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Fira Sans Extra Condense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5" roundtripDataSignature="AMtx7mjvyW1hBbyIoaBWbsggYYkPwqyO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FiraSansExtraCondensed-bold.fntdata"/><Relationship Id="rId21" Type="http://schemas.openxmlformats.org/officeDocument/2006/relationships/font" Target="fonts/FiraSansExtraCondensed-regular.fntdata"/><Relationship Id="rId24" Type="http://schemas.openxmlformats.org/officeDocument/2006/relationships/font" Target="fonts/FiraSansExtraCondensed-boldItalic.fntdata"/><Relationship Id="rId23" Type="http://schemas.openxmlformats.org/officeDocument/2006/relationships/font" Target="fonts/FiraSansExtraCondense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04fb7e3b45_0_1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8" name="Google Shape;928;g204fb7e3b45_0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204fb7e3b45_0_1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3" name="Google Shape;983;g204fb7e3b45_0_1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4fb7e3b45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04fb7e3b45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4fb7e3b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204fb7e3b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04fb7e3b45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204fb7e3b45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04fb7e3b45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g204fb7e3b45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04fb7e3b45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g204fb7e3b45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04fb7e3b45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g204fb7e3b45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04fb7e3b45_0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5" name="Google Shape;755;g204fb7e3b45_0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8"/>
          <p:cNvSpPr txBox="1"/>
          <p:nvPr>
            <p:ph type="ctrTitle"/>
          </p:nvPr>
        </p:nvSpPr>
        <p:spPr>
          <a:xfrm>
            <a:off x="434663" y="408050"/>
            <a:ext cx="4114800" cy="17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38"/>
          <p:cNvSpPr txBox="1"/>
          <p:nvPr>
            <p:ph idx="1" type="subTitle"/>
          </p:nvPr>
        </p:nvSpPr>
        <p:spPr>
          <a:xfrm>
            <a:off x="434663" y="2213339"/>
            <a:ext cx="41148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7" name="Google Shape;17;p43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4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/>
          <p:nvPr>
            <p:ph type="ctrTitle"/>
          </p:nvPr>
        </p:nvSpPr>
        <p:spPr>
          <a:xfrm>
            <a:off x="434663" y="408050"/>
            <a:ext cx="4114800" cy="17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/>
              <a:t>SISTEM DIGITALISASI RESTAURANT K-FUD</a:t>
            </a:r>
            <a:endParaRPr sz="3600"/>
          </a:p>
        </p:txBody>
      </p:sp>
      <p:sp>
        <p:nvSpPr>
          <p:cNvPr id="43" name="Google Shape;43;p1"/>
          <p:cNvSpPr txBox="1"/>
          <p:nvPr>
            <p:ph idx="1" type="subTitle"/>
          </p:nvPr>
        </p:nvSpPr>
        <p:spPr>
          <a:xfrm>
            <a:off x="368150" y="2203255"/>
            <a:ext cx="4114800" cy="18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b="1" lang="en" sz="1500"/>
              <a:t>211511043 Mochamad Hafidh Dwyanto</a:t>
            </a:r>
            <a:endParaRPr b="1" sz="1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b="1" lang="en" sz="1500"/>
              <a:t>211511044 Muchamad Diaz Adhari</a:t>
            </a:r>
            <a:endParaRPr b="1" sz="1500"/>
          </a:p>
        </p:txBody>
      </p:sp>
      <p:grpSp>
        <p:nvGrpSpPr>
          <p:cNvPr id="44" name="Google Shape;44;p1"/>
          <p:cNvGrpSpPr/>
          <p:nvPr/>
        </p:nvGrpSpPr>
        <p:grpSpPr>
          <a:xfrm>
            <a:off x="4572405" y="-908049"/>
            <a:ext cx="4114906" cy="5640131"/>
            <a:chOff x="4572405" y="-908049"/>
            <a:chExt cx="4114906" cy="5640131"/>
          </a:xfrm>
        </p:grpSpPr>
        <p:sp>
          <p:nvSpPr>
            <p:cNvPr id="45" name="Google Shape;45;p1"/>
            <p:cNvSpPr/>
            <p:nvPr/>
          </p:nvSpPr>
          <p:spPr>
            <a:xfrm>
              <a:off x="4647387" y="4435335"/>
              <a:ext cx="3964941" cy="296747"/>
            </a:xfrm>
            <a:custGeom>
              <a:rect b="b" l="l" r="r" t="t"/>
              <a:pathLst>
                <a:path extrusionOk="0" h="9700" w="129605">
                  <a:moveTo>
                    <a:pt x="61472" y="0"/>
                  </a:moveTo>
                  <a:lnTo>
                    <a:pt x="58173" y="13"/>
                  </a:lnTo>
                  <a:lnTo>
                    <a:pt x="54927" y="52"/>
                  </a:lnTo>
                  <a:lnTo>
                    <a:pt x="51746" y="91"/>
                  </a:lnTo>
                  <a:lnTo>
                    <a:pt x="48604" y="144"/>
                  </a:lnTo>
                  <a:lnTo>
                    <a:pt x="45527" y="209"/>
                  </a:lnTo>
                  <a:lnTo>
                    <a:pt x="42516" y="287"/>
                  </a:lnTo>
                  <a:lnTo>
                    <a:pt x="39582" y="378"/>
                  </a:lnTo>
                  <a:lnTo>
                    <a:pt x="36701" y="470"/>
                  </a:lnTo>
                  <a:lnTo>
                    <a:pt x="33911" y="574"/>
                  </a:lnTo>
                  <a:lnTo>
                    <a:pt x="31199" y="691"/>
                  </a:lnTo>
                  <a:lnTo>
                    <a:pt x="28566" y="822"/>
                  </a:lnTo>
                  <a:lnTo>
                    <a:pt x="26023" y="952"/>
                  </a:lnTo>
                  <a:lnTo>
                    <a:pt x="23585" y="1095"/>
                  </a:lnTo>
                  <a:lnTo>
                    <a:pt x="21226" y="1252"/>
                  </a:lnTo>
                  <a:lnTo>
                    <a:pt x="18983" y="1421"/>
                  </a:lnTo>
                  <a:lnTo>
                    <a:pt x="16832" y="1578"/>
                  </a:lnTo>
                  <a:lnTo>
                    <a:pt x="14798" y="1760"/>
                  </a:lnTo>
                  <a:lnTo>
                    <a:pt x="12869" y="1943"/>
                  </a:lnTo>
                  <a:lnTo>
                    <a:pt x="11069" y="2138"/>
                  </a:lnTo>
                  <a:lnTo>
                    <a:pt x="9375" y="2334"/>
                  </a:lnTo>
                  <a:lnTo>
                    <a:pt x="7823" y="2529"/>
                  </a:lnTo>
                  <a:lnTo>
                    <a:pt x="6389" y="2738"/>
                  </a:lnTo>
                  <a:lnTo>
                    <a:pt x="5085" y="2960"/>
                  </a:lnTo>
                  <a:lnTo>
                    <a:pt x="3925" y="3181"/>
                  </a:lnTo>
                  <a:lnTo>
                    <a:pt x="3404" y="3286"/>
                  </a:lnTo>
                  <a:lnTo>
                    <a:pt x="2908" y="3403"/>
                  </a:lnTo>
                  <a:lnTo>
                    <a:pt x="2452" y="3520"/>
                  </a:lnTo>
                  <a:lnTo>
                    <a:pt x="2035" y="3638"/>
                  </a:lnTo>
                  <a:lnTo>
                    <a:pt x="1657" y="3755"/>
                  </a:lnTo>
                  <a:lnTo>
                    <a:pt x="1318" y="3872"/>
                  </a:lnTo>
                  <a:lnTo>
                    <a:pt x="1005" y="3990"/>
                  </a:lnTo>
                  <a:lnTo>
                    <a:pt x="744" y="4107"/>
                  </a:lnTo>
                  <a:lnTo>
                    <a:pt x="522" y="4224"/>
                  </a:lnTo>
                  <a:lnTo>
                    <a:pt x="327" y="4355"/>
                  </a:lnTo>
                  <a:lnTo>
                    <a:pt x="183" y="4472"/>
                  </a:lnTo>
                  <a:lnTo>
                    <a:pt x="131" y="4537"/>
                  </a:lnTo>
                  <a:lnTo>
                    <a:pt x="79" y="4602"/>
                  </a:lnTo>
                  <a:lnTo>
                    <a:pt x="40" y="4655"/>
                  </a:lnTo>
                  <a:lnTo>
                    <a:pt x="14" y="4720"/>
                  </a:lnTo>
                  <a:lnTo>
                    <a:pt x="1" y="4785"/>
                  </a:lnTo>
                  <a:lnTo>
                    <a:pt x="1" y="4850"/>
                  </a:lnTo>
                  <a:lnTo>
                    <a:pt x="1" y="4902"/>
                  </a:lnTo>
                  <a:lnTo>
                    <a:pt x="14" y="4967"/>
                  </a:lnTo>
                  <a:lnTo>
                    <a:pt x="40" y="5033"/>
                  </a:lnTo>
                  <a:lnTo>
                    <a:pt x="79" y="5098"/>
                  </a:lnTo>
                  <a:lnTo>
                    <a:pt x="131" y="5163"/>
                  </a:lnTo>
                  <a:lnTo>
                    <a:pt x="183" y="5215"/>
                  </a:lnTo>
                  <a:lnTo>
                    <a:pt x="327" y="5346"/>
                  </a:lnTo>
                  <a:lnTo>
                    <a:pt x="522" y="5463"/>
                  </a:lnTo>
                  <a:lnTo>
                    <a:pt x="744" y="5580"/>
                  </a:lnTo>
                  <a:lnTo>
                    <a:pt x="1005" y="5711"/>
                  </a:lnTo>
                  <a:lnTo>
                    <a:pt x="1318" y="5828"/>
                  </a:lnTo>
                  <a:lnTo>
                    <a:pt x="1657" y="5945"/>
                  </a:lnTo>
                  <a:lnTo>
                    <a:pt x="2035" y="6063"/>
                  </a:lnTo>
                  <a:lnTo>
                    <a:pt x="2452" y="6180"/>
                  </a:lnTo>
                  <a:lnTo>
                    <a:pt x="2908" y="6284"/>
                  </a:lnTo>
                  <a:lnTo>
                    <a:pt x="3404" y="6402"/>
                  </a:lnTo>
                  <a:lnTo>
                    <a:pt x="3925" y="6519"/>
                  </a:lnTo>
                  <a:lnTo>
                    <a:pt x="5085" y="6741"/>
                  </a:lnTo>
                  <a:lnTo>
                    <a:pt x="6389" y="6949"/>
                  </a:lnTo>
                  <a:lnTo>
                    <a:pt x="7823" y="7158"/>
                  </a:lnTo>
                  <a:lnTo>
                    <a:pt x="9375" y="7366"/>
                  </a:lnTo>
                  <a:lnTo>
                    <a:pt x="11069" y="7562"/>
                  </a:lnTo>
                  <a:lnTo>
                    <a:pt x="12869" y="7744"/>
                  </a:lnTo>
                  <a:lnTo>
                    <a:pt x="14798" y="7927"/>
                  </a:lnTo>
                  <a:lnTo>
                    <a:pt x="16832" y="8109"/>
                  </a:lnTo>
                  <a:lnTo>
                    <a:pt x="18983" y="8279"/>
                  </a:lnTo>
                  <a:lnTo>
                    <a:pt x="21226" y="8435"/>
                  </a:lnTo>
                  <a:lnTo>
                    <a:pt x="23585" y="8592"/>
                  </a:lnTo>
                  <a:lnTo>
                    <a:pt x="26023" y="8735"/>
                  </a:lnTo>
                  <a:lnTo>
                    <a:pt x="28566" y="8866"/>
                  </a:lnTo>
                  <a:lnTo>
                    <a:pt x="31199" y="8996"/>
                  </a:lnTo>
                  <a:lnTo>
                    <a:pt x="33911" y="9113"/>
                  </a:lnTo>
                  <a:lnTo>
                    <a:pt x="36701" y="9218"/>
                  </a:lnTo>
                  <a:lnTo>
                    <a:pt x="39582" y="9322"/>
                  </a:lnTo>
                  <a:lnTo>
                    <a:pt x="42516" y="9400"/>
                  </a:lnTo>
                  <a:lnTo>
                    <a:pt x="45527" y="9478"/>
                  </a:lnTo>
                  <a:lnTo>
                    <a:pt x="48604" y="9544"/>
                  </a:lnTo>
                  <a:lnTo>
                    <a:pt x="51746" y="9596"/>
                  </a:lnTo>
                  <a:lnTo>
                    <a:pt x="54927" y="9648"/>
                  </a:lnTo>
                  <a:lnTo>
                    <a:pt x="58173" y="9674"/>
                  </a:lnTo>
                  <a:lnTo>
                    <a:pt x="61472" y="9687"/>
                  </a:lnTo>
                  <a:lnTo>
                    <a:pt x="64796" y="9700"/>
                  </a:lnTo>
                  <a:lnTo>
                    <a:pt x="68134" y="9687"/>
                  </a:lnTo>
                  <a:lnTo>
                    <a:pt x="71432" y="9674"/>
                  </a:lnTo>
                  <a:lnTo>
                    <a:pt x="74666" y="9648"/>
                  </a:lnTo>
                  <a:lnTo>
                    <a:pt x="77860" y="9596"/>
                  </a:lnTo>
                  <a:lnTo>
                    <a:pt x="81002" y="9544"/>
                  </a:lnTo>
                  <a:lnTo>
                    <a:pt x="84066" y="9478"/>
                  </a:lnTo>
                  <a:lnTo>
                    <a:pt x="87077" y="9400"/>
                  </a:lnTo>
                  <a:lnTo>
                    <a:pt x="90024" y="9322"/>
                  </a:lnTo>
                  <a:lnTo>
                    <a:pt x="92892" y="9218"/>
                  </a:lnTo>
                  <a:lnTo>
                    <a:pt x="95695" y="9113"/>
                  </a:lnTo>
                  <a:lnTo>
                    <a:pt x="98407" y="8996"/>
                  </a:lnTo>
                  <a:lnTo>
                    <a:pt x="101027" y="8866"/>
                  </a:lnTo>
                  <a:lnTo>
                    <a:pt x="103569" y="8735"/>
                  </a:lnTo>
                  <a:lnTo>
                    <a:pt x="106020" y="8592"/>
                  </a:lnTo>
                  <a:lnTo>
                    <a:pt x="108367" y="8435"/>
                  </a:lnTo>
                  <a:lnTo>
                    <a:pt x="110623" y="8279"/>
                  </a:lnTo>
                  <a:lnTo>
                    <a:pt x="112774" y="8109"/>
                  </a:lnTo>
                  <a:lnTo>
                    <a:pt x="114808" y="7927"/>
                  </a:lnTo>
                  <a:lnTo>
                    <a:pt x="116724" y="7744"/>
                  </a:lnTo>
                  <a:lnTo>
                    <a:pt x="118536" y="7562"/>
                  </a:lnTo>
                  <a:lnTo>
                    <a:pt x="120218" y="7366"/>
                  </a:lnTo>
                  <a:lnTo>
                    <a:pt x="121783" y="7158"/>
                  </a:lnTo>
                  <a:lnTo>
                    <a:pt x="123217" y="6949"/>
                  </a:lnTo>
                  <a:lnTo>
                    <a:pt x="124507" y="6741"/>
                  </a:lnTo>
                  <a:lnTo>
                    <a:pt x="125668" y="6519"/>
                  </a:lnTo>
                  <a:lnTo>
                    <a:pt x="126202" y="6402"/>
                  </a:lnTo>
                  <a:lnTo>
                    <a:pt x="126685" y="6284"/>
                  </a:lnTo>
                  <a:lnTo>
                    <a:pt x="127141" y="6180"/>
                  </a:lnTo>
                  <a:lnTo>
                    <a:pt x="127558" y="6063"/>
                  </a:lnTo>
                  <a:lnTo>
                    <a:pt x="127949" y="5945"/>
                  </a:lnTo>
                  <a:lnTo>
                    <a:pt x="128288" y="5828"/>
                  </a:lnTo>
                  <a:lnTo>
                    <a:pt x="128588" y="5711"/>
                  </a:lnTo>
                  <a:lnTo>
                    <a:pt x="128862" y="5580"/>
                  </a:lnTo>
                  <a:lnTo>
                    <a:pt x="129084" y="5463"/>
                  </a:lnTo>
                  <a:lnTo>
                    <a:pt x="129266" y="5346"/>
                  </a:lnTo>
                  <a:lnTo>
                    <a:pt x="129409" y="5215"/>
                  </a:lnTo>
                  <a:lnTo>
                    <a:pt x="129475" y="5163"/>
                  </a:lnTo>
                  <a:lnTo>
                    <a:pt x="129514" y="5098"/>
                  </a:lnTo>
                  <a:lnTo>
                    <a:pt x="129553" y="5033"/>
                  </a:lnTo>
                  <a:lnTo>
                    <a:pt x="129579" y="4967"/>
                  </a:lnTo>
                  <a:lnTo>
                    <a:pt x="129605" y="4902"/>
                  </a:lnTo>
                  <a:lnTo>
                    <a:pt x="129605" y="4850"/>
                  </a:lnTo>
                  <a:lnTo>
                    <a:pt x="129605" y="4785"/>
                  </a:lnTo>
                  <a:lnTo>
                    <a:pt x="129579" y="4720"/>
                  </a:lnTo>
                  <a:lnTo>
                    <a:pt x="129553" y="4655"/>
                  </a:lnTo>
                  <a:lnTo>
                    <a:pt x="129514" y="4602"/>
                  </a:lnTo>
                  <a:lnTo>
                    <a:pt x="129475" y="4537"/>
                  </a:lnTo>
                  <a:lnTo>
                    <a:pt x="129409" y="4472"/>
                  </a:lnTo>
                  <a:lnTo>
                    <a:pt x="129266" y="4355"/>
                  </a:lnTo>
                  <a:lnTo>
                    <a:pt x="129084" y="4224"/>
                  </a:lnTo>
                  <a:lnTo>
                    <a:pt x="128862" y="4107"/>
                  </a:lnTo>
                  <a:lnTo>
                    <a:pt x="128588" y="3990"/>
                  </a:lnTo>
                  <a:lnTo>
                    <a:pt x="128288" y="3872"/>
                  </a:lnTo>
                  <a:lnTo>
                    <a:pt x="127949" y="3755"/>
                  </a:lnTo>
                  <a:lnTo>
                    <a:pt x="127558" y="3638"/>
                  </a:lnTo>
                  <a:lnTo>
                    <a:pt x="127141" y="3520"/>
                  </a:lnTo>
                  <a:lnTo>
                    <a:pt x="126685" y="3403"/>
                  </a:lnTo>
                  <a:lnTo>
                    <a:pt x="126202" y="3286"/>
                  </a:lnTo>
                  <a:lnTo>
                    <a:pt x="125668" y="3181"/>
                  </a:lnTo>
                  <a:lnTo>
                    <a:pt x="124507" y="2960"/>
                  </a:lnTo>
                  <a:lnTo>
                    <a:pt x="123217" y="2738"/>
                  </a:lnTo>
                  <a:lnTo>
                    <a:pt x="121783" y="2529"/>
                  </a:lnTo>
                  <a:lnTo>
                    <a:pt x="120218" y="2334"/>
                  </a:lnTo>
                  <a:lnTo>
                    <a:pt x="118536" y="2138"/>
                  </a:lnTo>
                  <a:lnTo>
                    <a:pt x="116724" y="1943"/>
                  </a:lnTo>
                  <a:lnTo>
                    <a:pt x="114808" y="1760"/>
                  </a:lnTo>
                  <a:lnTo>
                    <a:pt x="112774" y="1578"/>
                  </a:lnTo>
                  <a:lnTo>
                    <a:pt x="110623" y="1421"/>
                  </a:lnTo>
                  <a:lnTo>
                    <a:pt x="108367" y="1252"/>
                  </a:lnTo>
                  <a:lnTo>
                    <a:pt x="106020" y="1095"/>
                  </a:lnTo>
                  <a:lnTo>
                    <a:pt x="103569" y="952"/>
                  </a:lnTo>
                  <a:lnTo>
                    <a:pt x="101027" y="822"/>
                  </a:lnTo>
                  <a:lnTo>
                    <a:pt x="98407" y="691"/>
                  </a:lnTo>
                  <a:lnTo>
                    <a:pt x="95695" y="574"/>
                  </a:lnTo>
                  <a:lnTo>
                    <a:pt x="92892" y="470"/>
                  </a:lnTo>
                  <a:lnTo>
                    <a:pt x="90024" y="378"/>
                  </a:lnTo>
                  <a:lnTo>
                    <a:pt x="87077" y="287"/>
                  </a:lnTo>
                  <a:lnTo>
                    <a:pt x="84066" y="209"/>
                  </a:lnTo>
                  <a:lnTo>
                    <a:pt x="81002" y="144"/>
                  </a:lnTo>
                  <a:lnTo>
                    <a:pt x="77860" y="91"/>
                  </a:lnTo>
                  <a:lnTo>
                    <a:pt x="74666" y="52"/>
                  </a:lnTo>
                  <a:lnTo>
                    <a:pt x="71432" y="13"/>
                  </a:lnTo>
                  <a:lnTo>
                    <a:pt x="68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4647387" y="4435335"/>
              <a:ext cx="3964941" cy="296747"/>
            </a:xfrm>
            <a:custGeom>
              <a:rect b="b" l="l" r="r" t="t"/>
              <a:pathLst>
                <a:path extrusionOk="0" fill="none" h="9700" w="129605">
                  <a:moveTo>
                    <a:pt x="64796" y="0"/>
                  </a:moveTo>
                  <a:lnTo>
                    <a:pt x="64796" y="0"/>
                  </a:lnTo>
                  <a:lnTo>
                    <a:pt x="61472" y="0"/>
                  </a:lnTo>
                  <a:lnTo>
                    <a:pt x="58173" y="13"/>
                  </a:lnTo>
                  <a:lnTo>
                    <a:pt x="54927" y="52"/>
                  </a:lnTo>
                  <a:lnTo>
                    <a:pt x="51746" y="91"/>
                  </a:lnTo>
                  <a:lnTo>
                    <a:pt x="48604" y="144"/>
                  </a:lnTo>
                  <a:lnTo>
                    <a:pt x="45527" y="209"/>
                  </a:lnTo>
                  <a:lnTo>
                    <a:pt x="42516" y="287"/>
                  </a:lnTo>
                  <a:lnTo>
                    <a:pt x="39582" y="378"/>
                  </a:lnTo>
                  <a:lnTo>
                    <a:pt x="36701" y="470"/>
                  </a:lnTo>
                  <a:lnTo>
                    <a:pt x="33911" y="574"/>
                  </a:lnTo>
                  <a:lnTo>
                    <a:pt x="31199" y="691"/>
                  </a:lnTo>
                  <a:lnTo>
                    <a:pt x="28566" y="822"/>
                  </a:lnTo>
                  <a:lnTo>
                    <a:pt x="26023" y="952"/>
                  </a:lnTo>
                  <a:lnTo>
                    <a:pt x="23585" y="1095"/>
                  </a:lnTo>
                  <a:lnTo>
                    <a:pt x="21226" y="1252"/>
                  </a:lnTo>
                  <a:lnTo>
                    <a:pt x="18983" y="1421"/>
                  </a:lnTo>
                  <a:lnTo>
                    <a:pt x="16832" y="1578"/>
                  </a:lnTo>
                  <a:lnTo>
                    <a:pt x="14798" y="1760"/>
                  </a:lnTo>
                  <a:lnTo>
                    <a:pt x="12869" y="1943"/>
                  </a:lnTo>
                  <a:lnTo>
                    <a:pt x="11069" y="2138"/>
                  </a:lnTo>
                  <a:lnTo>
                    <a:pt x="9375" y="2334"/>
                  </a:lnTo>
                  <a:lnTo>
                    <a:pt x="7823" y="2529"/>
                  </a:lnTo>
                  <a:lnTo>
                    <a:pt x="6389" y="2738"/>
                  </a:lnTo>
                  <a:lnTo>
                    <a:pt x="5085" y="2960"/>
                  </a:lnTo>
                  <a:lnTo>
                    <a:pt x="3925" y="3181"/>
                  </a:lnTo>
                  <a:lnTo>
                    <a:pt x="3404" y="3286"/>
                  </a:lnTo>
                  <a:lnTo>
                    <a:pt x="2908" y="3403"/>
                  </a:lnTo>
                  <a:lnTo>
                    <a:pt x="2452" y="3520"/>
                  </a:lnTo>
                  <a:lnTo>
                    <a:pt x="2035" y="3638"/>
                  </a:lnTo>
                  <a:lnTo>
                    <a:pt x="1657" y="3755"/>
                  </a:lnTo>
                  <a:lnTo>
                    <a:pt x="1318" y="3872"/>
                  </a:lnTo>
                  <a:lnTo>
                    <a:pt x="1005" y="3990"/>
                  </a:lnTo>
                  <a:lnTo>
                    <a:pt x="744" y="4107"/>
                  </a:lnTo>
                  <a:lnTo>
                    <a:pt x="522" y="4224"/>
                  </a:lnTo>
                  <a:lnTo>
                    <a:pt x="327" y="4355"/>
                  </a:lnTo>
                  <a:lnTo>
                    <a:pt x="183" y="4472"/>
                  </a:lnTo>
                  <a:lnTo>
                    <a:pt x="131" y="4537"/>
                  </a:lnTo>
                  <a:lnTo>
                    <a:pt x="79" y="4602"/>
                  </a:lnTo>
                  <a:lnTo>
                    <a:pt x="40" y="4655"/>
                  </a:lnTo>
                  <a:lnTo>
                    <a:pt x="14" y="4720"/>
                  </a:lnTo>
                  <a:lnTo>
                    <a:pt x="1" y="4785"/>
                  </a:lnTo>
                  <a:lnTo>
                    <a:pt x="1" y="4850"/>
                  </a:lnTo>
                  <a:lnTo>
                    <a:pt x="1" y="4850"/>
                  </a:lnTo>
                  <a:lnTo>
                    <a:pt x="1" y="4902"/>
                  </a:lnTo>
                  <a:lnTo>
                    <a:pt x="14" y="4967"/>
                  </a:lnTo>
                  <a:lnTo>
                    <a:pt x="40" y="5033"/>
                  </a:lnTo>
                  <a:lnTo>
                    <a:pt x="79" y="5098"/>
                  </a:lnTo>
                  <a:lnTo>
                    <a:pt x="131" y="5163"/>
                  </a:lnTo>
                  <a:lnTo>
                    <a:pt x="183" y="5215"/>
                  </a:lnTo>
                  <a:lnTo>
                    <a:pt x="327" y="5346"/>
                  </a:lnTo>
                  <a:lnTo>
                    <a:pt x="522" y="5463"/>
                  </a:lnTo>
                  <a:lnTo>
                    <a:pt x="744" y="5580"/>
                  </a:lnTo>
                  <a:lnTo>
                    <a:pt x="1005" y="5711"/>
                  </a:lnTo>
                  <a:lnTo>
                    <a:pt x="1318" y="5828"/>
                  </a:lnTo>
                  <a:lnTo>
                    <a:pt x="1657" y="5945"/>
                  </a:lnTo>
                  <a:lnTo>
                    <a:pt x="2035" y="6063"/>
                  </a:lnTo>
                  <a:lnTo>
                    <a:pt x="2452" y="6180"/>
                  </a:lnTo>
                  <a:lnTo>
                    <a:pt x="2908" y="6284"/>
                  </a:lnTo>
                  <a:lnTo>
                    <a:pt x="3404" y="6402"/>
                  </a:lnTo>
                  <a:lnTo>
                    <a:pt x="3925" y="6519"/>
                  </a:lnTo>
                  <a:lnTo>
                    <a:pt x="5085" y="6741"/>
                  </a:lnTo>
                  <a:lnTo>
                    <a:pt x="6389" y="6949"/>
                  </a:lnTo>
                  <a:lnTo>
                    <a:pt x="7823" y="7158"/>
                  </a:lnTo>
                  <a:lnTo>
                    <a:pt x="9375" y="7366"/>
                  </a:lnTo>
                  <a:lnTo>
                    <a:pt x="11069" y="7562"/>
                  </a:lnTo>
                  <a:lnTo>
                    <a:pt x="12869" y="7744"/>
                  </a:lnTo>
                  <a:lnTo>
                    <a:pt x="14798" y="7927"/>
                  </a:lnTo>
                  <a:lnTo>
                    <a:pt x="16832" y="8109"/>
                  </a:lnTo>
                  <a:lnTo>
                    <a:pt x="18983" y="8279"/>
                  </a:lnTo>
                  <a:lnTo>
                    <a:pt x="21226" y="8435"/>
                  </a:lnTo>
                  <a:lnTo>
                    <a:pt x="23585" y="8592"/>
                  </a:lnTo>
                  <a:lnTo>
                    <a:pt x="26023" y="8735"/>
                  </a:lnTo>
                  <a:lnTo>
                    <a:pt x="28566" y="8866"/>
                  </a:lnTo>
                  <a:lnTo>
                    <a:pt x="31199" y="8996"/>
                  </a:lnTo>
                  <a:lnTo>
                    <a:pt x="33911" y="9113"/>
                  </a:lnTo>
                  <a:lnTo>
                    <a:pt x="36701" y="9218"/>
                  </a:lnTo>
                  <a:lnTo>
                    <a:pt x="39582" y="9322"/>
                  </a:lnTo>
                  <a:lnTo>
                    <a:pt x="42516" y="9400"/>
                  </a:lnTo>
                  <a:lnTo>
                    <a:pt x="45527" y="9478"/>
                  </a:lnTo>
                  <a:lnTo>
                    <a:pt x="48604" y="9544"/>
                  </a:lnTo>
                  <a:lnTo>
                    <a:pt x="51746" y="9596"/>
                  </a:lnTo>
                  <a:lnTo>
                    <a:pt x="54927" y="9648"/>
                  </a:lnTo>
                  <a:lnTo>
                    <a:pt x="58173" y="9674"/>
                  </a:lnTo>
                  <a:lnTo>
                    <a:pt x="61472" y="9687"/>
                  </a:lnTo>
                  <a:lnTo>
                    <a:pt x="64796" y="9700"/>
                  </a:lnTo>
                  <a:lnTo>
                    <a:pt x="64796" y="9700"/>
                  </a:lnTo>
                  <a:lnTo>
                    <a:pt x="68134" y="9687"/>
                  </a:lnTo>
                  <a:lnTo>
                    <a:pt x="71432" y="9674"/>
                  </a:lnTo>
                  <a:lnTo>
                    <a:pt x="74666" y="9648"/>
                  </a:lnTo>
                  <a:lnTo>
                    <a:pt x="77860" y="9596"/>
                  </a:lnTo>
                  <a:lnTo>
                    <a:pt x="81002" y="9544"/>
                  </a:lnTo>
                  <a:lnTo>
                    <a:pt x="84066" y="9478"/>
                  </a:lnTo>
                  <a:lnTo>
                    <a:pt x="87077" y="9400"/>
                  </a:lnTo>
                  <a:lnTo>
                    <a:pt x="90024" y="9322"/>
                  </a:lnTo>
                  <a:lnTo>
                    <a:pt x="92892" y="9218"/>
                  </a:lnTo>
                  <a:lnTo>
                    <a:pt x="95695" y="9113"/>
                  </a:lnTo>
                  <a:lnTo>
                    <a:pt x="98407" y="8996"/>
                  </a:lnTo>
                  <a:lnTo>
                    <a:pt x="101027" y="8866"/>
                  </a:lnTo>
                  <a:lnTo>
                    <a:pt x="103569" y="8735"/>
                  </a:lnTo>
                  <a:lnTo>
                    <a:pt x="106020" y="8592"/>
                  </a:lnTo>
                  <a:lnTo>
                    <a:pt x="108367" y="8435"/>
                  </a:lnTo>
                  <a:lnTo>
                    <a:pt x="110623" y="8279"/>
                  </a:lnTo>
                  <a:lnTo>
                    <a:pt x="112774" y="8109"/>
                  </a:lnTo>
                  <a:lnTo>
                    <a:pt x="114808" y="7927"/>
                  </a:lnTo>
                  <a:lnTo>
                    <a:pt x="116724" y="7744"/>
                  </a:lnTo>
                  <a:lnTo>
                    <a:pt x="118536" y="7562"/>
                  </a:lnTo>
                  <a:lnTo>
                    <a:pt x="120218" y="7366"/>
                  </a:lnTo>
                  <a:lnTo>
                    <a:pt x="121783" y="7158"/>
                  </a:lnTo>
                  <a:lnTo>
                    <a:pt x="123217" y="6949"/>
                  </a:lnTo>
                  <a:lnTo>
                    <a:pt x="124507" y="6741"/>
                  </a:lnTo>
                  <a:lnTo>
                    <a:pt x="125668" y="6519"/>
                  </a:lnTo>
                  <a:lnTo>
                    <a:pt x="126202" y="6402"/>
                  </a:lnTo>
                  <a:lnTo>
                    <a:pt x="126685" y="6284"/>
                  </a:lnTo>
                  <a:lnTo>
                    <a:pt x="127141" y="6180"/>
                  </a:lnTo>
                  <a:lnTo>
                    <a:pt x="127558" y="6063"/>
                  </a:lnTo>
                  <a:lnTo>
                    <a:pt x="127949" y="5945"/>
                  </a:lnTo>
                  <a:lnTo>
                    <a:pt x="128288" y="5828"/>
                  </a:lnTo>
                  <a:lnTo>
                    <a:pt x="128588" y="5711"/>
                  </a:lnTo>
                  <a:lnTo>
                    <a:pt x="128862" y="5580"/>
                  </a:lnTo>
                  <a:lnTo>
                    <a:pt x="129084" y="5463"/>
                  </a:lnTo>
                  <a:lnTo>
                    <a:pt x="129266" y="5346"/>
                  </a:lnTo>
                  <a:lnTo>
                    <a:pt x="129409" y="5215"/>
                  </a:lnTo>
                  <a:lnTo>
                    <a:pt x="129475" y="5163"/>
                  </a:lnTo>
                  <a:lnTo>
                    <a:pt x="129514" y="5098"/>
                  </a:lnTo>
                  <a:lnTo>
                    <a:pt x="129553" y="5033"/>
                  </a:lnTo>
                  <a:lnTo>
                    <a:pt x="129579" y="4967"/>
                  </a:lnTo>
                  <a:lnTo>
                    <a:pt x="129605" y="4902"/>
                  </a:lnTo>
                  <a:lnTo>
                    <a:pt x="129605" y="4850"/>
                  </a:lnTo>
                  <a:lnTo>
                    <a:pt x="129605" y="4850"/>
                  </a:lnTo>
                  <a:lnTo>
                    <a:pt x="129605" y="4785"/>
                  </a:lnTo>
                  <a:lnTo>
                    <a:pt x="129579" y="4720"/>
                  </a:lnTo>
                  <a:lnTo>
                    <a:pt x="129553" y="4655"/>
                  </a:lnTo>
                  <a:lnTo>
                    <a:pt x="129514" y="4602"/>
                  </a:lnTo>
                  <a:lnTo>
                    <a:pt x="129475" y="4537"/>
                  </a:lnTo>
                  <a:lnTo>
                    <a:pt x="129409" y="4472"/>
                  </a:lnTo>
                  <a:lnTo>
                    <a:pt x="129266" y="4355"/>
                  </a:lnTo>
                  <a:lnTo>
                    <a:pt x="129084" y="4224"/>
                  </a:lnTo>
                  <a:lnTo>
                    <a:pt x="128862" y="4107"/>
                  </a:lnTo>
                  <a:lnTo>
                    <a:pt x="128588" y="3990"/>
                  </a:lnTo>
                  <a:lnTo>
                    <a:pt x="128288" y="3872"/>
                  </a:lnTo>
                  <a:lnTo>
                    <a:pt x="127949" y="3755"/>
                  </a:lnTo>
                  <a:lnTo>
                    <a:pt x="127558" y="3638"/>
                  </a:lnTo>
                  <a:lnTo>
                    <a:pt x="127141" y="3520"/>
                  </a:lnTo>
                  <a:lnTo>
                    <a:pt x="126685" y="3403"/>
                  </a:lnTo>
                  <a:lnTo>
                    <a:pt x="126202" y="3286"/>
                  </a:lnTo>
                  <a:lnTo>
                    <a:pt x="125668" y="3181"/>
                  </a:lnTo>
                  <a:lnTo>
                    <a:pt x="124507" y="2960"/>
                  </a:lnTo>
                  <a:lnTo>
                    <a:pt x="123217" y="2738"/>
                  </a:lnTo>
                  <a:lnTo>
                    <a:pt x="121783" y="2529"/>
                  </a:lnTo>
                  <a:lnTo>
                    <a:pt x="120218" y="2334"/>
                  </a:lnTo>
                  <a:lnTo>
                    <a:pt x="118536" y="2138"/>
                  </a:lnTo>
                  <a:lnTo>
                    <a:pt x="116724" y="1943"/>
                  </a:lnTo>
                  <a:lnTo>
                    <a:pt x="114808" y="1760"/>
                  </a:lnTo>
                  <a:lnTo>
                    <a:pt x="112774" y="1578"/>
                  </a:lnTo>
                  <a:lnTo>
                    <a:pt x="110623" y="1421"/>
                  </a:lnTo>
                  <a:lnTo>
                    <a:pt x="108367" y="1252"/>
                  </a:lnTo>
                  <a:lnTo>
                    <a:pt x="106020" y="1095"/>
                  </a:lnTo>
                  <a:lnTo>
                    <a:pt x="103569" y="952"/>
                  </a:lnTo>
                  <a:lnTo>
                    <a:pt x="101027" y="822"/>
                  </a:lnTo>
                  <a:lnTo>
                    <a:pt x="98407" y="691"/>
                  </a:lnTo>
                  <a:lnTo>
                    <a:pt x="95695" y="574"/>
                  </a:lnTo>
                  <a:lnTo>
                    <a:pt x="92892" y="470"/>
                  </a:lnTo>
                  <a:lnTo>
                    <a:pt x="90024" y="378"/>
                  </a:lnTo>
                  <a:lnTo>
                    <a:pt x="87077" y="287"/>
                  </a:lnTo>
                  <a:lnTo>
                    <a:pt x="84066" y="209"/>
                  </a:lnTo>
                  <a:lnTo>
                    <a:pt x="81002" y="144"/>
                  </a:lnTo>
                  <a:lnTo>
                    <a:pt x="77860" y="91"/>
                  </a:lnTo>
                  <a:lnTo>
                    <a:pt x="74666" y="52"/>
                  </a:lnTo>
                  <a:lnTo>
                    <a:pt x="71432" y="13"/>
                  </a:lnTo>
                  <a:lnTo>
                    <a:pt x="68134" y="0"/>
                  </a:lnTo>
                  <a:lnTo>
                    <a:pt x="6479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4759876" y="2227719"/>
              <a:ext cx="678052" cy="1514849"/>
            </a:xfrm>
            <a:custGeom>
              <a:rect b="b" l="l" r="r" t="t"/>
              <a:pathLst>
                <a:path extrusionOk="0" h="49517" w="22164">
                  <a:moveTo>
                    <a:pt x="15671" y="0"/>
                  </a:moveTo>
                  <a:lnTo>
                    <a:pt x="15476" y="13"/>
                  </a:lnTo>
                  <a:lnTo>
                    <a:pt x="0" y="13"/>
                  </a:lnTo>
                  <a:lnTo>
                    <a:pt x="4954" y="45801"/>
                  </a:lnTo>
                  <a:lnTo>
                    <a:pt x="5698" y="45996"/>
                  </a:lnTo>
                  <a:lnTo>
                    <a:pt x="7666" y="46505"/>
                  </a:lnTo>
                  <a:lnTo>
                    <a:pt x="10430" y="47209"/>
                  </a:lnTo>
                  <a:lnTo>
                    <a:pt x="11982" y="47587"/>
                  </a:lnTo>
                  <a:lnTo>
                    <a:pt x="13598" y="47978"/>
                  </a:lnTo>
                  <a:lnTo>
                    <a:pt x="15202" y="48343"/>
                  </a:lnTo>
                  <a:lnTo>
                    <a:pt x="16766" y="48695"/>
                  </a:lnTo>
                  <a:lnTo>
                    <a:pt x="18213" y="48995"/>
                  </a:lnTo>
                  <a:lnTo>
                    <a:pt x="18891" y="49125"/>
                  </a:lnTo>
                  <a:lnTo>
                    <a:pt x="19517" y="49242"/>
                  </a:lnTo>
                  <a:lnTo>
                    <a:pt x="20091" y="49347"/>
                  </a:lnTo>
                  <a:lnTo>
                    <a:pt x="20612" y="49425"/>
                  </a:lnTo>
                  <a:lnTo>
                    <a:pt x="21069" y="49477"/>
                  </a:lnTo>
                  <a:lnTo>
                    <a:pt x="21447" y="49503"/>
                  </a:lnTo>
                  <a:lnTo>
                    <a:pt x="21760" y="49516"/>
                  </a:lnTo>
                  <a:lnTo>
                    <a:pt x="21877" y="49503"/>
                  </a:lnTo>
                  <a:lnTo>
                    <a:pt x="21981" y="49490"/>
                  </a:lnTo>
                  <a:lnTo>
                    <a:pt x="22059" y="49464"/>
                  </a:lnTo>
                  <a:lnTo>
                    <a:pt x="22125" y="49438"/>
                  </a:lnTo>
                  <a:lnTo>
                    <a:pt x="22151" y="49399"/>
                  </a:lnTo>
                  <a:lnTo>
                    <a:pt x="22164" y="49360"/>
                  </a:lnTo>
                  <a:lnTo>
                    <a:pt x="17575" y="1747"/>
                  </a:lnTo>
                  <a:lnTo>
                    <a:pt x="17549" y="1552"/>
                  </a:lnTo>
                  <a:lnTo>
                    <a:pt x="17496" y="1356"/>
                  </a:lnTo>
                  <a:lnTo>
                    <a:pt x="17431" y="1187"/>
                  </a:lnTo>
                  <a:lnTo>
                    <a:pt x="17353" y="1017"/>
                  </a:lnTo>
                  <a:lnTo>
                    <a:pt x="17249" y="848"/>
                  </a:lnTo>
                  <a:lnTo>
                    <a:pt x="17144" y="704"/>
                  </a:lnTo>
                  <a:lnTo>
                    <a:pt x="17014" y="574"/>
                  </a:lnTo>
                  <a:lnTo>
                    <a:pt x="16884" y="443"/>
                  </a:lnTo>
                  <a:lnTo>
                    <a:pt x="16727" y="339"/>
                  </a:lnTo>
                  <a:lnTo>
                    <a:pt x="16571" y="235"/>
                  </a:lnTo>
                  <a:lnTo>
                    <a:pt x="16401" y="157"/>
                  </a:lnTo>
                  <a:lnTo>
                    <a:pt x="16232" y="91"/>
                  </a:lnTo>
                  <a:lnTo>
                    <a:pt x="16049" y="39"/>
                  </a:lnTo>
                  <a:lnTo>
                    <a:pt x="15867" y="13"/>
                  </a:lnTo>
                  <a:lnTo>
                    <a:pt x="15671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4906261" y="3487671"/>
              <a:ext cx="1317007" cy="300357"/>
            </a:xfrm>
            <a:custGeom>
              <a:rect b="b" l="l" r="r" t="t"/>
              <a:pathLst>
                <a:path extrusionOk="0" h="9818" w="43050">
                  <a:moveTo>
                    <a:pt x="2529" y="0"/>
                  </a:moveTo>
                  <a:lnTo>
                    <a:pt x="2269" y="13"/>
                  </a:lnTo>
                  <a:lnTo>
                    <a:pt x="2021" y="52"/>
                  </a:lnTo>
                  <a:lnTo>
                    <a:pt x="1786" y="118"/>
                  </a:lnTo>
                  <a:lnTo>
                    <a:pt x="1551" y="196"/>
                  </a:lnTo>
                  <a:lnTo>
                    <a:pt x="1330" y="300"/>
                  </a:lnTo>
                  <a:lnTo>
                    <a:pt x="1121" y="431"/>
                  </a:lnTo>
                  <a:lnTo>
                    <a:pt x="926" y="574"/>
                  </a:lnTo>
                  <a:lnTo>
                    <a:pt x="743" y="743"/>
                  </a:lnTo>
                  <a:lnTo>
                    <a:pt x="587" y="926"/>
                  </a:lnTo>
                  <a:lnTo>
                    <a:pt x="430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7" y="1773"/>
                  </a:lnTo>
                  <a:lnTo>
                    <a:pt x="52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6232"/>
                  </a:lnTo>
                  <a:lnTo>
                    <a:pt x="13" y="6415"/>
                  </a:lnTo>
                  <a:lnTo>
                    <a:pt x="26" y="6597"/>
                  </a:lnTo>
                  <a:lnTo>
                    <a:pt x="39" y="6780"/>
                  </a:lnTo>
                  <a:lnTo>
                    <a:pt x="78" y="6949"/>
                  </a:lnTo>
                  <a:lnTo>
                    <a:pt x="117" y="7119"/>
                  </a:lnTo>
                  <a:lnTo>
                    <a:pt x="169" y="7288"/>
                  </a:lnTo>
                  <a:lnTo>
                    <a:pt x="222" y="7458"/>
                  </a:lnTo>
                  <a:lnTo>
                    <a:pt x="287" y="7627"/>
                  </a:lnTo>
                  <a:lnTo>
                    <a:pt x="352" y="7784"/>
                  </a:lnTo>
                  <a:lnTo>
                    <a:pt x="430" y="7940"/>
                  </a:lnTo>
                  <a:lnTo>
                    <a:pt x="522" y="8084"/>
                  </a:lnTo>
                  <a:lnTo>
                    <a:pt x="613" y="8227"/>
                  </a:lnTo>
                  <a:lnTo>
                    <a:pt x="717" y="8370"/>
                  </a:lnTo>
                  <a:lnTo>
                    <a:pt x="821" y="8514"/>
                  </a:lnTo>
                  <a:lnTo>
                    <a:pt x="939" y="8631"/>
                  </a:lnTo>
                  <a:lnTo>
                    <a:pt x="1056" y="8761"/>
                  </a:lnTo>
                  <a:lnTo>
                    <a:pt x="1173" y="8879"/>
                  </a:lnTo>
                  <a:lnTo>
                    <a:pt x="1304" y="8996"/>
                  </a:lnTo>
                  <a:lnTo>
                    <a:pt x="1447" y="9100"/>
                  </a:lnTo>
                  <a:lnTo>
                    <a:pt x="1578" y="9205"/>
                  </a:lnTo>
                  <a:lnTo>
                    <a:pt x="1734" y="9296"/>
                  </a:lnTo>
                  <a:lnTo>
                    <a:pt x="1877" y="9374"/>
                  </a:lnTo>
                  <a:lnTo>
                    <a:pt x="2034" y="9452"/>
                  </a:lnTo>
                  <a:lnTo>
                    <a:pt x="2190" y="9531"/>
                  </a:lnTo>
                  <a:lnTo>
                    <a:pt x="2360" y="9596"/>
                  </a:lnTo>
                  <a:lnTo>
                    <a:pt x="2516" y="9648"/>
                  </a:lnTo>
                  <a:lnTo>
                    <a:pt x="2686" y="9700"/>
                  </a:lnTo>
                  <a:lnTo>
                    <a:pt x="2868" y="9739"/>
                  </a:lnTo>
                  <a:lnTo>
                    <a:pt x="3038" y="9765"/>
                  </a:lnTo>
                  <a:lnTo>
                    <a:pt x="3220" y="9791"/>
                  </a:lnTo>
                  <a:lnTo>
                    <a:pt x="3403" y="9804"/>
                  </a:lnTo>
                  <a:lnTo>
                    <a:pt x="3585" y="9818"/>
                  </a:lnTo>
                  <a:lnTo>
                    <a:pt x="39464" y="9818"/>
                  </a:lnTo>
                  <a:lnTo>
                    <a:pt x="39647" y="9804"/>
                  </a:lnTo>
                  <a:lnTo>
                    <a:pt x="39829" y="9791"/>
                  </a:lnTo>
                  <a:lnTo>
                    <a:pt x="40012" y="9765"/>
                  </a:lnTo>
                  <a:lnTo>
                    <a:pt x="40194" y="9739"/>
                  </a:lnTo>
                  <a:lnTo>
                    <a:pt x="40364" y="9700"/>
                  </a:lnTo>
                  <a:lnTo>
                    <a:pt x="40533" y="9648"/>
                  </a:lnTo>
                  <a:lnTo>
                    <a:pt x="40703" y="9596"/>
                  </a:lnTo>
                  <a:lnTo>
                    <a:pt x="40859" y="9531"/>
                  </a:lnTo>
                  <a:lnTo>
                    <a:pt x="41015" y="9452"/>
                  </a:lnTo>
                  <a:lnTo>
                    <a:pt x="41172" y="9374"/>
                  </a:lnTo>
                  <a:lnTo>
                    <a:pt x="41328" y="9296"/>
                  </a:lnTo>
                  <a:lnTo>
                    <a:pt x="41472" y="9205"/>
                  </a:lnTo>
                  <a:lnTo>
                    <a:pt x="41615" y="9100"/>
                  </a:lnTo>
                  <a:lnTo>
                    <a:pt x="41746" y="8996"/>
                  </a:lnTo>
                  <a:lnTo>
                    <a:pt x="41876" y="8879"/>
                  </a:lnTo>
                  <a:lnTo>
                    <a:pt x="42006" y="8761"/>
                  </a:lnTo>
                  <a:lnTo>
                    <a:pt x="42124" y="8631"/>
                  </a:lnTo>
                  <a:lnTo>
                    <a:pt x="42228" y="8514"/>
                  </a:lnTo>
                  <a:lnTo>
                    <a:pt x="42332" y="8370"/>
                  </a:lnTo>
                  <a:lnTo>
                    <a:pt x="42437" y="8227"/>
                  </a:lnTo>
                  <a:lnTo>
                    <a:pt x="42528" y="8084"/>
                  </a:lnTo>
                  <a:lnTo>
                    <a:pt x="42619" y="7940"/>
                  </a:lnTo>
                  <a:lnTo>
                    <a:pt x="42697" y="7784"/>
                  </a:lnTo>
                  <a:lnTo>
                    <a:pt x="42762" y="7627"/>
                  </a:lnTo>
                  <a:lnTo>
                    <a:pt x="42828" y="7458"/>
                  </a:lnTo>
                  <a:lnTo>
                    <a:pt x="42893" y="7288"/>
                  </a:lnTo>
                  <a:lnTo>
                    <a:pt x="42932" y="7119"/>
                  </a:lnTo>
                  <a:lnTo>
                    <a:pt x="42971" y="6949"/>
                  </a:lnTo>
                  <a:lnTo>
                    <a:pt x="43010" y="6780"/>
                  </a:lnTo>
                  <a:lnTo>
                    <a:pt x="43036" y="6597"/>
                  </a:lnTo>
                  <a:lnTo>
                    <a:pt x="43049" y="6415"/>
                  </a:lnTo>
                  <a:lnTo>
                    <a:pt x="43049" y="6232"/>
                  </a:lnTo>
                  <a:lnTo>
                    <a:pt x="43049" y="2530"/>
                  </a:lnTo>
                  <a:lnTo>
                    <a:pt x="43036" y="2269"/>
                  </a:lnTo>
                  <a:lnTo>
                    <a:pt x="42997" y="2021"/>
                  </a:lnTo>
                  <a:lnTo>
                    <a:pt x="42932" y="1773"/>
                  </a:lnTo>
                  <a:lnTo>
                    <a:pt x="42854" y="1539"/>
                  </a:lnTo>
                  <a:lnTo>
                    <a:pt x="42749" y="1317"/>
                  </a:lnTo>
                  <a:lnTo>
                    <a:pt x="42619" y="1109"/>
                  </a:lnTo>
                  <a:lnTo>
                    <a:pt x="42476" y="926"/>
                  </a:lnTo>
                  <a:lnTo>
                    <a:pt x="42306" y="743"/>
                  </a:lnTo>
                  <a:lnTo>
                    <a:pt x="42124" y="574"/>
                  </a:lnTo>
                  <a:lnTo>
                    <a:pt x="41941" y="431"/>
                  </a:lnTo>
                  <a:lnTo>
                    <a:pt x="41733" y="300"/>
                  </a:lnTo>
                  <a:lnTo>
                    <a:pt x="41511" y="196"/>
                  </a:lnTo>
                  <a:lnTo>
                    <a:pt x="41276" y="118"/>
                  </a:lnTo>
                  <a:lnTo>
                    <a:pt x="41029" y="52"/>
                  </a:lnTo>
                  <a:lnTo>
                    <a:pt x="40781" y="13"/>
                  </a:lnTo>
                  <a:lnTo>
                    <a:pt x="40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5232897" y="3510401"/>
              <a:ext cx="990371" cy="299959"/>
            </a:xfrm>
            <a:custGeom>
              <a:rect b="b" l="l" r="r" t="t"/>
              <a:pathLst>
                <a:path extrusionOk="0" h="9805" w="32373">
                  <a:moveTo>
                    <a:pt x="2530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4"/>
                  </a:lnTo>
                  <a:lnTo>
                    <a:pt x="587" y="913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196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4" y="2269"/>
                  </a:lnTo>
                  <a:lnTo>
                    <a:pt x="1" y="2530"/>
                  </a:lnTo>
                  <a:lnTo>
                    <a:pt x="1" y="7288"/>
                  </a:lnTo>
                  <a:lnTo>
                    <a:pt x="14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196" y="8266"/>
                  </a:lnTo>
                  <a:lnTo>
                    <a:pt x="313" y="8488"/>
                  </a:lnTo>
                  <a:lnTo>
                    <a:pt x="431" y="8696"/>
                  </a:lnTo>
                  <a:lnTo>
                    <a:pt x="587" y="8892"/>
                  </a:lnTo>
                  <a:lnTo>
                    <a:pt x="744" y="9075"/>
                  </a:lnTo>
                  <a:lnTo>
                    <a:pt x="926" y="9231"/>
                  </a:lnTo>
                  <a:lnTo>
                    <a:pt x="1122" y="9374"/>
                  </a:lnTo>
                  <a:lnTo>
                    <a:pt x="1330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2" y="9752"/>
                  </a:lnTo>
                  <a:lnTo>
                    <a:pt x="30599" y="9700"/>
                  </a:lnTo>
                  <a:lnTo>
                    <a:pt x="30834" y="9609"/>
                  </a:lnTo>
                  <a:lnTo>
                    <a:pt x="31056" y="9505"/>
                  </a:lnTo>
                  <a:lnTo>
                    <a:pt x="31264" y="9374"/>
                  </a:lnTo>
                  <a:lnTo>
                    <a:pt x="31447" y="9231"/>
                  </a:lnTo>
                  <a:lnTo>
                    <a:pt x="31629" y="9075"/>
                  </a:lnTo>
                  <a:lnTo>
                    <a:pt x="31799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9" y="913"/>
                  </a:lnTo>
                  <a:lnTo>
                    <a:pt x="31629" y="744"/>
                  </a:lnTo>
                  <a:lnTo>
                    <a:pt x="31447" y="574"/>
                  </a:lnTo>
                  <a:lnTo>
                    <a:pt x="31264" y="431"/>
                  </a:lnTo>
                  <a:lnTo>
                    <a:pt x="31056" y="300"/>
                  </a:lnTo>
                  <a:lnTo>
                    <a:pt x="30834" y="196"/>
                  </a:lnTo>
                  <a:lnTo>
                    <a:pt x="30599" y="118"/>
                  </a:lnTo>
                  <a:lnTo>
                    <a:pt x="30352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5241677" y="3810330"/>
              <a:ext cx="230545" cy="770992"/>
            </a:xfrm>
            <a:custGeom>
              <a:rect b="b" l="l" r="r" t="t"/>
              <a:pathLst>
                <a:path extrusionOk="0" h="25202" w="7536">
                  <a:moveTo>
                    <a:pt x="3116" y="1"/>
                  </a:moveTo>
                  <a:lnTo>
                    <a:pt x="0" y="25202"/>
                  </a:lnTo>
                  <a:lnTo>
                    <a:pt x="2412" y="25202"/>
                  </a:lnTo>
                  <a:lnTo>
                    <a:pt x="7536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5984708" y="3810330"/>
              <a:ext cx="142041" cy="770992"/>
            </a:xfrm>
            <a:custGeom>
              <a:rect b="b" l="l" r="r" t="t"/>
              <a:pathLst>
                <a:path extrusionOk="0" h="25202" w="4643">
                  <a:moveTo>
                    <a:pt x="1" y="1"/>
                  </a:moveTo>
                  <a:lnTo>
                    <a:pt x="2243" y="25202"/>
                  </a:lnTo>
                  <a:lnTo>
                    <a:pt x="4642" y="25202"/>
                  </a:lnTo>
                  <a:lnTo>
                    <a:pt x="4421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5332996" y="3810330"/>
              <a:ext cx="796935" cy="61858"/>
            </a:xfrm>
            <a:custGeom>
              <a:rect b="b" l="l" r="r" t="t"/>
              <a:pathLst>
                <a:path extrusionOk="0" h="2022" w="26050">
                  <a:moveTo>
                    <a:pt x="1" y="1"/>
                  </a:moveTo>
                  <a:lnTo>
                    <a:pt x="1" y="2021"/>
                  </a:lnTo>
                  <a:lnTo>
                    <a:pt x="26050" y="2021"/>
                  </a:lnTo>
                  <a:lnTo>
                    <a:pt x="26050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735555" y="3510401"/>
              <a:ext cx="990340" cy="299959"/>
            </a:xfrm>
            <a:custGeom>
              <a:rect b="b" l="l" r="r" t="t"/>
              <a:pathLst>
                <a:path extrusionOk="0" h="9805" w="32372">
                  <a:moveTo>
                    <a:pt x="2529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6" y="118"/>
                  </a:lnTo>
                  <a:lnTo>
                    <a:pt x="1551" y="196"/>
                  </a:lnTo>
                  <a:lnTo>
                    <a:pt x="1330" y="300"/>
                  </a:lnTo>
                  <a:lnTo>
                    <a:pt x="1121" y="431"/>
                  </a:lnTo>
                  <a:lnTo>
                    <a:pt x="926" y="574"/>
                  </a:lnTo>
                  <a:lnTo>
                    <a:pt x="743" y="744"/>
                  </a:lnTo>
                  <a:lnTo>
                    <a:pt x="587" y="913"/>
                  </a:lnTo>
                  <a:lnTo>
                    <a:pt x="430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7" y="1774"/>
                  </a:lnTo>
                  <a:lnTo>
                    <a:pt x="52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7288"/>
                  </a:lnTo>
                  <a:lnTo>
                    <a:pt x="13" y="7536"/>
                  </a:lnTo>
                  <a:lnTo>
                    <a:pt x="52" y="7797"/>
                  </a:lnTo>
                  <a:lnTo>
                    <a:pt x="117" y="8032"/>
                  </a:lnTo>
                  <a:lnTo>
                    <a:pt x="209" y="8266"/>
                  </a:lnTo>
                  <a:lnTo>
                    <a:pt x="313" y="8488"/>
                  </a:lnTo>
                  <a:lnTo>
                    <a:pt x="430" y="8696"/>
                  </a:lnTo>
                  <a:lnTo>
                    <a:pt x="587" y="8892"/>
                  </a:lnTo>
                  <a:lnTo>
                    <a:pt x="743" y="9075"/>
                  </a:lnTo>
                  <a:lnTo>
                    <a:pt x="926" y="9231"/>
                  </a:lnTo>
                  <a:lnTo>
                    <a:pt x="1121" y="9374"/>
                  </a:lnTo>
                  <a:lnTo>
                    <a:pt x="1330" y="9505"/>
                  </a:lnTo>
                  <a:lnTo>
                    <a:pt x="1551" y="9609"/>
                  </a:lnTo>
                  <a:lnTo>
                    <a:pt x="1786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29" y="9805"/>
                  </a:lnTo>
                  <a:lnTo>
                    <a:pt x="29843" y="9805"/>
                  </a:lnTo>
                  <a:lnTo>
                    <a:pt x="30103" y="9792"/>
                  </a:lnTo>
                  <a:lnTo>
                    <a:pt x="30351" y="9752"/>
                  </a:lnTo>
                  <a:lnTo>
                    <a:pt x="30599" y="9700"/>
                  </a:lnTo>
                  <a:lnTo>
                    <a:pt x="30833" y="9609"/>
                  </a:lnTo>
                  <a:lnTo>
                    <a:pt x="31055" y="9505"/>
                  </a:lnTo>
                  <a:lnTo>
                    <a:pt x="31264" y="9374"/>
                  </a:lnTo>
                  <a:lnTo>
                    <a:pt x="31459" y="9231"/>
                  </a:lnTo>
                  <a:lnTo>
                    <a:pt x="31629" y="9075"/>
                  </a:lnTo>
                  <a:lnTo>
                    <a:pt x="31798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6" y="8266"/>
                  </a:lnTo>
                  <a:lnTo>
                    <a:pt x="32254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4" y="1774"/>
                  </a:lnTo>
                  <a:lnTo>
                    <a:pt x="32176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8" y="913"/>
                  </a:lnTo>
                  <a:lnTo>
                    <a:pt x="31629" y="744"/>
                  </a:lnTo>
                  <a:lnTo>
                    <a:pt x="31459" y="574"/>
                  </a:lnTo>
                  <a:lnTo>
                    <a:pt x="31264" y="431"/>
                  </a:lnTo>
                  <a:lnTo>
                    <a:pt x="31055" y="300"/>
                  </a:lnTo>
                  <a:lnTo>
                    <a:pt x="30833" y="196"/>
                  </a:lnTo>
                  <a:lnTo>
                    <a:pt x="30599" y="118"/>
                  </a:lnTo>
                  <a:lnTo>
                    <a:pt x="30351" y="53"/>
                  </a:lnTo>
                  <a:lnTo>
                    <a:pt x="30103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572405" y="2227321"/>
              <a:ext cx="380938" cy="1587017"/>
            </a:xfrm>
            <a:custGeom>
              <a:rect b="b" l="l" r="r" t="t"/>
              <a:pathLst>
                <a:path extrusionOk="0" h="51876" w="12452">
                  <a:moveTo>
                    <a:pt x="5972" y="0"/>
                  </a:moveTo>
                  <a:lnTo>
                    <a:pt x="1526" y="430"/>
                  </a:lnTo>
                  <a:lnTo>
                    <a:pt x="1357" y="456"/>
                  </a:lnTo>
                  <a:lnTo>
                    <a:pt x="1187" y="496"/>
                  </a:lnTo>
                  <a:lnTo>
                    <a:pt x="1031" y="561"/>
                  </a:lnTo>
                  <a:lnTo>
                    <a:pt x="887" y="626"/>
                  </a:lnTo>
                  <a:lnTo>
                    <a:pt x="744" y="717"/>
                  </a:lnTo>
                  <a:lnTo>
                    <a:pt x="614" y="809"/>
                  </a:lnTo>
                  <a:lnTo>
                    <a:pt x="496" y="913"/>
                  </a:lnTo>
                  <a:lnTo>
                    <a:pt x="379" y="1043"/>
                  </a:lnTo>
                  <a:lnTo>
                    <a:pt x="288" y="1161"/>
                  </a:lnTo>
                  <a:lnTo>
                    <a:pt x="209" y="1304"/>
                  </a:lnTo>
                  <a:lnTo>
                    <a:pt x="131" y="1447"/>
                  </a:lnTo>
                  <a:lnTo>
                    <a:pt x="79" y="1604"/>
                  </a:lnTo>
                  <a:lnTo>
                    <a:pt x="40" y="1760"/>
                  </a:lnTo>
                  <a:lnTo>
                    <a:pt x="14" y="1930"/>
                  </a:lnTo>
                  <a:lnTo>
                    <a:pt x="1" y="2099"/>
                  </a:lnTo>
                  <a:lnTo>
                    <a:pt x="14" y="2269"/>
                  </a:lnTo>
                  <a:lnTo>
                    <a:pt x="4642" y="50364"/>
                  </a:lnTo>
                  <a:lnTo>
                    <a:pt x="4668" y="50533"/>
                  </a:lnTo>
                  <a:lnTo>
                    <a:pt x="4707" y="50690"/>
                  </a:lnTo>
                  <a:lnTo>
                    <a:pt x="4759" y="50846"/>
                  </a:lnTo>
                  <a:lnTo>
                    <a:pt x="4838" y="51002"/>
                  </a:lnTo>
                  <a:lnTo>
                    <a:pt x="4916" y="51133"/>
                  </a:lnTo>
                  <a:lnTo>
                    <a:pt x="5020" y="51263"/>
                  </a:lnTo>
                  <a:lnTo>
                    <a:pt x="5124" y="51394"/>
                  </a:lnTo>
                  <a:lnTo>
                    <a:pt x="5242" y="51498"/>
                  </a:lnTo>
                  <a:lnTo>
                    <a:pt x="5372" y="51589"/>
                  </a:lnTo>
                  <a:lnTo>
                    <a:pt x="5516" y="51680"/>
                  </a:lnTo>
                  <a:lnTo>
                    <a:pt x="5659" y="51746"/>
                  </a:lnTo>
                  <a:lnTo>
                    <a:pt x="5815" y="51811"/>
                  </a:lnTo>
                  <a:lnTo>
                    <a:pt x="5972" y="51850"/>
                  </a:lnTo>
                  <a:lnTo>
                    <a:pt x="6141" y="51876"/>
                  </a:lnTo>
                  <a:lnTo>
                    <a:pt x="6480" y="51876"/>
                  </a:lnTo>
                  <a:lnTo>
                    <a:pt x="10926" y="51446"/>
                  </a:lnTo>
                  <a:lnTo>
                    <a:pt x="11096" y="51420"/>
                  </a:lnTo>
                  <a:lnTo>
                    <a:pt x="11265" y="51381"/>
                  </a:lnTo>
                  <a:lnTo>
                    <a:pt x="11421" y="51328"/>
                  </a:lnTo>
                  <a:lnTo>
                    <a:pt x="11565" y="51250"/>
                  </a:lnTo>
                  <a:lnTo>
                    <a:pt x="11708" y="51172"/>
                  </a:lnTo>
                  <a:lnTo>
                    <a:pt x="11839" y="51068"/>
                  </a:lnTo>
                  <a:lnTo>
                    <a:pt x="11956" y="50963"/>
                  </a:lnTo>
                  <a:lnTo>
                    <a:pt x="12060" y="50846"/>
                  </a:lnTo>
                  <a:lnTo>
                    <a:pt x="12165" y="50716"/>
                  </a:lnTo>
                  <a:lnTo>
                    <a:pt x="12243" y="50572"/>
                  </a:lnTo>
                  <a:lnTo>
                    <a:pt x="12321" y="50429"/>
                  </a:lnTo>
                  <a:lnTo>
                    <a:pt x="12373" y="50272"/>
                  </a:lnTo>
                  <a:lnTo>
                    <a:pt x="12412" y="50116"/>
                  </a:lnTo>
                  <a:lnTo>
                    <a:pt x="12438" y="49946"/>
                  </a:lnTo>
                  <a:lnTo>
                    <a:pt x="12451" y="49777"/>
                  </a:lnTo>
                  <a:lnTo>
                    <a:pt x="12438" y="49607"/>
                  </a:lnTo>
                  <a:lnTo>
                    <a:pt x="7810" y="1513"/>
                  </a:lnTo>
                  <a:lnTo>
                    <a:pt x="7784" y="1343"/>
                  </a:lnTo>
                  <a:lnTo>
                    <a:pt x="7745" y="1187"/>
                  </a:lnTo>
                  <a:lnTo>
                    <a:pt x="7680" y="1030"/>
                  </a:lnTo>
                  <a:lnTo>
                    <a:pt x="7615" y="874"/>
                  </a:lnTo>
                  <a:lnTo>
                    <a:pt x="7536" y="743"/>
                  </a:lnTo>
                  <a:lnTo>
                    <a:pt x="7432" y="613"/>
                  </a:lnTo>
                  <a:lnTo>
                    <a:pt x="7328" y="483"/>
                  </a:lnTo>
                  <a:lnTo>
                    <a:pt x="7197" y="378"/>
                  </a:lnTo>
                  <a:lnTo>
                    <a:pt x="7080" y="287"/>
                  </a:lnTo>
                  <a:lnTo>
                    <a:pt x="6937" y="196"/>
                  </a:lnTo>
                  <a:lnTo>
                    <a:pt x="6793" y="131"/>
                  </a:lnTo>
                  <a:lnTo>
                    <a:pt x="6637" y="65"/>
                  </a:lnTo>
                  <a:lnTo>
                    <a:pt x="6480" y="2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744702" y="3810330"/>
              <a:ext cx="230178" cy="770992"/>
            </a:xfrm>
            <a:custGeom>
              <a:rect b="b" l="l" r="r" t="t"/>
              <a:pathLst>
                <a:path extrusionOk="0" h="25202" w="7524">
                  <a:moveTo>
                    <a:pt x="3104" y="1"/>
                  </a:moveTo>
                  <a:lnTo>
                    <a:pt x="1" y="25202"/>
                  </a:lnTo>
                  <a:lnTo>
                    <a:pt x="2400" y="25202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487366" y="3810330"/>
              <a:ext cx="135249" cy="770992"/>
            </a:xfrm>
            <a:custGeom>
              <a:rect b="b" l="l" r="r" t="t"/>
              <a:pathLst>
                <a:path extrusionOk="0" h="25202" w="4421">
                  <a:moveTo>
                    <a:pt x="0" y="1"/>
                  </a:moveTo>
                  <a:lnTo>
                    <a:pt x="1995" y="25202"/>
                  </a:lnTo>
                  <a:lnTo>
                    <a:pt x="4394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835654" y="3810330"/>
              <a:ext cx="793722" cy="61858"/>
            </a:xfrm>
            <a:custGeom>
              <a:rect b="b" l="l" r="r" t="t"/>
              <a:pathLst>
                <a:path extrusionOk="0" h="2022" w="25945">
                  <a:moveTo>
                    <a:pt x="0" y="1"/>
                  </a:moveTo>
                  <a:lnTo>
                    <a:pt x="0" y="2021"/>
                  </a:lnTo>
                  <a:lnTo>
                    <a:pt x="25945" y="2021"/>
                  </a:lnTo>
                  <a:lnTo>
                    <a:pt x="259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741123" y="3510799"/>
              <a:ext cx="189490" cy="288793"/>
            </a:xfrm>
            <a:custGeom>
              <a:rect b="b" l="l" r="r" t="t"/>
              <a:pathLst>
                <a:path extrusionOk="0" fill="none" h="9440" w="6194">
                  <a:moveTo>
                    <a:pt x="6193" y="1"/>
                  </a:moveTo>
                  <a:lnTo>
                    <a:pt x="1" y="9440"/>
                  </a:lnTo>
                </a:path>
              </a:pathLst>
            </a:custGeom>
            <a:noFill/>
            <a:ln cap="rnd" cmpd="sng" w="21175">
              <a:solidFill>
                <a:srgbClr val="6651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21787" y="2227719"/>
              <a:ext cx="677685" cy="1514849"/>
            </a:xfrm>
            <a:custGeom>
              <a:rect b="b" l="l" r="r" t="t"/>
              <a:pathLst>
                <a:path extrusionOk="0" h="49517" w="22152">
                  <a:moveTo>
                    <a:pt x="6494" y="0"/>
                  </a:moveTo>
                  <a:lnTo>
                    <a:pt x="6298" y="13"/>
                  </a:lnTo>
                  <a:lnTo>
                    <a:pt x="6102" y="39"/>
                  </a:lnTo>
                  <a:lnTo>
                    <a:pt x="5920" y="91"/>
                  </a:lnTo>
                  <a:lnTo>
                    <a:pt x="5750" y="157"/>
                  </a:lnTo>
                  <a:lnTo>
                    <a:pt x="5581" y="235"/>
                  </a:lnTo>
                  <a:lnTo>
                    <a:pt x="5425" y="339"/>
                  </a:lnTo>
                  <a:lnTo>
                    <a:pt x="5281" y="443"/>
                  </a:lnTo>
                  <a:lnTo>
                    <a:pt x="5138" y="574"/>
                  </a:lnTo>
                  <a:lnTo>
                    <a:pt x="5020" y="704"/>
                  </a:lnTo>
                  <a:lnTo>
                    <a:pt x="4903" y="848"/>
                  </a:lnTo>
                  <a:lnTo>
                    <a:pt x="4812" y="1017"/>
                  </a:lnTo>
                  <a:lnTo>
                    <a:pt x="4720" y="1187"/>
                  </a:lnTo>
                  <a:lnTo>
                    <a:pt x="4655" y="1356"/>
                  </a:lnTo>
                  <a:lnTo>
                    <a:pt x="4616" y="1552"/>
                  </a:lnTo>
                  <a:lnTo>
                    <a:pt x="4590" y="1747"/>
                  </a:lnTo>
                  <a:lnTo>
                    <a:pt x="1" y="49360"/>
                  </a:lnTo>
                  <a:lnTo>
                    <a:pt x="1" y="49399"/>
                  </a:lnTo>
                  <a:lnTo>
                    <a:pt x="40" y="49438"/>
                  </a:lnTo>
                  <a:lnTo>
                    <a:pt x="92" y="49464"/>
                  </a:lnTo>
                  <a:lnTo>
                    <a:pt x="170" y="49490"/>
                  </a:lnTo>
                  <a:lnTo>
                    <a:pt x="275" y="49503"/>
                  </a:lnTo>
                  <a:lnTo>
                    <a:pt x="405" y="49516"/>
                  </a:lnTo>
                  <a:lnTo>
                    <a:pt x="705" y="49503"/>
                  </a:lnTo>
                  <a:lnTo>
                    <a:pt x="1096" y="49477"/>
                  </a:lnTo>
                  <a:lnTo>
                    <a:pt x="1552" y="49425"/>
                  </a:lnTo>
                  <a:lnTo>
                    <a:pt x="2061" y="49347"/>
                  </a:lnTo>
                  <a:lnTo>
                    <a:pt x="2648" y="49242"/>
                  </a:lnTo>
                  <a:lnTo>
                    <a:pt x="3273" y="49125"/>
                  </a:lnTo>
                  <a:lnTo>
                    <a:pt x="3938" y="48995"/>
                  </a:lnTo>
                  <a:lnTo>
                    <a:pt x="5398" y="48695"/>
                  </a:lnTo>
                  <a:lnTo>
                    <a:pt x="6950" y="48343"/>
                  </a:lnTo>
                  <a:lnTo>
                    <a:pt x="8553" y="47978"/>
                  </a:lnTo>
                  <a:lnTo>
                    <a:pt x="10170" y="47587"/>
                  </a:lnTo>
                  <a:lnTo>
                    <a:pt x="11735" y="47209"/>
                  </a:lnTo>
                  <a:lnTo>
                    <a:pt x="14499" y="46505"/>
                  </a:lnTo>
                  <a:lnTo>
                    <a:pt x="16454" y="45996"/>
                  </a:lnTo>
                  <a:lnTo>
                    <a:pt x="17197" y="45801"/>
                  </a:lnTo>
                  <a:lnTo>
                    <a:pt x="22151" y="13"/>
                  </a:lnTo>
                  <a:lnTo>
                    <a:pt x="6689" y="13"/>
                  </a:lnTo>
                  <a:lnTo>
                    <a:pt x="6494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036080" y="3487671"/>
              <a:ext cx="1317007" cy="300357"/>
            </a:xfrm>
            <a:custGeom>
              <a:rect b="b" l="l" r="r" t="t"/>
              <a:pathLst>
                <a:path extrusionOk="0" h="9818" w="43050">
                  <a:moveTo>
                    <a:pt x="2530" y="0"/>
                  </a:moveTo>
                  <a:lnTo>
                    <a:pt x="2269" y="13"/>
                  </a:lnTo>
                  <a:lnTo>
                    <a:pt x="2021" y="52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3"/>
                  </a:lnTo>
                  <a:lnTo>
                    <a:pt x="587" y="926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8" y="1773"/>
                  </a:lnTo>
                  <a:lnTo>
                    <a:pt x="53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6232"/>
                  </a:lnTo>
                  <a:lnTo>
                    <a:pt x="13" y="6415"/>
                  </a:lnTo>
                  <a:lnTo>
                    <a:pt x="26" y="6597"/>
                  </a:lnTo>
                  <a:lnTo>
                    <a:pt x="53" y="6780"/>
                  </a:lnTo>
                  <a:lnTo>
                    <a:pt x="79" y="6949"/>
                  </a:lnTo>
                  <a:lnTo>
                    <a:pt x="118" y="7119"/>
                  </a:lnTo>
                  <a:lnTo>
                    <a:pt x="170" y="7288"/>
                  </a:lnTo>
                  <a:lnTo>
                    <a:pt x="222" y="7458"/>
                  </a:lnTo>
                  <a:lnTo>
                    <a:pt x="287" y="7627"/>
                  </a:lnTo>
                  <a:lnTo>
                    <a:pt x="352" y="7784"/>
                  </a:lnTo>
                  <a:lnTo>
                    <a:pt x="444" y="7940"/>
                  </a:lnTo>
                  <a:lnTo>
                    <a:pt x="522" y="8084"/>
                  </a:lnTo>
                  <a:lnTo>
                    <a:pt x="613" y="8227"/>
                  </a:lnTo>
                  <a:lnTo>
                    <a:pt x="717" y="8370"/>
                  </a:lnTo>
                  <a:lnTo>
                    <a:pt x="822" y="8514"/>
                  </a:lnTo>
                  <a:lnTo>
                    <a:pt x="939" y="8631"/>
                  </a:lnTo>
                  <a:lnTo>
                    <a:pt x="1056" y="8761"/>
                  </a:lnTo>
                  <a:lnTo>
                    <a:pt x="1174" y="8879"/>
                  </a:lnTo>
                  <a:lnTo>
                    <a:pt x="1304" y="8996"/>
                  </a:lnTo>
                  <a:lnTo>
                    <a:pt x="1448" y="9100"/>
                  </a:lnTo>
                  <a:lnTo>
                    <a:pt x="1591" y="9205"/>
                  </a:lnTo>
                  <a:lnTo>
                    <a:pt x="1734" y="9296"/>
                  </a:lnTo>
                  <a:lnTo>
                    <a:pt x="1878" y="9374"/>
                  </a:lnTo>
                  <a:lnTo>
                    <a:pt x="2034" y="9452"/>
                  </a:lnTo>
                  <a:lnTo>
                    <a:pt x="2191" y="9531"/>
                  </a:lnTo>
                  <a:lnTo>
                    <a:pt x="2360" y="9596"/>
                  </a:lnTo>
                  <a:lnTo>
                    <a:pt x="2530" y="9648"/>
                  </a:lnTo>
                  <a:lnTo>
                    <a:pt x="2699" y="9700"/>
                  </a:lnTo>
                  <a:lnTo>
                    <a:pt x="2869" y="9739"/>
                  </a:lnTo>
                  <a:lnTo>
                    <a:pt x="3038" y="9765"/>
                  </a:lnTo>
                  <a:lnTo>
                    <a:pt x="3221" y="9791"/>
                  </a:lnTo>
                  <a:lnTo>
                    <a:pt x="3403" y="9804"/>
                  </a:lnTo>
                  <a:lnTo>
                    <a:pt x="3586" y="9818"/>
                  </a:lnTo>
                  <a:lnTo>
                    <a:pt x="39464" y="9818"/>
                  </a:lnTo>
                  <a:lnTo>
                    <a:pt x="39647" y="9804"/>
                  </a:lnTo>
                  <a:lnTo>
                    <a:pt x="39829" y="9791"/>
                  </a:lnTo>
                  <a:lnTo>
                    <a:pt x="40012" y="9765"/>
                  </a:lnTo>
                  <a:lnTo>
                    <a:pt x="40195" y="9739"/>
                  </a:lnTo>
                  <a:lnTo>
                    <a:pt x="40364" y="9700"/>
                  </a:lnTo>
                  <a:lnTo>
                    <a:pt x="40534" y="9648"/>
                  </a:lnTo>
                  <a:lnTo>
                    <a:pt x="40703" y="9596"/>
                  </a:lnTo>
                  <a:lnTo>
                    <a:pt x="40859" y="9531"/>
                  </a:lnTo>
                  <a:lnTo>
                    <a:pt x="41016" y="9452"/>
                  </a:lnTo>
                  <a:lnTo>
                    <a:pt x="41172" y="9374"/>
                  </a:lnTo>
                  <a:lnTo>
                    <a:pt x="41329" y="9296"/>
                  </a:lnTo>
                  <a:lnTo>
                    <a:pt x="41472" y="9205"/>
                  </a:lnTo>
                  <a:lnTo>
                    <a:pt x="41616" y="9100"/>
                  </a:lnTo>
                  <a:lnTo>
                    <a:pt x="41746" y="8996"/>
                  </a:lnTo>
                  <a:lnTo>
                    <a:pt x="41876" y="8879"/>
                  </a:lnTo>
                  <a:lnTo>
                    <a:pt x="42007" y="8761"/>
                  </a:lnTo>
                  <a:lnTo>
                    <a:pt x="42124" y="8631"/>
                  </a:lnTo>
                  <a:lnTo>
                    <a:pt x="42228" y="8514"/>
                  </a:lnTo>
                  <a:lnTo>
                    <a:pt x="42346" y="8370"/>
                  </a:lnTo>
                  <a:lnTo>
                    <a:pt x="42437" y="8227"/>
                  </a:lnTo>
                  <a:lnTo>
                    <a:pt x="42528" y="8084"/>
                  </a:lnTo>
                  <a:lnTo>
                    <a:pt x="42619" y="7940"/>
                  </a:lnTo>
                  <a:lnTo>
                    <a:pt x="42698" y="7784"/>
                  </a:lnTo>
                  <a:lnTo>
                    <a:pt x="42776" y="7627"/>
                  </a:lnTo>
                  <a:lnTo>
                    <a:pt x="42828" y="7458"/>
                  </a:lnTo>
                  <a:lnTo>
                    <a:pt x="42893" y="7288"/>
                  </a:lnTo>
                  <a:lnTo>
                    <a:pt x="42932" y="7119"/>
                  </a:lnTo>
                  <a:lnTo>
                    <a:pt x="42985" y="6949"/>
                  </a:lnTo>
                  <a:lnTo>
                    <a:pt x="43011" y="6780"/>
                  </a:lnTo>
                  <a:lnTo>
                    <a:pt x="43037" y="6597"/>
                  </a:lnTo>
                  <a:lnTo>
                    <a:pt x="43050" y="6415"/>
                  </a:lnTo>
                  <a:lnTo>
                    <a:pt x="43050" y="6232"/>
                  </a:lnTo>
                  <a:lnTo>
                    <a:pt x="43050" y="2530"/>
                  </a:lnTo>
                  <a:lnTo>
                    <a:pt x="43037" y="2269"/>
                  </a:lnTo>
                  <a:lnTo>
                    <a:pt x="42998" y="2021"/>
                  </a:lnTo>
                  <a:lnTo>
                    <a:pt x="42932" y="1773"/>
                  </a:lnTo>
                  <a:lnTo>
                    <a:pt x="42854" y="1539"/>
                  </a:lnTo>
                  <a:lnTo>
                    <a:pt x="42750" y="1317"/>
                  </a:lnTo>
                  <a:lnTo>
                    <a:pt x="42619" y="1109"/>
                  </a:lnTo>
                  <a:lnTo>
                    <a:pt x="42476" y="926"/>
                  </a:lnTo>
                  <a:lnTo>
                    <a:pt x="42307" y="743"/>
                  </a:lnTo>
                  <a:lnTo>
                    <a:pt x="42137" y="574"/>
                  </a:lnTo>
                  <a:lnTo>
                    <a:pt x="41942" y="431"/>
                  </a:lnTo>
                  <a:lnTo>
                    <a:pt x="41733" y="300"/>
                  </a:lnTo>
                  <a:lnTo>
                    <a:pt x="41511" y="196"/>
                  </a:lnTo>
                  <a:lnTo>
                    <a:pt x="41277" y="118"/>
                  </a:lnTo>
                  <a:lnTo>
                    <a:pt x="41029" y="52"/>
                  </a:lnTo>
                  <a:lnTo>
                    <a:pt x="40781" y="13"/>
                  </a:lnTo>
                  <a:lnTo>
                    <a:pt x="40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36080" y="3510401"/>
              <a:ext cx="990371" cy="299959"/>
            </a:xfrm>
            <a:custGeom>
              <a:rect b="b" l="l" r="r" t="t"/>
              <a:pathLst>
                <a:path extrusionOk="0" h="9805" w="32373">
                  <a:moveTo>
                    <a:pt x="2530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4"/>
                  </a:lnTo>
                  <a:lnTo>
                    <a:pt x="587" y="913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7288"/>
                  </a:lnTo>
                  <a:lnTo>
                    <a:pt x="13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209" y="8266"/>
                  </a:lnTo>
                  <a:lnTo>
                    <a:pt x="313" y="8488"/>
                  </a:lnTo>
                  <a:lnTo>
                    <a:pt x="431" y="8696"/>
                  </a:lnTo>
                  <a:lnTo>
                    <a:pt x="587" y="8892"/>
                  </a:lnTo>
                  <a:lnTo>
                    <a:pt x="744" y="9075"/>
                  </a:lnTo>
                  <a:lnTo>
                    <a:pt x="926" y="9231"/>
                  </a:lnTo>
                  <a:lnTo>
                    <a:pt x="1122" y="9374"/>
                  </a:lnTo>
                  <a:lnTo>
                    <a:pt x="1330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1" y="9752"/>
                  </a:lnTo>
                  <a:lnTo>
                    <a:pt x="30599" y="9700"/>
                  </a:lnTo>
                  <a:lnTo>
                    <a:pt x="30834" y="9609"/>
                  </a:lnTo>
                  <a:lnTo>
                    <a:pt x="31055" y="9505"/>
                  </a:lnTo>
                  <a:lnTo>
                    <a:pt x="31264" y="9374"/>
                  </a:lnTo>
                  <a:lnTo>
                    <a:pt x="31460" y="9231"/>
                  </a:lnTo>
                  <a:lnTo>
                    <a:pt x="31629" y="9075"/>
                  </a:lnTo>
                  <a:lnTo>
                    <a:pt x="31798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8" y="913"/>
                  </a:lnTo>
                  <a:lnTo>
                    <a:pt x="31629" y="744"/>
                  </a:lnTo>
                  <a:lnTo>
                    <a:pt x="31460" y="574"/>
                  </a:lnTo>
                  <a:lnTo>
                    <a:pt x="31264" y="431"/>
                  </a:lnTo>
                  <a:lnTo>
                    <a:pt x="31055" y="300"/>
                  </a:lnTo>
                  <a:lnTo>
                    <a:pt x="30834" y="196"/>
                  </a:lnTo>
                  <a:lnTo>
                    <a:pt x="30599" y="118"/>
                  </a:lnTo>
                  <a:lnTo>
                    <a:pt x="30351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787493" y="3810330"/>
              <a:ext cx="230178" cy="770992"/>
            </a:xfrm>
            <a:custGeom>
              <a:rect b="b" l="l" r="r" t="t"/>
              <a:pathLst>
                <a:path extrusionOk="0" h="25202" w="7524">
                  <a:moveTo>
                    <a:pt x="1" y="1"/>
                  </a:moveTo>
                  <a:lnTo>
                    <a:pt x="5111" y="25202"/>
                  </a:lnTo>
                  <a:lnTo>
                    <a:pt x="7523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2600" y="3810330"/>
              <a:ext cx="142010" cy="770992"/>
            </a:xfrm>
            <a:custGeom>
              <a:rect b="b" l="l" r="r" t="t"/>
              <a:pathLst>
                <a:path extrusionOk="0" h="25202" w="4642">
                  <a:moveTo>
                    <a:pt x="235" y="1"/>
                  </a:moveTo>
                  <a:lnTo>
                    <a:pt x="0" y="25202"/>
                  </a:lnTo>
                  <a:lnTo>
                    <a:pt x="2412" y="25202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129418" y="3810330"/>
              <a:ext cx="796904" cy="61858"/>
            </a:xfrm>
            <a:custGeom>
              <a:rect b="b" l="l" r="r" t="t"/>
              <a:pathLst>
                <a:path extrusionOk="0" h="2022" w="26049">
                  <a:moveTo>
                    <a:pt x="0" y="1"/>
                  </a:moveTo>
                  <a:lnTo>
                    <a:pt x="0" y="2021"/>
                  </a:lnTo>
                  <a:lnTo>
                    <a:pt x="26049" y="2021"/>
                  </a:lnTo>
                  <a:lnTo>
                    <a:pt x="26049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7533423" y="3510401"/>
              <a:ext cx="990371" cy="299959"/>
            </a:xfrm>
            <a:custGeom>
              <a:rect b="b" l="l" r="r" t="t"/>
              <a:pathLst>
                <a:path extrusionOk="0" h="9805" w="32373">
                  <a:moveTo>
                    <a:pt x="2530" y="0"/>
                  </a:moveTo>
                  <a:lnTo>
                    <a:pt x="2269" y="14"/>
                  </a:lnTo>
                  <a:lnTo>
                    <a:pt x="2022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1" y="300"/>
                  </a:lnTo>
                  <a:lnTo>
                    <a:pt x="1122" y="431"/>
                  </a:lnTo>
                  <a:lnTo>
                    <a:pt x="927" y="574"/>
                  </a:lnTo>
                  <a:lnTo>
                    <a:pt x="744" y="744"/>
                  </a:lnTo>
                  <a:lnTo>
                    <a:pt x="588" y="913"/>
                  </a:lnTo>
                  <a:lnTo>
                    <a:pt x="431" y="1109"/>
                  </a:lnTo>
                  <a:lnTo>
                    <a:pt x="314" y="1317"/>
                  </a:lnTo>
                  <a:lnTo>
                    <a:pt x="210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4" y="2269"/>
                  </a:lnTo>
                  <a:lnTo>
                    <a:pt x="1" y="2530"/>
                  </a:lnTo>
                  <a:lnTo>
                    <a:pt x="1" y="7288"/>
                  </a:lnTo>
                  <a:lnTo>
                    <a:pt x="14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210" y="8266"/>
                  </a:lnTo>
                  <a:lnTo>
                    <a:pt x="314" y="8488"/>
                  </a:lnTo>
                  <a:lnTo>
                    <a:pt x="431" y="8696"/>
                  </a:lnTo>
                  <a:lnTo>
                    <a:pt x="588" y="8892"/>
                  </a:lnTo>
                  <a:lnTo>
                    <a:pt x="744" y="9075"/>
                  </a:lnTo>
                  <a:lnTo>
                    <a:pt x="927" y="9231"/>
                  </a:lnTo>
                  <a:lnTo>
                    <a:pt x="1122" y="9374"/>
                  </a:lnTo>
                  <a:lnTo>
                    <a:pt x="1331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2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2" y="9752"/>
                  </a:lnTo>
                  <a:lnTo>
                    <a:pt x="30600" y="9700"/>
                  </a:lnTo>
                  <a:lnTo>
                    <a:pt x="30834" y="9609"/>
                  </a:lnTo>
                  <a:lnTo>
                    <a:pt x="31056" y="9505"/>
                  </a:lnTo>
                  <a:lnTo>
                    <a:pt x="31265" y="9374"/>
                  </a:lnTo>
                  <a:lnTo>
                    <a:pt x="31460" y="9231"/>
                  </a:lnTo>
                  <a:lnTo>
                    <a:pt x="31630" y="9075"/>
                  </a:lnTo>
                  <a:lnTo>
                    <a:pt x="31799" y="8892"/>
                  </a:lnTo>
                  <a:lnTo>
                    <a:pt x="31942" y="8696"/>
                  </a:lnTo>
                  <a:lnTo>
                    <a:pt x="32073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1" y="7797"/>
                  </a:lnTo>
                  <a:lnTo>
                    <a:pt x="32360" y="7536"/>
                  </a:lnTo>
                  <a:lnTo>
                    <a:pt x="32373" y="7288"/>
                  </a:lnTo>
                  <a:lnTo>
                    <a:pt x="32373" y="2530"/>
                  </a:lnTo>
                  <a:lnTo>
                    <a:pt x="32360" y="2269"/>
                  </a:lnTo>
                  <a:lnTo>
                    <a:pt x="32321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3" y="1317"/>
                  </a:lnTo>
                  <a:lnTo>
                    <a:pt x="31942" y="1109"/>
                  </a:lnTo>
                  <a:lnTo>
                    <a:pt x="31799" y="913"/>
                  </a:lnTo>
                  <a:lnTo>
                    <a:pt x="31630" y="744"/>
                  </a:lnTo>
                  <a:lnTo>
                    <a:pt x="31460" y="574"/>
                  </a:lnTo>
                  <a:lnTo>
                    <a:pt x="31265" y="431"/>
                  </a:lnTo>
                  <a:lnTo>
                    <a:pt x="31056" y="300"/>
                  </a:lnTo>
                  <a:lnTo>
                    <a:pt x="30834" y="196"/>
                  </a:lnTo>
                  <a:lnTo>
                    <a:pt x="30600" y="118"/>
                  </a:lnTo>
                  <a:lnTo>
                    <a:pt x="30352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306006" y="2227321"/>
              <a:ext cx="381305" cy="1587017"/>
            </a:xfrm>
            <a:custGeom>
              <a:rect b="b" l="l" r="r" t="t"/>
              <a:pathLst>
                <a:path extrusionOk="0" h="51876" w="12464">
                  <a:moveTo>
                    <a:pt x="6141" y="0"/>
                  </a:moveTo>
                  <a:lnTo>
                    <a:pt x="5984" y="26"/>
                  </a:lnTo>
                  <a:lnTo>
                    <a:pt x="5828" y="65"/>
                  </a:lnTo>
                  <a:lnTo>
                    <a:pt x="5672" y="131"/>
                  </a:lnTo>
                  <a:lnTo>
                    <a:pt x="5528" y="196"/>
                  </a:lnTo>
                  <a:lnTo>
                    <a:pt x="5385" y="287"/>
                  </a:lnTo>
                  <a:lnTo>
                    <a:pt x="5254" y="378"/>
                  </a:lnTo>
                  <a:lnTo>
                    <a:pt x="5137" y="483"/>
                  </a:lnTo>
                  <a:lnTo>
                    <a:pt x="5020" y="613"/>
                  </a:lnTo>
                  <a:lnTo>
                    <a:pt x="4928" y="743"/>
                  </a:lnTo>
                  <a:lnTo>
                    <a:pt x="4837" y="874"/>
                  </a:lnTo>
                  <a:lnTo>
                    <a:pt x="4772" y="1030"/>
                  </a:lnTo>
                  <a:lnTo>
                    <a:pt x="4720" y="1187"/>
                  </a:lnTo>
                  <a:lnTo>
                    <a:pt x="4668" y="1343"/>
                  </a:lnTo>
                  <a:lnTo>
                    <a:pt x="4642" y="1513"/>
                  </a:lnTo>
                  <a:lnTo>
                    <a:pt x="13" y="49607"/>
                  </a:lnTo>
                  <a:lnTo>
                    <a:pt x="0" y="49777"/>
                  </a:lnTo>
                  <a:lnTo>
                    <a:pt x="13" y="49946"/>
                  </a:lnTo>
                  <a:lnTo>
                    <a:pt x="39" y="50116"/>
                  </a:lnTo>
                  <a:lnTo>
                    <a:pt x="79" y="50272"/>
                  </a:lnTo>
                  <a:lnTo>
                    <a:pt x="144" y="50429"/>
                  </a:lnTo>
                  <a:lnTo>
                    <a:pt x="209" y="50572"/>
                  </a:lnTo>
                  <a:lnTo>
                    <a:pt x="300" y="50716"/>
                  </a:lnTo>
                  <a:lnTo>
                    <a:pt x="391" y="50846"/>
                  </a:lnTo>
                  <a:lnTo>
                    <a:pt x="496" y="50963"/>
                  </a:lnTo>
                  <a:lnTo>
                    <a:pt x="626" y="51068"/>
                  </a:lnTo>
                  <a:lnTo>
                    <a:pt x="743" y="51172"/>
                  </a:lnTo>
                  <a:lnTo>
                    <a:pt x="887" y="51250"/>
                  </a:lnTo>
                  <a:lnTo>
                    <a:pt x="1043" y="51328"/>
                  </a:lnTo>
                  <a:lnTo>
                    <a:pt x="1200" y="51381"/>
                  </a:lnTo>
                  <a:lnTo>
                    <a:pt x="1356" y="51420"/>
                  </a:lnTo>
                  <a:lnTo>
                    <a:pt x="1526" y="51446"/>
                  </a:lnTo>
                  <a:lnTo>
                    <a:pt x="5971" y="51876"/>
                  </a:lnTo>
                  <a:lnTo>
                    <a:pt x="6323" y="51876"/>
                  </a:lnTo>
                  <a:lnTo>
                    <a:pt x="6480" y="51850"/>
                  </a:lnTo>
                  <a:lnTo>
                    <a:pt x="6636" y="51811"/>
                  </a:lnTo>
                  <a:lnTo>
                    <a:pt x="6793" y="51746"/>
                  </a:lnTo>
                  <a:lnTo>
                    <a:pt x="6936" y="51680"/>
                  </a:lnTo>
                  <a:lnTo>
                    <a:pt x="7080" y="51589"/>
                  </a:lnTo>
                  <a:lnTo>
                    <a:pt x="7210" y="51498"/>
                  </a:lnTo>
                  <a:lnTo>
                    <a:pt x="7327" y="51394"/>
                  </a:lnTo>
                  <a:lnTo>
                    <a:pt x="7445" y="51263"/>
                  </a:lnTo>
                  <a:lnTo>
                    <a:pt x="7536" y="51133"/>
                  </a:lnTo>
                  <a:lnTo>
                    <a:pt x="7627" y="51002"/>
                  </a:lnTo>
                  <a:lnTo>
                    <a:pt x="7692" y="50846"/>
                  </a:lnTo>
                  <a:lnTo>
                    <a:pt x="7744" y="50690"/>
                  </a:lnTo>
                  <a:lnTo>
                    <a:pt x="7797" y="50533"/>
                  </a:lnTo>
                  <a:lnTo>
                    <a:pt x="7810" y="50364"/>
                  </a:lnTo>
                  <a:lnTo>
                    <a:pt x="12451" y="2269"/>
                  </a:lnTo>
                  <a:lnTo>
                    <a:pt x="12464" y="2099"/>
                  </a:lnTo>
                  <a:lnTo>
                    <a:pt x="12451" y="1930"/>
                  </a:lnTo>
                  <a:lnTo>
                    <a:pt x="12425" y="1760"/>
                  </a:lnTo>
                  <a:lnTo>
                    <a:pt x="12386" y="1604"/>
                  </a:lnTo>
                  <a:lnTo>
                    <a:pt x="12321" y="1447"/>
                  </a:lnTo>
                  <a:lnTo>
                    <a:pt x="12255" y="1304"/>
                  </a:lnTo>
                  <a:lnTo>
                    <a:pt x="12164" y="1161"/>
                  </a:lnTo>
                  <a:lnTo>
                    <a:pt x="12073" y="1043"/>
                  </a:lnTo>
                  <a:lnTo>
                    <a:pt x="11969" y="913"/>
                  </a:lnTo>
                  <a:lnTo>
                    <a:pt x="11838" y="809"/>
                  </a:lnTo>
                  <a:lnTo>
                    <a:pt x="11708" y="717"/>
                  </a:lnTo>
                  <a:lnTo>
                    <a:pt x="11577" y="626"/>
                  </a:lnTo>
                  <a:lnTo>
                    <a:pt x="11421" y="561"/>
                  </a:lnTo>
                  <a:lnTo>
                    <a:pt x="11265" y="496"/>
                  </a:lnTo>
                  <a:lnTo>
                    <a:pt x="11108" y="456"/>
                  </a:lnTo>
                  <a:lnTo>
                    <a:pt x="10939" y="430"/>
                  </a:lnTo>
                  <a:lnTo>
                    <a:pt x="649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284866" y="3810330"/>
              <a:ext cx="230147" cy="770992"/>
            </a:xfrm>
            <a:custGeom>
              <a:rect b="b" l="l" r="r" t="t"/>
              <a:pathLst>
                <a:path extrusionOk="0" h="25202" w="7523">
                  <a:moveTo>
                    <a:pt x="0" y="1"/>
                  </a:moveTo>
                  <a:lnTo>
                    <a:pt x="5111" y="25202"/>
                  </a:lnTo>
                  <a:lnTo>
                    <a:pt x="7523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7637131" y="3810330"/>
              <a:ext cx="134852" cy="770992"/>
            </a:xfrm>
            <a:custGeom>
              <a:rect b="b" l="l" r="r" t="t"/>
              <a:pathLst>
                <a:path extrusionOk="0" h="25202" w="4408">
                  <a:moveTo>
                    <a:pt x="1" y="1"/>
                  </a:moveTo>
                  <a:lnTo>
                    <a:pt x="14" y="25202"/>
                  </a:lnTo>
                  <a:lnTo>
                    <a:pt x="2426" y="25202"/>
                  </a:lnTo>
                  <a:lnTo>
                    <a:pt x="44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7629973" y="3810330"/>
              <a:ext cx="793722" cy="61858"/>
            </a:xfrm>
            <a:custGeom>
              <a:rect b="b" l="l" r="r" t="t"/>
              <a:pathLst>
                <a:path extrusionOk="0" h="2022" w="25945">
                  <a:moveTo>
                    <a:pt x="0" y="1"/>
                  </a:moveTo>
                  <a:lnTo>
                    <a:pt x="0" y="2021"/>
                  </a:lnTo>
                  <a:lnTo>
                    <a:pt x="25944" y="2021"/>
                  </a:lnTo>
                  <a:lnTo>
                    <a:pt x="259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329133" y="3510799"/>
              <a:ext cx="189092" cy="288793"/>
            </a:xfrm>
            <a:custGeom>
              <a:rect b="b" l="l" r="r" t="t"/>
              <a:pathLst>
                <a:path extrusionOk="0" fill="none" h="9440" w="6181">
                  <a:moveTo>
                    <a:pt x="0" y="1"/>
                  </a:moveTo>
                  <a:lnTo>
                    <a:pt x="6180" y="9440"/>
                  </a:lnTo>
                </a:path>
              </a:pathLst>
            </a:custGeom>
            <a:noFill/>
            <a:ln cap="rnd" cmpd="sng" w="21175">
              <a:solidFill>
                <a:srgbClr val="6651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77805" y="2909351"/>
              <a:ext cx="104137" cy="1637678"/>
            </a:xfrm>
            <a:custGeom>
              <a:rect b="b" l="l" r="r" t="t"/>
              <a:pathLst>
                <a:path extrusionOk="0" h="53532" w="3404">
                  <a:moveTo>
                    <a:pt x="1" y="0"/>
                  </a:moveTo>
                  <a:lnTo>
                    <a:pt x="1" y="53532"/>
                  </a:lnTo>
                  <a:lnTo>
                    <a:pt x="3403" y="53532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5524046" y="2733841"/>
              <a:ext cx="2212419" cy="977216"/>
            </a:xfrm>
            <a:custGeom>
              <a:rect b="b" l="l" r="r" t="t"/>
              <a:pathLst>
                <a:path extrusionOk="0" h="31943" w="72319">
                  <a:moveTo>
                    <a:pt x="5203" y="1"/>
                  </a:moveTo>
                  <a:lnTo>
                    <a:pt x="1" y="27040"/>
                  </a:lnTo>
                  <a:lnTo>
                    <a:pt x="653" y="27249"/>
                  </a:lnTo>
                  <a:lnTo>
                    <a:pt x="1448" y="27497"/>
                  </a:lnTo>
                  <a:lnTo>
                    <a:pt x="2543" y="27809"/>
                  </a:lnTo>
                  <a:lnTo>
                    <a:pt x="3925" y="28174"/>
                  </a:lnTo>
                  <a:lnTo>
                    <a:pt x="4733" y="28383"/>
                  </a:lnTo>
                  <a:lnTo>
                    <a:pt x="5607" y="28592"/>
                  </a:lnTo>
                  <a:lnTo>
                    <a:pt x="6546" y="28813"/>
                  </a:lnTo>
                  <a:lnTo>
                    <a:pt x="7549" y="29035"/>
                  </a:lnTo>
                  <a:lnTo>
                    <a:pt x="8632" y="29270"/>
                  </a:lnTo>
                  <a:lnTo>
                    <a:pt x="9779" y="29491"/>
                  </a:lnTo>
                  <a:lnTo>
                    <a:pt x="10978" y="29726"/>
                  </a:lnTo>
                  <a:lnTo>
                    <a:pt x="12256" y="29948"/>
                  </a:lnTo>
                  <a:lnTo>
                    <a:pt x="13586" y="30182"/>
                  </a:lnTo>
                  <a:lnTo>
                    <a:pt x="14981" y="30391"/>
                  </a:lnTo>
                  <a:lnTo>
                    <a:pt x="16441" y="30599"/>
                  </a:lnTo>
                  <a:lnTo>
                    <a:pt x="17953" y="30808"/>
                  </a:lnTo>
                  <a:lnTo>
                    <a:pt x="19531" y="31004"/>
                  </a:lnTo>
                  <a:lnTo>
                    <a:pt x="21160" y="31173"/>
                  </a:lnTo>
                  <a:lnTo>
                    <a:pt x="22855" y="31343"/>
                  </a:lnTo>
                  <a:lnTo>
                    <a:pt x="24602" y="31499"/>
                  </a:lnTo>
                  <a:lnTo>
                    <a:pt x="26401" y="31629"/>
                  </a:lnTo>
                  <a:lnTo>
                    <a:pt x="28253" y="31734"/>
                  </a:lnTo>
                  <a:lnTo>
                    <a:pt x="30156" y="31825"/>
                  </a:lnTo>
                  <a:lnTo>
                    <a:pt x="32112" y="31890"/>
                  </a:lnTo>
                  <a:lnTo>
                    <a:pt x="34107" y="31929"/>
                  </a:lnTo>
                  <a:lnTo>
                    <a:pt x="36166" y="31942"/>
                  </a:lnTo>
                  <a:lnTo>
                    <a:pt x="38213" y="31929"/>
                  </a:lnTo>
                  <a:lnTo>
                    <a:pt x="40221" y="31890"/>
                  </a:lnTo>
                  <a:lnTo>
                    <a:pt x="42177" y="31825"/>
                  </a:lnTo>
                  <a:lnTo>
                    <a:pt x="44080" y="31734"/>
                  </a:lnTo>
                  <a:lnTo>
                    <a:pt x="45931" y="31629"/>
                  </a:lnTo>
                  <a:lnTo>
                    <a:pt x="47731" y="31499"/>
                  </a:lnTo>
                  <a:lnTo>
                    <a:pt x="49478" y="31343"/>
                  </a:lnTo>
                  <a:lnTo>
                    <a:pt x="51159" y="31173"/>
                  </a:lnTo>
                  <a:lnTo>
                    <a:pt x="52789" y="31004"/>
                  </a:lnTo>
                  <a:lnTo>
                    <a:pt x="54367" y="30808"/>
                  </a:lnTo>
                  <a:lnTo>
                    <a:pt x="55892" y="30599"/>
                  </a:lnTo>
                  <a:lnTo>
                    <a:pt x="57339" y="30391"/>
                  </a:lnTo>
                  <a:lnTo>
                    <a:pt x="58734" y="30182"/>
                  </a:lnTo>
                  <a:lnTo>
                    <a:pt x="60077" y="29948"/>
                  </a:lnTo>
                  <a:lnTo>
                    <a:pt x="61342" y="29726"/>
                  </a:lnTo>
                  <a:lnTo>
                    <a:pt x="62554" y="29491"/>
                  </a:lnTo>
                  <a:lnTo>
                    <a:pt x="63701" y="29270"/>
                  </a:lnTo>
                  <a:lnTo>
                    <a:pt x="64770" y="29035"/>
                  </a:lnTo>
                  <a:lnTo>
                    <a:pt x="65787" y="28813"/>
                  </a:lnTo>
                  <a:lnTo>
                    <a:pt x="66726" y="28592"/>
                  </a:lnTo>
                  <a:lnTo>
                    <a:pt x="67599" y="28383"/>
                  </a:lnTo>
                  <a:lnTo>
                    <a:pt x="68395" y="28174"/>
                  </a:lnTo>
                  <a:lnTo>
                    <a:pt x="69790" y="27809"/>
                  </a:lnTo>
                  <a:lnTo>
                    <a:pt x="70885" y="27497"/>
                  </a:lnTo>
                  <a:lnTo>
                    <a:pt x="71680" y="27249"/>
                  </a:lnTo>
                  <a:lnTo>
                    <a:pt x="72319" y="27040"/>
                  </a:lnTo>
                  <a:lnTo>
                    <a:pt x="67117" y="1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5524046" y="2733841"/>
              <a:ext cx="2212419" cy="977216"/>
            </a:xfrm>
            <a:custGeom>
              <a:rect b="b" l="l" r="r" t="t"/>
              <a:pathLst>
                <a:path extrusionOk="0" fill="none" h="31943" w="72319">
                  <a:moveTo>
                    <a:pt x="72319" y="27040"/>
                  </a:moveTo>
                  <a:lnTo>
                    <a:pt x="72319" y="27040"/>
                  </a:lnTo>
                  <a:lnTo>
                    <a:pt x="71680" y="27249"/>
                  </a:lnTo>
                  <a:lnTo>
                    <a:pt x="70885" y="27497"/>
                  </a:lnTo>
                  <a:lnTo>
                    <a:pt x="69790" y="27809"/>
                  </a:lnTo>
                  <a:lnTo>
                    <a:pt x="68395" y="28174"/>
                  </a:lnTo>
                  <a:lnTo>
                    <a:pt x="67599" y="28383"/>
                  </a:lnTo>
                  <a:lnTo>
                    <a:pt x="66726" y="28592"/>
                  </a:lnTo>
                  <a:lnTo>
                    <a:pt x="65787" y="28813"/>
                  </a:lnTo>
                  <a:lnTo>
                    <a:pt x="64770" y="29035"/>
                  </a:lnTo>
                  <a:lnTo>
                    <a:pt x="63701" y="29270"/>
                  </a:lnTo>
                  <a:lnTo>
                    <a:pt x="62554" y="29491"/>
                  </a:lnTo>
                  <a:lnTo>
                    <a:pt x="61342" y="29726"/>
                  </a:lnTo>
                  <a:lnTo>
                    <a:pt x="60077" y="29948"/>
                  </a:lnTo>
                  <a:lnTo>
                    <a:pt x="58734" y="30182"/>
                  </a:lnTo>
                  <a:lnTo>
                    <a:pt x="57339" y="30391"/>
                  </a:lnTo>
                  <a:lnTo>
                    <a:pt x="55892" y="30599"/>
                  </a:lnTo>
                  <a:lnTo>
                    <a:pt x="54367" y="30808"/>
                  </a:lnTo>
                  <a:lnTo>
                    <a:pt x="52789" y="31004"/>
                  </a:lnTo>
                  <a:lnTo>
                    <a:pt x="51159" y="31173"/>
                  </a:lnTo>
                  <a:lnTo>
                    <a:pt x="49478" y="31343"/>
                  </a:lnTo>
                  <a:lnTo>
                    <a:pt x="47731" y="31499"/>
                  </a:lnTo>
                  <a:lnTo>
                    <a:pt x="45931" y="31629"/>
                  </a:lnTo>
                  <a:lnTo>
                    <a:pt x="44080" y="31734"/>
                  </a:lnTo>
                  <a:lnTo>
                    <a:pt x="42177" y="31825"/>
                  </a:lnTo>
                  <a:lnTo>
                    <a:pt x="40221" y="31890"/>
                  </a:lnTo>
                  <a:lnTo>
                    <a:pt x="38213" y="31929"/>
                  </a:lnTo>
                  <a:lnTo>
                    <a:pt x="36166" y="31942"/>
                  </a:lnTo>
                  <a:lnTo>
                    <a:pt x="36166" y="31942"/>
                  </a:lnTo>
                  <a:lnTo>
                    <a:pt x="34107" y="31929"/>
                  </a:lnTo>
                  <a:lnTo>
                    <a:pt x="32112" y="31890"/>
                  </a:lnTo>
                  <a:lnTo>
                    <a:pt x="30156" y="31825"/>
                  </a:lnTo>
                  <a:lnTo>
                    <a:pt x="28253" y="31734"/>
                  </a:lnTo>
                  <a:lnTo>
                    <a:pt x="26401" y="31629"/>
                  </a:lnTo>
                  <a:lnTo>
                    <a:pt x="24602" y="31499"/>
                  </a:lnTo>
                  <a:lnTo>
                    <a:pt x="22855" y="31343"/>
                  </a:lnTo>
                  <a:lnTo>
                    <a:pt x="21160" y="31173"/>
                  </a:lnTo>
                  <a:lnTo>
                    <a:pt x="19531" y="31004"/>
                  </a:lnTo>
                  <a:lnTo>
                    <a:pt x="17953" y="30808"/>
                  </a:lnTo>
                  <a:lnTo>
                    <a:pt x="16441" y="30599"/>
                  </a:lnTo>
                  <a:lnTo>
                    <a:pt x="14981" y="30391"/>
                  </a:lnTo>
                  <a:lnTo>
                    <a:pt x="13586" y="30182"/>
                  </a:lnTo>
                  <a:lnTo>
                    <a:pt x="12256" y="29948"/>
                  </a:lnTo>
                  <a:lnTo>
                    <a:pt x="10978" y="29726"/>
                  </a:lnTo>
                  <a:lnTo>
                    <a:pt x="9779" y="29491"/>
                  </a:lnTo>
                  <a:lnTo>
                    <a:pt x="8632" y="29270"/>
                  </a:lnTo>
                  <a:lnTo>
                    <a:pt x="7549" y="29035"/>
                  </a:lnTo>
                  <a:lnTo>
                    <a:pt x="6546" y="28813"/>
                  </a:lnTo>
                  <a:lnTo>
                    <a:pt x="5607" y="28592"/>
                  </a:lnTo>
                  <a:lnTo>
                    <a:pt x="4733" y="28383"/>
                  </a:lnTo>
                  <a:lnTo>
                    <a:pt x="3925" y="28174"/>
                  </a:lnTo>
                  <a:lnTo>
                    <a:pt x="2543" y="27809"/>
                  </a:lnTo>
                  <a:lnTo>
                    <a:pt x="1448" y="27497"/>
                  </a:lnTo>
                  <a:lnTo>
                    <a:pt x="653" y="27249"/>
                  </a:lnTo>
                  <a:lnTo>
                    <a:pt x="1" y="27040"/>
                  </a:lnTo>
                  <a:lnTo>
                    <a:pt x="5203" y="1"/>
                  </a:lnTo>
                  <a:lnTo>
                    <a:pt x="67117" y="1"/>
                  </a:lnTo>
                  <a:lnTo>
                    <a:pt x="72319" y="270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5941634" y="3078864"/>
              <a:ext cx="170737" cy="603070"/>
            </a:xfrm>
            <a:custGeom>
              <a:rect b="b" l="l" r="r" t="t"/>
              <a:pathLst>
                <a:path extrusionOk="0" h="19713" w="5581">
                  <a:moveTo>
                    <a:pt x="5581" y="0"/>
                  </a:moveTo>
                  <a:lnTo>
                    <a:pt x="1" y="18995"/>
                  </a:lnTo>
                  <a:lnTo>
                    <a:pt x="5294" y="19713"/>
                  </a:lnTo>
                  <a:lnTo>
                    <a:pt x="5581" y="0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7115835" y="3078864"/>
              <a:ext cx="170339" cy="603070"/>
            </a:xfrm>
            <a:custGeom>
              <a:rect b="b" l="l" r="r" t="t"/>
              <a:pathLst>
                <a:path extrusionOk="0" h="19713" w="5568">
                  <a:moveTo>
                    <a:pt x="1" y="0"/>
                  </a:moveTo>
                  <a:lnTo>
                    <a:pt x="275" y="19713"/>
                  </a:lnTo>
                  <a:lnTo>
                    <a:pt x="5568" y="189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5666056" y="2733841"/>
              <a:ext cx="1927236" cy="98141"/>
            </a:xfrm>
            <a:custGeom>
              <a:rect b="b" l="l" r="r" t="t"/>
              <a:pathLst>
                <a:path extrusionOk="0" h="3208" w="62997">
                  <a:moveTo>
                    <a:pt x="548" y="1"/>
                  </a:moveTo>
                  <a:lnTo>
                    <a:pt x="0" y="3208"/>
                  </a:lnTo>
                  <a:lnTo>
                    <a:pt x="62997" y="3208"/>
                  </a:lnTo>
                  <a:lnTo>
                    <a:pt x="62462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666056" y="2733841"/>
              <a:ext cx="1927236" cy="98141"/>
            </a:xfrm>
            <a:custGeom>
              <a:rect b="b" l="l" r="r" t="t"/>
              <a:pathLst>
                <a:path extrusionOk="0" fill="none" h="3208" w="62997">
                  <a:moveTo>
                    <a:pt x="62997" y="3208"/>
                  </a:moveTo>
                  <a:lnTo>
                    <a:pt x="0" y="3208"/>
                  </a:lnTo>
                  <a:lnTo>
                    <a:pt x="548" y="1"/>
                  </a:lnTo>
                  <a:lnTo>
                    <a:pt x="62462" y="1"/>
                  </a:lnTo>
                  <a:lnTo>
                    <a:pt x="62997" y="320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5524046" y="2733841"/>
              <a:ext cx="331867" cy="852368"/>
            </a:xfrm>
            <a:custGeom>
              <a:rect b="b" l="l" r="r" t="t"/>
              <a:pathLst>
                <a:path extrusionOk="0" h="27862" w="10848">
                  <a:moveTo>
                    <a:pt x="5203" y="1"/>
                  </a:moveTo>
                  <a:lnTo>
                    <a:pt x="1" y="27040"/>
                  </a:lnTo>
                  <a:lnTo>
                    <a:pt x="2726" y="27862"/>
                  </a:lnTo>
                  <a:lnTo>
                    <a:pt x="10848" y="2791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839462" y="1681704"/>
              <a:ext cx="69414" cy="103311"/>
            </a:xfrm>
            <a:custGeom>
              <a:rect b="b" l="l" r="r" t="t"/>
              <a:pathLst>
                <a:path extrusionOk="0" h="3377" w="2269">
                  <a:moveTo>
                    <a:pt x="0" y="0"/>
                  </a:moveTo>
                  <a:lnTo>
                    <a:pt x="0" y="3377"/>
                  </a:lnTo>
                  <a:lnTo>
                    <a:pt x="2269" y="337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404598" y="2733841"/>
              <a:ext cx="331867" cy="852368"/>
            </a:xfrm>
            <a:custGeom>
              <a:rect b="b" l="l" r="r" t="t"/>
              <a:pathLst>
                <a:path extrusionOk="0" h="27862" w="10848">
                  <a:moveTo>
                    <a:pt x="5646" y="1"/>
                  </a:moveTo>
                  <a:lnTo>
                    <a:pt x="1" y="2791"/>
                  </a:lnTo>
                  <a:lnTo>
                    <a:pt x="8123" y="27862"/>
                  </a:lnTo>
                  <a:lnTo>
                    <a:pt x="10848" y="27040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6214060" y="4468039"/>
              <a:ext cx="831627" cy="113284"/>
            </a:xfrm>
            <a:custGeom>
              <a:rect b="b" l="l" r="r" t="t"/>
              <a:pathLst>
                <a:path extrusionOk="0" h="3703" w="27184">
                  <a:moveTo>
                    <a:pt x="0" y="0"/>
                  </a:moveTo>
                  <a:lnTo>
                    <a:pt x="0" y="3703"/>
                  </a:lnTo>
                  <a:lnTo>
                    <a:pt x="27183" y="3703"/>
                  </a:lnTo>
                  <a:lnTo>
                    <a:pt x="27183" y="0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6760472" y="1996379"/>
              <a:ext cx="230178" cy="737493"/>
            </a:xfrm>
            <a:custGeom>
              <a:rect b="b" l="l" r="r" t="t"/>
              <a:pathLst>
                <a:path extrusionOk="0" h="24107" w="7524">
                  <a:moveTo>
                    <a:pt x="3573" y="1"/>
                  </a:moveTo>
                  <a:lnTo>
                    <a:pt x="3377" y="14"/>
                  </a:lnTo>
                  <a:lnTo>
                    <a:pt x="3195" y="40"/>
                  </a:lnTo>
                  <a:lnTo>
                    <a:pt x="2999" y="79"/>
                  </a:lnTo>
                  <a:lnTo>
                    <a:pt x="2830" y="118"/>
                  </a:lnTo>
                  <a:lnTo>
                    <a:pt x="2647" y="170"/>
                  </a:lnTo>
                  <a:lnTo>
                    <a:pt x="2465" y="222"/>
                  </a:lnTo>
                  <a:lnTo>
                    <a:pt x="2295" y="287"/>
                  </a:lnTo>
                  <a:lnTo>
                    <a:pt x="2139" y="366"/>
                  </a:lnTo>
                  <a:lnTo>
                    <a:pt x="1969" y="457"/>
                  </a:lnTo>
                  <a:lnTo>
                    <a:pt x="1813" y="548"/>
                  </a:lnTo>
                  <a:lnTo>
                    <a:pt x="1656" y="639"/>
                  </a:lnTo>
                  <a:lnTo>
                    <a:pt x="1513" y="744"/>
                  </a:lnTo>
                  <a:lnTo>
                    <a:pt x="1370" y="861"/>
                  </a:lnTo>
                  <a:lnTo>
                    <a:pt x="1239" y="978"/>
                  </a:lnTo>
                  <a:lnTo>
                    <a:pt x="1109" y="1096"/>
                  </a:lnTo>
                  <a:lnTo>
                    <a:pt x="978" y="1226"/>
                  </a:lnTo>
                  <a:lnTo>
                    <a:pt x="861" y="1369"/>
                  </a:lnTo>
                  <a:lnTo>
                    <a:pt x="744" y="1513"/>
                  </a:lnTo>
                  <a:lnTo>
                    <a:pt x="639" y="1656"/>
                  </a:lnTo>
                  <a:lnTo>
                    <a:pt x="548" y="1813"/>
                  </a:lnTo>
                  <a:lnTo>
                    <a:pt x="457" y="1969"/>
                  </a:lnTo>
                  <a:lnTo>
                    <a:pt x="379" y="2126"/>
                  </a:lnTo>
                  <a:lnTo>
                    <a:pt x="300" y="2295"/>
                  </a:lnTo>
                  <a:lnTo>
                    <a:pt x="235" y="2465"/>
                  </a:lnTo>
                  <a:lnTo>
                    <a:pt x="170" y="2634"/>
                  </a:lnTo>
                  <a:lnTo>
                    <a:pt x="118" y="2817"/>
                  </a:lnTo>
                  <a:lnTo>
                    <a:pt x="79" y="2999"/>
                  </a:lnTo>
                  <a:lnTo>
                    <a:pt x="40" y="3182"/>
                  </a:lnTo>
                  <a:lnTo>
                    <a:pt x="27" y="3377"/>
                  </a:lnTo>
                  <a:lnTo>
                    <a:pt x="1" y="3560"/>
                  </a:lnTo>
                  <a:lnTo>
                    <a:pt x="1" y="3755"/>
                  </a:lnTo>
                  <a:lnTo>
                    <a:pt x="1" y="24107"/>
                  </a:lnTo>
                  <a:lnTo>
                    <a:pt x="7523" y="24107"/>
                  </a:lnTo>
                  <a:lnTo>
                    <a:pt x="7523" y="3755"/>
                  </a:lnTo>
                  <a:lnTo>
                    <a:pt x="7523" y="3560"/>
                  </a:lnTo>
                  <a:lnTo>
                    <a:pt x="7510" y="3377"/>
                  </a:lnTo>
                  <a:lnTo>
                    <a:pt x="7484" y="3182"/>
                  </a:lnTo>
                  <a:lnTo>
                    <a:pt x="7445" y="2999"/>
                  </a:lnTo>
                  <a:lnTo>
                    <a:pt x="7406" y="2817"/>
                  </a:lnTo>
                  <a:lnTo>
                    <a:pt x="7354" y="2634"/>
                  </a:lnTo>
                  <a:lnTo>
                    <a:pt x="7302" y="2465"/>
                  </a:lnTo>
                  <a:lnTo>
                    <a:pt x="7236" y="2295"/>
                  </a:lnTo>
                  <a:lnTo>
                    <a:pt x="7158" y="2126"/>
                  </a:lnTo>
                  <a:lnTo>
                    <a:pt x="7067" y="1969"/>
                  </a:lnTo>
                  <a:lnTo>
                    <a:pt x="6976" y="1813"/>
                  </a:lnTo>
                  <a:lnTo>
                    <a:pt x="6884" y="1656"/>
                  </a:lnTo>
                  <a:lnTo>
                    <a:pt x="6780" y="1513"/>
                  </a:lnTo>
                  <a:lnTo>
                    <a:pt x="6663" y="1369"/>
                  </a:lnTo>
                  <a:lnTo>
                    <a:pt x="6545" y="1226"/>
                  </a:lnTo>
                  <a:lnTo>
                    <a:pt x="6428" y="1096"/>
                  </a:lnTo>
                  <a:lnTo>
                    <a:pt x="6298" y="978"/>
                  </a:lnTo>
                  <a:lnTo>
                    <a:pt x="6154" y="861"/>
                  </a:lnTo>
                  <a:lnTo>
                    <a:pt x="6011" y="744"/>
                  </a:lnTo>
                  <a:lnTo>
                    <a:pt x="5867" y="639"/>
                  </a:lnTo>
                  <a:lnTo>
                    <a:pt x="5711" y="548"/>
                  </a:lnTo>
                  <a:lnTo>
                    <a:pt x="5555" y="457"/>
                  </a:lnTo>
                  <a:lnTo>
                    <a:pt x="5398" y="366"/>
                  </a:lnTo>
                  <a:lnTo>
                    <a:pt x="5229" y="287"/>
                  </a:lnTo>
                  <a:lnTo>
                    <a:pt x="5059" y="222"/>
                  </a:lnTo>
                  <a:lnTo>
                    <a:pt x="4877" y="170"/>
                  </a:lnTo>
                  <a:lnTo>
                    <a:pt x="4707" y="118"/>
                  </a:lnTo>
                  <a:lnTo>
                    <a:pt x="4525" y="79"/>
                  </a:lnTo>
                  <a:lnTo>
                    <a:pt x="4342" y="40"/>
                  </a:lnTo>
                  <a:lnTo>
                    <a:pt x="4146" y="14"/>
                  </a:lnTo>
                  <a:lnTo>
                    <a:pt x="39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6827470" y="1748304"/>
              <a:ext cx="96152" cy="262851"/>
            </a:xfrm>
            <a:custGeom>
              <a:rect b="b" l="l" r="r" t="t"/>
              <a:pathLst>
                <a:path extrusionOk="0" h="8592" w="3143">
                  <a:moveTo>
                    <a:pt x="1" y="0"/>
                  </a:moveTo>
                  <a:lnTo>
                    <a:pt x="1" y="8592"/>
                  </a:lnTo>
                  <a:lnTo>
                    <a:pt x="3143" y="8592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6779623" y="2232492"/>
              <a:ext cx="211027" cy="277229"/>
            </a:xfrm>
            <a:custGeom>
              <a:rect b="b" l="l" r="r" t="t"/>
              <a:pathLst>
                <a:path extrusionOk="0" h="9062" w="6898">
                  <a:moveTo>
                    <a:pt x="0" y="1"/>
                  </a:moveTo>
                  <a:lnTo>
                    <a:pt x="0" y="9062"/>
                  </a:lnTo>
                  <a:lnTo>
                    <a:pt x="6897" y="9062"/>
                  </a:lnTo>
                  <a:lnTo>
                    <a:pt x="6897" y="1"/>
                  </a:lnTo>
                  <a:close/>
                </a:path>
              </a:pathLst>
            </a:custGeom>
            <a:solidFill>
              <a:srgbClr val="EAD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817099" y="1747509"/>
              <a:ext cx="114110" cy="29522"/>
            </a:xfrm>
            <a:custGeom>
              <a:rect b="b" l="l" r="r" t="t"/>
              <a:pathLst>
                <a:path extrusionOk="0" h="965" w="3730">
                  <a:moveTo>
                    <a:pt x="1" y="0"/>
                  </a:moveTo>
                  <a:lnTo>
                    <a:pt x="1" y="965"/>
                  </a:lnTo>
                  <a:lnTo>
                    <a:pt x="3730" y="965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6811929" y="2273577"/>
              <a:ext cx="175907" cy="16398"/>
            </a:xfrm>
            <a:custGeom>
              <a:rect b="b" l="l" r="r" t="t"/>
              <a:pathLst>
                <a:path extrusionOk="0" h="536" w="5750">
                  <a:moveTo>
                    <a:pt x="0" y="1"/>
                  </a:moveTo>
                  <a:lnTo>
                    <a:pt x="0" y="535"/>
                  </a:lnTo>
                  <a:lnTo>
                    <a:pt x="5750" y="535"/>
                  </a:lnTo>
                  <a:lnTo>
                    <a:pt x="57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6844632" y="2444681"/>
              <a:ext cx="110898" cy="13185"/>
            </a:xfrm>
            <a:custGeom>
              <a:rect b="b" l="l" r="r" t="t"/>
              <a:pathLst>
                <a:path extrusionOk="0" h="431" w="3625">
                  <a:moveTo>
                    <a:pt x="0" y="1"/>
                  </a:moveTo>
                  <a:lnTo>
                    <a:pt x="0" y="431"/>
                  </a:lnTo>
                  <a:lnTo>
                    <a:pt x="3625" y="431"/>
                  </a:lnTo>
                  <a:lnTo>
                    <a:pt x="3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844632" y="2473010"/>
              <a:ext cx="110898" cy="13185"/>
            </a:xfrm>
            <a:custGeom>
              <a:rect b="b" l="l" r="r" t="t"/>
              <a:pathLst>
                <a:path extrusionOk="0" h="431" w="3625">
                  <a:moveTo>
                    <a:pt x="0" y="0"/>
                  </a:moveTo>
                  <a:lnTo>
                    <a:pt x="0" y="430"/>
                  </a:lnTo>
                  <a:lnTo>
                    <a:pt x="3625" y="430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825084" y="2328216"/>
              <a:ext cx="149597" cy="80611"/>
            </a:xfrm>
            <a:custGeom>
              <a:rect b="b" l="l" r="r" t="t"/>
              <a:pathLst>
                <a:path extrusionOk="0" h="2635" w="4890">
                  <a:moveTo>
                    <a:pt x="2204" y="1"/>
                  </a:moveTo>
                  <a:lnTo>
                    <a:pt x="1956" y="27"/>
                  </a:lnTo>
                  <a:lnTo>
                    <a:pt x="1722" y="53"/>
                  </a:lnTo>
                  <a:lnTo>
                    <a:pt x="1500" y="105"/>
                  </a:lnTo>
                  <a:lnTo>
                    <a:pt x="1278" y="157"/>
                  </a:lnTo>
                  <a:lnTo>
                    <a:pt x="1083" y="222"/>
                  </a:lnTo>
                  <a:lnTo>
                    <a:pt x="900" y="301"/>
                  </a:lnTo>
                  <a:lnTo>
                    <a:pt x="718" y="379"/>
                  </a:lnTo>
                  <a:lnTo>
                    <a:pt x="561" y="483"/>
                  </a:lnTo>
                  <a:lnTo>
                    <a:pt x="418" y="574"/>
                  </a:lnTo>
                  <a:lnTo>
                    <a:pt x="301" y="692"/>
                  </a:lnTo>
                  <a:lnTo>
                    <a:pt x="196" y="796"/>
                  </a:lnTo>
                  <a:lnTo>
                    <a:pt x="118" y="926"/>
                  </a:lnTo>
                  <a:lnTo>
                    <a:pt x="53" y="1044"/>
                  </a:lnTo>
                  <a:lnTo>
                    <a:pt x="14" y="1174"/>
                  </a:lnTo>
                  <a:lnTo>
                    <a:pt x="1" y="1317"/>
                  </a:lnTo>
                  <a:lnTo>
                    <a:pt x="14" y="1448"/>
                  </a:lnTo>
                  <a:lnTo>
                    <a:pt x="53" y="1578"/>
                  </a:lnTo>
                  <a:lnTo>
                    <a:pt x="118" y="1709"/>
                  </a:lnTo>
                  <a:lnTo>
                    <a:pt x="196" y="1826"/>
                  </a:lnTo>
                  <a:lnTo>
                    <a:pt x="301" y="1943"/>
                  </a:lnTo>
                  <a:lnTo>
                    <a:pt x="418" y="2048"/>
                  </a:lnTo>
                  <a:lnTo>
                    <a:pt x="561" y="2152"/>
                  </a:lnTo>
                  <a:lnTo>
                    <a:pt x="718" y="2243"/>
                  </a:lnTo>
                  <a:lnTo>
                    <a:pt x="900" y="2321"/>
                  </a:lnTo>
                  <a:lnTo>
                    <a:pt x="1083" y="2400"/>
                  </a:lnTo>
                  <a:lnTo>
                    <a:pt x="1278" y="2465"/>
                  </a:lnTo>
                  <a:lnTo>
                    <a:pt x="1500" y="2530"/>
                  </a:lnTo>
                  <a:lnTo>
                    <a:pt x="1722" y="2569"/>
                  </a:lnTo>
                  <a:lnTo>
                    <a:pt x="1956" y="2595"/>
                  </a:lnTo>
                  <a:lnTo>
                    <a:pt x="2204" y="2621"/>
                  </a:lnTo>
                  <a:lnTo>
                    <a:pt x="2452" y="2634"/>
                  </a:lnTo>
                  <a:lnTo>
                    <a:pt x="2699" y="2621"/>
                  </a:lnTo>
                  <a:lnTo>
                    <a:pt x="2947" y="2595"/>
                  </a:lnTo>
                  <a:lnTo>
                    <a:pt x="3182" y="2569"/>
                  </a:lnTo>
                  <a:lnTo>
                    <a:pt x="3403" y="2530"/>
                  </a:lnTo>
                  <a:lnTo>
                    <a:pt x="3612" y="2465"/>
                  </a:lnTo>
                  <a:lnTo>
                    <a:pt x="3821" y="2400"/>
                  </a:lnTo>
                  <a:lnTo>
                    <a:pt x="4003" y="2321"/>
                  </a:lnTo>
                  <a:lnTo>
                    <a:pt x="4173" y="2243"/>
                  </a:lnTo>
                  <a:lnTo>
                    <a:pt x="4342" y="2152"/>
                  </a:lnTo>
                  <a:lnTo>
                    <a:pt x="4472" y="2048"/>
                  </a:lnTo>
                  <a:lnTo>
                    <a:pt x="4603" y="1943"/>
                  </a:lnTo>
                  <a:lnTo>
                    <a:pt x="4707" y="1826"/>
                  </a:lnTo>
                  <a:lnTo>
                    <a:pt x="4785" y="1709"/>
                  </a:lnTo>
                  <a:lnTo>
                    <a:pt x="4851" y="1578"/>
                  </a:lnTo>
                  <a:lnTo>
                    <a:pt x="4877" y="1448"/>
                  </a:lnTo>
                  <a:lnTo>
                    <a:pt x="4890" y="1317"/>
                  </a:lnTo>
                  <a:lnTo>
                    <a:pt x="4877" y="1174"/>
                  </a:lnTo>
                  <a:lnTo>
                    <a:pt x="4851" y="1044"/>
                  </a:lnTo>
                  <a:lnTo>
                    <a:pt x="4785" y="926"/>
                  </a:lnTo>
                  <a:lnTo>
                    <a:pt x="4707" y="796"/>
                  </a:lnTo>
                  <a:lnTo>
                    <a:pt x="4603" y="692"/>
                  </a:lnTo>
                  <a:lnTo>
                    <a:pt x="4472" y="574"/>
                  </a:lnTo>
                  <a:lnTo>
                    <a:pt x="4342" y="483"/>
                  </a:lnTo>
                  <a:lnTo>
                    <a:pt x="4173" y="379"/>
                  </a:lnTo>
                  <a:lnTo>
                    <a:pt x="4003" y="301"/>
                  </a:lnTo>
                  <a:lnTo>
                    <a:pt x="3821" y="222"/>
                  </a:lnTo>
                  <a:lnTo>
                    <a:pt x="3612" y="157"/>
                  </a:lnTo>
                  <a:lnTo>
                    <a:pt x="3403" y="105"/>
                  </a:lnTo>
                  <a:lnTo>
                    <a:pt x="3182" y="53"/>
                  </a:lnTo>
                  <a:lnTo>
                    <a:pt x="2947" y="27"/>
                  </a:lnTo>
                  <a:lnTo>
                    <a:pt x="26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551097" y="1676952"/>
              <a:ext cx="86974" cy="1047395"/>
            </a:xfrm>
            <a:custGeom>
              <a:rect b="b" l="l" r="r" t="t"/>
              <a:pathLst>
                <a:path extrusionOk="0" fill="none" h="34237" w="2843">
                  <a:moveTo>
                    <a:pt x="2842" y="0"/>
                  </a:moveTo>
                  <a:lnTo>
                    <a:pt x="0" y="34237"/>
                  </a:lnTo>
                </a:path>
              </a:pathLst>
            </a:custGeom>
            <a:solidFill>
              <a:schemeClr val="accent2"/>
            </a:solidFill>
            <a:ln cap="rnd" cmpd="sng" w="21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6567831" y="1455932"/>
              <a:ext cx="151984" cy="232166"/>
            </a:xfrm>
            <a:custGeom>
              <a:rect b="b" l="l" r="r" t="t"/>
              <a:pathLst>
                <a:path extrusionOk="0" h="7589" w="4968">
                  <a:moveTo>
                    <a:pt x="3873" y="1"/>
                  </a:moveTo>
                  <a:lnTo>
                    <a:pt x="3521" y="223"/>
                  </a:lnTo>
                  <a:lnTo>
                    <a:pt x="3169" y="470"/>
                  </a:lnTo>
                  <a:lnTo>
                    <a:pt x="2830" y="731"/>
                  </a:lnTo>
                  <a:lnTo>
                    <a:pt x="2504" y="1005"/>
                  </a:lnTo>
                  <a:lnTo>
                    <a:pt x="2204" y="1292"/>
                  </a:lnTo>
                  <a:lnTo>
                    <a:pt x="1904" y="1591"/>
                  </a:lnTo>
                  <a:lnTo>
                    <a:pt x="1617" y="1904"/>
                  </a:lnTo>
                  <a:lnTo>
                    <a:pt x="1343" y="2243"/>
                  </a:lnTo>
                  <a:lnTo>
                    <a:pt x="1122" y="2517"/>
                  </a:lnTo>
                  <a:lnTo>
                    <a:pt x="913" y="2817"/>
                  </a:lnTo>
                  <a:lnTo>
                    <a:pt x="705" y="3130"/>
                  </a:lnTo>
                  <a:lnTo>
                    <a:pt x="509" y="3456"/>
                  </a:lnTo>
                  <a:lnTo>
                    <a:pt x="327" y="3795"/>
                  </a:lnTo>
                  <a:lnTo>
                    <a:pt x="248" y="3964"/>
                  </a:lnTo>
                  <a:lnTo>
                    <a:pt x="183" y="4134"/>
                  </a:lnTo>
                  <a:lnTo>
                    <a:pt x="131" y="4316"/>
                  </a:lnTo>
                  <a:lnTo>
                    <a:pt x="79" y="4486"/>
                  </a:lnTo>
                  <a:lnTo>
                    <a:pt x="40" y="4668"/>
                  </a:lnTo>
                  <a:lnTo>
                    <a:pt x="14" y="4851"/>
                  </a:lnTo>
                  <a:lnTo>
                    <a:pt x="1" y="5098"/>
                  </a:lnTo>
                  <a:lnTo>
                    <a:pt x="14" y="5346"/>
                  </a:lnTo>
                  <a:lnTo>
                    <a:pt x="53" y="5594"/>
                  </a:lnTo>
                  <a:lnTo>
                    <a:pt x="105" y="5829"/>
                  </a:lnTo>
                  <a:lnTo>
                    <a:pt x="183" y="6050"/>
                  </a:lnTo>
                  <a:lnTo>
                    <a:pt x="287" y="6272"/>
                  </a:lnTo>
                  <a:lnTo>
                    <a:pt x="418" y="6480"/>
                  </a:lnTo>
                  <a:lnTo>
                    <a:pt x="548" y="6676"/>
                  </a:lnTo>
                  <a:lnTo>
                    <a:pt x="718" y="6845"/>
                  </a:lnTo>
                  <a:lnTo>
                    <a:pt x="887" y="7015"/>
                  </a:lnTo>
                  <a:lnTo>
                    <a:pt x="1083" y="7158"/>
                  </a:lnTo>
                  <a:lnTo>
                    <a:pt x="1278" y="7276"/>
                  </a:lnTo>
                  <a:lnTo>
                    <a:pt x="1500" y="7393"/>
                  </a:lnTo>
                  <a:lnTo>
                    <a:pt x="1735" y="7471"/>
                  </a:lnTo>
                  <a:lnTo>
                    <a:pt x="1969" y="7536"/>
                  </a:lnTo>
                  <a:lnTo>
                    <a:pt x="2217" y="7576"/>
                  </a:lnTo>
                  <a:lnTo>
                    <a:pt x="2478" y="7589"/>
                  </a:lnTo>
                  <a:lnTo>
                    <a:pt x="2725" y="7576"/>
                  </a:lnTo>
                  <a:lnTo>
                    <a:pt x="2973" y="7550"/>
                  </a:lnTo>
                  <a:lnTo>
                    <a:pt x="3208" y="7484"/>
                  </a:lnTo>
                  <a:lnTo>
                    <a:pt x="3429" y="7406"/>
                  </a:lnTo>
                  <a:lnTo>
                    <a:pt x="3651" y="7302"/>
                  </a:lnTo>
                  <a:lnTo>
                    <a:pt x="3847" y="7184"/>
                  </a:lnTo>
                  <a:lnTo>
                    <a:pt x="4042" y="7041"/>
                  </a:lnTo>
                  <a:lnTo>
                    <a:pt x="4225" y="6885"/>
                  </a:lnTo>
                  <a:lnTo>
                    <a:pt x="4381" y="6702"/>
                  </a:lnTo>
                  <a:lnTo>
                    <a:pt x="4525" y="6520"/>
                  </a:lnTo>
                  <a:lnTo>
                    <a:pt x="4655" y="6311"/>
                  </a:lnTo>
                  <a:lnTo>
                    <a:pt x="4759" y="6089"/>
                  </a:lnTo>
                  <a:lnTo>
                    <a:pt x="4850" y="5868"/>
                  </a:lnTo>
                  <a:lnTo>
                    <a:pt x="4916" y="5620"/>
                  </a:lnTo>
                  <a:lnTo>
                    <a:pt x="4955" y="5372"/>
                  </a:lnTo>
                  <a:lnTo>
                    <a:pt x="4968" y="5229"/>
                  </a:lnTo>
                  <a:lnTo>
                    <a:pt x="4955" y="5072"/>
                  </a:lnTo>
                  <a:lnTo>
                    <a:pt x="4955" y="4929"/>
                  </a:lnTo>
                  <a:lnTo>
                    <a:pt x="4929" y="4773"/>
                  </a:lnTo>
                  <a:lnTo>
                    <a:pt x="4877" y="4473"/>
                  </a:lnTo>
                  <a:lnTo>
                    <a:pt x="4811" y="4186"/>
                  </a:lnTo>
                  <a:lnTo>
                    <a:pt x="4733" y="3834"/>
                  </a:lnTo>
                  <a:lnTo>
                    <a:pt x="4655" y="3495"/>
                  </a:lnTo>
                  <a:lnTo>
                    <a:pt x="4603" y="3143"/>
                  </a:lnTo>
                  <a:lnTo>
                    <a:pt x="4551" y="2791"/>
                  </a:lnTo>
                  <a:lnTo>
                    <a:pt x="4498" y="2387"/>
                  </a:lnTo>
                  <a:lnTo>
                    <a:pt x="4433" y="1983"/>
                  </a:lnTo>
                  <a:lnTo>
                    <a:pt x="4355" y="1578"/>
                  </a:lnTo>
                  <a:lnTo>
                    <a:pt x="4264" y="1174"/>
                  </a:lnTo>
                  <a:lnTo>
                    <a:pt x="4055" y="548"/>
                  </a:lnTo>
                  <a:lnTo>
                    <a:pt x="3925" y="170"/>
                  </a:lnTo>
                  <a:lnTo>
                    <a:pt x="3873" y="1"/>
                  </a:lnTo>
                  <a:close/>
                </a:path>
              </a:pathLst>
            </a:custGeom>
            <a:solidFill>
              <a:srgbClr val="F256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569025" y="1451159"/>
              <a:ext cx="151984" cy="237337"/>
            </a:xfrm>
            <a:custGeom>
              <a:rect b="b" l="l" r="r" t="t"/>
              <a:pathLst>
                <a:path extrusionOk="0" h="7758" w="4968">
                  <a:moveTo>
                    <a:pt x="1956" y="0"/>
                  </a:moveTo>
                  <a:lnTo>
                    <a:pt x="1878" y="170"/>
                  </a:lnTo>
                  <a:lnTo>
                    <a:pt x="1683" y="522"/>
                  </a:lnTo>
                  <a:lnTo>
                    <a:pt x="1383" y="1096"/>
                  </a:lnTo>
                  <a:lnTo>
                    <a:pt x="1213" y="1474"/>
                  </a:lnTo>
                  <a:lnTo>
                    <a:pt x="1070" y="1865"/>
                  </a:lnTo>
                  <a:lnTo>
                    <a:pt x="952" y="2243"/>
                  </a:lnTo>
                  <a:lnTo>
                    <a:pt x="822" y="2634"/>
                  </a:lnTo>
                  <a:lnTo>
                    <a:pt x="718" y="2986"/>
                  </a:lnTo>
                  <a:lnTo>
                    <a:pt x="600" y="3312"/>
                  </a:lnTo>
                  <a:lnTo>
                    <a:pt x="483" y="3651"/>
                  </a:lnTo>
                  <a:lnTo>
                    <a:pt x="340" y="3977"/>
                  </a:lnTo>
                  <a:lnTo>
                    <a:pt x="222" y="4251"/>
                  </a:lnTo>
                  <a:lnTo>
                    <a:pt x="118" y="4537"/>
                  </a:lnTo>
                  <a:lnTo>
                    <a:pt x="79" y="4681"/>
                  </a:lnTo>
                  <a:lnTo>
                    <a:pt x="40" y="4824"/>
                  </a:lnTo>
                  <a:lnTo>
                    <a:pt x="14" y="4981"/>
                  </a:lnTo>
                  <a:lnTo>
                    <a:pt x="1" y="5124"/>
                  </a:lnTo>
                  <a:lnTo>
                    <a:pt x="1" y="5372"/>
                  </a:lnTo>
                  <a:lnTo>
                    <a:pt x="27" y="5620"/>
                  </a:lnTo>
                  <a:lnTo>
                    <a:pt x="66" y="5867"/>
                  </a:lnTo>
                  <a:lnTo>
                    <a:pt x="144" y="6102"/>
                  </a:lnTo>
                  <a:lnTo>
                    <a:pt x="235" y="6324"/>
                  </a:lnTo>
                  <a:lnTo>
                    <a:pt x="340" y="6532"/>
                  </a:lnTo>
                  <a:lnTo>
                    <a:pt x="470" y="6728"/>
                  </a:lnTo>
                  <a:lnTo>
                    <a:pt x="626" y="6923"/>
                  </a:lnTo>
                  <a:lnTo>
                    <a:pt x="783" y="7093"/>
                  </a:lnTo>
                  <a:lnTo>
                    <a:pt x="965" y="7249"/>
                  </a:lnTo>
                  <a:lnTo>
                    <a:pt x="1161" y="7380"/>
                  </a:lnTo>
                  <a:lnTo>
                    <a:pt x="1383" y="7497"/>
                  </a:lnTo>
                  <a:lnTo>
                    <a:pt x="1604" y="7588"/>
                  </a:lnTo>
                  <a:lnTo>
                    <a:pt x="1839" y="7666"/>
                  </a:lnTo>
                  <a:lnTo>
                    <a:pt x="2074" y="7719"/>
                  </a:lnTo>
                  <a:lnTo>
                    <a:pt x="2334" y="7745"/>
                  </a:lnTo>
                  <a:lnTo>
                    <a:pt x="2582" y="7758"/>
                  </a:lnTo>
                  <a:lnTo>
                    <a:pt x="2830" y="7732"/>
                  </a:lnTo>
                  <a:lnTo>
                    <a:pt x="3078" y="7679"/>
                  </a:lnTo>
                  <a:lnTo>
                    <a:pt x="3312" y="7614"/>
                  </a:lnTo>
                  <a:lnTo>
                    <a:pt x="3534" y="7523"/>
                  </a:lnTo>
                  <a:lnTo>
                    <a:pt x="3742" y="7406"/>
                  </a:lnTo>
                  <a:lnTo>
                    <a:pt x="3938" y="7275"/>
                  </a:lnTo>
                  <a:lnTo>
                    <a:pt x="4120" y="7132"/>
                  </a:lnTo>
                  <a:lnTo>
                    <a:pt x="4303" y="6962"/>
                  </a:lnTo>
                  <a:lnTo>
                    <a:pt x="4446" y="6780"/>
                  </a:lnTo>
                  <a:lnTo>
                    <a:pt x="4590" y="6584"/>
                  </a:lnTo>
                  <a:lnTo>
                    <a:pt x="4707" y="6376"/>
                  </a:lnTo>
                  <a:lnTo>
                    <a:pt x="4798" y="6154"/>
                  </a:lnTo>
                  <a:lnTo>
                    <a:pt x="4877" y="5919"/>
                  </a:lnTo>
                  <a:lnTo>
                    <a:pt x="4929" y="5672"/>
                  </a:lnTo>
                  <a:lnTo>
                    <a:pt x="4955" y="5424"/>
                  </a:lnTo>
                  <a:lnTo>
                    <a:pt x="4968" y="5241"/>
                  </a:lnTo>
                  <a:lnTo>
                    <a:pt x="4955" y="5059"/>
                  </a:lnTo>
                  <a:lnTo>
                    <a:pt x="4942" y="4876"/>
                  </a:lnTo>
                  <a:lnTo>
                    <a:pt x="4903" y="4694"/>
                  </a:lnTo>
                  <a:lnTo>
                    <a:pt x="4864" y="4511"/>
                  </a:lnTo>
                  <a:lnTo>
                    <a:pt x="4825" y="4329"/>
                  </a:lnTo>
                  <a:lnTo>
                    <a:pt x="4707" y="3964"/>
                  </a:lnTo>
                  <a:lnTo>
                    <a:pt x="4564" y="3612"/>
                  </a:lnTo>
                  <a:lnTo>
                    <a:pt x="4407" y="3273"/>
                  </a:lnTo>
                  <a:lnTo>
                    <a:pt x="4251" y="2934"/>
                  </a:lnTo>
                  <a:lnTo>
                    <a:pt x="4081" y="2621"/>
                  </a:lnTo>
                  <a:lnTo>
                    <a:pt x="3873" y="2256"/>
                  </a:lnTo>
                  <a:lnTo>
                    <a:pt x="3638" y="1904"/>
                  </a:lnTo>
                  <a:lnTo>
                    <a:pt x="3390" y="1552"/>
                  </a:lnTo>
                  <a:lnTo>
                    <a:pt x="3130" y="1226"/>
                  </a:lnTo>
                  <a:lnTo>
                    <a:pt x="2856" y="900"/>
                  </a:lnTo>
                  <a:lnTo>
                    <a:pt x="2569" y="587"/>
                  </a:lnTo>
                  <a:lnTo>
                    <a:pt x="2269" y="287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F256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567831" y="1496620"/>
              <a:ext cx="214606" cy="191478"/>
            </a:xfrm>
            <a:custGeom>
              <a:rect b="b" l="l" r="r" t="t"/>
              <a:pathLst>
                <a:path extrusionOk="0" h="6259" w="7015">
                  <a:moveTo>
                    <a:pt x="5137" y="1"/>
                  </a:moveTo>
                  <a:lnTo>
                    <a:pt x="4824" y="27"/>
                  </a:lnTo>
                  <a:lnTo>
                    <a:pt x="4511" y="53"/>
                  </a:lnTo>
                  <a:lnTo>
                    <a:pt x="4186" y="118"/>
                  </a:lnTo>
                  <a:lnTo>
                    <a:pt x="3873" y="183"/>
                  </a:lnTo>
                  <a:lnTo>
                    <a:pt x="3547" y="274"/>
                  </a:lnTo>
                  <a:lnTo>
                    <a:pt x="3234" y="392"/>
                  </a:lnTo>
                  <a:lnTo>
                    <a:pt x="2921" y="509"/>
                  </a:lnTo>
                  <a:lnTo>
                    <a:pt x="2621" y="653"/>
                  </a:lnTo>
                  <a:lnTo>
                    <a:pt x="2334" y="809"/>
                  </a:lnTo>
                  <a:lnTo>
                    <a:pt x="2060" y="992"/>
                  </a:lnTo>
                  <a:lnTo>
                    <a:pt x="1604" y="1304"/>
                  </a:lnTo>
                  <a:lnTo>
                    <a:pt x="1369" y="1474"/>
                  </a:lnTo>
                  <a:lnTo>
                    <a:pt x="1135" y="1656"/>
                  </a:lnTo>
                  <a:lnTo>
                    <a:pt x="913" y="1852"/>
                  </a:lnTo>
                  <a:lnTo>
                    <a:pt x="705" y="2048"/>
                  </a:lnTo>
                  <a:lnTo>
                    <a:pt x="522" y="2256"/>
                  </a:lnTo>
                  <a:lnTo>
                    <a:pt x="444" y="2373"/>
                  </a:lnTo>
                  <a:lnTo>
                    <a:pt x="366" y="2491"/>
                  </a:lnTo>
                  <a:lnTo>
                    <a:pt x="248" y="2712"/>
                  </a:lnTo>
                  <a:lnTo>
                    <a:pt x="144" y="2947"/>
                  </a:lnTo>
                  <a:lnTo>
                    <a:pt x="79" y="3182"/>
                  </a:lnTo>
                  <a:lnTo>
                    <a:pt x="27" y="3416"/>
                  </a:lnTo>
                  <a:lnTo>
                    <a:pt x="1" y="3651"/>
                  </a:lnTo>
                  <a:lnTo>
                    <a:pt x="1" y="3899"/>
                  </a:lnTo>
                  <a:lnTo>
                    <a:pt x="27" y="4134"/>
                  </a:lnTo>
                  <a:lnTo>
                    <a:pt x="79" y="4368"/>
                  </a:lnTo>
                  <a:lnTo>
                    <a:pt x="144" y="4590"/>
                  </a:lnTo>
                  <a:lnTo>
                    <a:pt x="222" y="4811"/>
                  </a:lnTo>
                  <a:lnTo>
                    <a:pt x="340" y="5033"/>
                  </a:lnTo>
                  <a:lnTo>
                    <a:pt x="470" y="5229"/>
                  </a:lnTo>
                  <a:lnTo>
                    <a:pt x="626" y="5424"/>
                  </a:lnTo>
                  <a:lnTo>
                    <a:pt x="796" y="5594"/>
                  </a:lnTo>
                  <a:lnTo>
                    <a:pt x="978" y="5750"/>
                  </a:lnTo>
                  <a:lnTo>
                    <a:pt x="1187" y="5894"/>
                  </a:lnTo>
                  <a:lnTo>
                    <a:pt x="1422" y="6024"/>
                  </a:lnTo>
                  <a:lnTo>
                    <a:pt x="1643" y="6115"/>
                  </a:lnTo>
                  <a:lnTo>
                    <a:pt x="1878" y="6193"/>
                  </a:lnTo>
                  <a:lnTo>
                    <a:pt x="2126" y="6233"/>
                  </a:lnTo>
                  <a:lnTo>
                    <a:pt x="2360" y="6259"/>
                  </a:lnTo>
                  <a:lnTo>
                    <a:pt x="2595" y="6259"/>
                  </a:lnTo>
                  <a:lnTo>
                    <a:pt x="2843" y="6233"/>
                  </a:lnTo>
                  <a:lnTo>
                    <a:pt x="3064" y="6193"/>
                  </a:lnTo>
                  <a:lnTo>
                    <a:pt x="3299" y="6128"/>
                  </a:lnTo>
                  <a:lnTo>
                    <a:pt x="3521" y="6037"/>
                  </a:lnTo>
                  <a:lnTo>
                    <a:pt x="3729" y="5920"/>
                  </a:lnTo>
                  <a:lnTo>
                    <a:pt x="3938" y="5789"/>
                  </a:lnTo>
                  <a:lnTo>
                    <a:pt x="4120" y="5646"/>
                  </a:lnTo>
                  <a:lnTo>
                    <a:pt x="4303" y="5476"/>
                  </a:lnTo>
                  <a:lnTo>
                    <a:pt x="4459" y="5281"/>
                  </a:lnTo>
                  <a:lnTo>
                    <a:pt x="4603" y="5072"/>
                  </a:lnTo>
                  <a:lnTo>
                    <a:pt x="4681" y="4929"/>
                  </a:lnTo>
                  <a:lnTo>
                    <a:pt x="4759" y="4772"/>
                  </a:lnTo>
                  <a:lnTo>
                    <a:pt x="4824" y="4616"/>
                  </a:lnTo>
                  <a:lnTo>
                    <a:pt x="4890" y="4459"/>
                  </a:lnTo>
                  <a:lnTo>
                    <a:pt x="4994" y="4134"/>
                  </a:lnTo>
                  <a:lnTo>
                    <a:pt x="5085" y="3795"/>
                  </a:lnTo>
                  <a:lnTo>
                    <a:pt x="5229" y="3104"/>
                  </a:lnTo>
                  <a:lnTo>
                    <a:pt x="5307" y="2752"/>
                  </a:lnTo>
                  <a:lnTo>
                    <a:pt x="5385" y="2413"/>
                  </a:lnTo>
                  <a:lnTo>
                    <a:pt x="5476" y="2074"/>
                  </a:lnTo>
                  <a:lnTo>
                    <a:pt x="5594" y="1761"/>
                  </a:lnTo>
                  <a:lnTo>
                    <a:pt x="5659" y="1604"/>
                  </a:lnTo>
                  <a:lnTo>
                    <a:pt x="5724" y="1461"/>
                  </a:lnTo>
                  <a:lnTo>
                    <a:pt x="5815" y="1317"/>
                  </a:lnTo>
                  <a:lnTo>
                    <a:pt x="5893" y="1174"/>
                  </a:lnTo>
                  <a:lnTo>
                    <a:pt x="5998" y="1044"/>
                  </a:lnTo>
                  <a:lnTo>
                    <a:pt x="6102" y="926"/>
                  </a:lnTo>
                  <a:lnTo>
                    <a:pt x="6219" y="809"/>
                  </a:lnTo>
                  <a:lnTo>
                    <a:pt x="6363" y="705"/>
                  </a:lnTo>
                  <a:lnTo>
                    <a:pt x="6506" y="600"/>
                  </a:lnTo>
                  <a:lnTo>
                    <a:pt x="6663" y="509"/>
                  </a:lnTo>
                  <a:lnTo>
                    <a:pt x="6832" y="431"/>
                  </a:lnTo>
                  <a:lnTo>
                    <a:pt x="7015" y="353"/>
                  </a:lnTo>
                  <a:lnTo>
                    <a:pt x="6715" y="235"/>
                  </a:lnTo>
                  <a:lnTo>
                    <a:pt x="6415" y="144"/>
                  </a:lnTo>
                  <a:lnTo>
                    <a:pt x="6102" y="79"/>
                  </a:lnTo>
                  <a:lnTo>
                    <a:pt x="5776" y="27"/>
                  </a:lnTo>
                  <a:lnTo>
                    <a:pt x="5463" y="1"/>
                  </a:lnTo>
                  <a:close/>
                </a:path>
              </a:pathLst>
            </a:custGeom>
            <a:solidFill>
              <a:srgbClr val="FF87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6527143" y="1477866"/>
              <a:ext cx="188695" cy="210232"/>
            </a:xfrm>
            <a:custGeom>
              <a:rect b="b" l="l" r="r" t="t"/>
              <a:pathLst>
                <a:path extrusionOk="0" h="6872" w="6168">
                  <a:moveTo>
                    <a:pt x="627" y="1"/>
                  </a:moveTo>
                  <a:lnTo>
                    <a:pt x="314" y="27"/>
                  </a:lnTo>
                  <a:lnTo>
                    <a:pt x="1" y="79"/>
                  </a:lnTo>
                  <a:lnTo>
                    <a:pt x="170" y="183"/>
                  </a:lnTo>
                  <a:lnTo>
                    <a:pt x="314" y="301"/>
                  </a:lnTo>
                  <a:lnTo>
                    <a:pt x="444" y="418"/>
                  </a:lnTo>
                  <a:lnTo>
                    <a:pt x="561" y="548"/>
                  </a:lnTo>
                  <a:lnTo>
                    <a:pt x="666" y="692"/>
                  </a:lnTo>
                  <a:lnTo>
                    <a:pt x="757" y="822"/>
                  </a:lnTo>
                  <a:lnTo>
                    <a:pt x="848" y="966"/>
                  </a:lnTo>
                  <a:lnTo>
                    <a:pt x="913" y="1122"/>
                  </a:lnTo>
                  <a:lnTo>
                    <a:pt x="966" y="1279"/>
                  </a:lnTo>
                  <a:lnTo>
                    <a:pt x="1018" y="1435"/>
                  </a:lnTo>
                  <a:lnTo>
                    <a:pt x="1057" y="1591"/>
                  </a:lnTo>
                  <a:lnTo>
                    <a:pt x="1083" y="1748"/>
                  </a:lnTo>
                  <a:lnTo>
                    <a:pt x="1135" y="2087"/>
                  </a:lnTo>
                  <a:lnTo>
                    <a:pt x="1148" y="2439"/>
                  </a:lnTo>
                  <a:lnTo>
                    <a:pt x="1148" y="2778"/>
                  </a:lnTo>
                  <a:lnTo>
                    <a:pt x="1148" y="3143"/>
                  </a:lnTo>
                  <a:lnTo>
                    <a:pt x="1148" y="3847"/>
                  </a:lnTo>
                  <a:lnTo>
                    <a:pt x="1161" y="4199"/>
                  </a:lnTo>
                  <a:lnTo>
                    <a:pt x="1187" y="4538"/>
                  </a:lnTo>
                  <a:lnTo>
                    <a:pt x="1213" y="4707"/>
                  </a:lnTo>
                  <a:lnTo>
                    <a:pt x="1252" y="4877"/>
                  </a:lnTo>
                  <a:lnTo>
                    <a:pt x="1291" y="5033"/>
                  </a:lnTo>
                  <a:lnTo>
                    <a:pt x="1344" y="5203"/>
                  </a:lnTo>
                  <a:lnTo>
                    <a:pt x="1435" y="5438"/>
                  </a:lnTo>
                  <a:lnTo>
                    <a:pt x="1552" y="5659"/>
                  </a:lnTo>
                  <a:lnTo>
                    <a:pt x="1683" y="5855"/>
                  </a:lnTo>
                  <a:lnTo>
                    <a:pt x="1839" y="6050"/>
                  </a:lnTo>
                  <a:lnTo>
                    <a:pt x="2009" y="6220"/>
                  </a:lnTo>
                  <a:lnTo>
                    <a:pt x="2191" y="6376"/>
                  </a:lnTo>
                  <a:lnTo>
                    <a:pt x="2387" y="6507"/>
                  </a:lnTo>
                  <a:lnTo>
                    <a:pt x="2595" y="6624"/>
                  </a:lnTo>
                  <a:lnTo>
                    <a:pt x="2817" y="6715"/>
                  </a:lnTo>
                  <a:lnTo>
                    <a:pt x="3038" y="6793"/>
                  </a:lnTo>
                  <a:lnTo>
                    <a:pt x="3273" y="6846"/>
                  </a:lnTo>
                  <a:lnTo>
                    <a:pt x="3521" y="6872"/>
                  </a:lnTo>
                  <a:lnTo>
                    <a:pt x="3756" y="6872"/>
                  </a:lnTo>
                  <a:lnTo>
                    <a:pt x="4003" y="6859"/>
                  </a:lnTo>
                  <a:lnTo>
                    <a:pt x="4251" y="6806"/>
                  </a:lnTo>
                  <a:lnTo>
                    <a:pt x="4499" y="6741"/>
                  </a:lnTo>
                  <a:lnTo>
                    <a:pt x="4733" y="6650"/>
                  </a:lnTo>
                  <a:lnTo>
                    <a:pt x="4955" y="6533"/>
                  </a:lnTo>
                  <a:lnTo>
                    <a:pt x="5151" y="6389"/>
                  </a:lnTo>
                  <a:lnTo>
                    <a:pt x="5346" y="6246"/>
                  </a:lnTo>
                  <a:lnTo>
                    <a:pt x="5516" y="6076"/>
                  </a:lnTo>
                  <a:lnTo>
                    <a:pt x="5672" y="5894"/>
                  </a:lnTo>
                  <a:lnTo>
                    <a:pt x="5802" y="5685"/>
                  </a:lnTo>
                  <a:lnTo>
                    <a:pt x="5920" y="5477"/>
                  </a:lnTo>
                  <a:lnTo>
                    <a:pt x="6011" y="5268"/>
                  </a:lnTo>
                  <a:lnTo>
                    <a:pt x="6089" y="5033"/>
                  </a:lnTo>
                  <a:lnTo>
                    <a:pt x="6141" y="4799"/>
                  </a:lnTo>
                  <a:lnTo>
                    <a:pt x="6167" y="4564"/>
                  </a:lnTo>
                  <a:lnTo>
                    <a:pt x="6167" y="4316"/>
                  </a:lnTo>
                  <a:lnTo>
                    <a:pt x="6154" y="4082"/>
                  </a:lnTo>
                  <a:lnTo>
                    <a:pt x="6102" y="3834"/>
                  </a:lnTo>
                  <a:lnTo>
                    <a:pt x="6037" y="3586"/>
                  </a:lnTo>
                  <a:lnTo>
                    <a:pt x="5985" y="3456"/>
                  </a:lnTo>
                  <a:lnTo>
                    <a:pt x="5933" y="3325"/>
                  </a:lnTo>
                  <a:lnTo>
                    <a:pt x="5789" y="3078"/>
                  </a:lnTo>
                  <a:lnTo>
                    <a:pt x="5633" y="2843"/>
                  </a:lnTo>
                  <a:lnTo>
                    <a:pt x="5463" y="2608"/>
                  </a:lnTo>
                  <a:lnTo>
                    <a:pt x="5268" y="2387"/>
                  </a:lnTo>
                  <a:lnTo>
                    <a:pt x="5085" y="2165"/>
                  </a:lnTo>
                  <a:lnTo>
                    <a:pt x="4707" y="1761"/>
                  </a:lnTo>
                  <a:lnTo>
                    <a:pt x="4473" y="1526"/>
                  </a:lnTo>
                  <a:lnTo>
                    <a:pt x="4225" y="1318"/>
                  </a:lnTo>
                  <a:lnTo>
                    <a:pt x="3964" y="1109"/>
                  </a:lnTo>
                  <a:lnTo>
                    <a:pt x="3690" y="927"/>
                  </a:lnTo>
                  <a:lnTo>
                    <a:pt x="3404" y="744"/>
                  </a:lnTo>
                  <a:lnTo>
                    <a:pt x="3104" y="588"/>
                  </a:lnTo>
                  <a:lnTo>
                    <a:pt x="2817" y="444"/>
                  </a:lnTo>
                  <a:lnTo>
                    <a:pt x="2517" y="327"/>
                  </a:lnTo>
                  <a:lnTo>
                    <a:pt x="2217" y="223"/>
                  </a:lnTo>
                  <a:lnTo>
                    <a:pt x="1904" y="131"/>
                  </a:lnTo>
                  <a:lnTo>
                    <a:pt x="1591" y="66"/>
                  </a:lnTo>
                  <a:lnTo>
                    <a:pt x="1278" y="27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6381982" y="1903041"/>
              <a:ext cx="213413" cy="339057"/>
            </a:xfrm>
            <a:custGeom>
              <a:rect b="b" l="l" r="r" t="t"/>
              <a:pathLst>
                <a:path extrusionOk="0" h="11083" w="6976">
                  <a:moveTo>
                    <a:pt x="4407" y="1"/>
                  </a:moveTo>
                  <a:lnTo>
                    <a:pt x="4302" y="14"/>
                  </a:lnTo>
                  <a:lnTo>
                    <a:pt x="4185" y="40"/>
                  </a:lnTo>
                  <a:lnTo>
                    <a:pt x="4068" y="92"/>
                  </a:lnTo>
                  <a:lnTo>
                    <a:pt x="3950" y="144"/>
                  </a:lnTo>
                  <a:lnTo>
                    <a:pt x="3833" y="222"/>
                  </a:lnTo>
                  <a:lnTo>
                    <a:pt x="2738" y="992"/>
                  </a:lnTo>
                  <a:lnTo>
                    <a:pt x="1982" y="1539"/>
                  </a:lnTo>
                  <a:lnTo>
                    <a:pt x="1617" y="1826"/>
                  </a:lnTo>
                  <a:lnTo>
                    <a:pt x="1252" y="2126"/>
                  </a:lnTo>
                  <a:lnTo>
                    <a:pt x="900" y="2426"/>
                  </a:lnTo>
                  <a:lnTo>
                    <a:pt x="574" y="2765"/>
                  </a:lnTo>
                  <a:lnTo>
                    <a:pt x="430" y="2934"/>
                  </a:lnTo>
                  <a:lnTo>
                    <a:pt x="274" y="3104"/>
                  </a:lnTo>
                  <a:lnTo>
                    <a:pt x="131" y="3286"/>
                  </a:lnTo>
                  <a:lnTo>
                    <a:pt x="0" y="3482"/>
                  </a:lnTo>
                  <a:lnTo>
                    <a:pt x="326" y="3417"/>
                  </a:lnTo>
                  <a:lnTo>
                    <a:pt x="639" y="3351"/>
                  </a:lnTo>
                  <a:lnTo>
                    <a:pt x="952" y="3273"/>
                  </a:lnTo>
                  <a:lnTo>
                    <a:pt x="1265" y="3182"/>
                  </a:lnTo>
                  <a:lnTo>
                    <a:pt x="1578" y="3078"/>
                  </a:lnTo>
                  <a:lnTo>
                    <a:pt x="1891" y="2960"/>
                  </a:lnTo>
                  <a:lnTo>
                    <a:pt x="2190" y="2843"/>
                  </a:lnTo>
                  <a:lnTo>
                    <a:pt x="2490" y="2713"/>
                  </a:lnTo>
                  <a:lnTo>
                    <a:pt x="2777" y="2569"/>
                  </a:lnTo>
                  <a:lnTo>
                    <a:pt x="3064" y="2426"/>
                  </a:lnTo>
                  <a:lnTo>
                    <a:pt x="3351" y="2269"/>
                  </a:lnTo>
                  <a:lnTo>
                    <a:pt x="3638" y="2100"/>
                  </a:lnTo>
                  <a:lnTo>
                    <a:pt x="3911" y="1917"/>
                  </a:lnTo>
                  <a:lnTo>
                    <a:pt x="4172" y="1735"/>
                  </a:lnTo>
                  <a:lnTo>
                    <a:pt x="4446" y="1539"/>
                  </a:lnTo>
                  <a:lnTo>
                    <a:pt x="4694" y="1344"/>
                  </a:lnTo>
                  <a:lnTo>
                    <a:pt x="4798" y="1826"/>
                  </a:lnTo>
                  <a:lnTo>
                    <a:pt x="4889" y="2308"/>
                  </a:lnTo>
                  <a:lnTo>
                    <a:pt x="4967" y="2791"/>
                  </a:lnTo>
                  <a:lnTo>
                    <a:pt x="5020" y="3273"/>
                  </a:lnTo>
                  <a:lnTo>
                    <a:pt x="5059" y="3769"/>
                  </a:lnTo>
                  <a:lnTo>
                    <a:pt x="5098" y="4251"/>
                  </a:lnTo>
                  <a:lnTo>
                    <a:pt x="5111" y="4746"/>
                  </a:lnTo>
                  <a:lnTo>
                    <a:pt x="5124" y="5229"/>
                  </a:lnTo>
                  <a:lnTo>
                    <a:pt x="5137" y="5737"/>
                  </a:lnTo>
                  <a:lnTo>
                    <a:pt x="5176" y="6246"/>
                  </a:lnTo>
                  <a:lnTo>
                    <a:pt x="5241" y="6741"/>
                  </a:lnTo>
                  <a:lnTo>
                    <a:pt x="5332" y="7250"/>
                  </a:lnTo>
                  <a:lnTo>
                    <a:pt x="5437" y="7745"/>
                  </a:lnTo>
                  <a:lnTo>
                    <a:pt x="5554" y="8240"/>
                  </a:lnTo>
                  <a:lnTo>
                    <a:pt x="5697" y="8736"/>
                  </a:lnTo>
                  <a:lnTo>
                    <a:pt x="5854" y="9218"/>
                  </a:lnTo>
                  <a:lnTo>
                    <a:pt x="6050" y="9701"/>
                  </a:lnTo>
                  <a:lnTo>
                    <a:pt x="6141" y="9948"/>
                  </a:lnTo>
                  <a:lnTo>
                    <a:pt x="6258" y="10183"/>
                  </a:lnTo>
                  <a:lnTo>
                    <a:pt x="6375" y="10418"/>
                  </a:lnTo>
                  <a:lnTo>
                    <a:pt x="6506" y="10639"/>
                  </a:lnTo>
                  <a:lnTo>
                    <a:pt x="6636" y="10874"/>
                  </a:lnTo>
                  <a:lnTo>
                    <a:pt x="6793" y="11083"/>
                  </a:lnTo>
                  <a:lnTo>
                    <a:pt x="6936" y="11043"/>
                  </a:lnTo>
                  <a:lnTo>
                    <a:pt x="6962" y="10014"/>
                  </a:lnTo>
                  <a:lnTo>
                    <a:pt x="6975" y="9023"/>
                  </a:lnTo>
                  <a:lnTo>
                    <a:pt x="6949" y="8032"/>
                  </a:lnTo>
                  <a:lnTo>
                    <a:pt x="6910" y="7054"/>
                  </a:lnTo>
                  <a:lnTo>
                    <a:pt x="6884" y="6298"/>
                  </a:lnTo>
                  <a:lnTo>
                    <a:pt x="6858" y="5529"/>
                  </a:lnTo>
                  <a:lnTo>
                    <a:pt x="6832" y="4746"/>
                  </a:lnTo>
                  <a:lnTo>
                    <a:pt x="6780" y="3964"/>
                  </a:lnTo>
                  <a:lnTo>
                    <a:pt x="6754" y="3573"/>
                  </a:lnTo>
                  <a:lnTo>
                    <a:pt x="6714" y="3195"/>
                  </a:lnTo>
                  <a:lnTo>
                    <a:pt x="6662" y="2804"/>
                  </a:lnTo>
                  <a:lnTo>
                    <a:pt x="6610" y="2426"/>
                  </a:lnTo>
                  <a:lnTo>
                    <a:pt x="6545" y="2048"/>
                  </a:lnTo>
                  <a:lnTo>
                    <a:pt x="6454" y="1683"/>
                  </a:lnTo>
                  <a:lnTo>
                    <a:pt x="6362" y="1318"/>
                  </a:lnTo>
                  <a:lnTo>
                    <a:pt x="6258" y="966"/>
                  </a:lnTo>
                  <a:lnTo>
                    <a:pt x="6219" y="861"/>
                  </a:lnTo>
                  <a:lnTo>
                    <a:pt x="6180" y="770"/>
                  </a:lnTo>
                  <a:lnTo>
                    <a:pt x="6128" y="679"/>
                  </a:lnTo>
                  <a:lnTo>
                    <a:pt x="6063" y="601"/>
                  </a:lnTo>
                  <a:lnTo>
                    <a:pt x="5984" y="522"/>
                  </a:lnTo>
                  <a:lnTo>
                    <a:pt x="5880" y="470"/>
                  </a:lnTo>
                  <a:lnTo>
                    <a:pt x="5789" y="431"/>
                  </a:lnTo>
                  <a:lnTo>
                    <a:pt x="5684" y="392"/>
                  </a:lnTo>
                  <a:lnTo>
                    <a:pt x="5437" y="288"/>
                  </a:lnTo>
                  <a:lnTo>
                    <a:pt x="5202" y="196"/>
                  </a:lnTo>
                  <a:lnTo>
                    <a:pt x="4967" y="105"/>
                  </a:lnTo>
                  <a:lnTo>
                    <a:pt x="4746" y="40"/>
                  </a:lnTo>
                  <a:lnTo>
                    <a:pt x="4628" y="14"/>
                  </a:lnTo>
                  <a:lnTo>
                    <a:pt x="4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6529530" y="2039055"/>
              <a:ext cx="128060" cy="694817"/>
            </a:xfrm>
            <a:custGeom>
              <a:rect b="b" l="l" r="r" t="t"/>
              <a:pathLst>
                <a:path extrusionOk="0" h="22712" w="4186">
                  <a:moveTo>
                    <a:pt x="1" y="1"/>
                  </a:moveTo>
                  <a:lnTo>
                    <a:pt x="1" y="22712"/>
                  </a:lnTo>
                  <a:lnTo>
                    <a:pt x="4186" y="22712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6611303" y="1784189"/>
              <a:ext cx="92573" cy="228189"/>
            </a:xfrm>
            <a:custGeom>
              <a:rect b="b" l="l" r="r" t="t"/>
              <a:pathLst>
                <a:path extrusionOk="0" h="7459" w="3026">
                  <a:moveTo>
                    <a:pt x="2908" y="1"/>
                  </a:moveTo>
                  <a:lnTo>
                    <a:pt x="2660" y="444"/>
                  </a:lnTo>
                  <a:lnTo>
                    <a:pt x="2439" y="900"/>
                  </a:lnTo>
                  <a:lnTo>
                    <a:pt x="2008" y="1800"/>
                  </a:lnTo>
                  <a:lnTo>
                    <a:pt x="1578" y="2699"/>
                  </a:lnTo>
                  <a:lnTo>
                    <a:pt x="1161" y="3599"/>
                  </a:lnTo>
                  <a:lnTo>
                    <a:pt x="1057" y="3821"/>
                  </a:lnTo>
                  <a:lnTo>
                    <a:pt x="939" y="4042"/>
                  </a:lnTo>
                  <a:lnTo>
                    <a:pt x="705" y="4486"/>
                  </a:lnTo>
                  <a:lnTo>
                    <a:pt x="587" y="4694"/>
                  </a:lnTo>
                  <a:lnTo>
                    <a:pt x="496" y="4916"/>
                  </a:lnTo>
                  <a:lnTo>
                    <a:pt x="405" y="5150"/>
                  </a:lnTo>
                  <a:lnTo>
                    <a:pt x="327" y="5385"/>
                  </a:lnTo>
                  <a:lnTo>
                    <a:pt x="209" y="5854"/>
                  </a:lnTo>
                  <a:lnTo>
                    <a:pt x="118" y="6337"/>
                  </a:lnTo>
                  <a:lnTo>
                    <a:pt x="79" y="6585"/>
                  </a:lnTo>
                  <a:lnTo>
                    <a:pt x="40" y="6845"/>
                  </a:lnTo>
                  <a:lnTo>
                    <a:pt x="14" y="7106"/>
                  </a:lnTo>
                  <a:lnTo>
                    <a:pt x="1" y="7380"/>
                  </a:lnTo>
                  <a:lnTo>
                    <a:pt x="105" y="7458"/>
                  </a:lnTo>
                  <a:lnTo>
                    <a:pt x="235" y="7380"/>
                  </a:lnTo>
                  <a:lnTo>
                    <a:pt x="353" y="7302"/>
                  </a:lnTo>
                  <a:lnTo>
                    <a:pt x="574" y="7132"/>
                  </a:lnTo>
                  <a:lnTo>
                    <a:pt x="770" y="6950"/>
                  </a:lnTo>
                  <a:lnTo>
                    <a:pt x="952" y="6754"/>
                  </a:lnTo>
                  <a:lnTo>
                    <a:pt x="1122" y="6545"/>
                  </a:lnTo>
                  <a:lnTo>
                    <a:pt x="1278" y="6337"/>
                  </a:lnTo>
                  <a:lnTo>
                    <a:pt x="1422" y="6115"/>
                  </a:lnTo>
                  <a:lnTo>
                    <a:pt x="1552" y="5894"/>
                  </a:lnTo>
                  <a:lnTo>
                    <a:pt x="1669" y="5672"/>
                  </a:lnTo>
                  <a:lnTo>
                    <a:pt x="1774" y="5437"/>
                  </a:lnTo>
                  <a:lnTo>
                    <a:pt x="1865" y="5203"/>
                  </a:lnTo>
                  <a:lnTo>
                    <a:pt x="1930" y="4955"/>
                  </a:lnTo>
                  <a:lnTo>
                    <a:pt x="2048" y="4459"/>
                  </a:lnTo>
                  <a:lnTo>
                    <a:pt x="2165" y="3964"/>
                  </a:lnTo>
                  <a:lnTo>
                    <a:pt x="2413" y="2999"/>
                  </a:lnTo>
                  <a:lnTo>
                    <a:pt x="2634" y="2008"/>
                  </a:lnTo>
                  <a:lnTo>
                    <a:pt x="2830" y="1031"/>
                  </a:lnTo>
                  <a:lnTo>
                    <a:pt x="3025" y="53"/>
                  </a:lnTo>
                  <a:lnTo>
                    <a:pt x="2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5933282" y="2696366"/>
              <a:ext cx="360563" cy="37506"/>
            </a:xfrm>
            <a:custGeom>
              <a:rect b="b" l="l" r="r" t="t"/>
              <a:pathLst>
                <a:path extrusionOk="0" h="1226" w="11786">
                  <a:moveTo>
                    <a:pt x="0" y="0"/>
                  </a:moveTo>
                  <a:lnTo>
                    <a:pt x="2855" y="913"/>
                  </a:lnTo>
                  <a:lnTo>
                    <a:pt x="2855" y="1226"/>
                  </a:lnTo>
                  <a:lnTo>
                    <a:pt x="8931" y="1226"/>
                  </a:lnTo>
                  <a:lnTo>
                    <a:pt x="8931" y="913"/>
                  </a:lnTo>
                  <a:lnTo>
                    <a:pt x="11786" y="0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5936463" y="2562738"/>
              <a:ext cx="298369" cy="133659"/>
            </a:xfrm>
            <a:custGeom>
              <a:rect b="b" l="l" r="r" t="t"/>
              <a:pathLst>
                <a:path extrusionOk="0" h="4369" w="9753">
                  <a:moveTo>
                    <a:pt x="1669" y="1187"/>
                  </a:moveTo>
                  <a:lnTo>
                    <a:pt x="1747" y="1200"/>
                  </a:lnTo>
                  <a:lnTo>
                    <a:pt x="1826" y="1213"/>
                  </a:lnTo>
                  <a:lnTo>
                    <a:pt x="1982" y="1252"/>
                  </a:lnTo>
                  <a:lnTo>
                    <a:pt x="2047" y="1487"/>
                  </a:lnTo>
                  <a:lnTo>
                    <a:pt x="2113" y="1709"/>
                  </a:lnTo>
                  <a:lnTo>
                    <a:pt x="2204" y="1930"/>
                  </a:lnTo>
                  <a:lnTo>
                    <a:pt x="2295" y="2139"/>
                  </a:lnTo>
                  <a:lnTo>
                    <a:pt x="2386" y="2334"/>
                  </a:lnTo>
                  <a:lnTo>
                    <a:pt x="2491" y="2530"/>
                  </a:lnTo>
                  <a:lnTo>
                    <a:pt x="2595" y="2699"/>
                  </a:lnTo>
                  <a:lnTo>
                    <a:pt x="2712" y="2869"/>
                  </a:lnTo>
                  <a:lnTo>
                    <a:pt x="2712" y="2869"/>
                  </a:lnTo>
                  <a:lnTo>
                    <a:pt x="2269" y="2856"/>
                  </a:lnTo>
                  <a:lnTo>
                    <a:pt x="1669" y="2856"/>
                  </a:lnTo>
                  <a:lnTo>
                    <a:pt x="1578" y="2843"/>
                  </a:lnTo>
                  <a:lnTo>
                    <a:pt x="1500" y="2830"/>
                  </a:lnTo>
                  <a:lnTo>
                    <a:pt x="1422" y="2817"/>
                  </a:lnTo>
                  <a:lnTo>
                    <a:pt x="1343" y="2791"/>
                  </a:lnTo>
                  <a:lnTo>
                    <a:pt x="1278" y="2752"/>
                  </a:lnTo>
                  <a:lnTo>
                    <a:pt x="1200" y="2712"/>
                  </a:lnTo>
                  <a:lnTo>
                    <a:pt x="1083" y="2608"/>
                  </a:lnTo>
                  <a:lnTo>
                    <a:pt x="978" y="2491"/>
                  </a:lnTo>
                  <a:lnTo>
                    <a:pt x="939" y="2413"/>
                  </a:lnTo>
                  <a:lnTo>
                    <a:pt x="900" y="2347"/>
                  </a:lnTo>
                  <a:lnTo>
                    <a:pt x="874" y="2269"/>
                  </a:lnTo>
                  <a:lnTo>
                    <a:pt x="861" y="2191"/>
                  </a:lnTo>
                  <a:lnTo>
                    <a:pt x="848" y="2113"/>
                  </a:lnTo>
                  <a:lnTo>
                    <a:pt x="835" y="2021"/>
                  </a:lnTo>
                  <a:lnTo>
                    <a:pt x="848" y="1943"/>
                  </a:lnTo>
                  <a:lnTo>
                    <a:pt x="861" y="1852"/>
                  </a:lnTo>
                  <a:lnTo>
                    <a:pt x="874" y="1774"/>
                  </a:lnTo>
                  <a:lnTo>
                    <a:pt x="900" y="1695"/>
                  </a:lnTo>
                  <a:lnTo>
                    <a:pt x="939" y="1630"/>
                  </a:lnTo>
                  <a:lnTo>
                    <a:pt x="978" y="1565"/>
                  </a:lnTo>
                  <a:lnTo>
                    <a:pt x="1083" y="1435"/>
                  </a:lnTo>
                  <a:lnTo>
                    <a:pt x="1200" y="1330"/>
                  </a:lnTo>
                  <a:lnTo>
                    <a:pt x="1278" y="1291"/>
                  </a:lnTo>
                  <a:lnTo>
                    <a:pt x="1343" y="1265"/>
                  </a:lnTo>
                  <a:lnTo>
                    <a:pt x="1422" y="1226"/>
                  </a:lnTo>
                  <a:lnTo>
                    <a:pt x="1500" y="1213"/>
                  </a:lnTo>
                  <a:lnTo>
                    <a:pt x="1578" y="1200"/>
                  </a:lnTo>
                  <a:lnTo>
                    <a:pt x="1669" y="1187"/>
                  </a:lnTo>
                  <a:close/>
                  <a:moveTo>
                    <a:pt x="1826" y="1"/>
                  </a:moveTo>
                  <a:lnTo>
                    <a:pt x="1839" y="366"/>
                  </a:lnTo>
                  <a:lnTo>
                    <a:pt x="1669" y="353"/>
                  </a:lnTo>
                  <a:lnTo>
                    <a:pt x="1500" y="366"/>
                  </a:lnTo>
                  <a:lnTo>
                    <a:pt x="1330" y="379"/>
                  </a:lnTo>
                  <a:lnTo>
                    <a:pt x="1174" y="431"/>
                  </a:lnTo>
                  <a:lnTo>
                    <a:pt x="1017" y="483"/>
                  </a:lnTo>
                  <a:lnTo>
                    <a:pt x="874" y="548"/>
                  </a:lnTo>
                  <a:lnTo>
                    <a:pt x="731" y="639"/>
                  </a:lnTo>
                  <a:lnTo>
                    <a:pt x="600" y="731"/>
                  </a:lnTo>
                  <a:lnTo>
                    <a:pt x="483" y="835"/>
                  </a:lnTo>
                  <a:lnTo>
                    <a:pt x="379" y="965"/>
                  </a:lnTo>
                  <a:lnTo>
                    <a:pt x="287" y="1083"/>
                  </a:lnTo>
                  <a:lnTo>
                    <a:pt x="196" y="1226"/>
                  </a:lnTo>
                  <a:lnTo>
                    <a:pt x="131" y="1370"/>
                  </a:lnTo>
                  <a:lnTo>
                    <a:pt x="66" y="1526"/>
                  </a:lnTo>
                  <a:lnTo>
                    <a:pt x="27" y="1682"/>
                  </a:lnTo>
                  <a:lnTo>
                    <a:pt x="0" y="1852"/>
                  </a:lnTo>
                  <a:lnTo>
                    <a:pt x="0" y="2021"/>
                  </a:lnTo>
                  <a:lnTo>
                    <a:pt x="0" y="2191"/>
                  </a:lnTo>
                  <a:lnTo>
                    <a:pt x="27" y="2360"/>
                  </a:lnTo>
                  <a:lnTo>
                    <a:pt x="66" y="2517"/>
                  </a:lnTo>
                  <a:lnTo>
                    <a:pt x="131" y="2673"/>
                  </a:lnTo>
                  <a:lnTo>
                    <a:pt x="196" y="2817"/>
                  </a:lnTo>
                  <a:lnTo>
                    <a:pt x="287" y="2960"/>
                  </a:lnTo>
                  <a:lnTo>
                    <a:pt x="379" y="3090"/>
                  </a:lnTo>
                  <a:lnTo>
                    <a:pt x="483" y="3208"/>
                  </a:lnTo>
                  <a:lnTo>
                    <a:pt x="600" y="3312"/>
                  </a:lnTo>
                  <a:lnTo>
                    <a:pt x="731" y="3403"/>
                  </a:lnTo>
                  <a:lnTo>
                    <a:pt x="874" y="3495"/>
                  </a:lnTo>
                  <a:lnTo>
                    <a:pt x="1017" y="3560"/>
                  </a:lnTo>
                  <a:lnTo>
                    <a:pt x="1174" y="3625"/>
                  </a:lnTo>
                  <a:lnTo>
                    <a:pt x="1330" y="3664"/>
                  </a:lnTo>
                  <a:lnTo>
                    <a:pt x="1500" y="3690"/>
                  </a:lnTo>
                  <a:lnTo>
                    <a:pt x="2256" y="3690"/>
                  </a:lnTo>
                  <a:lnTo>
                    <a:pt x="2673" y="3716"/>
                  </a:lnTo>
                  <a:lnTo>
                    <a:pt x="2869" y="3729"/>
                  </a:lnTo>
                  <a:lnTo>
                    <a:pt x="3064" y="3768"/>
                  </a:lnTo>
                  <a:lnTo>
                    <a:pt x="3260" y="3808"/>
                  </a:lnTo>
                  <a:lnTo>
                    <a:pt x="3468" y="3873"/>
                  </a:lnTo>
                  <a:lnTo>
                    <a:pt x="3494" y="3795"/>
                  </a:lnTo>
                  <a:lnTo>
                    <a:pt x="3768" y="4055"/>
                  </a:lnTo>
                  <a:lnTo>
                    <a:pt x="4003" y="4225"/>
                  </a:lnTo>
                  <a:lnTo>
                    <a:pt x="4159" y="4342"/>
                  </a:lnTo>
                  <a:lnTo>
                    <a:pt x="4212" y="4368"/>
                  </a:lnTo>
                  <a:lnTo>
                    <a:pt x="7380" y="4368"/>
                  </a:lnTo>
                  <a:lnTo>
                    <a:pt x="7471" y="4303"/>
                  </a:lnTo>
                  <a:lnTo>
                    <a:pt x="7745" y="4094"/>
                  </a:lnTo>
                  <a:lnTo>
                    <a:pt x="7927" y="3938"/>
                  </a:lnTo>
                  <a:lnTo>
                    <a:pt x="8123" y="3755"/>
                  </a:lnTo>
                  <a:lnTo>
                    <a:pt x="8344" y="3534"/>
                  </a:lnTo>
                  <a:lnTo>
                    <a:pt x="8566" y="3273"/>
                  </a:lnTo>
                  <a:lnTo>
                    <a:pt x="8788" y="2986"/>
                  </a:lnTo>
                  <a:lnTo>
                    <a:pt x="9009" y="2660"/>
                  </a:lnTo>
                  <a:lnTo>
                    <a:pt x="9114" y="2478"/>
                  </a:lnTo>
                  <a:lnTo>
                    <a:pt x="9205" y="2295"/>
                  </a:lnTo>
                  <a:lnTo>
                    <a:pt x="9296" y="2100"/>
                  </a:lnTo>
                  <a:lnTo>
                    <a:pt x="9387" y="1904"/>
                  </a:lnTo>
                  <a:lnTo>
                    <a:pt x="9466" y="1695"/>
                  </a:lnTo>
                  <a:lnTo>
                    <a:pt x="9544" y="1474"/>
                  </a:lnTo>
                  <a:lnTo>
                    <a:pt x="9596" y="1252"/>
                  </a:lnTo>
                  <a:lnTo>
                    <a:pt x="9661" y="1018"/>
                  </a:lnTo>
                  <a:lnTo>
                    <a:pt x="9700" y="783"/>
                  </a:lnTo>
                  <a:lnTo>
                    <a:pt x="9726" y="535"/>
                  </a:lnTo>
                  <a:lnTo>
                    <a:pt x="9752" y="274"/>
                  </a:lnTo>
                  <a:lnTo>
                    <a:pt x="9752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6039377" y="2266786"/>
              <a:ext cx="78194" cy="268480"/>
            </a:xfrm>
            <a:custGeom>
              <a:rect b="b" l="l" r="r" t="t"/>
              <a:pathLst>
                <a:path extrusionOk="0" h="8776" w="2556">
                  <a:moveTo>
                    <a:pt x="1512" y="1"/>
                  </a:moveTo>
                  <a:lnTo>
                    <a:pt x="1669" y="288"/>
                  </a:lnTo>
                  <a:lnTo>
                    <a:pt x="1799" y="575"/>
                  </a:lnTo>
                  <a:lnTo>
                    <a:pt x="1864" y="718"/>
                  </a:lnTo>
                  <a:lnTo>
                    <a:pt x="1917" y="861"/>
                  </a:lnTo>
                  <a:lnTo>
                    <a:pt x="1956" y="1018"/>
                  </a:lnTo>
                  <a:lnTo>
                    <a:pt x="1982" y="1161"/>
                  </a:lnTo>
                  <a:lnTo>
                    <a:pt x="2008" y="1305"/>
                  </a:lnTo>
                  <a:lnTo>
                    <a:pt x="2021" y="1448"/>
                  </a:lnTo>
                  <a:lnTo>
                    <a:pt x="2021" y="1578"/>
                  </a:lnTo>
                  <a:lnTo>
                    <a:pt x="2008" y="1722"/>
                  </a:lnTo>
                  <a:lnTo>
                    <a:pt x="1995" y="1787"/>
                  </a:lnTo>
                  <a:lnTo>
                    <a:pt x="1982" y="1852"/>
                  </a:lnTo>
                  <a:lnTo>
                    <a:pt x="1956" y="1917"/>
                  </a:lnTo>
                  <a:lnTo>
                    <a:pt x="1943" y="1983"/>
                  </a:lnTo>
                  <a:lnTo>
                    <a:pt x="1917" y="2048"/>
                  </a:lnTo>
                  <a:lnTo>
                    <a:pt x="1891" y="2100"/>
                  </a:lnTo>
                  <a:lnTo>
                    <a:pt x="1838" y="2217"/>
                  </a:lnTo>
                  <a:lnTo>
                    <a:pt x="1773" y="2335"/>
                  </a:lnTo>
                  <a:lnTo>
                    <a:pt x="1734" y="2400"/>
                  </a:lnTo>
                  <a:lnTo>
                    <a:pt x="1695" y="2452"/>
                  </a:lnTo>
                  <a:lnTo>
                    <a:pt x="1656" y="2504"/>
                  </a:lnTo>
                  <a:lnTo>
                    <a:pt x="1617" y="2556"/>
                  </a:lnTo>
                  <a:lnTo>
                    <a:pt x="1525" y="2647"/>
                  </a:lnTo>
                  <a:lnTo>
                    <a:pt x="1317" y="2830"/>
                  </a:lnTo>
                  <a:lnTo>
                    <a:pt x="1069" y="3013"/>
                  </a:lnTo>
                  <a:lnTo>
                    <a:pt x="808" y="3221"/>
                  </a:lnTo>
                  <a:lnTo>
                    <a:pt x="665" y="3338"/>
                  </a:lnTo>
                  <a:lnTo>
                    <a:pt x="535" y="3469"/>
                  </a:lnTo>
                  <a:lnTo>
                    <a:pt x="404" y="3625"/>
                  </a:lnTo>
                  <a:lnTo>
                    <a:pt x="287" y="3795"/>
                  </a:lnTo>
                  <a:lnTo>
                    <a:pt x="183" y="3964"/>
                  </a:lnTo>
                  <a:lnTo>
                    <a:pt x="104" y="4160"/>
                  </a:lnTo>
                  <a:lnTo>
                    <a:pt x="52" y="4355"/>
                  </a:lnTo>
                  <a:lnTo>
                    <a:pt x="13" y="4564"/>
                  </a:lnTo>
                  <a:lnTo>
                    <a:pt x="0" y="4773"/>
                  </a:lnTo>
                  <a:lnTo>
                    <a:pt x="26" y="4994"/>
                  </a:lnTo>
                  <a:lnTo>
                    <a:pt x="39" y="5099"/>
                  </a:lnTo>
                  <a:lnTo>
                    <a:pt x="78" y="5203"/>
                  </a:lnTo>
                  <a:lnTo>
                    <a:pt x="104" y="5307"/>
                  </a:lnTo>
                  <a:lnTo>
                    <a:pt x="157" y="5411"/>
                  </a:lnTo>
                  <a:lnTo>
                    <a:pt x="196" y="5503"/>
                  </a:lnTo>
                  <a:lnTo>
                    <a:pt x="248" y="5594"/>
                  </a:lnTo>
                  <a:lnTo>
                    <a:pt x="313" y="5672"/>
                  </a:lnTo>
                  <a:lnTo>
                    <a:pt x="365" y="5750"/>
                  </a:lnTo>
                  <a:lnTo>
                    <a:pt x="496" y="5894"/>
                  </a:lnTo>
                  <a:lnTo>
                    <a:pt x="626" y="6024"/>
                  </a:lnTo>
                  <a:lnTo>
                    <a:pt x="756" y="6155"/>
                  </a:lnTo>
                  <a:lnTo>
                    <a:pt x="887" y="6259"/>
                  </a:lnTo>
                  <a:lnTo>
                    <a:pt x="1147" y="6467"/>
                  </a:lnTo>
                  <a:lnTo>
                    <a:pt x="1382" y="6650"/>
                  </a:lnTo>
                  <a:lnTo>
                    <a:pt x="1499" y="6754"/>
                  </a:lnTo>
                  <a:lnTo>
                    <a:pt x="1604" y="6846"/>
                  </a:lnTo>
                  <a:lnTo>
                    <a:pt x="1708" y="6937"/>
                  </a:lnTo>
                  <a:lnTo>
                    <a:pt x="1799" y="7054"/>
                  </a:lnTo>
                  <a:lnTo>
                    <a:pt x="1877" y="7158"/>
                  </a:lnTo>
                  <a:lnTo>
                    <a:pt x="1956" y="7276"/>
                  </a:lnTo>
                  <a:lnTo>
                    <a:pt x="2021" y="7406"/>
                  </a:lnTo>
                  <a:lnTo>
                    <a:pt x="2086" y="7550"/>
                  </a:lnTo>
                  <a:lnTo>
                    <a:pt x="2138" y="7680"/>
                  </a:lnTo>
                  <a:lnTo>
                    <a:pt x="2177" y="7823"/>
                  </a:lnTo>
                  <a:lnTo>
                    <a:pt x="2256" y="8136"/>
                  </a:lnTo>
                  <a:lnTo>
                    <a:pt x="2295" y="8449"/>
                  </a:lnTo>
                  <a:lnTo>
                    <a:pt x="2347" y="8775"/>
                  </a:lnTo>
                  <a:lnTo>
                    <a:pt x="2425" y="8449"/>
                  </a:lnTo>
                  <a:lnTo>
                    <a:pt x="2464" y="8293"/>
                  </a:lnTo>
                  <a:lnTo>
                    <a:pt x="2477" y="8123"/>
                  </a:lnTo>
                  <a:lnTo>
                    <a:pt x="2503" y="7954"/>
                  </a:lnTo>
                  <a:lnTo>
                    <a:pt x="2503" y="7784"/>
                  </a:lnTo>
                  <a:lnTo>
                    <a:pt x="2503" y="7615"/>
                  </a:lnTo>
                  <a:lnTo>
                    <a:pt x="2477" y="7445"/>
                  </a:lnTo>
                  <a:lnTo>
                    <a:pt x="2451" y="7263"/>
                  </a:lnTo>
                  <a:lnTo>
                    <a:pt x="2399" y="7093"/>
                  </a:lnTo>
                  <a:lnTo>
                    <a:pt x="2347" y="6924"/>
                  </a:lnTo>
                  <a:lnTo>
                    <a:pt x="2269" y="6754"/>
                  </a:lnTo>
                  <a:lnTo>
                    <a:pt x="2177" y="6598"/>
                  </a:lnTo>
                  <a:lnTo>
                    <a:pt x="2073" y="6441"/>
                  </a:lnTo>
                  <a:lnTo>
                    <a:pt x="1956" y="6298"/>
                  </a:lnTo>
                  <a:lnTo>
                    <a:pt x="1838" y="6168"/>
                  </a:lnTo>
                  <a:lnTo>
                    <a:pt x="1604" y="5933"/>
                  </a:lnTo>
                  <a:lnTo>
                    <a:pt x="1382" y="5711"/>
                  </a:lnTo>
                  <a:lnTo>
                    <a:pt x="1173" y="5490"/>
                  </a:lnTo>
                  <a:lnTo>
                    <a:pt x="1082" y="5385"/>
                  </a:lnTo>
                  <a:lnTo>
                    <a:pt x="1004" y="5281"/>
                  </a:lnTo>
                  <a:lnTo>
                    <a:pt x="952" y="5177"/>
                  </a:lnTo>
                  <a:lnTo>
                    <a:pt x="900" y="5072"/>
                  </a:lnTo>
                  <a:lnTo>
                    <a:pt x="861" y="4981"/>
                  </a:lnTo>
                  <a:lnTo>
                    <a:pt x="848" y="4877"/>
                  </a:lnTo>
                  <a:lnTo>
                    <a:pt x="848" y="4773"/>
                  </a:lnTo>
                  <a:lnTo>
                    <a:pt x="848" y="4655"/>
                  </a:lnTo>
                  <a:lnTo>
                    <a:pt x="874" y="4551"/>
                  </a:lnTo>
                  <a:lnTo>
                    <a:pt x="900" y="4434"/>
                  </a:lnTo>
                  <a:lnTo>
                    <a:pt x="952" y="4329"/>
                  </a:lnTo>
                  <a:lnTo>
                    <a:pt x="1004" y="4225"/>
                  </a:lnTo>
                  <a:lnTo>
                    <a:pt x="1069" y="4134"/>
                  </a:lnTo>
                  <a:lnTo>
                    <a:pt x="1147" y="4029"/>
                  </a:lnTo>
                  <a:lnTo>
                    <a:pt x="1239" y="3938"/>
                  </a:lnTo>
                  <a:lnTo>
                    <a:pt x="1343" y="3834"/>
                  </a:lnTo>
                  <a:lnTo>
                    <a:pt x="1565" y="3638"/>
                  </a:lnTo>
                  <a:lnTo>
                    <a:pt x="1825" y="3417"/>
                  </a:lnTo>
                  <a:lnTo>
                    <a:pt x="1956" y="3286"/>
                  </a:lnTo>
                  <a:lnTo>
                    <a:pt x="2073" y="3143"/>
                  </a:lnTo>
                  <a:lnTo>
                    <a:pt x="2190" y="2986"/>
                  </a:lnTo>
                  <a:lnTo>
                    <a:pt x="2243" y="2908"/>
                  </a:lnTo>
                  <a:lnTo>
                    <a:pt x="2295" y="2830"/>
                  </a:lnTo>
                  <a:lnTo>
                    <a:pt x="2334" y="2739"/>
                  </a:lnTo>
                  <a:lnTo>
                    <a:pt x="2373" y="2661"/>
                  </a:lnTo>
                  <a:lnTo>
                    <a:pt x="2451" y="2478"/>
                  </a:lnTo>
                  <a:lnTo>
                    <a:pt x="2503" y="2295"/>
                  </a:lnTo>
                  <a:lnTo>
                    <a:pt x="2542" y="2113"/>
                  </a:lnTo>
                  <a:lnTo>
                    <a:pt x="2555" y="1917"/>
                  </a:lnTo>
                  <a:lnTo>
                    <a:pt x="2555" y="1735"/>
                  </a:lnTo>
                  <a:lnTo>
                    <a:pt x="2542" y="1552"/>
                  </a:lnTo>
                  <a:lnTo>
                    <a:pt x="2503" y="1370"/>
                  </a:lnTo>
                  <a:lnTo>
                    <a:pt x="2451" y="1200"/>
                  </a:lnTo>
                  <a:lnTo>
                    <a:pt x="2386" y="1031"/>
                  </a:lnTo>
                  <a:lnTo>
                    <a:pt x="2295" y="874"/>
                  </a:lnTo>
                  <a:lnTo>
                    <a:pt x="2216" y="718"/>
                  </a:lnTo>
                  <a:lnTo>
                    <a:pt x="2112" y="588"/>
                  </a:lnTo>
                  <a:lnTo>
                    <a:pt x="2008" y="457"/>
                  </a:lnTo>
                  <a:lnTo>
                    <a:pt x="1891" y="327"/>
                  </a:lnTo>
                  <a:lnTo>
                    <a:pt x="1773" y="209"/>
                  </a:lnTo>
                  <a:lnTo>
                    <a:pt x="1643" y="105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6113166" y="2163505"/>
              <a:ext cx="59839" cy="237337"/>
            </a:xfrm>
            <a:custGeom>
              <a:rect b="b" l="l" r="r" t="t"/>
              <a:pathLst>
                <a:path extrusionOk="0" h="7758" w="1956">
                  <a:moveTo>
                    <a:pt x="508" y="0"/>
                  </a:moveTo>
                  <a:lnTo>
                    <a:pt x="430" y="118"/>
                  </a:lnTo>
                  <a:lnTo>
                    <a:pt x="365" y="235"/>
                  </a:lnTo>
                  <a:lnTo>
                    <a:pt x="300" y="352"/>
                  </a:lnTo>
                  <a:lnTo>
                    <a:pt x="235" y="470"/>
                  </a:lnTo>
                  <a:lnTo>
                    <a:pt x="183" y="600"/>
                  </a:lnTo>
                  <a:lnTo>
                    <a:pt x="143" y="730"/>
                  </a:lnTo>
                  <a:lnTo>
                    <a:pt x="104" y="874"/>
                  </a:lnTo>
                  <a:lnTo>
                    <a:pt x="65" y="1004"/>
                  </a:lnTo>
                  <a:lnTo>
                    <a:pt x="26" y="1278"/>
                  </a:lnTo>
                  <a:lnTo>
                    <a:pt x="0" y="1565"/>
                  </a:lnTo>
                  <a:lnTo>
                    <a:pt x="13" y="1852"/>
                  </a:lnTo>
                  <a:lnTo>
                    <a:pt x="39" y="2125"/>
                  </a:lnTo>
                  <a:lnTo>
                    <a:pt x="104" y="2412"/>
                  </a:lnTo>
                  <a:lnTo>
                    <a:pt x="130" y="2556"/>
                  </a:lnTo>
                  <a:lnTo>
                    <a:pt x="183" y="2686"/>
                  </a:lnTo>
                  <a:lnTo>
                    <a:pt x="235" y="2829"/>
                  </a:lnTo>
                  <a:lnTo>
                    <a:pt x="287" y="2960"/>
                  </a:lnTo>
                  <a:lnTo>
                    <a:pt x="417" y="3220"/>
                  </a:lnTo>
                  <a:lnTo>
                    <a:pt x="561" y="3468"/>
                  </a:lnTo>
                  <a:lnTo>
                    <a:pt x="704" y="3690"/>
                  </a:lnTo>
                  <a:lnTo>
                    <a:pt x="834" y="3885"/>
                  </a:lnTo>
                  <a:lnTo>
                    <a:pt x="939" y="4081"/>
                  </a:lnTo>
                  <a:lnTo>
                    <a:pt x="1030" y="4276"/>
                  </a:lnTo>
                  <a:lnTo>
                    <a:pt x="1095" y="4485"/>
                  </a:lnTo>
                  <a:lnTo>
                    <a:pt x="1134" y="4694"/>
                  </a:lnTo>
                  <a:lnTo>
                    <a:pt x="1160" y="4915"/>
                  </a:lnTo>
                  <a:lnTo>
                    <a:pt x="1160" y="5124"/>
                  </a:lnTo>
                  <a:lnTo>
                    <a:pt x="1147" y="5346"/>
                  </a:lnTo>
                  <a:lnTo>
                    <a:pt x="1108" y="5567"/>
                  </a:lnTo>
                  <a:lnTo>
                    <a:pt x="1043" y="5776"/>
                  </a:lnTo>
                  <a:lnTo>
                    <a:pt x="1004" y="5893"/>
                  </a:lnTo>
                  <a:lnTo>
                    <a:pt x="965" y="5997"/>
                  </a:lnTo>
                  <a:lnTo>
                    <a:pt x="913" y="6102"/>
                  </a:lnTo>
                  <a:lnTo>
                    <a:pt x="860" y="6206"/>
                  </a:lnTo>
                  <a:lnTo>
                    <a:pt x="730" y="6441"/>
                  </a:lnTo>
                  <a:lnTo>
                    <a:pt x="600" y="6675"/>
                  </a:lnTo>
                  <a:lnTo>
                    <a:pt x="495" y="6936"/>
                  </a:lnTo>
                  <a:lnTo>
                    <a:pt x="443" y="7066"/>
                  </a:lnTo>
                  <a:lnTo>
                    <a:pt x="417" y="7210"/>
                  </a:lnTo>
                  <a:lnTo>
                    <a:pt x="391" y="7353"/>
                  </a:lnTo>
                  <a:lnTo>
                    <a:pt x="404" y="7497"/>
                  </a:lnTo>
                  <a:lnTo>
                    <a:pt x="430" y="7627"/>
                  </a:lnTo>
                  <a:lnTo>
                    <a:pt x="469" y="7757"/>
                  </a:lnTo>
                  <a:lnTo>
                    <a:pt x="495" y="7627"/>
                  </a:lnTo>
                  <a:lnTo>
                    <a:pt x="522" y="7510"/>
                  </a:lnTo>
                  <a:lnTo>
                    <a:pt x="574" y="7392"/>
                  </a:lnTo>
                  <a:lnTo>
                    <a:pt x="626" y="7288"/>
                  </a:lnTo>
                  <a:lnTo>
                    <a:pt x="704" y="7184"/>
                  </a:lnTo>
                  <a:lnTo>
                    <a:pt x="782" y="7093"/>
                  </a:lnTo>
                  <a:lnTo>
                    <a:pt x="939" y="6910"/>
                  </a:lnTo>
                  <a:lnTo>
                    <a:pt x="1121" y="6727"/>
                  </a:lnTo>
                  <a:lnTo>
                    <a:pt x="1304" y="6532"/>
                  </a:lnTo>
                  <a:lnTo>
                    <a:pt x="1395" y="6428"/>
                  </a:lnTo>
                  <a:lnTo>
                    <a:pt x="1486" y="6310"/>
                  </a:lnTo>
                  <a:lnTo>
                    <a:pt x="1564" y="6193"/>
                  </a:lnTo>
                  <a:lnTo>
                    <a:pt x="1643" y="6063"/>
                  </a:lnTo>
                  <a:lnTo>
                    <a:pt x="1721" y="5919"/>
                  </a:lnTo>
                  <a:lnTo>
                    <a:pt x="1773" y="5789"/>
                  </a:lnTo>
                  <a:lnTo>
                    <a:pt x="1825" y="5645"/>
                  </a:lnTo>
                  <a:lnTo>
                    <a:pt x="1877" y="5502"/>
                  </a:lnTo>
                  <a:lnTo>
                    <a:pt x="1903" y="5359"/>
                  </a:lnTo>
                  <a:lnTo>
                    <a:pt x="1930" y="5202"/>
                  </a:lnTo>
                  <a:lnTo>
                    <a:pt x="1956" y="5059"/>
                  </a:lnTo>
                  <a:lnTo>
                    <a:pt x="1956" y="4902"/>
                  </a:lnTo>
                  <a:lnTo>
                    <a:pt x="1956" y="4746"/>
                  </a:lnTo>
                  <a:lnTo>
                    <a:pt x="1943" y="4602"/>
                  </a:lnTo>
                  <a:lnTo>
                    <a:pt x="1930" y="4446"/>
                  </a:lnTo>
                  <a:lnTo>
                    <a:pt x="1903" y="4290"/>
                  </a:lnTo>
                  <a:lnTo>
                    <a:pt x="1864" y="4146"/>
                  </a:lnTo>
                  <a:lnTo>
                    <a:pt x="1812" y="3990"/>
                  </a:lnTo>
                  <a:lnTo>
                    <a:pt x="1760" y="3846"/>
                  </a:lnTo>
                  <a:lnTo>
                    <a:pt x="1695" y="3703"/>
                  </a:lnTo>
                  <a:lnTo>
                    <a:pt x="1551" y="3455"/>
                  </a:lnTo>
                  <a:lnTo>
                    <a:pt x="1395" y="3220"/>
                  </a:lnTo>
                  <a:lnTo>
                    <a:pt x="1095" y="2803"/>
                  </a:lnTo>
                  <a:lnTo>
                    <a:pt x="978" y="2608"/>
                  </a:lnTo>
                  <a:lnTo>
                    <a:pt x="874" y="2412"/>
                  </a:lnTo>
                  <a:lnTo>
                    <a:pt x="769" y="2190"/>
                  </a:lnTo>
                  <a:lnTo>
                    <a:pt x="691" y="1982"/>
                  </a:lnTo>
                  <a:lnTo>
                    <a:pt x="613" y="1747"/>
                  </a:lnTo>
                  <a:lnTo>
                    <a:pt x="561" y="1513"/>
                  </a:lnTo>
                  <a:lnTo>
                    <a:pt x="508" y="1278"/>
                  </a:lnTo>
                  <a:lnTo>
                    <a:pt x="482" y="1030"/>
                  </a:lnTo>
                  <a:lnTo>
                    <a:pt x="469" y="782"/>
                  </a:lnTo>
                  <a:lnTo>
                    <a:pt x="469" y="522"/>
                  </a:lnTo>
                  <a:lnTo>
                    <a:pt x="482" y="261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7073954" y="2211750"/>
              <a:ext cx="222193" cy="522122"/>
            </a:xfrm>
            <a:custGeom>
              <a:rect b="b" l="l" r="r" t="t"/>
              <a:pathLst>
                <a:path extrusionOk="0" h="17067" w="7263">
                  <a:moveTo>
                    <a:pt x="3638" y="1"/>
                  </a:moveTo>
                  <a:lnTo>
                    <a:pt x="131" y="14"/>
                  </a:lnTo>
                  <a:lnTo>
                    <a:pt x="105" y="1370"/>
                  </a:lnTo>
                  <a:lnTo>
                    <a:pt x="66" y="3104"/>
                  </a:lnTo>
                  <a:lnTo>
                    <a:pt x="14" y="4851"/>
                  </a:lnTo>
                  <a:lnTo>
                    <a:pt x="1" y="5607"/>
                  </a:lnTo>
                  <a:lnTo>
                    <a:pt x="1" y="6207"/>
                  </a:lnTo>
                  <a:lnTo>
                    <a:pt x="14" y="6493"/>
                  </a:lnTo>
                  <a:lnTo>
                    <a:pt x="27" y="6780"/>
                  </a:lnTo>
                  <a:lnTo>
                    <a:pt x="53" y="7054"/>
                  </a:lnTo>
                  <a:lnTo>
                    <a:pt x="118" y="7328"/>
                  </a:lnTo>
                  <a:lnTo>
                    <a:pt x="144" y="7471"/>
                  </a:lnTo>
                  <a:lnTo>
                    <a:pt x="197" y="7602"/>
                  </a:lnTo>
                  <a:lnTo>
                    <a:pt x="249" y="7719"/>
                  </a:lnTo>
                  <a:lnTo>
                    <a:pt x="301" y="7849"/>
                  </a:lnTo>
                  <a:lnTo>
                    <a:pt x="366" y="7954"/>
                  </a:lnTo>
                  <a:lnTo>
                    <a:pt x="444" y="8071"/>
                  </a:lnTo>
                  <a:lnTo>
                    <a:pt x="535" y="8175"/>
                  </a:lnTo>
                  <a:lnTo>
                    <a:pt x="627" y="8266"/>
                  </a:lnTo>
                  <a:lnTo>
                    <a:pt x="718" y="8345"/>
                  </a:lnTo>
                  <a:lnTo>
                    <a:pt x="822" y="8410"/>
                  </a:lnTo>
                  <a:lnTo>
                    <a:pt x="1018" y="8527"/>
                  </a:lnTo>
                  <a:lnTo>
                    <a:pt x="1226" y="8618"/>
                  </a:lnTo>
                  <a:lnTo>
                    <a:pt x="1448" y="8710"/>
                  </a:lnTo>
                  <a:lnTo>
                    <a:pt x="1670" y="8801"/>
                  </a:lnTo>
                  <a:lnTo>
                    <a:pt x="1878" y="8905"/>
                  </a:lnTo>
                  <a:lnTo>
                    <a:pt x="2087" y="9010"/>
                  </a:lnTo>
                  <a:lnTo>
                    <a:pt x="2178" y="9075"/>
                  </a:lnTo>
                  <a:lnTo>
                    <a:pt x="2269" y="9153"/>
                  </a:lnTo>
                  <a:lnTo>
                    <a:pt x="2400" y="9270"/>
                  </a:lnTo>
                  <a:lnTo>
                    <a:pt x="2517" y="9414"/>
                  </a:lnTo>
                  <a:lnTo>
                    <a:pt x="2621" y="9570"/>
                  </a:lnTo>
                  <a:lnTo>
                    <a:pt x="2713" y="9727"/>
                  </a:lnTo>
                  <a:lnTo>
                    <a:pt x="2804" y="9909"/>
                  </a:lnTo>
                  <a:lnTo>
                    <a:pt x="2869" y="10092"/>
                  </a:lnTo>
                  <a:lnTo>
                    <a:pt x="2934" y="10287"/>
                  </a:lnTo>
                  <a:lnTo>
                    <a:pt x="3000" y="10483"/>
                  </a:lnTo>
                  <a:lnTo>
                    <a:pt x="3039" y="10691"/>
                  </a:lnTo>
                  <a:lnTo>
                    <a:pt x="3078" y="10887"/>
                  </a:lnTo>
                  <a:lnTo>
                    <a:pt x="3143" y="11291"/>
                  </a:lnTo>
                  <a:lnTo>
                    <a:pt x="3169" y="11682"/>
                  </a:lnTo>
                  <a:lnTo>
                    <a:pt x="3182" y="12034"/>
                  </a:lnTo>
                  <a:lnTo>
                    <a:pt x="3143" y="15176"/>
                  </a:lnTo>
                  <a:lnTo>
                    <a:pt x="3143" y="15333"/>
                  </a:lnTo>
                  <a:lnTo>
                    <a:pt x="3130" y="15502"/>
                  </a:lnTo>
                  <a:lnTo>
                    <a:pt x="3091" y="15646"/>
                  </a:lnTo>
                  <a:lnTo>
                    <a:pt x="3065" y="15711"/>
                  </a:lnTo>
                  <a:lnTo>
                    <a:pt x="3026" y="15789"/>
                  </a:lnTo>
                  <a:lnTo>
                    <a:pt x="2973" y="15841"/>
                  </a:lnTo>
                  <a:lnTo>
                    <a:pt x="2934" y="15880"/>
                  </a:lnTo>
                  <a:lnTo>
                    <a:pt x="2817" y="15972"/>
                  </a:lnTo>
                  <a:lnTo>
                    <a:pt x="2700" y="16037"/>
                  </a:lnTo>
                  <a:lnTo>
                    <a:pt x="2569" y="16089"/>
                  </a:lnTo>
                  <a:lnTo>
                    <a:pt x="2256" y="16232"/>
                  </a:lnTo>
                  <a:lnTo>
                    <a:pt x="1970" y="16376"/>
                  </a:lnTo>
                  <a:lnTo>
                    <a:pt x="1435" y="16636"/>
                  </a:lnTo>
                  <a:lnTo>
                    <a:pt x="1161" y="16754"/>
                  </a:lnTo>
                  <a:lnTo>
                    <a:pt x="888" y="16858"/>
                  </a:lnTo>
                  <a:lnTo>
                    <a:pt x="588" y="16962"/>
                  </a:lnTo>
                  <a:lnTo>
                    <a:pt x="249" y="17041"/>
                  </a:lnTo>
                  <a:lnTo>
                    <a:pt x="249" y="17041"/>
                  </a:lnTo>
                  <a:lnTo>
                    <a:pt x="1109" y="17028"/>
                  </a:lnTo>
                  <a:lnTo>
                    <a:pt x="1774" y="17041"/>
                  </a:lnTo>
                  <a:lnTo>
                    <a:pt x="2465" y="17041"/>
                  </a:lnTo>
                  <a:lnTo>
                    <a:pt x="3430" y="17028"/>
                  </a:lnTo>
                  <a:lnTo>
                    <a:pt x="4316" y="17041"/>
                  </a:lnTo>
                  <a:lnTo>
                    <a:pt x="5190" y="17054"/>
                  </a:lnTo>
                  <a:lnTo>
                    <a:pt x="7002" y="17067"/>
                  </a:lnTo>
                  <a:lnTo>
                    <a:pt x="6663" y="16988"/>
                  </a:lnTo>
                  <a:lnTo>
                    <a:pt x="6363" y="16884"/>
                  </a:lnTo>
                  <a:lnTo>
                    <a:pt x="6089" y="16780"/>
                  </a:lnTo>
                  <a:lnTo>
                    <a:pt x="5829" y="16649"/>
                  </a:lnTo>
                  <a:lnTo>
                    <a:pt x="5294" y="16376"/>
                  </a:lnTo>
                  <a:lnTo>
                    <a:pt x="5007" y="16232"/>
                  </a:lnTo>
                  <a:lnTo>
                    <a:pt x="4694" y="16089"/>
                  </a:lnTo>
                  <a:lnTo>
                    <a:pt x="4564" y="16037"/>
                  </a:lnTo>
                  <a:lnTo>
                    <a:pt x="4447" y="15972"/>
                  </a:lnTo>
                  <a:lnTo>
                    <a:pt x="4329" y="15880"/>
                  </a:lnTo>
                  <a:lnTo>
                    <a:pt x="4290" y="15841"/>
                  </a:lnTo>
                  <a:lnTo>
                    <a:pt x="4238" y="15789"/>
                  </a:lnTo>
                  <a:lnTo>
                    <a:pt x="4199" y="15711"/>
                  </a:lnTo>
                  <a:lnTo>
                    <a:pt x="4173" y="15646"/>
                  </a:lnTo>
                  <a:lnTo>
                    <a:pt x="4134" y="15502"/>
                  </a:lnTo>
                  <a:lnTo>
                    <a:pt x="4121" y="15333"/>
                  </a:lnTo>
                  <a:lnTo>
                    <a:pt x="4121" y="15176"/>
                  </a:lnTo>
                  <a:lnTo>
                    <a:pt x="4082" y="12034"/>
                  </a:lnTo>
                  <a:lnTo>
                    <a:pt x="4095" y="11682"/>
                  </a:lnTo>
                  <a:lnTo>
                    <a:pt x="4121" y="11291"/>
                  </a:lnTo>
                  <a:lnTo>
                    <a:pt x="4186" y="10887"/>
                  </a:lnTo>
                  <a:lnTo>
                    <a:pt x="4225" y="10691"/>
                  </a:lnTo>
                  <a:lnTo>
                    <a:pt x="4264" y="10483"/>
                  </a:lnTo>
                  <a:lnTo>
                    <a:pt x="4329" y="10287"/>
                  </a:lnTo>
                  <a:lnTo>
                    <a:pt x="4395" y="10092"/>
                  </a:lnTo>
                  <a:lnTo>
                    <a:pt x="4460" y="9909"/>
                  </a:lnTo>
                  <a:lnTo>
                    <a:pt x="4551" y="9727"/>
                  </a:lnTo>
                  <a:lnTo>
                    <a:pt x="4642" y="9570"/>
                  </a:lnTo>
                  <a:lnTo>
                    <a:pt x="4747" y="9414"/>
                  </a:lnTo>
                  <a:lnTo>
                    <a:pt x="4864" y="9270"/>
                  </a:lnTo>
                  <a:lnTo>
                    <a:pt x="4994" y="9153"/>
                  </a:lnTo>
                  <a:lnTo>
                    <a:pt x="5086" y="9075"/>
                  </a:lnTo>
                  <a:lnTo>
                    <a:pt x="5177" y="9010"/>
                  </a:lnTo>
                  <a:lnTo>
                    <a:pt x="5385" y="8905"/>
                  </a:lnTo>
                  <a:lnTo>
                    <a:pt x="5594" y="8801"/>
                  </a:lnTo>
                  <a:lnTo>
                    <a:pt x="5816" y="8710"/>
                  </a:lnTo>
                  <a:lnTo>
                    <a:pt x="6037" y="8618"/>
                  </a:lnTo>
                  <a:lnTo>
                    <a:pt x="6246" y="8527"/>
                  </a:lnTo>
                  <a:lnTo>
                    <a:pt x="6454" y="8410"/>
                  </a:lnTo>
                  <a:lnTo>
                    <a:pt x="6546" y="8345"/>
                  </a:lnTo>
                  <a:lnTo>
                    <a:pt x="6637" y="8266"/>
                  </a:lnTo>
                  <a:lnTo>
                    <a:pt x="6728" y="8175"/>
                  </a:lnTo>
                  <a:lnTo>
                    <a:pt x="6819" y="8071"/>
                  </a:lnTo>
                  <a:lnTo>
                    <a:pt x="6898" y="7954"/>
                  </a:lnTo>
                  <a:lnTo>
                    <a:pt x="6963" y="7849"/>
                  </a:lnTo>
                  <a:lnTo>
                    <a:pt x="7028" y="7719"/>
                  </a:lnTo>
                  <a:lnTo>
                    <a:pt x="7067" y="7602"/>
                  </a:lnTo>
                  <a:lnTo>
                    <a:pt x="7119" y="7471"/>
                  </a:lnTo>
                  <a:lnTo>
                    <a:pt x="7158" y="7328"/>
                  </a:lnTo>
                  <a:lnTo>
                    <a:pt x="7211" y="7054"/>
                  </a:lnTo>
                  <a:lnTo>
                    <a:pt x="7237" y="6780"/>
                  </a:lnTo>
                  <a:lnTo>
                    <a:pt x="7250" y="6493"/>
                  </a:lnTo>
                  <a:lnTo>
                    <a:pt x="7263" y="6207"/>
                  </a:lnTo>
                  <a:lnTo>
                    <a:pt x="7263" y="5607"/>
                  </a:lnTo>
                  <a:lnTo>
                    <a:pt x="7250" y="4851"/>
                  </a:lnTo>
                  <a:lnTo>
                    <a:pt x="7198" y="3104"/>
                  </a:lnTo>
                  <a:lnTo>
                    <a:pt x="7158" y="1370"/>
                  </a:lnTo>
                  <a:lnTo>
                    <a:pt x="7132" y="14"/>
                  </a:lnTo>
                  <a:lnTo>
                    <a:pt x="3638" y="1"/>
                  </a:lnTo>
                  <a:close/>
                </a:path>
              </a:pathLst>
            </a:custGeom>
            <a:solidFill>
              <a:srgbClr val="F6F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7073954" y="2211750"/>
              <a:ext cx="222193" cy="522122"/>
            </a:xfrm>
            <a:custGeom>
              <a:rect b="b" l="l" r="r" t="t"/>
              <a:pathLst>
                <a:path extrusionOk="0" fill="none" h="17067" w="7263">
                  <a:moveTo>
                    <a:pt x="3638" y="1"/>
                  </a:moveTo>
                  <a:lnTo>
                    <a:pt x="3638" y="1"/>
                  </a:lnTo>
                  <a:lnTo>
                    <a:pt x="131" y="14"/>
                  </a:lnTo>
                  <a:lnTo>
                    <a:pt x="131" y="14"/>
                  </a:lnTo>
                  <a:lnTo>
                    <a:pt x="105" y="1370"/>
                  </a:lnTo>
                  <a:lnTo>
                    <a:pt x="66" y="3104"/>
                  </a:lnTo>
                  <a:lnTo>
                    <a:pt x="14" y="4851"/>
                  </a:lnTo>
                  <a:lnTo>
                    <a:pt x="1" y="5607"/>
                  </a:lnTo>
                  <a:lnTo>
                    <a:pt x="1" y="6207"/>
                  </a:lnTo>
                  <a:lnTo>
                    <a:pt x="1" y="6207"/>
                  </a:lnTo>
                  <a:lnTo>
                    <a:pt x="14" y="6493"/>
                  </a:lnTo>
                  <a:lnTo>
                    <a:pt x="27" y="6780"/>
                  </a:lnTo>
                  <a:lnTo>
                    <a:pt x="53" y="7054"/>
                  </a:lnTo>
                  <a:lnTo>
                    <a:pt x="118" y="7328"/>
                  </a:lnTo>
                  <a:lnTo>
                    <a:pt x="144" y="7471"/>
                  </a:lnTo>
                  <a:lnTo>
                    <a:pt x="197" y="7602"/>
                  </a:lnTo>
                  <a:lnTo>
                    <a:pt x="249" y="7719"/>
                  </a:lnTo>
                  <a:lnTo>
                    <a:pt x="301" y="7849"/>
                  </a:lnTo>
                  <a:lnTo>
                    <a:pt x="366" y="7954"/>
                  </a:lnTo>
                  <a:lnTo>
                    <a:pt x="444" y="8071"/>
                  </a:lnTo>
                  <a:lnTo>
                    <a:pt x="535" y="8175"/>
                  </a:lnTo>
                  <a:lnTo>
                    <a:pt x="627" y="8266"/>
                  </a:lnTo>
                  <a:lnTo>
                    <a:pt x="627" y="8266"/>
                  </a:lnTo>
                  <a:lnTo>
                    <a:pt x="718" y="8345"/>
                  </a:lnTo>
                  <a:lnTo>
                    <a:pt x="822" y="8410"/>
                  </a:lnTo>
                  <a:lnTo>
                    <a:pt x="1018" y="8527"/>
                  </a:lnTo>
                  <a:lnTo>
                    <a:pt x="1226" y="8618"/>
                  </a:lnTo>
                  <a:lnTo>
                    <a:pt x="1448" y="8710"/>
                  </a:lnTo>
                  <a:lnTo>
                    <a:pt x="1670" y="8801"/>
                  </a:lnTo>
                  <a:lnTo>
                    <a:pt x="1878" y="8905"/>
                  </a:lnTo>
                  <a:lnTo>
                    <a:pt x="2087" y="9010"/>
                  </a:lnTo>
                  <a:lnTo>
                    <a:pt x="2178" y="9075"/>
                  </a:lnTo>
                  <a:lnTo>
                    <a:pt x="2269" y="9153"/>
                  </a:lnTo>
                  <a:lnTo>
                    <a:pt x="2269" y="9153"/>
                  </a:lnTo>
                  <a:lnTo>
                    <a:pt x="2400" y="9270"/>
                  </a:lnTo>
                  <a:lnTo>
                    <a:pt x="2517" y="9414"/>
                  </a:lnTo>
                  <a:lnTo>
                    <a:pt x="2621" y="9570"/>
                  </a:lnTo>
                  <a:lnTo>
                    <a:pt x="2713" y="9727"/>
                  </a:lnTo>
                  <a:lnTo>
                    <a:pt x="2804" y="9909"/>
                  </a:lnTo>
                  <a:lnTo>
                    <a:pt x="2869" y="10092"/>
                  </a:lnTo>
                  <a:lnTo>
                    <a:pt x="2934" y="10287"/>
                  </a:lnTo>
                  <a:lnTo>
                    <a:pt x="3000" y="10483"/>
                  </a:lnTo>
                  <a:lnTo>
                    <a:pt x="3039" y="10691"/>
                  </a:lnTo>
                  <a:lnTo>
                    <a:pt x="3078" y="10887"/>
                  </a:lnTo>
                  <a:lnTo>
                    <a:pt x="3143" y="11291"/>
                  </a:lnTo>
                  <a:lnTo>
                    <a:pt x="3169" y="11682"/>
                  </a:lnTo>
                  <a:lnTo>
                    <a:pt x="3182" y="12034"/>
                  </a:lnTo>
                  <a:lnTo>
                    <a:pt x="3182" y="12034"/>
                  </a:lnTo>
                  <a:lnTo>
                    <a:pt x="3143" y="15176"/>
                  </a:lnTo>
                  <a:lnTo>
                    <a:pt x="3143" y="15176"/>
                  </a:lnTo>
                  <a:lnTo>
                    <a:pt x="3143" y="15333"/>
                  </a:lnTo>
                  <a:lnTo>
                    <a:pt x="3130" y="15502"/>
                  </a:lnTo>
                  <a:lnTo>
                    <a:pt x="3091" y="15646"/>
                  </a:lnTo>
                  <a:lnTo>
                    <a:pt x="3065" y="15711"/>
                  </a:lnTo>
                  <a:lnTo>
                    <a:pt x="3026" y="15789"/>
                  </a:lnTo>
                  <a:lnTo>
                    <a:pt x="3026" y="15789"/>
                  </a:lnTo>
                  <a:lnTo>
                    <a:pt x="2973" y="15841"/>
                  </a:lnTo>
                  <a:lnTo>
                    <a:pt x="2934" y="15880"/>
                  </a:lnTo>
                  <a:lnTo>
                    <a:pt x="2817" y="15972"/>
                  </a:lnTo>
                  <a:lnTo>
                    <a:pt x="2700" y="16037"/>
                  </a:lnTo>
                  <a:lnTo>
                    <a:pt x="2569" y="16089"/>
                  </a:lnTo>
                  <a:lnTo>
                    <a:pt x="2569" y="16089"/>
                  </a:lnTo>
                  <a:lnTo>
                    <a:pt x="2256" y="16232"/>
                  </a:lnTo>
                  <a:lnTo>
                    <a:pt x="1970" y="16376"/>
                  </a:lnTo>
                  <a:lnTo>
                    <a:pt x="1435" y="16636"/>
                  </a:lnTo>
                  <a:lnTo>
                    <a:pt x="1161" y="16754"/>
                  </a:lnTo>
                  <a:lnTo>
                    <a:pt x="888" y="16858"/>
                  </a:lnTo>
                  <a:lnTo>
                    <a:pt x="588" y="16962"/>
                  </a:lnTo>
                  <a:lnTo>
                    <a:pt x="249" y="17041"/>
                  </a:lnTo>
                  <a:lnTo>
                    <a:pt x="249" y="17041"/>
                  </a:lnTo>
                  <a:lnTo>
                    <a:pt x="1109" y="17028"/>
                  </a:lnTo>
                  <a:lnTo>
                    <a:pt x="1109" y="17028"/>
                  </a:lnTo>
                  <a:lnTo>
                    <a:pt x="1774" y="17041"/>
                  </a:lnTo>
                  <a:lnTo>
                    <a:pt x="1774" y="17041"/>
                  </a:lnTo>
                  <a:lnTo>
                    <a:pt x="2465" y="17041"/>
                  </a:lnTo>
                  <a:lnTo>
                    <a:pt x="2465" y="17041"/>
                  </a:lnTo>
                  <a:lnTo>
                    <a:pt x="3430" y="17028"/>
                  </a:lnTo>
                  <a:lnTo>
                    <a:pt x="3430" y="17028"/>
                  </a:lnTo>
                  <a:lnTo>
                    <a:pt x="4316" y="17041"/>
                  </a:lnTo>
                  <a:lnTo>
                    <a:pt x="5190" y="17054"/>
                  </a:lnTo>
                  <a:lnTo>
                    <a:pt x="7002" y="17067"/>
                  </a:lnTo>
                  <a:lnTo>
                    <a:pt x="7002" y="17067"/>
                  </a:lnTo>
                  <a:lnTo>
                    <a:pt x="6663" y="16988"/>
                  </a:lnTo>
                  <a:lnTo>
                    <a:pt x="6363" y="16884"/>
                  </a:lnTo>
                  <a:lnTo>
                    <a:pt x="6089" y="16780"/>
                  </a:lnTo>
                  <a:lnTo>
                    <a:pt x="5829" y="16649"/>
                  </a:lnTo>
                  <a:lnTo>
                    <a:pt x="5294" y="16376"/>
                  </a:lnTo>
                  <a:lnTo>
                    <a:pt x="5007" y="16232"/>
                  </a:lnTo>
                  <a:lnTo>
                    <a:pt x="4694" y="16089"/>
                  </a:lnTo>
                  <a:lnTo>
                    <a:pt x="4694" y="16089"/>
                  </a:lnTo>
                  <a:lnTo>
                    <a:pt x="4564" y="16037"/>
                  </a:lnTo>
                  <a:lnTo>
                    <a:pt x="4447" y="15972"/>
                  </a:lnTo>
                  <a:lnTo>
                    <a:pt x="4329" y="15880"/>
                  </a:lnTo>
                  <a:lnTo>
                    <a:pt x="4290" y="15841"/>
                  </a:lnTo>
                  <a:lnTo>
                    <a:pt x="4238" y="15789"/>
                  </a:lnTo>
                  <a:lnTo>
                    <a:pt x="4238" y="15789"/>
                  </a:lnTo>
                  <a:lnTo>
                    <a:pt x="4199" y="15711"/>
                  </a:lnTo>
                  <a:lnTo>
                    <a:pt x="4173" y="15646"/>
                  </a:lnTo>
                  <a:lnTo>
                    <a:pt x="4134" y="15502"/>
                  </a:lnTo>
                  <a:lnTo>
                    <a:pt x="4121" y="15333"/>
                  </a:lnTo>
                  <a:lnTo>
                    <a:pt x="4121" y="15176"/>
                  </a:lnTo>
                  <a:lnTo>
                    <a:pt x="4121" y="15176"/>
                  </a:lnTo>
                  <a:lnTo>
                    <a:pt x="4082" y="12034"/>
                  </a:lnTo>
                  <a:lnTo>
                    <a:pt x="4082" y="12034"/>
                  </a:lnTo>
                  <a:lnTo>
                    <a:pt x="4095" y="11682"/>
                  </a:lnTo>
                  <a:lnTo>
                    <a:pt x="4121" y="11291"/>
                  </a:lnTo>
                  <a:lnTo>
                    <a:pt x="4186" y="10887"/>
                  </a:lnTo>
                  <a:lnTo>
                    <a:pt x="4225" y="10691"/>
                  </a:lnTo>
                  <a:lnTo>
                    <a:pt x="4264" y="10483"/>
                  </a:lnTo>
                  <a:lnTo>
                    <a:pt x="4329" y="10287"/>
                  </a:lnTo>
                  <a:lnTo>
                    <a:pt x="4395" y="10092"/>
                  </a:lnTo>
                  <a:lnTo>
                    <a:pt x="4460" y="9909"/>
                  </a:lnTo>
                  <a:lnTo>
                    <a:pt x="4551" y="9727"/>
                  </a:lnTo>
                  <a:lnTo>
                    <a:pt x="4642" y="9570"/>
                  </a:lnTo>
                  <a:lnTo>
                    <a:pt x="4747" y="9414"/>
                  </a:lnTo>
                  <a:lnTo>
                    <a:pt x="4864" y="9270"/>
                  </a:lnTo>
                  <a:lnTo>
                    <a:pt x="4994" y="9153"/>
                  </a:lnTo>
                  <a:lnTo>
                    <a:pt x="4994" y="9153"/>
                  </a:lnTo>
                  <a:lnTo>
                    <a:pt x="5086" y="9075"/>
                  </a:lnTo>
                  <a:lnTo>
                    <a:pt x="5177" y="9010"/>
                  </a:lnTo>
                  <a:lnTo>
                    <a:pt x="5385" y="8905"/>
                  </a:lnTo>
                  <a:lnTo>
                    <a:pt x="5594" y="8801"/>
                  </a:lnTo>
                  <a:lnTo>
                    <a:pt x="5816" y="8710"/>
                  </a:lnTo>
                  <a:lnTo>
                    <a:pt x="6037" y="8618"/>
                  </a:lnTo>
                  <a:lnTo>
                    <a:pt x="6246" y="8527"/>
                  </a:lnTo>
                  <a:lnTo>
                    <a:pt x="6454" y="8410"/>
                  </a:lnTo>
                  <a:lnTo>
                    <a:pt x="6546" y="8345"/>
                  </a:lnTo>
                  <a:lnTo>
                    <a:pt x="6637" y="8266"/>
                  </a:lnTo>
                  <a:lnTo>
                    <a:pt x="6637" y="8266"/>
                  </a:lnTo>
                  <a:lnTo>
                    <a:pt x="6728" y="8175"/>
                  </a:lnTo>
                  <a:lnTo>
                    <a:pt x="6819" y="8071"/>
                  </a:lnTo>
                  <a:lnTo>
                    <a:pt x="6898" y="7954"/>
                  </a:lnTo>
                  <a:lnTo>
                    <a:pt x="6963" y="7849"/>
                  </a:lnTo>
                  <a:lnTo>
                    <a:pt x="7028" y="7719"/>
                  </a:lnTo>
                  <a:lnTo>
                    <a:pt x="7067" y="7602"/>
                  </a:lnTo>
                  <a:lnTo>
                    <a:pt x="7119" y="7471"/>
                  </a:lnTo>
                  <a:lnTo>
                    <a:pt x="7158" y="7328"/>
                  </a:lnTo>
                  <a:lnTo>
                    <a:pt x="7211" y="7054"/>
                  </a:lnTo>
                  <a:lnTo>
                    <a:pt x="7237" y="6780"/>
                  </a:lnTo>
                  <a:lnTo>
                    <a:pt x="7250" y="6493"/>
                  </a:lnTo>
                  <a:lnTo>
                    <a:pt x="7263" y="6207"/>
                  </a:lnTo>
                  <a:lnTo>
                    <a:pt x="7263" y="6207"/>
                  </a:lnTo>
                  <a:lnTo>
                    <a:pt x="7263" y="5607"/>
                  </a:lnTo>
                  <a:lnTo>
                    <a:pt x="7250" y="4851"/>
                  </a:lnTo>
                  <a:lnTo>
                    <a:pt x="7198" y="3104"/>
                  </a:lnTo>
                  <a:lnTo>
                    <a:pt x="7158" y="1370"/>
                  </a:lnTo>
                  <a:lnTo>
                    <a:pt x="7132" y="14"/>
                  </a:lnTo>
                  <a:lnTo>
                    <a:pt x="7132" y="14"/>
                  </a:lnTo>
                  <a:lnTo>
                    <a:pt x="363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7089128" y="2333814"/>
              <a:ext cx="193865" cy="136014"/>
            </a:xfrm>
            <a:custGeom>
              <a:rect b="b" l="l" r="r" t="t"/>
              <a:pathLst>
                <a:path extrusionOk="0" h="4446" w="6337">
                  <a:moveTo>
                    <a:pt x="0" y="0"/>
                  </a:moveTo>
                  <a:lnTo>
                    <a:pt x="0" y="2060"/>
                  </a:lnTo>
                  <a:lnTo>
                    <a:pt x="13" y="2295"/>
                  </a:lnTo>
                  <a:lnTo>
                    <a:pt x="39" y="2542"/>
                  </a:lnTo>
                  <a:lnTo>
                    <a:pt x="105" y="2764"/>
                  </a:lnTo>
                  <a:lnTo>
                    <a:pt x="183" y="2986"/>
                  </a:lnTo>
                  <a:lnTo>
                    <a:pt x="287" y="3194"/>
                  </a:lnTo>
                  <a:lnTo>
                    <a:pt x="405" y="3390"/>
                  </a:lnTo>
                  <a:lnTo>
                    <a:pt x="548" y="3572"/>
                  </a:lnTo>
                  <a:lnTo>
                    <a:pt x="691" y="3742"/>
                  </a:lnTo>
                  <a:lnTo>
                    <a:pt x="861" y="3898"/>
                  </a:lnTo>
                  <a:lnTo>
                    <a:pt x="1056" y="4042"/>
                  </a:lnTo>
                  <a:lnTo>
                    <a:pt x="1252" y="4159"/>
                  </a:lnTo>
                  <a:lnTo>
                    <a:pt x="1461" y="4250"/>
                  </a:lnTo>
                  <a:lnTo>
                    <a:pt x="1669" y="4342"/>
                  </a:lnTo>
                  <a:lnTo>
                    <a:pt x="1904" y="4394"/>
                  </a:lnTo>
                  <a:lnTo>
                    <a:pt x="2139" y="4433"/>
                  </a:lnTo>
                  <a:lnTo>
                    <a:pt x="2386" y="4446"/>
                  </a:lnTo>
                  <a:lnTo>
                    <a:pt x="3938" y="4446"/>
                  </a:lnTo>
                  <a:lnTo>
                    <a:pt x="4185" y="4433"/>
                  </a:lnTo>
                  <a:lnTo>
                    <a:pt x="4420" y="4394"/>
                  </a:lnTo>
                  <a:lnTo>
                    <a:pt x="4655" y="4342"/>
                  </a:lnTo>
                  <a:lnTo>
                    <a:pt x="4876" y="4250"/>
                  </a:lnTo>
                  <a:lnTo>
                    <a:pt x="5085" y="4159"/>
                  </a:lnTo>
                  <a:lnTo>
                    <a:pt x="5281" y="4042"/>
                  </a:lnTo>
                  <a:lnTo>
                    <a:pt x="5463" y="3898"/>
                  </a:lnTo>
                  <a:lnTo>
                    <a:pt x="5633" y="3742"/>
                  </a:lnTo>
                  <a:lnTo>
                    <a:pt x="5789" y="3572"/>
                  </a:lnTo>
                  <a:lnTo>
                    <a:pt x="5919" y="3390"/>
                  </a:lnTo>
                  <a:lnTo>
                    <a:pt x="6050" y="3194"/>
                  </a:lnTo>
                  <a:lnTo>
                    <a:pt x="6141" y="2986"/>
                  </a:lnTo>
                  <a:lnTo>
                    <a:pt x="6219" y="2764"/>
                  </a:lnTo>
                  <a:lnTo>
                    <a:pt x="6284" y="2542"/>
                  </a:lnTo>
                  <a:lnTo>
                    <a:pt x="6323" y="2295"/>
                  </a:lnTo>
                  <a:lnTo>
                    <a:pt x="6337" y="206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7106259" y="2367710"/>
              <a:ext cx="23189" cy="68221"/>
            </a:xfrm>
            <a:custGeom>
              <a:rect b="b" l="l" r="r" t="t"/>
              <a:pathLst>
                <a:path extrusionOk="0" h="2230" w="758">
                  <a:moveTo>
                    <a:pt x="379" y="0"/>
                  </a:moveTo>
                  <a:lnTo>
                    <a:pt x="301" y="13"/>
                  </a:lnTo>
                  <a:lnTo>
                    <a:pt x="236" y="26"/>
                  </a:lnTo>
                  <a:lnTo>
                    <a:pt x="170" y="66"/>
                  </a:lnTo>
                  <a:lnTo>
                    <a:pt x="105" y="105"/>
                  </a:lnTo>
                  <a:lnTo>
                    <a:pt x="66" y="170"/>
                  </a:lnTo>
                  <a:lnTo>
                    <a:pt x="27" y="235"/>
                  </a:lnTo>
                  <a:lnTo>
                    <a:pt x="14" y="300"/>
                  </a:lnTo>
                  <a:lnTo>
                    <a:pt x="1" y="378"/>
                  </a:lnTo>
                  <a:lnTo>
                    <a:pt x="1" y="1852"/>
                  </a:lnTo>
                  <a:lnTo>
                    <a:pt x="14" y="1930"/>
                  </a:lnTo>
                  <a:lnTo>
                    <a:pt x="27" y="1995"/>
                  </a:lnTo>
                  <a:lnTo>
                    <a:pt x="66" y="2060"/>
                  </a:lnTo>
                  <a:lnTo>
                    <a:pt x="105" y="2112"/>
                  </a:lnTo>
                  <a:lnTo>
                    <a:pt x="170" y="2165"/>
                  </a:lnTo>
                  <a:lnTo>
                    <a:pt x="236" y="2191"/>
                  </a:lnTo>
                  <a:lnTo>
                    <a:pt x="301" y="2217"/>
                  </a:lnTo>
                  <a:lnTo>
                    <a:pt x="379" y="2230"/>
                  </a:lnTo>
                  <a:lnTo>
                    <a:pt x="457" y="2217"/>
                  </a:lnTo>
                  <a:lnTo>
                    <a:pt x="522" y="2191"/>
                  </a:lnTo>
                  <a:lnTo>
                    <a:pt x="588" y="2165"/>
                  </a:lnTo>
                  <a:lnTo>
                    <a:pt x="640" y="2112"/>
                  </a:lnTo>
                  <a:lnTo>
                    <a:pt x="692" y="2060"/>
                  </a:lnTo>
                  <a:lnTo>
                    <a:pt x="718" y="1995"/>
                  </a:lnTo>
                  <a:lnTo>
                    <a:pt x="744" y="1930"/>
                  </a:lnTo>
                  <a:lnTo>
                    <a:pt x="757" y="1852"/>
                  </a:lnTo>
                  <a:lnTo>
                    <a:pt x="757" y="378"/>
                  </a:lnTo>
                  <a:lnTo>
                    <a:pt x="744" y="300"/>
                  </a:lnTo>
                  <a:lnTo>
                    <a:pt x="718" y="235"/>
                  </a:lnTo>
                  <a:lnTo>
                    <a:pt x="692" y="170"/>
                  </a:lnTo>
                  <a:lnTo>
                    <a:pt x="640" y="105"/>
                  </a:lnTo>
                  <a:lnTo>
                    <a:pt x="588" y="66"/>
                  </a:lnTo>
                  <a:lnTo>
                    <a:pt x="522" y="26"/>
                  </a:lnTo>
                  <a:lnTo>
                    <a:pt x="457" y="13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6099665" y="-908049"/>
              <a:ext cx="1052475" cy="1795275"/>
            </a:xfrm>
            <a:custGeom>
              <a:rect b="b" l="l" r="r" t="t"/>
              <a:pathLst>
                <a:path extrusionOk="0" h="71811" w="42099">
                  <a:moveTo>
                    <a:pt x="20039" y="0"/>
                  </a:moveTo>
                  <a:lnTo>
                    <a:pt x="20039" y="53036"/>
                  </a:lnTo>
                  <a:lnTo>
                    <a:pt x="18005" y="53036"/>
                  </a:lnTo>
                  <a:lnTo>
                    <a:pt x="17588" y="53049"/>
                  </a:lnTo>
                  <a:lnTo>
                    <a:pt x="17171" y="53062"/>
                  </a:lnTo>
                  <a:lnTo>
                    <a:pt x="16767" y="53088"/>
                  </a:lnTo>
                  <a:lnTo>
                    <a:pt x="16350" y="53128"/>
                  </a:lnTo>
                  <a:lnTo>
                    <a:pt x="15945" y="53167"/>
                  </a:lnTo>
                  <a:lnTo>
                    <a:pt x="15554" y="53232"/>
                  </a:lnTo>
                  <a:lnTo>
                    <a:pt x="15150" y="53297"/>
                  </a:lnTo>
                  <a:lnTo>
                    <a:pt x="14759" y="53362"/>
                  </a:lnTo>
                  <a:lnTo>
                    <a:pt x="14368" y="53454"/>
                  </a:lnTo>
                  <a:lnTo>
                    <a:pt x="13977" y="53545"/>
                  </a:lnTo>
                  <a:lnTo>
                    <a:pt x="13599" y="53649"/>
                  </a:lnTo>
                  <a:lnTo>
                    <a:pt x="13208" y="53753"/>
                  </a:lnTo>
                  <a:lnTo>
                    <a:pt x="12843" y="53884"/>
                  </a:lnTo>
                  <a:lnTo>
                    <a:pt x="12464" y="54014"/>
                  </a:lnTo>
                  <a:lnTo>
                    <a:pt x="12099" y="54145"/>
                  </a:lnTo>
                  <a:lnTo>
                    <a:pt x="11734" y="54301"/>
                  </a:lnTo>
                  <a:lnTo>
                    <a:pt x="11369" y="54457"/>
                  </a:lnTo>
                  <a:lnTo>
                    <a:pt x="11017" y="54614"/>
                  </a:lnTo>
                  <a:lnTo>
                    <a:pt x="10665" y="54783"/>
                  </a:lnTo>
                  <a:lnTo>
                    <a:pt x="10326" y="54966"/>
                  </a:lnTo>
                  <a:lnTo>
                    <a:pt x="9987" y="55161"/>
                  </a:lnTo>
                  <a:lnTo>
                    <a:pt x="9648" y="55357"/>
                  </a:lnTo>
                  <a:lnTo>
                    <a:pt x="9322" y="55553"/>
                  </a:lnTo>
                  <a:lnTo>
                    <a:pt x="8996" y="55774"/>
                  </a:lnTo>
                  <a:lnTo>
                    <a:pt x="8671" y="55983"/>
                  </a:lnTo>
                  <a:lnTo>
                    <a:pt x="8358" y="56217"/>
                  </a:lnTo>
                  <a:lnTo>
                    <a:pt x="8058" y="56452"/>
                  </a:lnTo>
                  <a:lnTo>
                    <a:pt x="7745" y="56687"/>
                  </a:lnTo>
                  <a:lnTo>
                    <a:pt x="7458" y="56935"/>
                  </a:lnTo>
                  <a:lnTo>
                    <a:pt x="7158" y="57195"/>
                  </a:lnTo>
                  <a:lnTo>
                    <a:pt x="6884" y="57456"/>
                  </a:lnTo>
                  <a:lnTo>
                    <a:pt x="6598" y="57717"/>
                  </a:lnTo>
                  <a:lnTo>
                    <a:pt x="6337" y="57991"/>
                  </a:lnTo>
                  <a:lnTo>
                    <a:pt x="6063" y="58277"/>
                  </a:lnTo>
                  <a:lnTo>
                    <a:pt x="5802" y="58564"/>
                  </a:lnTo>
                  <a:lnTo>
                    <a:pt x="5555" y="58851"/>
                  </a:lnTo>
                  <a:lnTo>
                    <a:pt x="5307" y="59151"/>
                  </a:lnTo>
                  <a:lnTo>
                    <a:pt x="5072" y="59464"/>
                  </a:lnTo>
                  <a:lnTo>
                    <a:pt x="4838" y="59777"/>
                  </a:lnTo>
                  <a:lnTo>
                    <a:pt x="4616" y="60090"/>
                  </a:lnTo>
                  <a:lnTo>
                    <a:pt x="4407" y="60402"/>
                  </a:lnTo>
                  <a:lnTo>
                    <a:pt x="4199" y="60741"/>
                  </a:lnTo>
                  <a:lnTo>
                    <a:pt x="4003" y="61067"/>
                  </a:lnTo>
                  <a:lnTo>
                    <a:pt x="3808" y="61406"/>
                  </a:lnTo>
                  <a:lnTo>
                    <a:pt x="3625" y="61745"/>
                  </a:lnTo>
                  <a:lnTo>
                    <a:pt x="3443" y="62097"/>
                  </a:lnTo>
                  <a:lnTo>
                    <a:pt x="3273" y="62449"/>
                  </a:lnTo>
                  <a:lnTo>
                    <a:pt x="3117" y="62801"/>
                  </a:lnTo>
                  <a:lnTo>
                    <a:pt x="2960" y="63166"/>
                  </a:lnTo>
                  <a:lnTo>
                    <a:pt x="2817" y="63531"/>
                  </a:lnTo>
                  <a:lnTo>
                    <a:pt x="2686" y="63896"/>
                  </a:lnTo>
                  <a:lnTo>
                    <a:pt x="2556" y="64275"/>
                  </a:lnTo>
                  <a:lnTo>
                    <a:pt x="2439" y="64653"/>
                  </a:lnTo>
                  <a:lnTo>
                    <a:pt x="2334" y="65031"/>
                  </a:lnTo>
                  <a:lnTo>
                    <a:pt x="2230" y="65422"/>
                  </a:lnTo>
                  <a:lnTo>
                    <a:pt x="2139" y="65813"/>
                  </a:lnTo>
                  <a:lnTo>
                    <a:pt x="2061" y="66204"/>
                  </a:lnTo>
                  <a:lnTo>
                    <a:pt x="1995" y="66595"/>
                  </a:lnTo>
                  <a:lnTo>
                    <a:pt x="1930" y="66999"/>
                  </a:lnTo>
                  <a:lnTo>
                    <a:pt x="1878" y="67404"/>
                  </a:lnTo>
                  <a:lnTo>
                    <a:pt x="1839" y="67808"/>
                  </a:lnTo>
                  <a:lnTo>
                    <a:pt x="1813" y="68212"/>
                  </a:lnTo>
                  <a:lnTo>
                    <a:pt x="1787" y="68629"/>
                  </a:lnTo>
                  <a:lnTo>
                    <a:pt x="1774" y="69046"/>
                  </a:lnTo>
                  <a:lnTo>
                    <a:pt x="1252" y="69046"/>
                  </a:lnTo>
                  <a:lnTo>
                    <a:pt x="1109" y="69072"/>
                  </a:lnTo>
                  <a:lnTo>
                    <a:pt x="979" y="69098"/>
                  </a:lnTo>
                  <a:lnTo>
                    <a:pt x="848" y="69151"/>
                  </a:lnTo>
                  <a:lnTo>
                    <a:pt x="731" y="69203"/>
                  </a:lnTo>
                  <a:lnTo>
                    <a:pt x="613" y="69281"/>
                  </a:lnTo>
                  <a:lnTo>
                    <a:pt x="509" y="69359"/>
                  </a:lnTo>
                  <a:lnTo>
                    <a:pt x="405" y="69450"/>
                  </a:lnTo>
                  <a:lnTo>
                    <a:pt x="327" y="69542"/>
                  </a:lnTo>
                  <a:lnTo>
                    <a:pt x="235" y="69646"/>
                  </a:lnTo>
                  <a:lnTo>
                    <a:pt x="170" y="69763"/>
                  </a:lnTo>
                  <a:lnTo>
                    <a:pt x="118" y="69881"/>
                  </a:lnTo>
                  <a:lnTo>
                    <a:pt x="66" y="70011"/>
                  </a:lnTo>
                  <a:lnTo>
                    <a:pt x="40" y="70141"/>
                  </a:lnTo>
                  <a:lnTo>
                    <a:pt x="14" y="70285"/>
                  </a:lnTo>
                  <a:lnTo>
                    <a:pt x="1" y="70428"/>
                  </a:lnTo>
                  <a:lnTo>
                    <a:pt x="14" y="70559"/>
                  </a:lnTo>
                  <a:lnTo>
                    <a:pt x="40" y="70702"/>
                  </a:lnTo>
                  <a:lnTo>
                    <a:pt x="66" y="70832"/>
                  </a:lnTo>
                  <a:lnTo>
                    <a:pt x="118" y="70963"/>
                  </a:lnTo>
                  <a:lnTo>
                    <a:pt x="170" y="71080"/>
                  </a:lnTo>
                  <a:lnTo>
                    <a:pt x="235" y="71197"/>
                  </a:lnTo>
                  <a:lnTo>
                    <a:pt x="327" y="71302"/>
                  </a:lnTo>
                  <a:lnTo>
                    <a:pt x="405" y="71406"/>
                  </a:lnTo>
                  <a:lnTo>
                    <a:pt x="509" y="71484"/>
                  </a:lnTo>
                  <a:lnTo>
                    <a:pt x="613" y="71576"/>
                  </a:lnTo>
                  <a:lnTo>
                    <a:pt x="731" y="71641"/>
                  </a:lnTo>
                  <a:lnTo>
                    <a:pt x="848" y="71693"/>
                  </a:lnTo>
                  <a:lnTo>
                    <a:pt x="979" y="71745"/>
                  </a:lnTo>
                  <a:lnTo>
                    <a:pt x="1109" y="71784"/>
                  </a:lnTo>
                  <a:lnTo>
                    <a:pt x="1252" y="71797"/>
                  </a:lnTo>
                  <a:lnTo>
                    <a:pt x="1383" y="71810"/>
                  </a:lnTo>
                  <a:lnTo>
                    <a:pt x="40716" y="71810"/>
                  </a:lnTo>
                  <a:lnTo>
                    <a:pt x="40860" y="71797"/>
                  </a:lnTo>
                  <a:lnTo>
                    <a:pt x="40990" y="71784"/>
                  </a:lnTo>
                  <a:lnTo>
                    <a:pt x="41120" y="71745"/>
                  </a:lnTo>
                  <a:lnTo>
                    <a:pt x="41251" y="71693"/>
                  </a:lnTo>
                  <a:lnTo>
                    <a:pt x="41368" y="71641"/>
                  </a:lnTo>
                  <a:lnTo>
                    <a:pt x="41486" y="71576"/>
                  </a:lnTo>
                  <a:lnTo>
                    <a:pt x="41590" y="71484"/>
                  </a:lnTo>
                  <a:lnTo>
                    <a:pt x="41694" y="71406"/>
                  </a:lnTo>
                  <a:lnTo>
                    <a:pt x="41785" y="71302"/>
                  </a:lnTo>
                  <a:lnTo>
                    <a:pt x="41864" y="71197"/>
                  </a:lnTo>
                  <a:lnTo>
                    <a:pt x="41929" y="71080"/>
                  </a:lnTo>
                  <a:lnTo>
                    <a:pt x="41994" y="70963"/>
                  </a:lnTo>
                  <a:lnTo>
                    <a:pt x="42033" y="70832"/>
                  </a:lnTo>
                  <a:lnTo>
                    <a:pt x="42072" y="70702"/>
                  </a:lnTo>
                  <a:lnTo>
                    <a:pt x="42085" y="70559"/>
                  </a:lnTo>
                  <a:lnTo>
                    <a:pt x="42098" y="70428"/>
                  </a:lnTo>
                  <a:lnTo>
                    <a:pt x="42085" y="70285"/>
                  </a:lnTo>
                  <a:lnTo>
                    <a:pt x="42072" y="70141"/>
                  </a:lnTo>
                  <a:lnTo>
                    <a:pt x="42033" y="70011"/>
                  </a:lnTo>
                  <a:lnTo>
                    <a:pt x="41994" y="69881"/>
                  </a:lnTo>
                  <a:lnTo>
                    <a:pt x="41929" y="69763"/>
                  </a:lnTo>
                  <a:lnTo>
                    <a:pt x="41864" y="69646"/>
                  </a:lnTo>
                  <a:lnTo>
                    <a:pt x="41785" y="69542"/>
                  </a:lnTo>
                  <a:lnTo>
                    <a:pt x="41694" y="69450"/>
                  </a:lnTo>
                  <a:lnTo>
                    <a:pt x="41590" y="69359"/>
                  </a:lnTo>
                  <a:lnTo>
                    <a:pt x="41486" y="69281"/>
                  </a:lnTo>
                  <a:lnTo>
                    <a:pt x="41368" y="69203"/>
                  </a:lnTo>
                  <a:lnTo>
                    <a:pt x="41251" y="69151"/>
                  </a:lnTo>
                  <a:lnTo>
                    <a:pt x="41120" y="69098"/>
                  </a:lnTo>
                  <a:lnTo>
                    <a:pt x="40990" y="69072"/>
                  </a:lnTo>
                  <a:lnTo>
                    <a:pt x="40860" y="69046"/>
                  </a:lnTo>
                  <a:lnTo>
                    <a:pt x="40416" y="69046"/>
                  </a:lnTo>
                  <a:lnTo>
                    <a:pt x="40403" y="68629"/>
                  </a:lnTo>
                  <a:lnTo>
                    <a:pt x="40377" y="68212"/>
                  </a:lnTo>
                  <a:lnTo>
                    <a:pt x="40351" y="67808"/>
                  </a:lnTo>
                  <a:lnTo>
                    <a:pt x="40312" y="67404"/>
                  </a:lnTo>
                  <a:lnTo>
                    <a:pt x="40260" y="66999"/>
                  </a:lnTo>
                  <a:lnTo>
                    <a:pt x="40195" y="66595"/>
                  </a:lnTo>
                  <a:lnTo>
                    <a:pt x="40130" y="66204"/>
                  </a:lnTo>
                  <a:lnTo>
                    <a:pt x="40051" y="65813"/>
                  </a:lnTo>
                  <a:lnTo>
                    <a:pt x="39960" y="65422"/>
                  </a:lnTo>
                  <a:lnTo>
                    <a:pt x="39856" y="65031"/>
                  </a:lnTo>
                  <a:lnTo>
                    <a:pt x="39752" y="64653"/>
                  </a:lnTo>
                  <a:lnTo>
                    <a:pt x="39634" y="64275"/>
                  </a:lnTo>
                  <a:lnTo>
                    <a:pt x="39504" y="63896"/>
                  </a:lnTo>
                  <a:lnTo>
                    <a:pt x="39373" y="63531"/>
                  </a:lnTo>
                  <a:lnTo>
                    <a:pt x="39230" y="63166"/>
                  </a:lnTo>
                  <a:lnTo>
                    <a:pt x="39074" y="62801"/>
                  </a:lnTo>
                  <a:lnTo>
                    <a:pt x="38917" y="62449"/>
                  </a:lnTo>
                  <a:lnTo>
                    <a:pt x="38748" y="62097"/>
                  </a:lnTo>
                  <a:lnTo>
                    <a:pt x="38578" y="61745"/>
                  </a:lnTo>
                  <a:lnTo>
                    <a:pt x="38383" y="61406"/>
                  </a:lnTo>
                  <a:lnTo>
                    <a:pt x="38200" y="61067"/>
                  </a:lnTo>
                  <a:lnTo>
                    <a:pt x="37992" y="60741"/>
                  </a:lnTo>
                  <a:lnTo>
                    <a:pt x="37783" y="60402"/>
                  </a:lnTo>
                  <a:lnTo>
                    <a:pt x="37574" y="60090"/>
                  </a:lnTo>
                  <a:lnTo>
                    <a:pt x="37353" y="59777"/>
                  </a:lnTo>
                  <a:lnTo>
                    <a:pt x="37118" y="59464"/>
                  </a:lnTo>
                  <a:lnTo>
                    <a:pt x="36883" y="59151"/>
                  </a:lnTo>
                  <a:lnTo>
                    <a:pt x="36636" y="58851"/>
                  </a:lnTo>
                  <a:lnTo>
                    <a:pt x="36388" y="58564"/>
                  </a:lnTo>
                  <a:lnTo>
                    <a:pt x="36127" y="58277"/>
                  </a:lnTo>
                  <a:lnTo>
                    <a:pt x="35866" y="57991"/>
                  </a:lnTo>
                  <a:lnTo>
                    <a:pt x="35593" y="57717"/>
                  </a:lnTo>
                  <a:lnTo>
                    <a:pt x="35306" y="57456"/>
                  </a:lnTo>
                  <a:lnTo>
                    <a:pt x="35032" y="57195"/>
                  </a:lnTo>
                  <a:lnTo>
                    <a:pt x="34732" y="56935"/>
                  </a:lnTo>
                  <a:lnTo>
                    <a:pt x="34445" y="56687"/>
                  </a:lnTo>
                  <a:lnTo>
                    <a:pt x="34146" y="56452"/>
                  </a:lnTo>
                  <a:lnTo>
                    <a:pt x="33833" y="56217"/>
                  </a:lnTo>
                  <a:lnTo>
                    <a:pt x="33520" y="55983"/>
                  </a:lnTo>
                  <a:lnTo>
                    <a:pt x="33194" y="55774"/>
                  </a:lnTo>
                  <a:lnTo>
                    <a:pt x="32868" y="55553"/>
                  </a:lnTo>
                  <a:lnTo>
                    <a:pt x="32542" y="55357"/>
                  </a:lnTo>
                  <a:lnTo>
                    <a:pt x="32203" y="55161"/>
                  </a:lnTo>
                  <a:lnTo>
                    <a:pt x="31864" y="54966"/>
                  </a:lnTo>
                  <a:lnTo>
                    <a:pt x="31525" y="54783"/>
                  </a:lnTo>
                  <a:lnTo>
                    <a:pt x="31173" y="54614"/>
                  </a:lnTo>
                  <a:lnTo>
                    <a:pt x="30821" y="54457"/>
                  </a:lnTo>
                  <a:lnTo>
                    <a:pt x="30456" y="54301"/>
                  </a:lnTo>
                  <a:lnTo>
                    <a:pt x="30091" y="54145"/>
                  </a:lnTo>
                  <a:lnTo>
                    <a:pt x="29726" y="54014"/>
                  </a:lnTo>
                  <a:lnTo>
                    <a:pt x="29361" y="53884"/>
                  </a:lnTo>
                  <a:lnTo>
                    <a:pt x="28983" y="53753"/>
                  </a:lnTo>
                  <a:lnTo>
                    <a:pt x="28605" y="53649"/>
                  </a:lnTo>
                  <a:lnTo>
                    <a:pt x="28214" y="53545"/>
                  </a:lnTo>
                  <a:lnTo>
                    <a:pt x="27822" y="53454"/>
                  </a:lnTo>
                  <a:lnTo>
                    <a:pt x="27431" y="53362"/>
                  </a:lnTo>
                  <a:lnTo>
                    <a:pt x="27040" y="53297"/>
                  </a:lnTo>
                  <a:lnTo>
                    <a:pt x="26649" y="53232"/>
                  </a:lnTo>
                  <a:lnTo>
                    <a:pt x="26245" y="53167"/>
                  </a:lnTo>
                  <a:lnTo>
                    <a:pt x="25841" y="53128"/>
                  </a:lnTo>
                  <a:lnTo>
                    <a:pt x="25437" y="53088"/>
                  </a:lnTo>
                  <a:lnTo>
                    <a:pt x="25019" y="53062"/>
                  </a:lnTo>
                  <a:lnTo>
                    <a:pt x="24602" y="53049"/>
                  </a:lnTo>
                  <a:lnTo>
                    <a:pt x="24198" y="53036"/>
                  </a:lnTo>
                  <a:lnTo>
                    <a:pt x="22151" y="53036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"/>
          <p:cNvSpPr txBox="1"/>
          <p:nvPr/>
        </p:nvSpPr>
        <p:spPr>
          <a:xfrm>
            <a:off x="451654" y="1831903"/>
            <a:ext cx="4072139" cy="257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Prak. 1 (Stakeholders,interest,Persona)</a:t>
            </a:r>
            <a:endParaRPr b="0" i="0" sz="14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204fb7e3b45_0_131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PERSONA</a:t>
            </a:r>
            <a:endParaRPr/>
          </a:p>
        </p:txBody>
      </p:sp>
      <p:sp>
        <p:nvSpPr>
          <p:cNvPr id="931" name="Google Shape;931;g204fb7e3b45_0_1312"/>
          <p:cNvSpPr txBox="1"/>
          <p:nvPr/>
        </p:nvSpPr>
        <p:spPr>
          <a:xfrm>
            <a:off x="595900" y="1353025"/>
            <a:ext cx="61074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 …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32" name="Google Shape;932;g204fb7e3b45_0_1312"/>
          <p:cNvSpPr/>
          <p:nvPr/>
        </p:nvSpPr>
        <p:spPr>
          <a:xfrm>
            <a:off x="431500" y="1043038"/>
            <a:ext cx="6436200" cy="3692700"/>
          </a:xfrm>
          <a:prstGeom prst="roundRect">
            <a:avLst>
              <a:gd fmla="val 10066" name="adj"/>
            </a:avLst>
          </a:prstGeom>
          <a:solidFill>
            <a:srgbClr val="917A56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g204fb7e3b45_0_1312"/>
          <p:cNvSpPr txBox="1"/>
          <p:nvPr>
            <p:ph type="title"/>
          </p:nvPr>
        </p:nvSpPr>
        <p:spPr>
          <a:xfrm>
            <a:off x="6875100" y="3820175"/>
            <a:ext cx="2268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Manajer Bahan Baku</a:t>
            </a:r>
            <a:endParaRPr/>
          </a:p>
        </p:txBody>
      </p:sp>
      <p:grpSp>
        <p:nvGrpSpPr>
          <p:cNvPr id="934" name="Google Shape;934;g204fb7e3b45_0_1312"/>
          <p:cNvGrpSpPr/>
          <p:nvPr/>
        </p:nvGrpSpPr>
        <p:grpSpPr>
          <a:xfrm>
            <a:off x="6963560" y="1710644"/>
            <a:ext cx="1967157" cy="1485794"/>
            <a:chOff x="5433150" y="2571750"/>
            <a:chExt cx="3253650" cy="2160213"/>
          </a:xfrm>
        </p:grpSpPr>
        <p:sp>
          <p:nvSpPr>
            <p:cNvPr id="935" name="Google Shape;935;g204fb7e3b45_0_1312"/>
            <p:cNvSpPr/>
            <p:nvPr/>
          </p:nvSpPr>
          <p:spPr>
            <a:xfrm flipH="1">
              <a:off x="6362928" y="2571750"/>
              <a:ext cx="468251" cy="555220"/>
            </a:xfrm>
            <a:custGeom>
              <a:rect b="b" l="l" r="r" t="t"/>
              <a:pathLst>
                <a:path extrusionOk="0" h="22804" w="19232">
                  <a:moveTo>
                    <a:pt x="9439" y="1"/>
                  </a:moveTo>
                  <a:lnTo>
                    <a:pt x="9268" y="12"/>
                  </a:lnTo>
                  <a:lnTo>
                    <a:pt x="9097" y="35"/>
                  </a:lnTo>
                  <a:lnTo>
                    <a:pt x="8926" y="58"/>
                  </a:lnTo>
                  <a:lnTo>
                    <a:pt x="8755" y="92"/>
                  </a:lnTo>
                  <a:lnTo>
                    <a:pt x="8595" y="126"/>
                  </a:lnTo>
                  <a:lnTo>
                    <a:pt x="8424" y="172"/>
                  </a:lnTo>
                  <a:lnTo>
                    <a:pt x="8264" y="217"/>
                  </a:lnTo>
                  <a:lnTo>
                    <a:pt x="7956" y="343"/>
                  </a:lnTo>
                  <a:lnTo>
                    <a:pt x="7648" y="491"/>
                  </a:lnTo>
                  <a:lnTo>
                    <a:pt x="7362" y="651"/>
                  </a:lnTo>
                  <a:lnTo>
                    <a:pt x="7088" y="845"/>
                  </a:lnTo>
                  <a:lnTo>
                    <a:pt x="6837" y="1062"/>
                  </a:lnTo>
                  <a:lnTo>
                    <a:pt x="6598" y="1290"/>
                  </a:lnTo>
                  <a:lnTo>
                    <a:pt x="6369" y="1541"/>
                  </a:lnTo>
                  <a:lnTo>
                    <a:pt x="6175" y="1804"/>
                  </a:lnTo>
                  <a:lnTo>
                    <a:pt x="6084" y="1952"/>
                  </a:lnTo>
                  <a:lnTo>
                    <a:pt x="5993" y="2089"/>
                  </a:lnTo>
                  <a:lnTo>
                    <a:pt x="5913" y="2238"/>
                  </a:lnTo>
                  <a:lnTo>
                    <a:pt x="5833" y="2397"/>
                  </a:lnTo>
                  <a:lnTo>
                    <a:pt x="5764" y="2546"/>
                  </a:lnTo>
                  <a:lnTo>
                    <a:pt x="5696" y="2717"/>
                  </a:lnTo>
                  <a:lnTo>
                    <a:pt x="5639" y="2877"/>
                  </a:lnTo>
                  <a:lnTo>
                    <a:pt x="5593" y="3036"/>
                  </a:lnTo>
                  <a:lnTo>
                    <a:pt x="1" y="22804"/>
                  </a:lnTo>
                  <a:lnTo>
                    <a:pt x="19232" y="22804"/>
                  </a:lnTo>
                  <a:lnTo>
                    <a:pt x="13639" y="3036"/>
                  </a:lnTo>
                  <a:lnTo>
                    <a:pt x="13582" y="2877"/>
                  </a:lnTo>
                  <a:lnTo>
                    <a:pt x="13525" y="2717"/>
                  </a:lnTo>
                  <a:lnTo>
                    <a:pt x="13468" y="2546"/>
                  </a:lnTo>
                  <a:lnTo>
                    <a:pt x="13388" y="2397"/>
                  </a:lnTo>
                  <a:lnTo>
                    <a:pt x="13320" y="2238"/>
                  </a:lnTo>
                  <a:lnTo>
                    <a:pt x="13240" y="2089"/>
                  </a:lnTo>
                  <a:lnTo>
                    <a:pt x="13149" y="1952"/>
                  </a:lnTo>
                  <a:lnTo>
                    <a:pt x="13057" y="1804"/>
                  </a:lnTo>
                  <a:lnTo>
                    <a:pt x="12852" y="1541"/>
                  </a:lnTo>
                  <a:lnTo>
                    <a:pt x="12635" y="1290"/>
                  </a:lnTo>
                  <a:lnTo>
                    <a:pt x="12395" y="1062"/>
                  </a:lnTo>
                  <a:lnTo>
                    <a:pt x="12133" y="845"/>
                  </a:lnTo>
                  <a:lnTo>
                    <a:pt x="11859" y="651"/>
                  </a:lnTo>
                  <a:lnTo>
                    <a:pt x="11574" y="491"/>
                  </a:lnTo>
                  <a:lnTo>
                    <a:pt x="11277" y="343"/>
                  </a:lnTo>
                  <a:lnTo>
                    <a:pt x="10957" y="217"/>
                  </a:lnTo>
                  <a:lnTo>
                    <a:pt x="10798" y="172"/>
                  </a:lnTo>
                  <a:lnTo>
                    <a:pt x="10638" y="126"/>
                  </a:lnTo>
                  <a:lnTo>
                    <a:pt x="10467" y="92"/>
                  </a:lnTo>
                  <a:lnTo>
                    <a:pt x="10307" y="58"/>
                  </a:lnTo>
                  <a:lnTo>
                    <a:pt x="10136" y="35"/>
                  </a:lnTo>
                  <a:lnTo>
                    <a:pt x="9964" y="12"/>
                  </a:lnTo>
                  <a:lnTo>
                    <a:pt x="97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g204fb7e3b45_0_1312"/>
            <p:cNvSpPr/>
            <p:nvPr/>
          </p:nvSpPr>
          <p:spPr>
            <a:xfrm flipH="1">
              <a:off x="5811857" y="2815730"/>
              <a:ext cx="1553663" cy="395452"/>
            </a:xfrm>
            <a:custGeom>
              <a:rect b="b" l="l" r="r" t="t"/>
              <a:pathLst>
                <a:path extrusionOk="0" h="16242" w="63812">
                  <a:moveTo>
                    <a:pt x="3310" y="0"/>
                  </a:moveTo>
                  <a:lnTo>
                    <a:pt x="3082" y="12"/>
                  </a:lnTo>
                  <a:lnTo>
                    <a:pt x="2854" y="35"/>
                  </a:lnTo>
                  <a:lnTo>
                    <a:pt x="2625" y="69"/>
                  </a:lnTo>
                  <a:lnTo>
                    <a:pt x="2397" y="114"/>
                  </a:lnTo>
                  <a:lnTo>
                    <a:pt x="2180" y="171"/>
                  </a:lnTo>
                  <a:lnTo>
                    <a:pt x="1963" y="251"/>
                  </a:lnTo>
                  <a:lnTo>
                    <a:pt x="1747" y="331"/>
                  </a:lnTo>
                  <a:lnTo>
                    <a:pt x="1541" y="434"/>
                  </a:lnTo>
                  <a:lnTo>
                    <a:pt x="1347" y="537"/>
                  </a:lnTo>
                  <a:lnTo>
                    <a:pt x="1164" y="662"/>
                  </a:lnTo>
                  <a:lnTo>
                    <a:pt x="982" y="799"/>
                  </a:lnTo>
                  <a:lnTo>
                    <a:pt x="822" y="948"/>
                  </a:lnTo>
                  <a:lnTo>
                    <a:pt x="674" y="1107"/>
                  </a:lnTo>
                  <a:lnTo>
                    <a:pt x="525" y="1279"/>
                  </a:lnTo>
                  <a:lnTo>
                    <a:pt x="400" y="1461"/>
                  </a:lnTo>
                  <a:lnTo>
                    <a:pt x="331" y="1587"/>
                  </a:lnTo>
                  <a:lnTo>
                    <a:pt x="274" y="1712"/>
                  </a:lnTo>
                  <a:lnTo>
                    <a:pt x="217" y="1838"/>
                  </a:lnTo>
                  <a:lnTo>
                    <a:pt x="172" y="1975"/>
                  </a:lnTo>
                  <a:lnTo>
                    <a:pt x="92" y="2237"/>
                  </a:lnTo>
                  <a:lnTo>
                    <a:pt x="35" y="2500"/>
                  </a:lnTo>
                  <a:lnTo>
                    <a:pt x="12" y="2785"/>
                  </a:lnTo>
                  <a:lnTo>
                    <a:pt x="0" y="3059"/>
                  </a:lnTo>
                  <a:lnTo>
                    <a:pt x="12" y="3344"/>
                  </a:lnTo>
                  <a:lnTo>
                    <a:pt x="46" y="3630"/>
                  </a:lnTo>
                  <a:lnTo>
                    <a:pt x="92" y="3915"/>
                  </a:lnTo>
                  <a:lnTo>
                    <a:pt x="149" y="4200"/>
                  </a:lnTo>
                  <a:lnTo>
                    <a:pt x="217" y="4486"/>
                  </a:lnTo>
                  <a:lnTo>
                    <a:pt x="297" y="4771"/>
                  </a:lnTo>
                  <a:lnTo>
                    <a:pt x="388" y="5056"/>
                  </a:lnTo>
                  <a:lnTo>
                    <a:pt x="480" y="5330"/>
                  </a:lnTo>
                  <a:lnTo>
                    <a:pt x="685" y="5878"/>
                  </a:lnTo>
                  <a:lnTo>
                    <a:pt x="1005" y="6723"/>
                  </a:lnTo>
                  <a:lnTo>
                    <a:pt x="1347" y="7579"/>
                  </a:lnTo>
                  <a:lnTo>
                    <a:pt x="1518" y="8001"/>
                  </a:lnTo>
                  <a:lnTo>
                    <a:pt x="1701" y="8412"/>
                  </a:lnTo>
                  <a:lnTo>
                    <a:pt x="1895" y="8823"/>
                  </a:lnTo>
                  <a:lnTo>
                    <a:pt x="2100" y="9233"/>
                  </a:lnTo>
                  <a:lnTo>
                    <a:pt x="2306" y="9633"/>
                  </a:lnTo>
                  <a:lnTo>
                    <a:pt x="2534" y="10021"/>
                  </a:lnTo>
                  <a:lnTo>
                    <a:pt x="2762" y="10409"/>
                  </a:lnTo>
                  <a:lnTo>
                    <a:pt x="3013" y="10786"/>
                  </a:lnTo>
                  <a:lnTo>
                    <a:pt x="3276" y="11151"/>
                  </a:lnTo>
                  <a:lnTo>
                    <a:pt x="3550" y="11505"/>
                  </a:lnTo>
                  <a:lnTo>
                    <a:pt x="3847" y="11836"/>
                  </a:lnTo>
                  <a:lnTo>
                    <a:pt x="4155" y="12167"/>
                  </a:lnTo>
                  <a:lnTo>
                    <a:pt x="4440" y="12429"/>
                  </a:lnTo>
                  <a:lnTo>
                    <a:pt x="4725" y="12680"/>
                  </a:lnTo>
                  <a:lnTo>
                    <a:pt x="5034" y="12920"/>
                  </a:lnTo>
                  <a:lnTo>
                    <a:pt x="5342" y="13148"/>
                  </a:lnTo>
                  <a:lnTo>
                    <a:pt x="5650" y="13354"/>
                  </a:lnTo>
                  <a:lnTo>
                    <a:pt x="5981" y="13559"/>
                  </a:lnTo>
                  <a:lnTo>
                    <a:pt x="6312" y="13742"/>
                  </a:lnTo>
                  <a:lnTo>
                    <a:pt x="6643" y="13913"/>
                  </a:lnTo>
                  <a:lnTo>
                    <a:pt x="6985" y="14073"/>
                  </a:lnTo>
                  <a:lnTo>
                    <a:pt x="7339" y="14232"/>
                  </a:lnTo>
                  <a:lnTo>
                    <a:pt x="7693" y="14369"/>
                  </a:lnTo>
                  <a:lnTo>
                    <a:pt x="8058" y="14495"/>
                  </a:lnTo>
                  <a:lnTo>
                    <a:pt x="8423" y="14620"/>
                  </a:lnTo>
                  <a:lnTo>
                    <a:pt x="8788" y="14735"/>
                  </a:lnTo>
                  <a:lnTo>
                    <a:pt x="9165" y="14826"/>
                  </a:lnTo>
                  <a:lnTo>
                    <a:pt x="9542" y="14929"/>
                  </a:lnTo>
                  <a:lnTo>
                    <a:pt x="9930" y="15009"/>
                  </a:lnTo>
                  <a:lnTo>
                    <a:pt x="10306" y="15088"/>
                  </a:lnTo>
                  <a:lnTo>
                    <a:pt x="10694" y="15157"/>
                  </a:lnTo>
                  <a:lnTo>
                    <a:pt x="11094" y="15225"/>
                  </a:lnTo>
                  <a:lnTo>
                    <a:pt x="11881" y="15328"/>
                  </a:lnTo>
                  <a:lnTo>
                    <a:pt x="12669" y="15419"/>
                  </a:lnTo>
                  <a:lnTo>
                    <a:pt x="13468" y="15488"/>
                  </a:lnTo>
                  <a:lnTo>
                    <a:pt x="14255" y="15545"/>
                  </a:lnTo>
                  <a:lnTo>
                    <a:pt x="15043" y="15591"/>
                  </a:lnTo>
                  <a:lnTo>
                    <a:pt x="15830" y="15625"/>
                  </a:lnTo>
                  <a:lnTo>
                    <a:pt x="28111" y="16161"/>
                  </a:lnTo>
                  <a:lnTo>
                    <a:pt x="29058" y="16195"/>
                  </a:lnTo>
                  <a:lnTo>
                    <a:pt x="30005" y="16230"/>
                  </a:lnTo>
                  <a:lnTo>
                    <a:pt x="30964" y="16241"/>
                  </a:lnTo>
                  <a:lnTo>
                    <a:pt x="31911" y="16230"/>
                  </a:lnTo>
                  <a:lnTo>
                    <a:pt x="32859" y="16241"/>
                  </a:lnTo>
                  <a:lnTo>
                    <a:pt x="33806" y="16230"/>
                  </a:lnTo>
                  <a:lnTo>
                    <a:pt x="34765" y="16195"/>
                  </a:lnTo>
                  <a:lnTo>
                    <a:pt x="35712" y="16161"/>
                  </a:lnTo>
                  <a:lnTo>
                    <a:pt x="47992" y="15625"/>
                  </a:lnTo>
                  <a:lnTo>
                    <a:pt x="48769" y="15591"/>
                  </a:lnTo>
                  <a:lnTo>
                    <a:pt x="49556" y="15545"/>
                  </a:lnTo>
                  <a:lnTo>
                    <a:pt x="50355" y="15488"/>
                  </a:lnTo>
                  <a:lnTo>
                    <a:pt x="51154" y="15419"/>
                  </a:lnTo>
                  <a:lnTo>
                    <a:pt x="51941" y="15328"/>
                  </a:lnTo>
                  <a:lnTo>
                    <a:pt x="52729" y="15225"/>
                  </a:lnTo>
                  <a:lnTo>
                    <a:pt x="53117" y="15157"/>
                  </a:lnTo>
                  <a:lnTo>
                    <a:pt x="53505" y="15088"/>
                  </a:lnTo>
                  <a:lnTo>
                    <a:pt x="53893" y="15009"/>
                  </a:lnTo>
                  <a:lnTo>
                    <a:pt x="54270" y="14929"/>
                  </a:lnTo>
                  <a:lnTo>
                    <a:pt x="54658" y="14826"/>
                  </a:lnTo>
                  <a:lnTo>
                    <a:pt x="55023" y="14735"/>
                  </a:lnTo>
                  <a:lnTo>
                    <a:pt x="55400" y="14620"/>
                  </a:lnTo>
                  <a:lnTo>
                    <a:pt x="55765" y="14495"/>
                  </a:lnTo>
                  <a:lnTo>
                    <a:pt x="56130" y="14369"/>
                  </a:lnTo>
                  <a:lnTo>
                    <a:pt x="56484" y="14232"/>
                  </a:lnTo>
                  <a:lnTo>
                    <a:pt x="56826" y="14073"/>
                  </a:lnTo>
                  <a:lnTo>
                    <a:pt x="57169" y="13913"/>
                  </a:lnTo>
                  <a:lnTo>
                    <a:pt x="57511" y="13742"/>
                  </a:lnTo>
                  <a:lnTo>
                    <a:pt x="57842" y="13559"/>
                  </a:lnTo>
                  <a:lnTo>
                    <a:pt x="58162" y="13354"/>
                  </a:lnTo>
                  <a:lnTo>
                    <a:pt x="58481" y="13148"/>
                  </a:lnTo>
                  <a:lnTo>
                    <a:pt x="58789" y="12920"/>
                  </a:lnTo>
                  <a:lnTo>
                    <a:pt x="59086" y="12680"/>
                  </a:lnTo>
                  <a:lnTo>
                    <a:pt x="59383" y="12429"/>
                  </a:lnTo>
                  <a:lnTo>
                    <a:pt x="59657" y="12167"/>
                  </a:lnTo>
                  <a:lnTo>
                    <a:pt x="59976" y="11836"/>
                  </a:lnTo>
                  <a:lnTo>
                    <a:pt x="60262" y="11505"/>
                  </a:lnTo>
                  <a:lnTo>
                    <a:pt x="60547" y="11151"/>
                  </a:lnTo>
                  <a:lnTo>
                    <a:pt x="60809" y="10786"/>
                  </a:lnTo>
                  <a:lnTo>
                    <a:pt x="61049" y="10409"/>
                  </a:lnTo>
                  <a:lnTo>
                    <a:pt x="61289" y="10021"/>
                  </a:lnTo>
                  <a:lnTo>
                    <a:pt x="61506" y="9633"/>
                  </a:lnTo>
                  <a:lnTo>
                    <a:pt x="61722" y="9233"/>
                  </a:lnTo>
                  <a:lnTo>
                    <a:pt x="61916" y="8823"/>
                  </a:lnTo>
                  <a:lnTo>
                    <a:pt x="62110" y="8412"/>
                  </a:lnTo>
                  <a:lnTo>
                    <a:pt x="62293" y="8001"/>
                  </a:lnTo>
                  <a:lnTo>
                    <a:pt x="62476" y="7579"/>
                  </a:lnTo>
                  <a:lnTo>
                    <a:pt x="62807" y="6723"/>
                  </a:lnTo>
                  <a:lnTo>
                    <a:pt x="63138" y="5878"/>
                  </a:lnTo>
                  <a:lnTo>
                    <a:pt x="63332" y="5330"/>
                  </a:lnTo>
                  <a:lnTo>
                    <a:pt x="63434" y="5056"/>
                  </a:lnTo>
                  <a:lnTo>
                    <a:pt x="63514" y="4771"/>
                  </a:lnTo>
                  <a:lnTo>
                    <a:pt x="63594" y="4486"/>
                  </a:lnTo>
                  <a:lnTo>
                    <a:pt x="63674" y="4200"/>
                  </a:lnTo>
                  <a:lnTo>
                    <a:pt x="63731" y="3915"/>
                  </a:lnTo>
                  <a:lnTo>
                    <a:pt x="63777" y="3630"/>
                  </a:lnTo>
                  <a:lnTo>
                    <a:pt x="63800" y="3344"/>
                  </a:lnTo>
                  <a:lnTo>
                    <a:pt x="63811" y="3059"/>
                  </a:lnTo>
                  <a:lnTo>
                    <a:pt x="63811" y="2785"/>
                  </a:lnTo>
                  <a:lnTo>
                    <a:pt x="63777" y="2500"/>
                  </a:lnTo>
                  <a:lnTo>
                    <a:pt x="63731" y="2237"/>
                  </a:lnTo>
                  <a:lnTo>
                    <a:pt x="63651" y="1975"/>
                  </a:lnTo>
                  <a:lnTo>
                    <a:pt x="63606" y="1838"/>
                  </a:lnTo>
                  <a:lnTo>
                    <a:pt x="63549" y="1712"/>
                  </a:lnTo>
                  <a:lnTo>
                    <a:pt x="63480" y="1587"/>
                  </a:lnTo>
                  <a:lnTo>
                    <a:pt x="63412" y="1461"/>
                  </a:lnTo>
                  <a:lnTo>
                    <a:pt x="63286" y="1279"/>
                  </a:lnTo>
                  <a:lnTo>
                    <a:pt x="63149" y="1107"/>
                  </a:lnTo>
                  <a:lnTo>
                    <a:pt x="63001" y="948"/>
                  </a:lnTo>
                  <a:lnTo>
                    <a:pt x="62829" y="799"/>
                  </a:lnTo>
                  <a:lnTo>
                    <a:pt x="62658" y="662"/>
                  </a:lnTo>
                  <a:lnTo>
                    <a:pt x="62464" y="537"/>
                  </a:lnTo>
                  <a:lnTo>
                    <a:pt x="62270" y="434"/>
                  </a:lnTo>
                  <a:lnTo>
                    <a:pt x="62065" y="331"/>
                  </a:lnTo>
                  <a:lnTo>
                    <a:pt x="61859" y="251"/>
                  </a:lnTo>
                  <a:lnTo>
                    <a:pt x="61643" y="171"/>
                  </a:lnTo>
                  <a:lnTo>
                    <a:pt x="61414" y="114"/>
                  </a:lnTo>
                  <a:lnTo>
                    <a:pt x="61197" y="69"/>
                  </a:lnTo>
                  <a:lnTo>
                    <a:pt x="60969" y="35"/>
                  </a:lnTo>
                  <a:lnTo>
                    <a:pt x="60741" y="12"/>
                  </a:lnTo>
                  <a:lnTo>
                    <a:pt x="60513" y="0"/>
                  </a:lnTo>
                  <a:lnTo>
                    <a:pt x="60284" y="0"/>
                  </a:lnTo>
                  <a:lnTo>
                    <a:pt x="60056" y="12"/>
                  </a:lnTo>
                  <a:lnTo>
                    <a:pt x="59839" y="35"/>
                  </a:lnTo>
                  <a:lnTo>
                    <a:pt x="59611" y="57"/>
                  </a:lnTo>
                  <a:lnTo>
                    <a:pt x="59394" y="103"/>
                  </a:lnTo>
                  <a:lnTo>
                    <a:pt x="58949" y="194"/>
                  </a:lnTo>
                  <a:lnTo>
                    <a:pt x="58515" y="308"/>
                  </a:lnTo>
                  <a:lnTo>
                    <a:pt x="58082" y="434"/>
                  </a:lnTo>
                  <a:lnTo>
                    <a:pt x="57648" y="582"/>
                  </a:lnTo>
                  <a:lnTo>
                    <a:pt x="56792" y="891"/>
                  </a:lnTo>
                  <a:lnTo>
                    <a:pt x="56119" y="1130"/>
                  </a:lnTo>
                  <a:lnTo>
                    <a:pt x="55445" y="1358"/>
                  </a:lnTo>
                  <a:lnTo>
                    <a:pt x="54760" y="1587"/>
                  </a:lnTo>
                  <a:lnTo>
                    <a:pt x="54087" y="1804"/>
                  </a:lnTo>
                  <a:lnTo>
                    <a:pt x="53402" y="2009"/>
                  </a:lnTo>
                  <a:lnTo>
                    <a:pt x="52717" y="2214"/>
                  </a:lnTo>
                  <a:lnTo>
                    <a:pt x="52033" y="2408"/>
                  </a:lnTo>
                  <a:lnTo>
                    <a:pt x="51336" y="2591"/>
                  </a:lnTo>
                  <a:lnTo>
                    <a:pt x="50652" y="2774"/>
                  </a:lnTo>
                  <a:lnTo>
                    <a:pt x="49956" y="2945"/>
                  </a:lnTo>
                  <a:lnTo>
                    <a:pt x="49259" y="3116"/>
                  </a:lnTo>
                  <a:lnTo>
                    <a:pt x="48563" y="3276"/>
                  </a:lnTo>
                  <a:lnTo>
                    <a:pt x="47867" y="3424"/>
                  </a:lnTo>
                  <a:lnTo>
                    <a:pt x="47171" y="3573"/>
                  </a:lnTo>
                  <a:lnTo>
                    <a:pt x="46463" y="3710"/>
                  </a:lnTo>
                  <a:lnTo>
                    <a:pt x="45767" y="3835"/>
                  </a:lnTo>
                  <a:lnTo>
                    <a:pt x="45059" y="3961"/>
                  </a:lnTo>
                  <a:lnTo>
                    <a:pt x="44352" y="4075"/>
                  </a:lnTo>
                  <a:lnTo>
                    <a:pt x="43655" y="4177"/>
                  </a:lnTo>
                  <a:lnTo>
                    <a:pt x="42948" y="4280"/>
                  </a:lnTo>
                  <a:lnTo>
                    <a:pt x="42240" y="4372"/>
                  </a:lnTo>
                  <a:lnTo>
                    <a:pt x="41521" y="4451"/>
                  </a:lnTo>
                  <a:lnTo>
                    <a:pt x="40814" y="4531"/>
                  </a:lnTo>
                  <a:lnTo>
                    <a:pt x="40106" y="4600"/>
                  </a:lnTo>
                  <a:lnTo>
                    <a:pt x="39398" y="4668"/>
                  </a:lnTo>
                  <a:lnTo>
                    <a:pt x="38679" y="4725"/>
                  </a:lnTo>
                  <a:lnTo>
                    <a:pt x="37972" y="4771"/>
                  </a:lnTo>
                  <a:lnTo>
                    <a:pt x="37253" y="4817"/>
                  </a:lnTo>
                  <a:lnTo>
                    <a:pt x="36545" y="4851"/>
                  </a:lnTo>
                  <a:lnTo>
                    <a:pt x="35826" y="4874"/>
                  </a:lnTo>
                  <a:lnTo>
                    <a:pt x="35118" y="4885"/>
                  </a:lnTo>
                  <a:lnTo>
                    <a:pt x="34399" y="4897"/>
                  </a:lnTo>
                  <a:lnTo>
                    <a:pt x="33281" y="4897"/>
                  </a:lnTo>
                  <a:lnTo>
                    <a:pt x="32151" y="4885"/>
                  </a:lnTo>
                  <a:lnTo>
                    <a:pt x="32151" y="4874"/>
                  </a:lnTo>
                  <a:lnTo>
                    <a:pt x="31660" y="4874"/>
                  </a:lnTo>
                  <a:lnTo>
                    <a:pt x="31660" y="4885"/>
                  </a:lnTo>
                  <a:lnTo>
                    <a:pt x="30542" y="4897"/>
                  </a:lnTo>
                  <a:lnTo>
                    <a:pt x="29412" y="4897"/>
                  </a:lnTo>
                  <a:lnTo>
                    <a:pt x="28704" y="4885"/>
                  </a:lnTo>
                  <a:lnTo>
                    <a:pt x="27985" y="4874"/>
                  </a:lnTo>
                  <a:lnTo>
                    <a:pt x="27278" y="4851"/>
                  </a:lnTo>
                  <a:lnTo>
                    <a:pt x="26559" y="4817"/>
                  </a:lnTo>
                  <a:lnTo>
                    <a:pt x="25851" y="4771"/>
                  </a:lnTo>
                  <a:lnTo>
                    <a:pt x="25132" y="4725"/>
                  </a:lnTo>
                  <a:lnTo>
                    <a:pt x="24424" y="4668"/>
                  </a:lnTo>
                  <a:lnTo>
                    <a:pt x="23717" y="4600"/>
                  </a:lnTo>
                  <a:lnTo>
                    <a:pt x="22998" y="4531"/>
                  </a:lnTo>
                  <a:lnTo>
                    <a:pt x="22290" y="4451"/>
                  </a:lnTo>
                  <a:lnTo>
                    <a:pt x="21583" y="4372"/>
                  </a:lnTo>
                  <a:lnTo>
                    <a:pt x="20875" y="4280"/>
                  </a:lnTo>
                  <a:lnTo>
                    <a:pt x="20167" y="4177"/>
                  </a:lnTo>
                  <a:lnTo>
                    <a:pt x="19460" y="4075"/>
                  </a:lnTo>
                  <a:lnTo>
                    <a:pt x="18752" y="3961"/>
                  </a:lnTo>
                  <a:lnTo>
                    <a:pt x="18056" y="3835"/>
                  </a:lnTo>
                  <a:lnTo>
                    <a:pt x="17348" y="3710"/>
                  </a:lnTo>
                  <a:lnTo>
                    <a:pt x="16652" y="3573"/>
                  </a:lnTo>
                  <a:lnTo>
                    <a:pt x="15956" y="3424"/>
                  </a:lnTo>
                  <a:lnTo>
                    <a:pt x="15248" y="3276"/>
                  </a:lnTo>
                  <a:lnTo>
                    <a:pt x="14552" y="3116"/>
                  </a:lnTo>
                  <a:lnTo>
                    <a:pt x="13867" y="2945"/>
                  </a:lnTo>
                  <a:lnTo>
                    <a:pt x="13171" y="2774"/>
                  </a:lnTo>
                  <a:lnTo>
                    <a:pt x="12475" y="2591"/>
                  </a:lnTo>
                  <a:lnTo>
                    <a:pt x="11790" y="2408"/>
                  </a:lnTo>
                  <a:lnTo>
                    <a:pt x="11105" y="2214"/>
                  </a:lnTo>
                  <a:lnTo>
                    <a:pt x="10421" y="2009"/>
                  </a:lnTo>
                  <a:lnTo>
                    <a:pt x="9736" y="1804"/>
                  </a:lnTo>
                  <a:lnTo>
                    <a:pt x="9051" y="1587"/>
                  </a:lnTo>
                  <a:lnTo>
                    <a:pt x="8378" y="1358"/>
                  </a:lnTo>
                  <a:lnTo>
                    <a:pt x="7704" y="1130"/>
                  </a:lnTo>
                  <a:lnTo>
                    <a:pt x="7031" y="891"/>
                  </a:lnTo>
                  <a:lnTo>
                    <a:pt x="6175" y="582"/>
                  </a:lnTo>
                  <a:lnTo>
                    <a:pt x="5741" y="434"/>
                  </a:lnTo>
                  <a:lnTo>
                    <a:pt x="5307" y="308"/>
                  </a:lnTo>
                  <a:lnTo>
                    <a:pt x="4874" y="194"/>
                  </a:lnTo>
                  <a:lnTo>
                    <a:pt x="4429" y="103"/>
                  </a:lnTo>
                  <a:lnTo>
                    <a:pt x="4212" y="57"/>
                  </a:lnTo>
                  <a:lnTo>
                    <a:pt x="3984" y="35"/>
                  </a:lnTo>
                  <a:lnTo>
                    <a:pt x="3755" y="12"/>
                  </a:lnTo>
                  <a:lnTo>
                    <a:pt x="35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g204fb7e3b45_0_1312"/>
            <p:cNvSpPr/>
            <p:nvPr/>
          </p:nvSpPr>
          <p:spPr>
            <a:xfrm flipH="1">
              <a:off x="5811857" y="2815730"/>
              <a:ext cx="1553663" cy="278462"/>
            </a:xfrm>
            <a:custGeom>
              <a:rect b="b" l="l" r="r" t="t"/>
              <a:pathLst>
                <a:path extrusionOk="0" h="11437" w="63812">
                  <a:moveTo>
                    <a:pt x="3310" y="0"/>
                  </a:moveTo>
                  <a:lnTo>
                    <a:pt x="3082" y="12"/>
                  </a:lnTo>
                  <a:lnTo>
                    <a:pt x="2854" y="35"/>
                  </a:lnTo>
                  <a:lnTo>
                    <a:pt x="2625" y="69"/>
                  </a:lnTo>
                  <a:lnTo>
                    <a:pt x="2397" y="114"/>
                  </a:lnTo>
                  <a:lnTo>
                    <a:pt x="2180" y="171"/>
                  </a:lnTo>
                  <a:lnTo>
                    <a:pt x="1963" y="251"/>
                  </a:lnTo>
                  <a:lnTo>
                    <a:pt x="1747" y="331"/>
                  </a:lnTo>
                  <a:lnTo>
                    <a:pt x="1541" y="434"/>
                  </a:lnTo>
                  <a:lnTo>
                    <a:pt x="1347" y="537"/>
                  </a:lnTo>
                  <a:lnTo>
                    <a:pt x="1164" y="662"/>
                  </a:lnTo>
                  <a:lnTo>
                    <a:pt x="982" y="799"/>
                  </a:lnTo>
                  <a:lnTo>
                    <a:pt x="822" y="948"/>
                  </a:lnTo>
                  <a:lnTo>
                    <a:pt x="674" y="1107"/>
                  </a:lnTo>
                  <a:lnTo>
                    <a:pt x="525" y="1279"/>
                  </a:lnTo>
                  <a:lnTo>
                    <a:pt x="400" y="1461"/>
                  </a:lnTo>
                  <a:lnTo>
                    <a:pt x="331" y="1587"/>
                  </a:lnTo>
                  <a:lnTo>
                    <a:pt x="274" y="1712"/>
                  </a:lnTo>
                  <a:lnTo>
                    <a:pt x="217" y="1838"/>
                  </a:lnTo>
                  <a:lnTo>
                    <a:pt x="172" y="1975"/>
                  </a:lnTo>
                  <a:lnTo>
                    <a:pt x="92" y="2237"/>
                  </a:lnTo>
                  <a:lnTo>
                    <a:pt x="35" y="2500"/>
                  </a:lnTo>
                  <a:lnTo>
                    <a:pt x="12" y="2785"/>
                  </a:lnTo>
                  <a:lnTo>
                    <a:pt x="0" y="3059"/>
                  </a:lnTo>
                  <a:lnTo>
                    <a:pt x="12" y="3344"/>
                  </a:lnTo>
                  <a:lnTo>
                    <a:pt x="46" y="3630"/>
                  </a:lnTo>
                  <a:lnTo>
                    <a:pt x="92" y="3915"/>
                  </a:lnTo>
                  <a:lnTo>
                    <a:pt x="149" y="4200"/>
                  </a:lnTo>
                  <a:lnTo>
                    <a:pt x="217" y="4486"/>
                  </a:lnTo>
                  <a:lnTo>
                    <a:pt x="297" y="4771"/>
                  </a:lnTo>
                  <a:lnTo>
                    <a:pt x="388" y="5056"/>
                  </a:lnTo>
                  <a:lnTo>
                    <a:pt x="480" y="5330"/>
                  </a:lnTo>
                  <a:lnTo>
                    <a:pt x="685" y="5878"/>
                  </a:lnTo>
                  <a:lnTo>
                    <a:pt x="742" y="6038"/>
                  </a:lnTo>
                  <a:lnTo>
                    <a:pt x="1290" y="6198"/>
                  </a:lnTo>
                  <a:lnTo>
                    <a:pt x="1838" y="6369"/>
                  </a:lnTo>
                  <a:lnTo>
                    <a:pt x="2911" y="6757"/>
                  </a:lnTo>
                  <a:lnTo>
                    <a:pt x="3698" y="7031"/>
                  </a:lnTo>
                  <a:lnTo>
                    <a:pt x="4486" y="7305"/>
                  </a:lnTo>
                  <a:lnTo>
                    <a:pt x="5273" y="7567"/>
                  </a:lnTo>
                  <a:lnTo>
                    <a:pt x="6072" y="7818"/>
                  </a:lnTo>
                  <a:lnTo>
                    <a:pt x="6860" y="8058"/>
                  </a:lnTo>
                  <a:lnTo>
                    <a:pt x="7659" y="8298"/>
                  </a:lnTo>
                  <a:lnTo>
                    <a:pt x="8457" y="8526"/>
                  </a:lnTo>
                  <a:lnTo>
                    <a:pt x="9268" y="8743"/>
                  </a:lnTo>
                  <a:lnTo>
                    <a:pt x="10067" y="8960"/>
                  </a:lnTo>
                  <a:lnTo>
                    <a:pt x="10877" y="9154"/>
                  </a:lnTo>
                  <a:lnTo>
                    <a:pt x="11687" y="9348"/>
                  </a:lnTo>
                  <a:lnTo>
                    <a:pt x="12498" y="9530"/>
                  </a:lnTo>
                  <a:lnTo>
                    <a:pt x="13308" y="9713"/>
                  </a:lnTo>
                  <a:lnTo>
                    <a:pt x="14130" y="9884"/>
                  </a:lnTo>
                  <a:lnTo>
                    <a:pt x="14940" y="10044"/>
                  </a:lnTo>
                  <a:lnTo>
                    <a:pt x="15762" y="10192"/>
                  </a:lnTo>
                  <a:lnTo>
                    <a:pt x="16584" y="10329"/>
                  </a:lnTo>
                  <a:lnTo>
                    <a:pt x="17405" y="10466"/>
                  </a:lnTo>
                  <a:lnTo>
                    <a:pt x="18227" y="10592"/>
                  </a:lnTo>
                  <a:lnTo>
                    <a:pt x="19049" y="10706"/>
                  </a:lnTo>
                  <a:lnTo>
                    <a:pt x="19871" y="10820"/>
                  </a:lnTo>
                  <a:lnTo>
                    <a:pt x="20704" y="10911"/>
                  </a:lnTo>
                  <a:lnTo>
                    <a:pt x="21525" y="11003"/>
                  </a:lnTo>
                  <a:lnTo>
                    <a:pt x="22359" y="11082"/>
                  </a:lnTo>
                  <a:lnTo>
                    <a:pt x="23180" y="11162"/>
                  </a:lnTo>
                  <a:lnTo>
                    <a:pt x="24014" y="11231"/>
                  </a:lnTo>
                  <a:lnTo>
                    <a:pt x="24847" y="11276"/>
                  </a:lnTo>
                  <a:lnTo>
                    <a:pt x="25680" y="11333"/>
                  </a:lnTo>
                  <a:lnTo>
                    <a:pt x="26502" y="11368"/>
                  </a:lnTo>
                  <a:lnTo>
                    <a:pt x="27335" y="11402"/>
                  </a:lnTo>
                  <a:lnTo>
                    <a:pt x="28168" y="11425"/>
                  </a:lnTo>
                  <a:lnTo>
                    <a:pt x="29001" y="11436"/>
                  </a:lnTo>
                  <a:lnTo>
                    <a:pt x="30314" y="11436"/>
                  </a:lnTo>
                  <a:lnTo>
                    <a:pt x="31626" y="11402"/>
                  </a:lnTo>
                  <a:lnTo>
                    <a:pt x="32197" y="11402"/>
                  </a:lnTo>
                  <a:lnTo>
                    <a:pt x="33509" y="11436"/>
                  </a:lnTo>
                  <a:lnTo>
                    <a:pt x="34810" y="11436"/>
                  </a:lnTo>
                  <a:lnTo>
                    <a:pt x="35643" y="11425"/>
                  </a:lnTo>
                  <a:lnTo>
                    <a:pt x="36477" y="11402"/>
                  </a:lnTo>
                  <a:lnTo>
                    <a:pt x="37310" y="11368"/>
                  </a:lnTo>
                  <a:lnTo>
                    <a:pt x="38143" y="11333"/>
                  </a:lnTo>
                  <a:lnTo>
                    <a:pt x="38976" y="11276"/>
                  </a:lnTo>
                  <a:lnTo>
                    <a:pt x="39798" y="11231"/>
                  </a:lnTo>
                  <a:lnTo>
                    <a:pt x="40631" y="11162"/>
                  </a:lnTo>
                  <a:lnTo>
                    <a:pt x="41464" y="11082"/>
                  </a:lnTo>
                  <a:lnTo>
                    <a:pt x="42286" y="11003"/>
                  </a:lnTo>
                  <a:lnTo>
                    <a:pt x="43119" y="10911"/>
                  </a:lnTo>
                  <a:lnTo>
                    <a:pt x="43941" y="10820"/>
                  </a:lnTo>
                  <a:lnTo>
                    <a:pt x="44774" y="10706"/>
                  </a:lnTo>
                  <a:lnTo>
                    <a:pt x="45596" y="10592"/>
                  </a:lnTo>
                  <a:lnTo>
                    <a:pt x="46417" y="10466"/>
                  </a:lnTo>
                  <a:lnTo>
                    <a:pt x="47239" y="10329"/>
                  </a:lnTo>
                  <a:lnTo>
                    <a:pt x="48061" y="10192"/>
                  </a:lnTo>
                  <a:lnTo>
                    <a:pt x="48871" y="10044"/>
                  </a:lnTo>
                  <a:lnTo>
                    <a:pt x="49693" y="9884"/>
                  </a:lnTo>
                  <a:lnTo>
                    <a:pt x="50503" y="9713"/>
                  </a:lnTo>
                  <a:lnTo>
                    <a:pt x="51325" y="9530"/>
                  </a:lnTo>
                  <a:lnTo>
                    <a:pt x="52135" y="9348"/>
                  </a:lnTo>
                  <a:lnTo>
                    <a:pt x="52946" y="9154"/>
                  </a:lnTo>
                  <a:lnTo>
                    <a:pt x="53745" y="8960"/>
                  </a:lnTo>
                  <a:lnTo>
                    <a:pt x="54555" y="8743"/>
                  </a:lnTo>
                  <a:lnTo>
                    <a:pt x="55354" y="8526"/>
                  </a:lnTo>
                  <a:lnTo>
                    <a:pt x="56153" y="8298"/>
                  </a:lnTo>
                  <a:lnTo>
                    <a:pt x="56952" y="8058"/>
                  </a:lnTo>
                  <a:lnTo>
                    <a:pt x="57751" y="7818"/>
                  </a:lnTo>
                  <a:lnTo>
                    <a:pt x="58538" y="7567"/>
                  </a:lnTo>
                  <a:lnTo>
                    <a:pt x="59337" y="7305"/>
                  </a:lnTo>
                  <a:lnTo>
                    <a:pt x="60125" y="7031"/>
                  </a:lnTo>
                  <a:lnTo>
                    <a:pt x="60901" y="6757"/>
                  </a:lnTo>
                  <a:lnTo>
                    <a:pt x="61985" y="6369"/>
                  </a:lnTo>
                  <a:lnTo>
                    <a:pt x="62533" y="6198"/>
                  </a:lnTo>
                  <a:lnTo>
                    <a:pt x="63081" y="6038"/>
                  </a:lnTo>
                  <a:lnTo>
                    <a:pt x="63138" y="5878"/>
                  </a:lnTo>
                  <a:lnTo>
                    <a:pt x="63332" y="5330"/>
                  </a:lnTo>
                  <a:lnTo>
                    <a:pt x="63434" y="5056"/>
                  </a:lnTo>
                  <a:lnTo>
                    <a:pt x="63514" y="4771"/>
                  </a:lnTo>
                  <a:lnTo>
                    <a:pt x="63594" y="4486"/>
                  </a:lnTo>
                  <a:lnTo>
                    <a:pt x="63674" y="4200"/>
                  </a:lnTo>
                  <a:lnTo>
                    <a:pt x="63731" y="3915"/>
                  </a:lnTo>
                  <a:lnTo>
                    <a:pt x="63777" y="3630"/>
                  </a:lnTo>
                  <a:lnTo>
                    <a:pt x="63800" y="3344"/>
                  </a:lnTo>
                  <a:lnTo>
                    <a:pt x="63811" y="3059"/>
                  </a:lnTo>
                  <a:lnTo>
                    <a:pt x="63811" y="2785"/>
                  </a:lnTo>
                  <a:lnTo>
                    <a:pt x="63777" y="2500"/>
                  </a:lnTo>
                  <a:lnTo>
                    <a:pt x="63731" y="2237"/>
                  </a:lnTo>
                  <a:lnTo>
                    <a:pt x="63651" y="1975"/>
                  </a:lnTo>
                  <a:lnTo>
                    <a:pt x="63606" y="1838"/>
                  </a:lnTo>
                  <a:lnTo>
                    <a:pt x="63549" y="1712"/>
                  </a:lnTo>
                  <a:lnTo>
                    <a:pt x="63480" y="1587"/>
                  </a:lnTo>
                  <a:lnTo>
                    <a:pt x="63412" y="1461"/>
                  </a:lnTo>
                  <a:lnTo>
                    <a:pt x="63286" y="1279"/>
                  </a:lnTo>
                  <a:lnTo>
                    <a:pt x="63149" y="1107"/>
                  </a:lnTo>
                  <a:lnTo>
                    <a:pt x="63001" y="948"/>
                  </a:lnTo>
                  <a:lnTo>
                    <a:pt x="62829" y="799"/>
                  </a:lnTo>
                  <a:lnTo>
                    <a:pt x="62658" y="662"/>
                  </a:lnTo>
                  <a:lnTo>
                    <a:pt x="62464" y="537"/>
                  </a:lnTo>
                  <a:lnTo>
                    <a:pt x="62270" y="434"/>
                  </a:lnTo>
                  <a:lnTo>
                    <a:pt x="62065" y="331"/>
                  </a:lnTo>
                  <a:lnTo>
                    <a:pt x="61859" y="251"/>
                  </a:lnTo>
                  <a:lnTo>
                    <a:pt x="61643" y="171"/>
                  </a:lnTo>
                  <a:lnTo>
                    <a:pt x="61414" y="114"/>
                  </a:lnTo>
                  <a:lnTo>
                    <a:pt x="61197" y="69"/>
                  </a:lnTo>
                  <a:lnTo>
                    <a:pt x="60969" y="35"/>
                  </a:lnTo>
                  <a:lnTo>
                    <a:pt x="60741" y="12"/>
                  </a:lnTo>
                  <a:lnTo>
                    <a:pt x="60513" y="0"/>
                  </a:lnTo>
                  <a:lnTo>
                    <a:pt x="60284" y="0"/>
                  </a:lnTo>
                  <a:lnTo>
                    <a:pt x="60056" y="12"/>
                  </a:lnTo>
                  <a:lnTo>
                    <a:pt x="59839" y="35"/>
                  </a:lnTo>
                  <a:lnTo>
                    <a:pt x="59611" y="57"/>
                  </a:lnTo>
                  <a:lnTo>
                    <a:pt x="59394" y="103"/>
                  </a:lnTo>
                  <a:lnTo>
                    <a:pt x="58949" y="194"/>
                  </a:lnTo>
                  <a:lnTo>
                    <a:pt x="58515" y="308"/>
                  </a:lnTo>
                  <a:lnTo>
                    <a:pt x="58082" y="434"/>
                  </a:lnTo>
                  <a:lnTo>
                    <a:pt x="57648" y="582"/>
                  </a:lnTo>
                  <a:lnTo>
                    <a:pt x="56792" y="891"/>
                  </a:lnTo>
                  <a:lnTo>
                    <a:pt x="56119" y="1130"/>
                  </a:lnTo>
                  <a:lnTo>
                    <a:pt x="55445" y="1358"/>
                  </a:lnTo>
                  <a:lnTo>
                    <a:pt x="54760" y="1587"/>
                  </a:lnTo>
                  <a:lnTo>
                    <a:pt x="54087" y="1804"/>
                  </a:lnTo>
                  <a:lnTo>
                    <a:pt x="53402" y="2009"/>
                  </a:lnTo>
                  <a:lnTo>
                    <a:pt x="52717" y="2214"/>
                  </a:lnTo>
                  <a:lnTo>
                    <a:pt x="52033" y="2408"/>
                  </a:lnTo>
                  <a:lnTo>
                    <a:pt x="51336" y="2591"/>
                  </a:lnTo>
                  <a:lnTo>
                    <a:pt x="50652" y="2774"/>
                  </a:lnTo>
                  <a:lnTo>
                    <a:pt x="49956" y="2945"/>
                  </a:lnTo>
                  <a:lnTo>
                    <a:pt x="49259" y="3116"/>
                  </a:lnTo>
                  <a:lnTo>
                    <a:pt x="48563" y="3276"/>
                  </a:lnTo>
                  <a:lnTo>
                    <a:pt x="47867" y="3424"/>
                  </a:lnTo>
                  <a:lnTo>
                    <a:pt x="47171" y="3573"/>
                  </a:lnTo>
                  <a:lnTo>
                    <a:pt x="46463" y="3710"/>
                  </a:lnTo>
                  <a:lnTo>
                    <a:pt x="45767" y="3835"/>
                  </a:lnTo>
                  <a:lnTo>
                    <a:pt x="45059" y="3961"/>
                  </a:lnTo>
                  <a:lnTo>
                    <a:pt x="44352" y="4075"/>
                  </a:lnTo>
                  <a:lnTo>
                    <a:pt x="43655" y="4177"/>
                  </a:lnTo>
                  <a:lnTo>
                    <a:pt x="42948" y="4280"/>
                  </a:lnTo>
                  <a:lnTo>
                    <a:pt x="42240" y="4372"/>
                  </a:lnTo>
                  <a:lnTo>
                    <a:pt x="41521" y="4451"/>
                  </a:lnTo>
                  <a:lnTo>
                    <a:pt x="40814" y="4531"/>
                  </a:lnTo>
                  <a:lnTo>
                    <a:pt x="40106" y="4600"/>
                  </a:lnTo>
                  <a:lnTo>
                    <a:pt x="39398" y="4668"/>
                  </a:lnTo>
                  <a:lnTo>
                    <a:pt x="38679" y="4725"/>
                  </a:lnTo>
                  <a:lnTo>
                    <a:pt x="37972" y="4771"/>
                  </a:lnTo>
                  <a:lnTo>
                    <a:pt x="37253" y="4817"/>
                  </a:lnTo>
                  <a:lnTo>
                    <a:pt x="36545" y="4851"/>
                  </a:lnTo>
                  <a:lnTo>
                    <a:pt x="35826" y="4874"/>
                  </a:lnTo>
                  <a:lnTo>
                    <a:pt x="35118" y="4885"/>
                  </a:lnTo>
                  <a:lnTo>
                    <a:pt x="34399" y="4897"/>
                  </a:lnTo>
                  <a:lnTo>
                    <a:pt x="33281" y="4897"/>
                  </a:lnTo>
                  <a:lnTo>
                    <a:pt x="32151" y="4885"/>
                  </a:lnTo>
                  <a:lnTo>
                    <a:pt x="32151" y="4874"/>
                  </a:lnTo>
                  <a:lnTo>
                    <a:pt x="31660" y="4874"/>
                  </a:lnTo>
                  <a:lnTo>
                    <a:pt x="31660" y="4885"/>
                  </a:lnTo>
                  <a:lnTo>
                    <a:pt x="30542" y="4897"/>
                  </a:lnTo>
                  <a:lnTo>
                    <a:pt x="29412" y="4897"/>
                  </a:lnTo>
                  <a:lnTo>
                    <a:pt x="28704" y="4885"/>
                  </a:lnTo>
                  <a:lnTo>
                    <a:pt x="27985" y="4874"/>
                  </a:lnTo>
                  <a:lnTo>
                    <a:pt x="27278" y="4851"/>
                  </a:lnTo>
                  <a:lnTo>
                    <a:pt x="26559" y="4817"/>
                  </a:lnTo>
                  <a:lnTo>
                    <a:pt x="25851" y="4771"/>
                  </a:lnTo>
                  <a:lnTo>
                    <a:pt x="25132" y="4725"/>
                  </a:lnTo>
                  <a:lnTo>
                    <a:pt x="24424" y="4668"/>
                  </a:lnTo>
                  <a:lnTo>
                    <a:pt x="23717" y="4600"/>
                  </a:lnTo>
                  <a:lnTo>
                    <a:pt x="22998" y="4531"/>
                  </a:lnTo>
                  <a:lnTo>
                    <a:pt x="22290" y="4451"/>
                  </a:lnTo>
                  <a:lnTo>
                    <a:pt x="21583" y="4372"/>
                  </a:lnTo>
                  <a:lnTo>
                    <a:pt x="20875" y="4280"/>
                  </a:lnTo>
                  <a:lnTo>
                    <a:pt x="20167" y="4177"/>
                  </a:lnTo>
                  <a:lnTo>
                    <a:pt x="19460" y="4075"/>
                  </a:lnTo>
                  <a:lnTo>
                    <a:pt x="18752" y="3961"/>
                  </a:lnTo>
                  <a:lnTo>
                    <a:pt x="18056" y="3835"/>
                  </a:lnTo>
                  <a:lnTo>
                    <a:pt x="17348" y="3710"/>
                  </a:lnTo>
                  <a:lnTo>
                    <a:pt x="16652" y="3573"/>
                  </a:lnTo>
                  <a:lnTo>
                    <a:pt x="15956" y="3424"/>
                  </a:lnTo>
                  <a:lnTo>
                    <a:pt x="15248" y="3276"/>
                  </a:lnTo>
                  <a:lnTo>
                    <a:pt x="14552" y="3116"/>
                  </a:lnTo>
                  <a:lnTo>
                    <a:pt x="13867" y="2945"/>
                  </a:lnTo>
                  <a:lnTo>
                    <a:pt x="13171" y="2774"/>
                  </a:lnTo>
                  <a:lnTo>
                    <a:pt x="12475" y="2591"/>
                  </a:lnTo>
                  <a:lnTo>
                    <a:pt x="11790" y="2408"/>
                  </a:lnTo>
                  <a:lnTo>
                    <a:pt x="11105" y="2214"/>
                  </a:lnTo>
                  <a:lnTo>
                    <a:pt x="10421" y="2009"/>
                  </a:lnTo>
                  <a:lnTo>
                    <a:pt x="9736" y="1804"/>
                  </a:lnTo>
                  <a:lnTo>
                    <a:pt x="9051" y="1587"/>
                  </a:lnTo>
                  <a:lnTo>
                    <a:pt x="8378" y="1358"/>
                  </a:lnTo>
                  <a:lnTo>
                    <a:pt x="7704" y="1130"/>
                  </a:lnTo>
                  <a:lnTo>
                    <a:pt x="7031" y="891"/>
                  </a:lnTo>
                  <a:lnTo>
                    <a:pt x="6175" y="582"/>
                  </a:lnTo>
                  <a:lnTo>
                    <a:pt x="5741" y="434"/>
                  </a:lnTo>
                  <a:lnTo>
                    <a:pt x="5307" y="308"/>
                  </a:lnTo>
                  <a:lnTo>
                    <a:pt x="4874" y="194"/>
                  </a:lnTo>
                  <a:lnTo>
                    <a:pt x="4429" y="103"/>
                  </a:lnTo>
                  <a:lnTo>
                    <a:pt x="4212" y="57"/>
                  </a:lnTo>
                  <a:lnTo>
                    <a:pt x="3984" y="35"/>
                  </a:lnTo>
                  <a:lnTo>
                    <a:pt x="3755" y="12"/>
                  </a:lnTo>
                  <a:lnTo>
                    <a:pt x="35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8" name="Google Shape;938;g204fb7e3b45_0_1312"/>
            <p:cNvGrpSpPr/>
            <p:nvPr/>
          </p:nvGrpSpPr>
          <p:grpSpPr>
            <a:xfrm>
              <a:off x="5843036" y="2864083"/>
              <a:ext cx="1491368" cy="178683"/>
              <a:chOff x="5843036" y="2864083"/>
              <a:chExt cx="1491368" cy="178683"/>
            </a:xfrm>
          </p:grpSpPr>
          <p:sp>
            <p:nvSpPr>
              <p:cNvPr id="939" name="Google Shape;939;g204fb7e3b45_0_1312"/>
              <p:cNvSpPr/>
              <p:nvPr/>
            </p:nvSpPr>
            <p:spPr>
              <a:xfrm flipH="1">
                <a:off x="5990576" y="2930769"/>
                <a:ext cx="107007" cy="58921"/>
              </a:xfrm>
              <a:custGeom>
                <a:rect b="b" l="l" r="r" t="t"/>
                <a:pathLst>
                  <a:path extrusionOk="0" h="2420" w="4395">
                    <a:moveTo>
                      <a:pt x="1735" y="0"/>
                    </a:moveTo>
                    <a:lnTo>
                      <a:pt x="1313" y="605"/>
                    </a:lnTo>
                    <a:lnTo>
                      <a:pt x="879" y="1210"/>
                    </a:lnTo>
                    <a:lnTo>
                      <a:pt x="0" y="2420"/>
                    </a:lnTo>
                    <a:lnTo>
                      <a:pt x="1107" y="2146"/>
                    </a:lnTo>
                    <a:lnTo>
                      <a:pt x="2203" y="1849"/>
                    </a:lnTo>
                    <a:lnTo>
                      <a:pt x="3299" y="1541"/>
                    </a:lnTo>
                    <a:lnTo>
                      <a:pt x="4394" y="1210"/>
                    </a:lnTo>
                    <a:lnTo>
                      <a:pt x="3059" y="617"/>
                    </a:lnTo>
                    <a:lnTo>
                      <a:pt x="2397" y="308"/>
                    </a:lnTo>
                    <a:lnTo>
                      <a:pt x="173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g204fb7e3b45_0_1312"/>
              <p:cNvSpPr/>
              <p:nvPr/>
            </p:nvSpPr>
            <p:spPr>
              <a:xfrm flipH="1">
                <a:off x="6203709" y="2975494"/>
                <a:ext cx="110075" cy="53662"/>
              </a:xfrm>
              <a:custGeom>
                <a:rect b="b" l="l" r="r" t="t"/>
                <a:pathLst>
                  <a:path extrusionOk="0" h="2204" w="4521">
                    <a:moveTo>
                      <a:pt x="1941" y="1"/>
                    </a:moveTo>
                    <a:lnTo>
                      <a:pt x="982" y="1108"/>
                    </a:lnTo>
                    <a:lnTo>
                      <a:pt x="1" y="2204"/>
                    </a:lnTo>
                    <a:lnTo>
                      <a:pt x="1131" y="2055"/>
                    </a:lnTo>
                    <a:lnTo>
                      <a:pt x="2261" y="1895"/>
                    </a:lnTo>
                    <a:lnTo>
                      <a:pt x="3391" y="1713"/>
                    </a:lnTo>
                    <a:lnTo>
                      <a:pt x="4521" y="1519"/>
                    </a:lnTo>
                    <a:lnTo>
                      <a:pt x="3870" y="1142"/>
                    </a:lnTo>
                    <a:lnTo>
                      <a:pt x="3219" y="766"/>
                    </a:lnTo>
                    <a:lnTo>
                      <a:pt x="2580" y="389"/>
                    </a:lnTo>
                    <a:lnTo>
                      <a:pt x="19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g204fb7e3b45_0_1312"/>
              <p:cNvSpPr/>
              <p:nvPr/>
            </p:nvSpPr>
            <p:spPr>
              <a:xfrm flipH="1">
                <a:off x="7077615" y="2930769"/>
                <a:ext cx="108127" cy="59481"/>
              </a:xfrm>
              <a:custGeom>
                <a:rect b="b" l="l" r="r" t="t"/>
                <a:pathLst>
                  <a:path extrusionOk="0" h="2443" w="4441">
                    <a:moveTo>
                      <a:pt x="2694" y="0"/>
                    </a:moveTo>
                    <a:lnTo>
                      <a:pt x="2032" y="308"/>
                    </a:lnTo>
                    <a:lnTo>
                      <a:pt x="1359" y="617"/>
                    </a:lnTo>
                    <a:lnTo>
                      <a:pt x="685" y="925"/>
                    </a:lnTo>
                    <a:lnTo>
                      <a:pt x="1" y="1222"/>
                    </a:lnTo>
                    <a:lnTo>
                      <a:pt x="1108" y="1552"/>
                    </a:lnTo>
                    <a:lnTo>
                      <a:pt x="2215" y="1861"/>
                    </a:lnTo>
                    <a:lnTo>
                      <a:pt x="3333" y="2169"/>
                    </a:lnTo>
                    <a:lnTo>
                      <a:pt x="4440" y="2443"/>
                    </a:lnTo>
                    <a:lnTo>
                      <a:pt x="3995" y="1838"/>
                    </a:lnTo>
                    <a:lnTo>
                      <a:pt x="3550" y="1222"/>
                    </a:lnTo>
                    <a:lnTo>
                      <a:pt x="3116" y="617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g204fb7e3b45_0_1312"/>
              <p:cNvSpPr/>
              <p:nvPr/>
            </p:nvSpPr>
            <p:spPr>
              <a:xfrm flipH="1">
                <a:off x="6861439" y="2975494"/>
                <a:ext cx="110611" cy="53930"/>
              </a:xfrm>
              <a:custGeom>
                <a:rect b="b" l="l" r="r" t="t"/>
                <a:pathLst>
                  <a:path extrusionOk="0" h="2215" w="4543">
                    <a:moveTo>
                      <a:pt x="2591" y="1"/>
                    </a:moveTo>
                    <a:lnTo>
                      <a:pt x="1952" y="389"/>
                    </a:lnTo>
                    <a:lnTo>
                      <a:pt x="1301" y="777"/>
                    </a:lnTo>
                    <a:lnTo>
                      <a:pt x="651" y="1154"/>
                    </a:lnTo>
                    <a:lnTo>
                      <a:pt x="0" y="1530"/>
                    </a:lnTo>
                    <a:lnTo>
                      <a:pt x="1130" y="1724"/>
                    </a:lnTo>
                    <a:lnTo>
                      <a:pt x="2272" y="1907"/>
                    </a:lnTo>
                    <a:lnTo>
                      <a:pt x="3401" y="2067"/>
                    </a:lnTo>
                    <a:lnTo>
                      <a:pt x="4543" y="2215"/>
                    </a:lnTo>
                    <a:lnTo>
                      <a:pt x="3550" y="1119"/>
                    </a:lnTo>
                    <a:lnTo>
                      <a:pt x="3070" y="560"/>
                    </a:lnTo>
                    <a:lnTo>
                      <a:pt x="259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g204fb7e3b45_0_1312"/>
              <p:cNvSpPr/>
              <p:nvPr/>
            </p:nvSpPr>
            <p:spPr>
              <a:xfrm flipH="1">
                <a:off x="7292137" y="2864083"/>
                <a:ext cx="42267" cy="60041"/>
              </a:xfrm>
              <a:custGeom>
                <a:rect b="b" l="l" r="r" t="t"/>
                <a:pathLst>
                  <a:path extrusionOk="0" h="2466" w="1736">
                    <a:moveTo>
                      <a:pt x="332" y="0"/>
                    </a:moveTo>
                    <a:lnTo>
                      <a:pt x="275" y="69"/>
                    </a:lnTo>
                    <a:lnTo>
                      <a:pt x="217" y="137"/>
                    </a:lnTo>
                    <a:lnTo>
                      <a:pt x="172" y="228"/>
                    </a:lnTo>
                    <a:lnTo>
                      <a:pt x="126" y="320"/>
                    </a:lnTo>
                    <a:lnTo>
                      <a:pt x="92" y="411"/>
                    </a:lnTo>
                    <a:lnTo>
                      <a:pt x="69" y="514"/>
                    </a:lnTo>
                    <a:lnTo>
                      <a:pt x="23" y="731"/>
                    </a:lnTo>
                    <a:lnTo>
                      <a:pt x="1" y="947"/>
                    </a:lnTo>
                    <a:lnTo>
                      <a:pt x="12" y="1187"/>
                    </a:lnTo>
                    <a:lnTo>
                      <a:pt x="35" y="1427"/>
                    </a:lnTo>
                    <a:lnTo>
                      <a:pt x="69" y="1689"/>
                    </a:lnTo>
                    <a:lnTo>
                      <a:pt x="126" y="1940"/>
                    </a:lnTo>
                    <a:lnTo>
                      <a:pt x="526" y="2066"/>
                    </a:lnTo>
                    <a:lnTo>
                      <a:pt x="936" y="2191"/>
                    </a:lnTo>
                    <a:lnTo>
                      <a:pt x="1336" y="2328"/>
                    </a:lnTo>
                    <a:lnTo>
                      <a:pt x="1735" y="2465"/>
                    </a:lnTo>
                    <a:lnTo>
                      <a:pt x="1016" y="1233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g204fb7e3b45_0_1312"/>
              <p:cNvSpPr/>
              <p:nvPr/>
            </p:nvSpPr>
            <p:spPr>
              <a:xfrm flipH="1">
                <a:off x="5843036" y="2865471"/>
                <a:ext cx="39759" cy="57825"/>
              </a:xfrm>
              <a:custGeom>
                <a:rect b="b" l="l" r="r" t="t"/>
                <a:pathLst>
                  <a:path extrusionOk="0" h="2375" w="1633">
                    <a:moveTo>
                      <a:pt x="1359" y="0"/>
                    </a:moveTo>
                    <a:lnTo>
                      <a:pt x="685" y="1187"/>
                    </a:lnTo>
                    <a:lnTo>
                      <a:pt x="1" y="2374"/>
                    </a:lnTo>
                    <a:lnTo>
                      <a:pt x="754" y="2112"/>
                    </a:lnTo>
                    <a:lnTo>
                      <a:pt x="1131" y="1998"/>
                    </a:lnTo>
                    <a:lnTo>
                      <a:pt x="1519" y="1883"/>
                    </a:lnTo>
                    <a:lnTo>
                      <a:pt x="1564" y="1632"/>
                    </a:lnTo>
                    <a:lnTo>
                      <a:pt x="1610" y="1370"/>
                    </a:lnTo>
                    <a:lnTo>
                      <a:pt x="1633" y="1130"/>
                    </a:lnTo>
                    <a:lnTo>
                      <a:pt x="1633" y="890"/>
                    </a:lnTo>
                    <a:lnTo>
                      <a:pt x="1621" y="674"/>
                    </a:lnTo>
                    <a:lnTo>
                      <a:pt x="1576" y="457"/>
                    </a:lnTo>
                    <a:lnTo>
                      <a:pt x="1541" y="354"/>
                    </a:lnTo>
                    <a:lnTo>
                      <a:pt x="1507" y="263"/>
                    </a:lnTo>
                    <a:lnTo>
                      <a:pt x="1473" y="171"/>
                    </a:lnTo>
                    <a:lnTo>
                      <a:pt x="1416" y="80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g204fb7e3b45_0_1312"/>
              <p:cNvSpPr/>
              <p:nvPr/>
            </p:nvSpPr>
            <p:spPr>
              <a:xfrm flipH="1">
                <a:off x="6424608" y="2998015"/>
                <a:ext cx="104524" cy="44751"/>
              </a:xfrm>
              <a:custGeom>
                <a:rect b="b" l="l" r="r" t="t"/>
                <a:pathLst>
                  <a:path extrusionOk="0" h="1838" w="4293">
                    <a:moveTo>
                      <a:pt x="2009" y="0"/>
                    </a:moveTo>
                    <a:lnTo>
                      <a:pt x="1017" y="925"/>
                    </a:lnTo>
                    <a:lnTo>
                      <a:pt x="1" y="1838"/>
                    </a:lnTo>
                    <a:lnTo>
                      <a:pt x="389" y="1838"/>
                    </a:lnTo>
                    <a:lnTo>
                      <a:pt x="1370" y="1826"/>
                    </a:lnTo>
                    <a:lnTo>
                      <a:pt x="2340" y="1792"/>
                    </a:lnTo>
                    <a:lnTo>
                      <a:pt x="3322" y="1758"/>
                    </a:lnTo>
                    <a:lnTo>
                      <a:pt x="4292" y="1701"/>
                    </a:lnTo>
                    <a:lnTo>
                      <a:pt x="3139" y="856"/>
                    </a:lnTo>
                    <a:lnTo>
                      <a:pt x="20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g204fb7e3b45_0_1312"/>
              <p:cNvSpPr/>
              <p:nvPr/>
            </p:nvSpPr>
            <p:spPr>
              <a:xfrm flipH="1">
                <a:off x="6646359" y="2998015"/>
                <a:ext cx="104499" cy="44751"/>
              </a:xfrm>
              <a:custGeom>
                <a:rect b="b" l="l" r="r" t="t"/>
                <a:pathLst>
                  <a:path extrusionOk="0" h="1838" w="4292">
                    <a:moveTo>
                      <a:pt x="2294" y="0"/>
                    </a:moveTo>
                    <a:lnTo>
                      <a:pt x="1153" y="856"/>
                    </a:lnTo>
                    <a:lnTo>
                      <a:pt x="0" y="1701"/>
                    </a:lnTo>
                    <a:lnTo>
                      <a:pt x="959" y="1758"/>
                    </a:lnTo>
                    <a:lnTo>
                      <a:pt x="1918" y="1792"/>
                    </a:lnTo>
                    <a:lnTo>
                      <a:pt x="2876" y="1826"/>
                    </a:lnTo>
                    <a:lnTo>
                      <a:pt x="3835" y="1838"/>
                    </a:lnTo>
                    <a:lnTo>
                      <a:pt x="4291" y="1838"/>
                    </a:lnTo>
                    <a:lnTo>
                      <a:pt x="3276" y="925"/>
                    </a:lnTo>
                    <a:lnTo>
                      <a:pt x="22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g204fb7e3b45_0_1312"/>
              <p:cNvSpPr/>
              <p:nvPr/>
            </p:nvSpPr>
            <p:spPr>
              <a:xfrm flipH="1">
                <a:off x="7206266" y="2876305"/>
                <a:ext cx="41439" cy="41415"/>
              </a:xfrm>
              <a:custGeom>
                <a:rect b="b" l="l" r="r" t="t"/>
                <a:pathLst>
                  <a:path extrusionOk="0" h="1701" w="1702">
                    <a:moveTo>
                      <a:pt x="845" y="0"/>
                    </a:moveTo>
                    <a:lnTo>
                      <a:pt x="765" y="12"/>
                    </a:lnTo>
                    <a:lnTo>
                      <a:pt x="674" y="23"/>
                    </a:lnTo>
                    <a:lnTo>
                      <a:pt x="594" y="35"/>
                    </a:lnTo>
                    <a:lnTo>
                      <a:pt x="514" y="69"/>
                    </a:lnTo>
                    <a:lnTo>
                      <a:pt x="446" y="103"/>
                    </a:lnTo>
                    <a:lnTo>
                      <a:pt x="377" y="149"/>
                    </a:lnTo>
                    <a:lnTo>
                      <a:pt x="309" y="194"/>
                    </a:lnTo>
                    <a:lnTo>
                      <a:pt x="252" y="251"/>
                    </a:lnTo>
                    <a:lnTo>
                      <a:pt x="195" y="309"/>
                    </a:lnTo>
                    <a:lnTo>
                      <a:pt x="149" y="377"/>
                    </a:lnTo>
                    <a:lnTo>
                      <a:pt x="103" y="445"/>
                    </a:lnTo>
                    <a:lnTo>
                      <a:pt x="69" y="525"/>
                    </a:lnTo>
                    <a:lnTo>
                      <a:pt x="35" y="605"/>
                    </a:lnTo>
                    <a:lnTo>
                      <a:pt x="12" y="685"/>
                    </a:lnTo>
                    <a:lnTo>
                      <a:pt x="0" y="765"/>
                    </a:lnTo>
                    <a:lnTo>
                      <a:pt x="0" y="856"/>
                    </a:lnTo>
                    <a:lnTo>
                      <a:pt x="0" y="936"/>
                    </a:lnTo>
                    <a:lnTo>
                      <a:pt x="12" y="1028"/>
                    </a:lnTo>
                    <a:lnTo>
                      <a:pt x="35" y="1107"/>
                    </a:lnTo>
                    <a:lnTo>
                      <a:pt x="69" y="1187"/>
                    </a:lnTo>
                    <a:lnTo>
                      <a:pt x="103" y="1256"/>
                    </a:lnTo>
                    <a:lnTo>
                      <a:pt x="149" y="1324"/>
                    </a:lnTo>
                    <a:lnTo>
                      <a:pt x="195" y="1393"/>
                    </a:lnTo>
                    <a:lnTo>
                      <a:pt x="252" y="1450"/>
                    </a:lnTo>
                    <a:lnTo>
                      <a:pt x="309" y="1507"/>
                    </a:lnTo>
                    <a:lnTo>
                      <a:pt x="377" y="1564"/>
                    </a:lnTo>
                    <a:lnTo>
                      <a:pt x="446" y="1598"/>
                    </a:lnTo>
                    <a:lnTo>
                      <a:pt x="514" y="1632"/>
                    </a:lnTo>
                    <a:lnTo>
                      <a:pt x="594" y="1667"/>
                    </a:lnTo>
                    <a:lnTo>
                      <a:pt x="674" y="1689"/>
                    </a:lnTo>
                    <a:lnTo>
                      <a:pt x="765" y="1701"/>
                    </a:lnTo>
                    <a:lnTo>
                      <a:pt x="936" y="1701"/>
                    </a:lnTo>
                    <a:lnTo>
                      <a:pt x="1016" y="1689"/>
                    </a:lnTo>
                    <a:lnTo>
                      <a:pt x="1108" y="1667"/>
                    </a:lnTo>
                    <a:lnTo>
                      <a:pt x="1176" y="1632"/>
                    </a:lnTo>
                    <a:lnTo>
                      <a:pt x="1256" y="1598"/>
                    </a:lnTo>
                    <a:lnTo>
                      <a:pt x="1324" y="1564"/>
                    </a:lnTo>
                    <a:lnTo>
                      <a:pt x="1393" y="1507"/>
                    </a:lnTo>
                    <a:lnTo>
                      <a:pt x="1450" y="1450"/>
                    </a:lnTo>
                    <a:lnTo>
                      <a:pt x="1507" y="1393"/>
                    </a:lnTo>
                    <a:lnTo>
                      <a:pt x="1553" y="1324"/>
                    </a:lnTo>
                    <a:lnTo>
                      <a:pt x="1598" y="1256"/>
                    </a:lnTo>
                    <a:lnTo>
                      <a:pt x="1633" y="1187"/>
                    </a:lnTo>
                    <a:lnTo>
                      <a:pt x="1667" y="1107"/>
                    </a:lnTo>
                    <a:lnTo>
                      <a:pt x="1678" y="1028"/>
                    </a:lnTo>
                    <a:lnTo>
                      <a:pt x="1701" y="936"/>
                    </a:lnTo>
                    <a:lnTo>
                      <a:pt x="1701" y="856"/>
                    </a:lnTo>
                    <a:lnTo>
                      <a:pt x="1701" y="765"/>
                    </a:lnTo>
                    <a:lnTo>
                      <a:pt x="1678" y="685"/>
                    </a:lnTo>
                    <a:lnTo>
                      <a:pt x="1667" y="605"/>
                    </a:lnTo>
                    <a:lnTo>
                      <a:pt x="1633" y="525"/>
                    </a:lnTo>
                    <a:lnTo>
                      <a:pt x="1598" y="445"/>
                    </a:lnTo>
                    <a:lnTo>
                      <a:pt x="1553" y="377"/>
                    </a:lnTo>
                    <a:lnTo>
                      <a:pt x="1507" y="309"/>
                    </a:lnTo>
                    <a:lnTo>
                      <a:pt x="1450" y="251"/>
                    </a:lnTo>
                    <a:lnTo>
                      <a:pt x="1393" y="194"/>
                    </a:lnTo>
                    <a:lnTo>
                      <a:pt x="1324" y="149"/>
                    </a:lnTo>
                    <a:lnTo>
                      <a:pt x="1256" y="103"/>
                    </a:lnTo>
                    <a:lnTo>
                      <a:pt x="1176" y="69"/>
                    </a:lnTo>
                    <a:lnTo>
                      <a:pt x="1108" y="35"/>
                    </a:lnTo>
                    <a:lnTo>
                      <a:pt x="1016" y="23"/>
                    </a:lnTo>
                    <a:lnTo>
                      <a:pt x="936" y="12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g204fb7e3b45_0_1312"/>
              <p:cNvSpPr/>
              <p:nvPr/>
            </p:nvSpPr>
            <p:spPr>
              <a:xfrm flipH="1">
                <a:off x="6997029" y="2938536"/>
                <a:ext cx="41439" cy="41439"/>
              </a:xfrm>
              <a:custGeom>
                <a:rect b="b" l="l" r="r" t="t"/>
                <a:pathLst>
                  <a:path extrusionOk="0" h="1702" w="1702">
                    <a:moveTo>
                      <a:pt x="765" y="1"/>
                    </a:moveTo>
                    <a:lnTo>
                      <a:pt x="674" y="12"/>
                    </a:lnTo>
                    <a:lnTo>
                      <a:pt x="594" y="35"/>
                    </a:lnTo>
                    <a:lnTo>
                      <a:pt x="514" y="69"/>
                    </a:lnTo>
                    <a:lnTo>
                      <a:pt x="446" y="104"/>
                    </a:lnTo>
                    <a:lnTo>
                      <a:pt x="377" y="149"/>
                    </a:lnTo>
                    <a:lnTo>
                      <a:pt x="309" y="195"/>
                    </a:lnTo>
                    <a:lnTo>
                      <a:pt x="252" y="252"/>
                    </a:lnTo>
                    <a:lnTo>
                      <a:pt x="195" y="309"/>
                    </a:lnTo>
                    <a:lnTo>
                      <a:pt x="149" y="378"/>
                    </a:lnTo>
                    <a:lnTo>
                      <a:pt x="103" y="446"/>
                    </a:lnTo>
                    <a:lnTo>
                      <a:pt x="69" y="514"/>
                    </a:lnTo>
                    <a:lnTo>
                      <a:pt x="35" y="594"/>
                    </a:lnTo>
                    <a:lnTo>
                      <a:pt x="12" y="674"/>
                    </a:lnTo>
                    <a:lnTo>
                      <a:pt x="1" y="766"/>
                    </a:lnTo>
                    <a:lnTo>
                      <a:pt x="1" y="845"/>
                    </a:lnTo>
                    <a:lnTo>
                      <a:pt x="1" y="937"/>
                    </a:lnTo>
                    <a:lnTo>
                      <a:pt x="12" y="1017"/>
                    </a:lnTo>
                    <a:lnTo>
                      <a:pt x="35" y="1108"/>
                    </a:lnTo>
                    <a:lnTo>
                      <a:pt x="69" y="1176"/>
                    </a:lnTo>
                    <a:lnTo>
                      <a:pt x="103" y="1256"/>
                    </a:lnTo>
                    <a:lnTo>
                      <a:pt x="149" y="1325"/>
                    </a:lnTo>
                    <a:lnTo>
                      <a:pt x="195" y="1393"/>
                    </a:lnTo>
                    <a:lnTo>
                      <a:pt x="252" y="1450"/>
                    </a:lnTo>
                    <a:lnTo>
                      <a:pt x="309" y="1507"/>
                    </a:lnTo>
                    <a:lnTo>
                      <a:pt x="377" y="1553"/>
                    </a:lnTo>
                    <a:lnTo>
                      <a:pt x="446" y="1599"/>
                    </a:lnTo>
                    <a:lnTo>
                      <a:pt x="514" y="1633"/>
                    </a:lnTo>
                    <a:lnTo>
                      <a:pt x="594" y="1667"/>
                    </a:lnTo>
                    <a:lnTo>
                      <a:pt x="674" y="1679"/>
                    </a:lnTo>
                    <a:lnTo>
                      <a:pt x="765" y="1701"/>
                    </a:lnTo>
                    <a:lnTo>
                      <a:pt x="936" y="1701"/>
                    </a:lnTo>
                    <a:lnTo>
                      <a:pt x="1028" y="1679"/>
                    </a:lnTo>
                    <a:lnTo>
                      <a:pt x="1108" y="1667"/>
                    </a:lnTo>
                    <a:lnTo>
                      <a:pt x="1188" y="1633"/>
                    </a:lnTo>
                    <a:lnTo>
                      <a:pt x="1256" y="1599"/>
                    </a:lnTo>
                    <a:lnTo>
                      <a:pt x="1324" y="1553"/>
                    </a:lnTo>
                    <a:lnTo>
                      <a:pt x="1393" y="1507"/>
                    </a:lnTo>
                    <a:lnTo>
                      <a:pt x="1450" y="1450"/>
                    </a:lnTo>
                    <a:lnTo>
                      <a:pt x="1507" y="1393"/>
                    </a:lnTo>
                    <a:lnTo>
                      <a:pt x="1553" y="1325"/>
                    </a:lnTo>
                    <a:lnTo>
                      <a:pt x="1598" y="1256"/>
                    </a:lnTo>
                    <a:lnTo>
                      <a:pt x="1633" y="1176"/>
                    </a:lnTo>
                    <a:lnTo>
                      <a:pt x="1667" y="1108"/>
                    </a:lnTo>
                    <a:lnTo>
                      <a:pt x="1690" y="1017"/>
                    </a:lnTo>
                    <a:lnTo>
                      <a:pt x="1701" y="937"/>
                    </a:lnTo>
                    <a:lnTo>
                      <a:pt x="1701" y="845"/>
                    </a:lnTo>
                    <a:lnTo>
                      <a:pt x="1701" y="766"/>
                    </a:lnTo>
                    <a:lnTo>
                      <a:pt x="1690" y="674"/>
                    </a:lnTo>
                    <a:lnTo>
                      <a:pt x="1667" y="594"/>
                    </a:lnTo>
                    <a:lnTo>
                      <a:pt x="1633" y="514"/>
                    </a:lnTo>
                    <a:lnTo>
                      <a:pt x="1598" y="446"/>
                    </a:lnTo>
                    <a:lnTo>
                      <a:pt x="1553" y="378"/>
                    </a:lnTo>
                    <a:lnTo>
                      <a:pt x="1507" y="309"/>
                    </a:lnTo>
                    <a:lnTo>
                      <a:pt x="1450" y="252"/>
                    </a:lnTo>
                    <a:lnTo>
                      <a:pt x="1393" y="195"/>
                    </a:lnTo>
                    <a:lnTo>
                      <a:pt x="1324" y="149"/>
                    </a:lnTo>
                    <a:lnTo>
                      <a:pt x="1256" y="104"/>
                    </a:lnTo>
                    <a:lnTo>
                      <a:pt x="1188" y="69"/>
                    </a:lnTo>
                    <a:lnTo>
                      <a:pt x="1108" y="35"/>
                    </a:lnTo>
                    <a:lnTo>
                      <a:pt x="1028" y="12"/>
                    </a:lnTo>
                    <a:lnTo>
                      <a:pt x="9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g204fb7e3b45_0_1312"/>
              <p:cNvSpPr/>
              <p:nvPr/>
            </p:nvSpPr>
            <p:spPr>
              <a:xfrm flipH="1">
                <a:off x="6775302" y="2975786"/>
                <a:ext cx="41415" cy="41415"/>
              </a:xfrm>
              <a:custGeom>
                <a:rect b="b" l="l" r="r" t="t"/>
                <a:pathLst>
                  <a:path extrusionOk="0" h="1701" w="1701">
                    <a:moveTo>
                      <a:pt x="765" y="0"/>
                    </a:moveTo>
                    <a:lnTo>
                      <a:pt x="674" y="23"/>
                    </a:lnTo>
                    <a:lnTo>
                      <a:pt x="594" y="34"/>
                    </a:lnTo>
                    <a:lnTo>
                      <a:pt x="514" y="69"/>
                    </a:lnTo>
                    <a:lnTo>
                      <a:pt x="445" y="103"/>
                    </a:lnTo>
                    <a:lnTo>
                      <a:pt x="377" y="149"/>
                    </a:lnTo>
                    <a:lnTo>
                      <a:pt x="308" y="194"/>
                    </a:lnTo>
                    <a:lnTo>
                      <a:pt x="251" y="251"/>
                    </a:lnTo>
                    <a:lnTo>
                      <a:pt x="194" y="308"/>
                    </a:lnTo>
                    <a:lnTo>
                      <a:pt x="149" y="377"/>
                    </a:lnTo>
                    <a:lnTo>
                      <a:pt x="103" y="445"/>
                    </a:lnTo>
                    <a:lnTo>
                      <a:pt x="69" y="525"/>
                    </a:lnTo>
                    <a:lnTo>
                      <a:pt x="34" y="594"/>
                    </a:lnTo>
                    <a:lnTo>
                      <a:pt x="12" y="685"/>
                    </a:lnTo>
                    <a:lnTo>
                      <a:pt x="0" y="765"/>
                    </a:lnTo>
                    <a:lnTo>
                      <a:pt x="0" y="856"/>
                    </a:lnTo>
                    <a:lnTo>
                      <a:pt x="0" y="936"/>
                    </a:lnTo>
                    <a:lnTo>
                      <a:pt x="12" y="1027"/>
                    </a:lnTo>
                    <a:lnTo>
                      <a:pt x="34" y="1107"/>
                    </a:lnTo>
                    <a:lnTo>
                      <a:pt x="69" y="1187"/>
                    </a:lnTo>
                    <a:lnTo>
                      <a:pt x="103" y="1256"/>
                    </a:lnTo>
                    <a:lnTo>
                      <a:pt x="149" y="1324"/>
                    </a:lnTo>
                    <a:lnTo>
                      <a:pt x="194" y="1393"/>
                    </a:lnTo>
                    <a:lnTo>
                      <a:pt x="251" y="1450"/>
                    </a:lnTo>
                    <a:lnTo>
                      <a:pt x="308" y="1507"/>
                    </a:lnTo>
                    <a:lnTo>
                      <a:pt x="377" y="1552"/>
                    </a:lnTo>
                    <a:lnTo>
                      <a:pt x="445" y="1598"/>
                    </a:lnTo>
                    <a:lnTo>
                      <a:pt x="514" y="1632"/>
                    </a:lnTo>
                    <a:lnTo>
                      <a:pt x="594" y="1667"/>
                    </a:lnTo>
                    <a:lnTo>
                      <a:pt x="674" y="1689"/>
                    </a:lnTo>
                    <a:lnTo>
                      <a:pt x="765" y="1701"/>
                    </a:lnTo>
                    <a:lnTo>
                      <a:pt x="936" y="1701"/>
                    </a:lnTo>
                    <a:lnTo>
                      <a:pt x="1016" y="1689"/>
                    </a:lnTo>
                    <a:lnTo>
                      <a:pt x="1107" y="1667"/>
                    </a:lnTo>
                    <a:lnTo>
                      <a:pt x="1176" y="1632"/>
                    </a:lnTo>
                    <a:lnTo>
                      <a:pt x="1256" y="1598"/>
                    </a:lnTo>
                    <a:lnTo>
                      <a:pt x="1324" y="1552"/>
                    </a:lnTo>
                    <a:lnTo>
                      <a:pt x="1393" y="1507"/>
                    </a:lnTo>
                    <a:lnTo>
                      <a:pt x="1450" y="1450"/>
                    </a:lnTo>
                    <a:lnTo>
                      <a:pt x="1507" y="1393"/>
                    </a:lnTo>
                    <a:lnTo>
                      <a:pt x="1552" y="1324"/>
                    </a:lnTo>
                    <a:lnTo>
                      <a:pt x="1598" y="1256"/>
                    </a:lnTo>
                    <a:lnTo>
                      <a:pt x="1632" y="1187"/>
                    </a:lnTo>
                    <a:lnTo>
                      <a:pt x="1667" y="1107"/>
                    </a:lnTo>
                    <a:lnTo>
                      <a:pt x="1678" y="1027"/>
                    </a:lnTo>
                    <a:lnTo>
                      <a:pt x="1701" y="936"/>
                    </a:lnTo>
                    <a:lnTo>
                      <a:pt x="1701" y="856"/>
                    </a:lnTo>
                    <a:lnTo>
                      <a:pt x="1701" y="765"/>
                    </a:lnTo>
                    <a:lnTo>
                      <a:pt x="1678" y="685"/>
                    </a:lnTo>
                    <a:lnTo>
                      <a:pt x="1667" y="594"/>
                    </a:lnTo>
                    <a:lnTo>
                      <a:pt x="1632" y="525"/>
                    </a:lnTo>
                    <a:lnTo>
                      <a:pt x="1598" y="445"/>
                    </a:lnTo>
                    <a:lnTo>
                      <a:pt x="1552" y="377"/>
                    </a:lnTo>
                    <a:lnTo>
                      <a:pt x="1507" y="308"/>
                    </a:lnTo>
                    <a:lnTo>
                      <a:pt x="1450" y="251"/>
                    </a:lnTo>
                    <a:lnTo>
                      <a:pt x="1393" y="194"/>
                    </a:lnTo>
                    <a:lnTo>
                      <a:pt x="1324" y="149"/>
                    </a:lnTo>
                    <a:lnTo>
                      <a:pt x="1256" y="103"/>
                    </a:lnTo>
                    <a:lnTo>
                      <a:pt x="1176" y="69"/>
                    </a:lnTo>
                    <a:lnTo>
                      <a:pt x="1107" y="34"/>
                    </a:lnTo>
                    <a:lnTo>
                      <a:pt x="1016" y="23"/>
                    </a:lnTo>
                    <a:lnTo>
                      <a:pt x="9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g204fb7e3b45_0_1312"/>
              <p:cNvSpPr/>
              <p:nvPr/>
            </p:nvSpPr>
            <p:spPr>
              <a:xfrm flipH="1">
                <a:off x="6566065" y="2992464"/>
                <a:ext cx="41415" cy="41415"/>
              </a:xfrm>
              <a:custGeom>
                <a:rect b="b" l="l" r="r" t="t"/>
                <a:pathLst>
                  <a:path extrusionOk="0" h="1701" w="1701">
                    <a:moveTo>
                      <a:pt x="765" y="0"/>
                    </a:moveTo>
                    <a:lnTo>
                      <a:pt x="674" y="11"/>
                    </a:lnTo>
                    <a:lnTo>
                      <a:pt x="594" y="34"/>
                    </a:lnTo>
                    <a:lnTo>
                      <a:pt x="514" y="69"/>
                    </a:lnTo>
                    <a:lnTo>
                      <a:pt x="445" y="103"/>
                    </a:lnTo>
                    <a:lnTo>
                      <a:pt x="377" y="137"/>
                    </a:lnTo>
                    <a:lnTo>
                      <a:pt x="308" y="194"/>
                    </a:lnTo>
                    <a:lnTo>
                      <a:pt x="251" y="251"/>
                    </a:lnTo>
                    <a:lnTo>
                      <a:pt x="194" y="308"/>
                    </a:lnTo>
                    <a:lnTo>
                      <a:pt x="149" y="377"/>
                    </a:lnTo>
                    <a:lnTo>
                      <a:pt x="103" y="445"/>
                    </a:lnTo>
                    <a:lnTo>
                      <a:pt x="69" y="514"/>
                    </a:lnTo>
                    <a:lnTo>
                      <a:pt x="35" y="594"/>
                    </a:lnTo>
                    <a:lnTo>
                      <a:pt x="12" y="673"/>
                    </a:lnTo>
                    <a:lnTo>
                      <a:pt x="0" y="765"/>
                    </a:lnTo>
                    <a:lnTo>
                      <a:pt x="0" y="845"/>
                    </a:lnTo>
                    <a:lnTo>
                      <a:pt x="0" y="936"/>
                    </a:lnTo>
                    <a:lnTo>
                      <a:pt x="12" y="1016"/>
                    </a:lnTo>
                    <a:lnTo>
                      <a:pt x="35" y="1096"/>
                    </a:lnTo>
                    <a:lnTo>
                      <a:pt x="69" y="1176"/>
                    </a:lnTo>
                    <a:lnTo>
                      <a:pt x="103" y="1255"/>
                    </a:lnTo>
                    <a:lnTo>
                      <a:pt x="149" y="1324"/>
                    </a:lnTo>
                    <a:lnTo>
                      <a:pt x="194" y="1392"/>
                    </a:lnTo>
                    <a:lnTo>
                      <a:pt x="251" y="1449"/>
                    </a:lnTo>
                    <a:lnTo>
                      <a:pt x="308" y="1507"/>
                    </a:lnTo>
                    <a:lnTo>
                      <a:pt x="377" y="1552"/>
                    </a:lnTo>
                    <a:lnTo>
                      <a:pt x="445" y="1598"/>
                    </a:lnTo>
                    <a:lnTo>
                      <a:pt x="514" y="1632"/>
                    </a:lnTo>
                    <a:lnTo>
                      <a:pt x="594" y="1655"/>
                    </a:lnTo>
                    <a:lnTo>
                      <a:pt x="674" y="1678"/>
                    </a:lnTo>
                    <a:lnTo>
                      <a:pt x="765" y="1689"/>
                    </a:lnTo>
                    <a:lnTo>
                      <a:pt x="856" y="1701"/>
                    </a:lnTo>
                    <a:lnTo>
                      <a:pt x="936" y="1689"/>
                    </a:lnTo>
                    <a:lnTo>
                      <a:pt x="1027" y="1678"/>
                    </a:lnTo>
                    <a:lnTo>
                      <a:pt x="1107" y="1655"/>
                    </a:lnTo>
                    <a:lnTo>
                      <a:pt x="1187" y="1632"/>
                    </a:lnTo>
                    <a:lnTo>
                      <a:pt x="1256" y="1598"/>
                    </a:lnTo>
                    <a:lnTo>
                      <a:pt x="1324" y="1552"/>
                    </a:lnTo>
                    <a:lnTo>
                      <a:pt x="1393" y="1507"/>
                    </a:lnTo>
                    <a:lnTo>
                      <a:pt x="1450" y="1449"/>
                    </a:lnTo>
                    <a:lnTo>
                      <a:pt x="1507" y="1392"/>
                    </a:lnTo>
                    <a:lnTo>
                      <a:pt x="1552" y="1324"/>
                    </a:lnTo>
                    <a:lnTo>
                      <a:pt x="1598" y="1255"/>
                    </a:lnTo>
                    <a:lnTo>
                      <a:pt x="1632" y="1176"/>
                    </a:lnTo>
                    <a:lnTo>
                      <a:pt x="1667" y="1096"/>
                    </a:lnTo>
                    <a:lnTo>
                      <a:pt x="1689" y="1016"/>
                    </a:lnTo>
                    <a:lnTo>
                      <a:pt x="1701" y="936"/>
                    </a:lnTo>
                    <a:lnTo>
                      <a:pt x="1701" y="845"/>
                    </a:lnTo>
                    <a:lnTo>
                      <a:pt x="1701" y="765"/>
                    </a:lnTo>
                    <a:lnTo>
                      <a:pt x="1689" y="673"/>
                    </a:lnTo>
                    <a:lnTo>
                      <a:pt x="1667" y="594"/>
                    </a:lnTo>
                    <a:lnTo>
                      <a:pt x="1632" y="514"/>
                    </a:lnTo>
                    <a:lnTo>
                      <a:pt x="1598" y="445"/>
                    </a:lnTo>
                    <a:lnTo>
                      <a:pt x="1552" y="377"/>
                    </a:lnTo>
                    <a:lnTo>
                      <a:pt x="1507" y="308"/>
                    </a:lnTo>
                    <a:lnTo>
                      <a:pt x="1450" y="251"/>
                    </a:lnTo>
                    <a:lnTo>
                      <a:pt x="1393" y="194"/>
                    </a:lnTo>
                    <a:lnTo>
                      <a:pt x="1324" y="137"/>
                    </a:lnTo>
                    <a:lnTo>
                      <a:pt x="1256" y="103"/>
                    </a:lnTo>
                    <a:lnTo>
                      <a:pt x="1187" y="69"/>
                    </a:lnTo>
                    <a:lnTo>
                      <a:pt x="1107" y="34"/>
                    </a:lnTo>
                    <a:lnTo>
                      <a:pt x="1027" y="11"/>
                    </a:lnTo>
                    <a:lnTo>
                      <a:pt x="9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g204fb7e3b45_0_1312"/>
              <p:cNvSpPr/>
              <p:nvPr/>
            </p:nvSpPr>
            <p:spPr>
              <a:xfrm flipH="1">
                <a:off x="6344314" y="2978002"/>
                <a:ext cx="41439" cy="41439"/>
              </a:xfrm>
              <a:custGeom>
                <a:rect b="b" l="l" r="r" t="t"/>
                <a:pathLst>
                  <a:path extrusionOk="0" h="1702" w="1702">
                    <a:moveTo>
                      <a:pt x="766" y="1"/>
                    </a:moveTo>
                    <a:lnTo>
                      <a:pt x="674" y="12"/>
                    </a:lnTo>
                    <a:lnTo>
                      <a:pt x="594" y="35"/>
                    </a:lnTo>
                    <a:lnTo>
                      <a:pt x="515" y="58"/>
                    </a:lnTo>
                    <a:lnTo>
                      <a:pt x="446" y="103"/>
                    </a:lnTo>
                    <a:lnTo>
                      <a:pt x="378" y="137"/>
                    </a:lnTo>
                    <a:lnTo>
                      <a:pt x="309" y="195"/>
                    </a:lnTo>
                    <a:lnTo>
                      <a:pt x="252" y="240"/>
                    </a:lnTo>
                    <a:lnTo>
                      <a:pt x="195" y="309"/>
                    </a:lnTo>
                    <a:lnTo>
                      <a:pt x="149" y="366"/>
                    </a:lnTo>
                    <a:lnTo>
                      <a:pt x="104" y="446"/>
                    </a:lnTo>
                    <a:lnTo>
                      <a:pt x="69" y="514"/>
                    </a:lnTo>
                    <a:lnTo>
                      <a:pt x="35" y="594"/>
                    </a:lnTo>
                    <a:lnTo>
                      <a:pt x="12" y="674"/>
                    </a:lnTo>
                    <a:lnTo>
                      <a:pt x="1" y="754"/>
                    </a:lnTo>
                    <a:lnTo>
                      <a:pt x="1" y="845"/>
                    </a:lnTo>
                    <a:lnTo>
                      <a:pt x="1" y="936"/>
                    </a:lnTo>
                    <a:lnTo>
                      <a:pt x="12" y="1016"/>
                    </a:lnTo>
                    <a:lnTo>
                      <a:pt x="35" y="1096"/>
                    </a:lnTo>
                    <a:lnTo>
                      <a:pt x="69" y="1176"/>
                    </a:lnTo>
                    <a:lnTo>
                      <a:pt x="104" y="1256"/>
                    </a:lnTo>
                    <a:lnTo>
                      <a:pt x="149" y="1324"/>
                    </a:lnTo>
                    <a:lnTo>
                      <a:pt x="195" y="1393"/>
                    </a:lnTo>
                    <a:lnTo>
                      <a:pt x="252" y="1450"/>
                    </a:lnTo>
                    <a:lnTo>
                      <a:pt x="309" y="1507"/>
                    </a:lnTo>
                    <a:lnTo>
                      <a:pt x="378" y="1553"/>
                    </a:lnTo>
                    <a:lnTo>
                      <a:pt x="446" y="1598"/>
                    </a:lnTo>
                    <a:lnTo>
                      <a:pt x="515" y="1633"/>
                    </a:lnTo>
                    <a:lnTo>
                      <a:pt x="594" y="1655"/>
                    </a:lnTo>
                    <a:lnTo>
                      <a:pt x="674" y="1678"/>
                    </a:lnTo>
                    <a:lnTo>
                      <a:pt x="766" y="1690"/>
                    </a:lnTo>
                    <a:lnTo>
                      <a:pt x="846" y="1701"/>
                    </a:lnTo>
                    <a:lnTo>
                      <a:pt x="937" y="1690"/>
                    </a:lnTo>
                    <a:lnTo>
                      <a:pt x="1017" y="1678"/>
                    </a:lnTo>
                    <a:lnTo>
                      <a:pt x="1108" y="1655"/>
                    </a:lnTo>
                    <a:lnTo>
                      <a:pt x="1177" y="1633"/>
                    </a:lnTo>
                    <a:lnTo>
                      <a:pt x="1256" y="1598"/>
                    </a:lnTo>
                    <a:lnTo>
                      <a:pt x="1325" y="1553"/>
                    </a:lnTo>
                    <a:lnTo>
                      <a:pt x="1393" y="1507"/>
                    </a:lnTo>
                    <a:lnTo>
                      <a:pt x="1450" y="1450"/>
                    </a:lnTo>
                    <a:lnTo>
                      <a:pt x="1507" y="1393"/>
                    </a:lnTo>
                    <a:lnTo>
                      <a:pt x="1553" y="1324"/>
                    </a:lnTo>
                    <a:lnTo>
                      <a:pt x="1599" y="1256"/>
                    </a:lnTo>
                    <a:lnTo>
                      <a:pt x="1633" y="1176"/>
                    </a:lnTo>
                    <a:lnTo>
                      <a:pt x="1667" y="1096"/>
                    </a:lnTo>
                    <a:lnTo>
                      <a:pt x="1679" y="1016"/>
                    </a:lnTo>
                    <a:lnTo>
                      <a:pt x="1702" y="936"/>
                    </a:lnTo>
                    <a:lnTo>
                      <a:pt x="1702" y="845"/>
                    </a:lnTo>
                    <a:lnTo>
                      <a:pt x="1702" y="754"/>
                    </a:lnTo>
                    <a:lnTo>
                      <a:pt x="1679" y="674"/>
                    </a:lnTo>
                    <a:lnTo>
                      <a:pt x="1667" y="594"/>
                    </a:lnTo>
                    <a:lnTo>
                      <a:pt x="1633" y="514"/>
                    </a:lnTo>
                    <a:lnTo>
                      <a:pt x="1599" y="446"/>
                    </a:lnTo>
                    <a:lnTo>
                      <a:pt x="1553" y="366"/>
                    </a:lnTo>
                    <a:lnTo>
                      <a:pt x="1507" y="309"/>
                    </a:lnTo>
                    <a:lnTo>
                      <a:pt x="1450" y="240"/>
                    </a:lnTo>
                    <a:lnTo>
                      <a:pt x="1393" y="195"/>
                    </a:lnTo>
                    <a:lnTo>
                      <a:pt x="1325" y="137"/>
                    </a:lnTo>
                    <a:lnTo>
                      <a:pt x="1256" y="103"/>
                    </a:lnTo>
                    <a:lnTo>
                      <a:pt x="1177" y="58"/>
                    </a:lnTo>
                    <a:lnTo>
                      <a:pt x="1108" y="35"/>
                    </a:lnTo>
                    <a:lnTo>
                      <a:pt x="1017" y="12"/>
                    </a:lnTo>
                    <a:lnTo>
                      <a:pt x="9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g204fb7e3b45_0_1312"/>
              <p:cNvSpPr/>
              <p:nvPr/>
            </p:nvSpPr>
            <p:spPr>
              <a:xfrm flipH="1">
                <a:off x="6141188" y="2940483"/>
                <a:ext cx="41439" cy="41439"/>
              </a:xfrm>
              <a:custGeom>
                <a:rect b="b" l="l" r="r" t="t"/>
                <a:pathLst>
                  <a:path extrusionOk="0" h="1702" w="1702">
                    <a:moveTo>
                      <a:pt x="846" y="1"/>
                    </a:moveTo>
                    <a:lnTo>
                      <a:pt x="766" y="12"/>
                    </a:lnTo>
                    <a:lnTo>
                      <a:pt x="674" y="24"/>
                    </a:lnTo>
                    <a:lnTo>
                      <a:pt x="594" y="46"/>
                    </a:lnTo>
                    <a:lnTo>
                      <a:pt x="515" y="69"/>
                    </a:lnTo>
                    <a:lnTo>
                      <a:pt x="446" y="103"/>
                    </a:lnTo>
                    <a:lnTo>
                      <a:pt x="366" y="149"/>
                    </a:lnTo>
                    <a:lnTo>
                      <a:pt x="309" y="195"/>
                    </a:lnTo>
                    <a:lnTo>
                      <a:pt x="241" y="252"/>
                    </a:lnTo>
                    <a:lnTo>
                      <a:pt x="195" y="309"/>
                    </a:lnTo>
                    <a:lnTo>
                      <a:pt x="138" y="377"/>
                    </a:lnTo>
                    <a:lnTo>
                      <a:pt x="104" y="446"/>
                    </a:lnTo>
                    <a:lnTo>
                      <a:pt x="58" y="526"/>
                    </a:lnTo>
                    <a:lnTo>
                      <a:pt x="35" y="606"/>
                    </a:lnTo>
                    <a:lnTo>
                      <a:pt x="12" y="686"/>
                    </a:lnTo>
                    <a:lnTo>
                      <a:pt x="1" y="765"/>
                    </a:lnTo>
                    <a:lnTo>
                      <a:pt x="1" y="857"/>
                    </a:lnTo>
                    <a:lnTo>
                      <a:pt x="1" y="937"/>
                    </a:lnTo>
                    <a:lnTo>
                      <a:pt x="12" y="1028"/>
                    </a:lnTo>
                    <a:lnTo>
                      <a:pt x="35" y="1108"/>
                    </a:lnTo>
                    <a:lnTo>
                      <a:pt x="58" y="1188"/>
                    </a:lnTo>
                    <a:lnTo>
                      <a:pt x="104" y="1256"/>
                    </a:lnTo>
                    <a:lnTo>
                      <a:pt x="138" y="1336"/>
                    </a:lnTo>
                    <a:lnTo>
                      <a:pt x="195" y="1393"/>
                    </a:lnTo>
                    <a:lnTo>
                      <a:pt x="241" y="1462"/>
                    </a:lnTo>
                    <a:lnTo>
                      <a:pt x="309" y="1507"/>
                    </a:lnTo>
                    <a:lnTo>
                      <a:pt x="366" y="1564"/>
                    </a:lnTo>
                    <a:lnTo>
                      <a:pt x="446" y="1599"/>
                    </a:lnTo>
                    <a:lnTo>
                      <a:pt x="515" y="1644"/>
                    </a:lnTo>
                    <a:lnTo>
                      <a:pt x="594" y="1667"/>
                    </a:lnTo>
                    <a:lnTo>
                      <a:pt x="674" y="1690"/>
                    </a:lnTo>
                    <a:lnTo>
                      <a:pt x="766" y="1701"/>
                    </a:lnTo>
                    <a:lnTo>
                      <a:pt x="937" y="1701"/>
                    </a:lnTo>
                    <a:lnTo>
                      <a:pt x="1017" y="1690"/>
                    </a:lnTo>
                    <a:lnTo>
                      <a:pt x="1097" y="1667"/>
                    </a:lnTo>
                    <a:lnTo>
                      <a:pt x="1176" y="1644"/>
                    </a:lnTo>
                    <a:lnTo>
                      <a:pt x="1256" y="1599"/>
                    </a:lnTo>
                    <a:lnTo>
                      <a:pt x="1325" y="1564"/>
                    </a:lnTo>
                    <a:lnTo>
                      <a:pt x="1393" y="1507"/>
                    </a:lnTo>
                    <a:lnTo>
                      <a:pt x="1450" y="1462"/>
                    </a:lnTo>
                    <a:lnTo>
                      <a:pt x="1507" y="1393"/>
                    </a:lnTo>
                    <a:lnTo>
                      <a:pt x="1553" y="1336"/>
                    </a:lnTo>
                    <a:lnTo>
                      <a:pt x="1599" y="1256"/>
                    </a:lnTo>
                    <a:lnTo>
                      <a:pt x="1633" y="1188"/>
                    </a:lnTo>
                    <a:lnTo>
                      <a:pt x="1656" y="1108"/>
                    </a:lnTo>
                    <a:lnTo>
                      <a:pt x="1679" y="1028"/>
                    </a:lnTo>
                    <a:lnTo>
                      <a:pt x="1690" y="937"/>
                    </a:lnTo>
                    <a:lnTo>
                      <a:pt x="1701" y="857"/>
                    </a:lnTo>
                    <a:lnTo>
                      <a:pt x="1690" y="765"/>
                    </a:lnTo>
                    <a:lnTo>
                      <a:pt x="1679" y="686"/>
                    </a:lnTo>
                    <a:lnTo>
                      <a:pt x="1656" y="606"/>
                    </a:lnTo>
                    <a:lnTo>
                      <a:pt x="1633" y="526"/>
                    </a:lnTo>
                    <a:lnTo>
                      <a:pt x="1599" y="446"/>
                    </a:lnTo>
                    <a:lnTo>
                      <a:pt x="1553" y="377"/>
                    </a:lnTo>
                    <a:lnTo>
                      <a:pt x="1507" y="309"/>
                    </a:lnTo>
                    <a:lnTo>
                      <a:pt x="1450" y="252"/>
                    </a:lnTo>
                    <a:lnTo>
                      <a:pt x="1393" y="195"/>
                    </a:lnTo>
                    <a:lnTo>
                      <a:pt x="1325" y="149"/>
                    </a:lnTo>
                    <a:lnTo>
                      <a:pt x="1256" y="103"/>
                    </a:lnTo>
                    <a:lnTo>
                      <a:pt x="1176" y="69"/>
                    </a:lnTo>
                    <a:lnTo>
                      <a:pt x="1097" y="46"/>
                    </a:lnTo>
                    <a:lnTo>
                      <a:pt x="1017" y="24"/>
                    </a:lnTo>
                    <a:lnTo>
                      <a:pt x="937" y="12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g204fb7e3b45_0_1312"/>
              <p:cNvSpPr/>
              <p:nvPr/>
            </p:nvSpPr>
            <p:spPr>
              <a:xfrm flipH="1">
                <a:off x="5930003" y="2894930"/>
                <a:ext cx="41439" cy="41415"/>
              </a:xfrm>
              <a:custGeom>
                <a:rect b="b" l="l" r="r" t="t"/>
                <a:pathLst>
                  <a:path extrusionOk="0" h="1701" w="1702">
                    <a:moveTo>
                      <a:pt x="857" y="0"/>
                    </a:moveTo>
                    <a:lnTo>
                      <a:pt x="766" y="11"/>
                    </a:lnTo>
                    <a:lnTo>
                      <a:pt x="686" y="23"/>
                    </a:lnTo>
                    <a:lnTo>
                      <a:pt x="606" y="46"/>
                    </a:lnTo>
                    <a:lnTo>
                      <a:pt x="526" y="69"/>
                    </a:lnTo>
                    <a:lnTo>
                      <a:pt x="446" y="103"/>
                    </a:lnTo>
                    <a:lnTo>
                      <a:pt x="378" y="148"/>
                    </a:lnTo>
                    <a:lnTo>
                      <a:pt x="309" y="194"/>
                    </a:lnTo>
                    <a:lnTo>
                      <a:pt x="252" y="251"/>
                    </a:lnTo>
                    <a:lnTo>
                      <a:pt x="195" y="308"/>
                    </a:lnTo>
                    <a:lnTo>
                      <a:pt x="149" y="377"/>
                    </a:lnTo>
                    <a:lnTo>
                      <a:pt x="104" y="445"/>
                    </a:lnTo>
                    <a:lnTo>
                      <a:pt x="69" y="525"/>
                    </a:lnTo>
                    <a:lnTo>
                      <a:pt x="47" y="605"/>
                    </a:lnTo>
                    <a:lnTo>
                      <a:pt x="24" y="685"/>
                    </a:lnTo>
                    <a:lnTo>
                      <a:pt x="12" y="765"/>
                    </a:lnTo>
                    <a:lnTo>
                      <a:pt x="1" y="856"/>
                    </a:lnTo>
                    <a:lnTo>
                      <a:pt x="12" y="936"/>
                    </a:lnTo>
                    <a:lnTo>
                      <a:pt x="24" y="1027"/>
                    </a:lnTo>
                    <a:lnTo>
                      <a:pt x="47" y="1107"/>
                    </a:lnTo>
                    <a:lnTo>
                      <a:pt x="69" y="1187"/>
                    </a:lnTo>
                    <a:lnTo>
                      <a:pt x="104" y="1255"/>
                    </a:lnTo>
                    <a:lnTo>
                      <a:pt x="149" y="1324"/>
                    </a:lnTo>
                    <a:lnTo>
                      <a:pt x="195" y="1392"/>
                    </a:lnTo>
                    <a:lnTo>
                      <a:pt x="252" y="1461"/>
                    </a:lnTo>
                    <a:lnTo>
                      <a:pt x="309" y="1507"/>
                    </a:lnTo>
                    <a:lnTo>
                      <a:pt x="378" y="1564"/>
                    </a:lnTo>
                    <a:lnTo>
                      <a:pt x="446" y="1598"/>
                    </a:lnTo>
                    <a:lnTo>
                      <a:pt x="526" y="1644"/>
                    </a:lnTo>
                    <a:lnTo>
                      <a:pt x="606" y="1666"/>
                    </a:lnTo>
                    <a:lnTo>
                      <a:pt x="686" y="1689"/>
                    </a:lnTo>
                    <a:lnTo>
                      <a:pt x="766" y="1701"/>
                    </a:lnTo>
                    <a:lnTo>
                      <a:pt x="937" y="1701"/>
                    </a:lnTo>
                    <a:lnTo>
                      <a:pt x="1028" y="1689"/>
                    </a:lnTo>
                    <a:lnTo>
                      <a:pt x="1108" y="1666"/>
                    </a:lnTo>
                    <a:lnTo>
                      <a:pt x="1188" y="1644"/>
                    </a:lnTo>
                    <a:lnTo>
                      <a:pt x="1256" y="1598"/>
                    </a:lnTo>
                    <a:lnTo>
                      <a:pt x="1325" y="1564"/>
                    </a:lnTo>
                    <a:lnTo>
                      <a:pt x="1393" y="1507"/>
                    </a:lnTo>
                    <a:lnTo>
                      <a:pt x="1450" y="1461"/>
                    </a:lnTo>
                    <a:lnTo>
                      <a:pt x="1507" y="1392"/>
                    </a:lnTo>
                    <a:lnTo>
                      <a:pt x="1564" y="1324"/>
                    </a:lnTo>
                    <a:lnTo>
                      <a:pt x="1599" y="1255"/>
                    </a:lnTo>
                    <a:lnTo>
                      <a:pt x="1633" y="1187"/>
                    </a:lnTo>
                    <a:lnTo>
                      <a:pt x="1667" y="1107"/>
                    </a:lnTo>
                    <a:lnTo>
                      <a:pt x="1690" y="1027"/>
                    </a:lnTo>
                    <a:lnTo>
                      <a:pt x="1701" y="936"/>
                    </a:lnTo>
                    <a:lnTo>
                      <a:pt x="1701" y="856"/>
                    </a:lnTo>
                    <a:lnTo>
                      <a:pt x="1701" y="765"/>
                    </a:lnTo>
                    <a:lnTo>
                      <a:pt x="1690" y="685"/>
                    </a:lnTo>
                    <a:lnTo>
                      <a:pt x="1667" y="605"/>
                    </a:lnTo>
                    <a:lnTo>
                      <a:pt x="1633" y="525"/>
                    </a:lnTo>
                    <a:lnTo>
                      <a:pt x="1599" y="445"/>
                    </a:lnTo>
                    <a:lnTo>
                      <a:pt x="1564" y="377"/>
                    </a:lnTo>
                    <a:lnTo>
                      <a:pt x="1507" y="308"/>
                    </a:lnTo>
                    <a:lnTo>
                      <a:pt x="1450" y="251"/>
                    </a:lnTo>
                    <a:lnTo>
                      <a:pt x="1393" y="194"/>
                    </a:lnTo>
                    <a:lnTo>
                      <a:pt x="1325" y="148"/>
                    </a:lnTo>
                    <a:lnTo>
                      <a:pt x="1256" y="103"/>
                    </a:lnTo>
                    <a:lnTo>
                      <a:pt x="1188" y="69"/>
                    </a:lnTo>
                    <a:lnTo>
                      <a:pt x="1108" y="46"/>
                    </a:lnTo>
                    <a:lnTo>
                      <a:pt x="1028" y="23"/>
                    </a:lnTo>
                    <a:lnTo>
                      <a:pt x="937" y="11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4" name="Google Shape;954;g204fb7e3b45_0_1312"/>
            <p:cNvSpPr/>
            <p:nvPr/>
          </p:nvSpPr>
          <p:spPr>
            <a:xfrm flipH="1">
              <a:off x="7683939" y="3345347"/>
              <a:ext cx="516873" cy="138416"/>
            </a:xfrm>
            <a:custGeom>
              <a:rect b="b" l="l" r="r" t="t"/>
              <a:pathLst>
                <a:path extrusionOk="0" h="5685" w="21229">
                  <a:moveTo>
                    <a:pt x="5399" y="1"/>
                  </a:moveTo>
                  <a:lnTo>
                    <a:pt x="5102" y="23"/>
                  </a:lnTo>
                  <a:lnTo>
                    <a:pt x="4817" y="58"/>
                  </a:lnTo>
                  <a:lnTo>
                    <a:pt x="4543" y="115"/>
                  </a:lnTo>
                  <a:lnTo>
                    <a:pt x="4269" y="172"/>
                  </a:lnTo>
                  <a:lnTo>
                    <a:pt x="3995" y="252"/>
                  </a:lnTo>
                  <a:lnTo>
                    <a:pt x="3733" y="343"/>
                  </a:lnTo>
                  <a:lnTo>
                    <a:pt x="3470" y="446"/>
                  </a:lnTo>
                  <a:lnTo>
                    <a:pt x="3219" y="560"/>
                  </a:lnTo>
                  <a:lnTo>
                    <a:pt x="2979" y="685"/>
                  </a:lnTo>
                  <a:lnTo>
                    <a:pt x="2740" y="822"/>
                  </a:lnTo>
                  <a:lnTo>
                    <a:pt x="2511" y="971"/>
                  </a:lnTo>
                  <a:lnTo>
                    <a:pt x="2283" y="1131"/>
                  </a:lnTo>
                  <a:lnTo>
                    <a:pt x="2066" y="1290"/>
                  </a:lnTo>
                  <a:lnTo>
                    <a:pt x="1861" y="1473"/>
                  </a:lnTo>
                  <a:lnTo>
                    <a:pt x="1667" y="1667"/>
                  </a:lnTo>
                  <a:lnTo>
                    <a:pt x="1473" y="1861"/>
                  </a:lnTo>
                  <a:lnTo>
                    <a:pt x="1302" y="2066"/>
                  </a:lnTo>
                  <a:lnTo>
                    <a:pt x="1130" y="2283"/>
                  </a:lnTo>
                  <a:lnTo>
                    <a:pt x="971" y="2500"/>
                  </a:lnTo>
                  <a:lnTo>
                    <a:pt x="822" y="2740"/>
                  </a:lnTo>
                  <a:lnTo>
                    <a:pt x="685" y="2979"/>
                  </a:lnTo>
                  <a:lnTo>
                    <a:pt x="560" y="3219"/>
                  </a:lnTo>
                  <a:lnTo>
                    <a:pt x="446" y="3470"/>
                  </a:lnTo>
                  <a:lnTo>
                    <a:pt x="343" y="3733"/>
                  </a:lnTo>
                  <a:lnTo>
                    <a:pt x="252" y="3995"/>
                  </a:lnTo>
                  <a:lnTo>
                    <a:pt x="183" y="4269"/>
                  </a:lnTo>
                  <a:lnTo>
                    <a:pt x="115" y="4543"/>
                  </a:lnTo>
                  <a:lnTo>
                    <a:pt x="69" y="4817"/>
                  </a:lnTo>
                  <a:lnTo>
                    <a:pt x="23" y="5102"/>
                  </a:lnTo>
                  <a:lnTo>
                    <a:pt x="12" y="5388"/>
                  </a:lnTo>
                  <a:lnTo>
                    <a:pt x="1" y="5684"/>
                  </a:lnTo>
                  <a:lnTo>
                    <a:pt x="21229" y="5684"/>
                  </a:lnTo>
                  <a:lnTo>
                    <a:pt x="212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g204fb7e3b45_0_1312"/>
            <p:cNvSpPr/>
            <p:nvPr/>
          </p:nvSpPr>
          <p:spPr>
            <a:xfrm flipH="1">
              <a:off x="5575629" y="3479572"/>
              <a:ext cx="3033382" cy="1040393"/>
            </a:xfrm>
            <a:custGeom>
              <a:rect b="b" l="l" r="r" t="t"/>
              <a:pathLst>
                <a:path extrusionOk="0" h="42731" w="124587">
                  <a:moveTo>
                    <a:pt x="16527" y="0"/>
                  </a:moveTo>
                  <a:lnTo>
                    <a:pt x="16299" y="12"/>
                  </a:lnTo>
                  <a:lnTo>
                    <a:pt x="16070" y="34"/>
                  </a:lnTo>
                  <a:lnTo>
                    <a:pt x="15842" y="80"/>
                  </a:lnTo>
                  <a:lnTo>
                    <a:pt x="15625" y="137"/>
                  </a:lnTo>
                  <a:lnTo>
                    <a:pt x="15408" y="206"/>
                  </a:lnTo>
                  <a:lnTo>
                    <a:pt x="15203" y="286"/>
                  </a:lnTo>
                  <a:lnTo>
                    <a:pt x="14997" y="388"/>
                  </a:lnTo>
                  <a:lnTo>
                    <a:pt x="14803" y="502"/>
                  </a:lnTo>
                  <a:lnTo>
                    <a:pt x="14621" y="628"/>
                  </a:lnTo>
                  <a:lnTo>
                    <a:pt x="14438" y="776"/>
                  </a:lnTo>
                  <a:lnTo>
                    <a:pt x="14278" y="925"/>
                  </a:lnTo>
                  <a:lnTo>
                    <a:pt x="14119" y="1084"/>
                  </a:lnTo>
                  <a:lnTo>
                    <a:pt x="13970" y="1267"/>
                  </a:lnTo>
                  <a:lnTo>
                    <a:pt x="13833" y="1450"/>
                  </a:lnTo>
                  <a:lnTo>
                    <a:pt x="13719" y="1644"/>
                  </a:lnTo>
                  <a:lnTo>
                    <a:pt x="13617" y="1861"/>
                  </a:lnTo>
                  <a:lnTo>
                    <a:pt x="6460" y="17029"/>
                  </a:lnTo>
                  <a:lnTo>
                    <a:pt x="845" y="19745"/>
                  </a:lnTo>
                  <a:lnTo>
                    <a:pt x="1" y="42731"/>
                  </a:lnTo>
                  <a:lnTo>
                    <a:pt x="7385" y="42731"/>
                  </a:lnTo>
                  <a:lnTo>
                    <a:pt x="7351" y="42411"/>
                  </a:lnTo>
                  <a:lnTo>
                    <a:pt x="7328" y="42103"/>
                  </a:lnTo>
                  <a:lnTo>
                    <a:pt x="7316" y="41795"/>
                  </a:lnTo>
                  <a:lnTo>
                    <a:pt x="7305" y="41475"/>
                  </a:lnTo>
                  <a:lnTo>
                    <a:pt x="7316" y="41190"/>
                  </a:lnTo>
                  <a:lnTo>
                    <a:pt x="7328" y="40905"/>
                  </a:lnTo>
                  <a:lnTo>
                    <a:pt x="7339" y="40631"/>
                  </a:lnTo>
                  <a:lnTo>
                    <a:pt x="7362" y="40345"/>
                  </a:lnTo>
                  <a:lnTo>
                    <a:pt x="7396" y="40072"/>
                  </a:lnTo>
                  <a:lnTo>
                    <a:pt x="7431" y="39798"/>
                  </a:lnTo>
                  <a:lnTo>
                    <a:pt x="7476" y="39535"/>
                  </a:lnTo>
                  <a:lnTo>
                    <a:pt x="7533" y="39261"/>
                  </a:lnTo>
                  <a:lnTo>
                    <a:pt x="7659" y="38725"/>
                  </a:lnTo>
                  <a:lnTo>
                    <a:pt x="7807" y="38211"/>
                  </a:lnTo>
                  <a:lnTo>
                    <a:pt x="7978" y="37698"/>
                  </a:lnTo>
                  <a:lnTo>
                    <a:pt x="8172" y="37195"/>
                  </a:lnTo>
                  <a:lnTo>
                    <a:pt x="8389" y="36716"/>
                  </a:lnTo>
                  <a:lnTo>
                    <a:pt x="8629" y="36237"/>
                  </a:lnTo>
                  <a:lnTo>
                    <a:pt x="8903" y="35780"/>
                  </a:lnTo>
                  <a:lnTo>
                    <a:pt x="9188" y="35335"/>
                  </a:lnTo>
                  <a:lnTo>
                    <a:pt x="9485" y="34901"/>
                  </a:lnTo>
                  <a:lnTo>
                    <a:pt x="9816" y="34491"/>
                  </a:lnTo>
                  <a:lnTo>
                    <a:pt x="10158" y="34091"/>
                  </a:lnTo>
                  <a:lnTo>
                    <a:pt x="10524" y="33714"/>
                  </a:lnTo>
                  <a:lnTo>
                    <a:pt x="10912" y="33349"/>
                  </a:lnTo>
                  <a:lnTo>
                    <a:pt x="11300" y="32995"/>
                  </a:lnTo>
                  <a:lnTo>
                    <a:pt x="11722" y="32676"/>
                  </a:lnTo>
                  <a:lnTo>
                    <a:pt x="12156" y="32368"/>
                  </a:lnTo>
                  <a:lnTo>
                    <a:pt x="12601" y="32082"/>
                  </a:lnTo>
                  <a:lnTo>
                    <a:pt x="13057" y="31820"/>
                  </a:lnTo>
                  <a:lnTo>
                    <a:pt x="13525" y="31580"/>
                  </a:lnTo>
                  <a:lnTo>
                    <a:pt x="14016" y="31352"/>
                  </a:lnTo>
                  <a:lnTo>
                    <a:pt x="14518" y="31158"/>
                  </a:lnTo>
                  <a:lnTo>
                    <a:pt x="15020" y="30987"/>
                  </a:lnTo>
                  <a:lnTo>
                    <a:pt x="15545" y="30838"/>
                  </a:lnTo>
                  <a:lnTo>
                    <a:pt x="16082" y="30713"/>
                  </a:lnTo>
                  <a:lnTo>
                    <a:pt x="16344" y="30667"/>
                  </a:lnTo>
                  <a:lnTo>
                    <a:pt x="16618" y="30622"/>
                  </a:lnTo>
                  <a:lnTo>
                    <a:pt x="16892" y="30576"/>
                  </a:lnTo>
                  <a:lnTo>
                    <a:pt x="17166" y="30553"/>
                  </a:lnTo>
                  <a:lnTo>
                    <a:pt x="17440" y="30530"/>
                  </a:lnTo>
                  <a:lnTo>
                    <a:pt x="17725" y="30507"/>
                  </a:lnTo>
                  <a:lnTo>
                    <a:pt x="18011" y="30496"/>
                  </a:lnTo>
                  <a:lnTo>
                    <a:pt x="18570" y="30496"/>
                  </a:lnTo>
                  <a:lnTo>
                    <a:pt x="18855" y="30507"/>
                  </a:lnTo>
                  <a:lnTo>
                    <a:pt x="19129" y="30530"/>
                  </a:lnTo>
                  <a:lnTo>
                    <a:pt x="19414" y="30553"/>
                  </a:lnTo>
                  <a:lnTo>
                    <a:pt x="19688" y="30576"/>
                  </a:lnTo>
                  <a:lnTo>
                    <a:pt x="19962" y="30622"/>
                  </a:lnTo>
                  <a:lnTo>
                    <a:pt x="20236" y="30667"/>
                  </a:lnTo>
                  <a:lnTo>
                    <a:pt x="20499" y="30713"/>
                  </a:lnTo>
                  <a:lnTo>
                    <a:pt x="21035" y="30838"/>
                  </a:lnTo>
                  <a:lnTo>
                    <a:pt x="21560" y="30987"/>
                  </a:lnTo>
                  <a:lnTo>
                    <a:pt x="22062" y="31158"/>
                  </a:lnTo>
                  <a:lnTo>
                    <a:pt x="22564" y="31352"/>
                  </a:lnTo>
                  <a:lnTo>
                    <a:pt x="23055" y="31580"/>
                  </a:lnTo>
                  <a:lnTo>
                    <a:pt x="23523" y="31820"/>
                  </a:lnTo>
                  <a:lnTo>
                    <a:pt x="23980" y="32082"/>
                  </a:lnTo>
                  <a:lnTo>
                    <a:pt x="24425" y="32368"/>
                  </a:lnTo>
                  <a:lnTo>
                    <a:pt x="24858" y="32676"/>
                  </a:lnTo>
                  <a:lnTo>
                    <a:pt x="25269" y="32995"/>
                  </a:lnTo>
                  <a:lnTo>
                    <a:pt x="25669" y="33349"/>
                  </a:lnTo>
                  <a:lnTo>
                    <a:pt x="26057" y="33714"/>
                  </a:lnTo>
                  <a:lnTo>
                    <a:pt x="26422" y="34091"/>
                  </a:lnTo>
                  <a:lnTo>
                    <a:pt x="26764" y="34491"/>
                  </a:lnTo>
                  <a:lnTo>
                    <a:pt x="27084" y="34901"/>
                  </a:lnTo>
                  <a:lnTo>
                    <a:pt x="27392" y="35335"/>
                  </a:lnTo>
                  <a:lnTo>
                    <a:pt x="27677" y="35780"/>
                  </a:lnTo>
                  <a:lnTo>
                    <a:pt x="27951" y="36237"/>
                  </a:lnTo>
                  <a:lnTo>
                    <a:pt x="28191" y="36716"/>
                  </a:lnTo>
                  <a:lnTo>
                    <a:pt x="28408" y="37195"/>
                  </a:lnTo>
                  <a:lnTo>
                    <a:pt x="28602" y="37698"/>
                  </a:lnTo>
                  <a:lnTo>
                    <a:pt x="28773" y="38211"/>
                  </a:lnTo>
                  <a:lnTo>
                    <a:pt x="28921" y="38725"/>
                  </a:lnTo>
                  <a:lnTo>
                    <a:pt x="29047" y="39261"/>
                  </a:lnTo>
                  <a:lnTo>
                    <a:pt x="29104" y="39535"/>
                  </a:lnTo>
                  <a:lnTo>
                    <a:pt x="29150" y="39798"/>
                  </a:lnTo>
                  <a:lnTo>
                    <a:pt x="29184" y="40072"/>
                  </a:lnTo>
                  <a:lnTo>
                    <a:pt x="29218" y="40345"/>
                  </a:lnTo>
                  <a:lnTo>
                    <a:pt x="29241" y="40631"/>
                  </a:lnTo>
                  <a:lnTo>
                    <a:pt x="29252" y="40905"/>
                  </a:lnTo>
                  <a:lnTo>
                    <a:pt x="29264" y="41190"/>
                  </a:lnTo>
                  <a:lnTo>
                    <a:pt x="29275" y="41475"/>
                  </a:lnTo>
                  <a:lnTo>
                    <a:pt x="29264" y="41795"/>
                  </a:lnTo>
                  <a:lnTo>
                    <a:pt x="29252" y="42103"/>
                  </a:lnTo>
                  <a:lnTo>
                    <a:pt x="29230" y="42411"/>
                  </a:lnTo>
                  <a:lnTo>
                    <a:pt x="29195" y="42731"/>
                  </a:lnTo>
                  <a:lnTo>
                    <a:pt x="84743" y="42731"/>
                  </a:lnTo>
                  <a:lnTo>
                    <a:pt x="84709" y="42411"/>
                  </a:lnTo>
                  <a:lnTo>
                    <a:pt x="84686" y="42103"/>
                  </a:lnTo>
                  <a:lnTo>
                    <a:pt x="84675" y="41795"/>
                  </a:lnTo>
                  <a:lnTo>
                    <a:pt x="84675" y="41475"/>
                  </a:lnTo>
                  <a:lnTo>
                    <a:pt x="84675" y="41190"/>
                  </a:lnTo>
                  <a:lnTo>
                    <a:pt x="84686" y="40905"/>
                  </a:lnTo>
                  <a:lnTo>
                    <a:pt x="84697" y="40631"/>
                  </a:lnTo>
                  <a:lnTo>
                    <a:pt x="84732" y="40345"/>
                  </a:lnTo>
                  <a:lnTo>
                    <a:pt x="84754" y="40072"/>
                  </a:lnTo>
                  <a:lnTo>
                    <a:pt x="84800" y="39798"/>
                  </a:lnTo>
                  <a:lnTo>
                    <a:pt x="84846" y="39535"/>
                  </a:lnTo>
                  <a:lnTo>
                    <a:pt x="84891" y="39261"/>
                  </a:lnTo>
                  <a:lnTo>
                    <a:pt x="85017" y="38725"/>
                  </a:lnTo>
                  <a:lnTo>
                    <a:pt x="85165" y="38211"/>
                  </a:lnTo>
                  <a:lnTo>
                    <a:pt x="85336" y="37698"/>
                  </a:lnTo>
                  <a:lnTo>
                    <a:pt x="85531" y="37195"/>
                  </a:lnTo>
                  <a:lnTo>
                    <a:pt x="85747" y="36716"/>
                  </a:lnTo>
                  <a:lnTo>
                    <a:pt x="85998" y="36237"/>
                  </a:lnTo>
                  <a:lnTo>
                    <a:pt x="86261" y="35780"/>
                  </a:lnTo>
                  <a:lnTo>
                    <a:pt x="86546" y="35335"/>
                  </a:lnTo>
                  <a:lnTo>
                    <a:pt x="86854" y="34901"/>
                  </a:lnTo>
                  <a:lnTo>
                    <a:pt x="87174" y="34491"/>
                  </a:lnTo>
                  <a:lnTo>
                    <a:pt x="87528" y="34091"/>
                  </a:lnTo>
                  <a:lnTo>
                    <a:pt x="87882" y="33714"/>
                  </a:lnTo>
                  <a:lnTo>
                    <a:pt x="88270" y="33349"/>
                  </a:lnTo>
                  <a:lnTo>
                    <a:pt x="88669" y="32995"/>
                  </a:lnTo>
                  <a:lnTo>
                    <a:pt x="89080" y="32676"/>
                  </a:lnTo>
                  <a:lnTo>
                    <a:pt x="89514" y="32368"/>
                  </a:lnTo>
                  <a:lnTo>
                    <a:pt x="89959" y="32082"/>
                  </a:lnTo>
                  <a:lnTo>
                    <a:pt x="90415" y="31820"/>
                  </a:lnTo>
                  <a:lnTo>
                    <a:pt x="90895" y="31580"/>
                  </a:lnTo>
                  <a:lnTo>
                    <a:pt x="91374" y="31352"/>
                  </a:lnTo>
                  <a:lnTo>
                    <a:pt x="91876" y="31158"/>
                  </a:lnTo>
                  <a:lnTo>
                    <a:pt x="92390" y="30987"/>
                  </a:lnTo>
                  <a:lnTo>
                    <a:pt x="92903" y="30838"/>
                  </a:lnTo>
                  <a:lnTo>
                    <a:pt x="93440" y="30713"/>
                  </a:lnTo>
                  <a:lnTo>
                    <a:pt x="93702" y="30667"/>
                  </a:lnTo>
                  <a:lnTo>
                    <a:pt x="93976" y="30622"/>
                  </a:lnTo>
                  <a:lnTo>
                    <a:pt x="94250" y="30576"/>
                  </a:lnTo>
                  <a:lnTo>
                    <a:pt x="94524" y="30553"/>
                  </a:lnTo>
                  <a:lnTo>
                    <a:pt x="94809" y="30530"/>
                  </a:lnTo>
                  <a:lnTo>
                    <a:pt x="95083" y="30507"/>
                  </a:lnTo>
                  <a:lnTo>
                    <a:pt x="95369" y="30496"/>
                  </a:lnTo>
                  <a:lnTo>
                    <a:pt x="95939" y="30496"/>
                  </a:lnTo>
                  <a:lnTo>
                    <a:pt x="96213" y="30507"/>
                  </a:lnTo>
                  <a:lnTo>
                    <a:pt x="96499" y="30530"/>
                  </a:lnTo>
                  <a:lnTo>
                    <a:pt x="96772" y="30553"/>
                  </a:lnTo>
                  <a:lnTo>
                    <a:pt x="97046" y="30576"/>
                  </a:lnTo>
                  <a:lnTo>
                    <a:pt x="97320" y="30622"/>
                  </a:lnTo>
                  <a:lnTo>
                    <a:pt x="97594" y="30667"/>
                  </a:lnTo>
                  <a:lnTo>
                    <a:pt x="97868" y="30713"/>
                  </a:lnTo>
                  <a:lnTo>
                    <a:pt x="98393" y="30838"/>
                  </a:lnTo>
                  <a:lnTo>
                    <a:pt x="98918" y="30987"/>
                  </a:lnTo>
                  <a:lnTo>
                    <a:pt x="99432" y="31158"/>
                  </a:lnTo>
                  <a:lnTo>
                    <a:pt x="99922" y="31352"/>
                  </a:lnTo>
                  <a:lnTo>
                    <a:pt x="100413" y="31580"/>
                  </a:lnTo>
                  <a:lnTo>
                    <a:pt x="100881" y="31820"/>
                  </a:lnTo>
                  <a:lnTo>
                    <a:pt x="101349" y="32082"/>
                  </a:lnTo>
                  <a:lnTo>
                    <a:pt x="101794" y="32368"/>
                  </a:lnTo>
                  <a:lnTo>
                    <a:pt x="102216" y="32676"/>
                  </a:lnTo>
                  <a:lnTo>
                    <a:pt x="102639" y="32995"/>
                  </a:lnTo>
                  <a:lnTo>
                    <a:pt x="103038" y="33349"/>
                  </a:lnTo>
                  <a:lnTo>
                    <a:pt x="103415" y="33714"/>
                  </a:lnTo>
                  <a:lnTo>
                    <a:pt x="103780" y="34091"/>
                  </a:lnTo>
                  <a:lnTo>
                    <a:pt x="104122" y="34491"/>
                  </a:lnTo>
                  <a:lnTo>
                    <a:pt x="104453" y="34901"/>
                  </a:lnTo>
                  <a:lnTo>
                    <a:pt x="104762" y="35335"/>
                  </a:lnTo>
                  <a:lnTo>
                    <a:pt x="105047" y="35780"/>
                  </a:lnTo>
                  <a:lnTo>
                    <a:pt x="105309" y="36237"/>
                  </a:lnTo>
                  <a:lnTo>
                    <a:pt x="105549" y="36716"/>
                  </a:lnTo>
                  <a:lnTo>
                    <a:pt x="105766" y="37195"/>
                  </a:lnTo>
                  <a:lnTo>
                    <a:pt x="105971" y="37698"/>
                  </a:lnTo>
                  <a:lnTo>
                    <a:pt x="106143" y="38211"/>
                  </a:lnTo>
                  <a:lnTo>
                    <a:pt x="106291" y="38725"/>
                  </a:lnTo>
                  <a:lnTo>
                    <a:pt x="106405" y="39261"/>
                  </a:lnTo>
                  <a:lnTo>
                    <a:pt x="106462" y="39535"/>
                  </a:lnTo>
                  <a:lnTo>
                    <a:pt x="106508" y="39798"/>
                  </a:lnTo>
                  <a:lnTo>
                    <a:pt x="106542" y="40072"/>
                  </a:lnTo>
                  <a:lnTo>
                    <a:pt x="106576" y="40345"/>
                  </a:lnTo>
                  <a:lnTo>
                    <a:pt x="106599" y="40631"/>
                  </a:lnTo>
                  <a:lnTo>
                    <a:pt x="106622" y="40905"/>
                  </a:lnTo>
                  <a:lnTo>
                    <a:pt x="106633" y="41190"/>
                  </a:lnTo>
                  <a:lnTo>
                    <a:pt x="106633" y="41475"/>
                  </a:lnTo>
                  <a:lnTo>
                    <a:pt x="106622" y="41795"/>
                  </a:lnTo>
                  <a:lnTo>
                    <a:pt x="106611" y="42103"/>
                  </a:lnTo>
                  <a:lnTo>
                    <a:pt x="106588" y="42411"/>
                  </a:lnTo>
                  <a:lnTo>
                    <a:pt x="106553" y="42731"/>
                  </a:lnTo>
                  <a:lnTo>
                    <a:pt x="124586" y="42731"/>
                  </a:lnTo>
                  <a:lnTo>
                    <a:pt x="124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g204fb7e3b45_0_1312"/>
            <p:cNvSpPr/>
            <p:nvPr/>
          </p:nvSpPr>
          <p:spPr>
            <a:xfrm flipH="1">
              <a:off x="5517316" y="3167786"/>
              <a:ext cx="2191372" cy="1352187"/>
            </a:xfrm>
            <a:custGeom>
              <a:rect b="b" l="l" r="r" t="t"/>
              <a:pathLst>
                <a:path extrusionOk="0" h="55537" w="90004">
                  <a:moveTo>
                    <a:pt x="7738" y="1"/>
                  </a:moveTo>
                  <a:lnTo>
                    <a:pt x="7339" y="12"/>
                  </a:lnTo>
                  <a:lnTo>
                    <a:pt x="6939" y="46"/>
                  </a:lnTo>
                  <a:lnTo>
                    <a:pt x="6551" y="92"/>
                  </a:lnTo>
                  <a:lnTo>
                    <a:pt x="6175" y="160"/>
                  </a:lnTo>
                  <a:lnTo>
                    <a:pt x="5798" y="252"/>
                  </a:lnTo>
                  <a:lnTo>
                    <a:pt x="5433" y="354"/>
                  </a:lnTo>
                  <a:lnTo>
                    <a:pt x="5068" y="480"/>
                  </a:lnTo>
                  <a:lnTo>
                    <a:pt x="4725" y="617"/>
                  </a:lnTo>
                  <a:lnTo>
                    <a:pt x="4383" y="765"/>
                  </a:lnTo>
                  <a:lnTo>
                    <a:pt x="4040" y="937"/>
                  </a:lnTo>
                  <a:lnTo>
                    <a:pt x="3721" y="1131"/>
                  </a:lnTo>
                  <a:lnTo>
                    <a:pt x="3413" y="1325"/>
                  </a:lnTo>
                  <a:lnTo>
                    <a:pt x="3105" y="1541"/>
                  </a:lnTo>
                  <a:lnTo>
                    <a:pt x="2808" y="1770"/>
                  </a:lnTo>
                  <a:lnTo>
                    <a:pt x="2534" y="2021"/>
                  </a:lnTo>
                  <a:lnTo>
                    <a:pt x="2260" y="2272"/>
                  </a:lnTo>
                  <a:lnTo>
                    <a:pt x="2009" y="2546"/>
                  </a:lnTo>
                  <a:lnTo>
                    <a:pt x="1758" y="2820"/>
                  </a:lnTo>
                  <a:lnTo>
                    <a:pt x="1530" y="3116"/>
                  </a:lnTo>
                  <a:lnTo>
                    <a:pt x="1313" y="3413"/>
                  </a:lnTo>
                  <a:lnTo>
                    <a:pt x="1119" y="3733"/>
                  </a:lnTo>
                  <a:lnTo>
                    <a:pt x="925" y="4052"/>
                  </a:lnTo>
                  <a:lnTo>
                    <a:pt x="753" y="4395"/>
                  </a:lnTo>
                  <a:lnTo>
                    <a:pt x="605" y="4737"/>
                  </a:lnTo>
                  <a:lnTo>
                    <a:pt x="468" y="5080"/>
                  </a:lnTo>
                  <a:lnTo>
                    <a:pt x="343" y="5445"/>
                  </a:lnTo>
                  <a:lnTo>
                    <a:pt x="240" y="5810"/>
                  </a:lnTo>
                  <a:lnTo>
                    <a:pt x="149" y="6187"/>
                  </a:lnTo>
                  <a:lnTo>
                    <a:pt x="80" y="6563"/>
                  </a:lnTo>
                  <a:lnTo>
                    <a:pt x="34" y="6951"/>
                  </a:lnTo>
                  <a:lnTo>
                    <a:pt x="0" y="7351"/>
                  </a:lnTo>
                  <a:lnTo>
                    <a:pt x="0" y="7750"/>
                  </a:lnTo>
                  <a:lnTo>
                    <a:pt x="0" y="55537"/>
                  </a:lnTo>
                  <a:lnTo>
                    <a:pt x="47764" y="55537"/>
                  </a:lnTo>
                  <a:lnTo>
                    <a:pt x="47730" y="55217"/>
                  </a:lnTo>
                  <a:lnTo>
                    <a:pt x="47707" y="54909"/>
                  </a:lnTo>
                  <a:lnTo>
                    <a:pt x="47696" y="54601"/>
                  </a:lnTo>
                  <a:lnTo>
                    <a:pt x="47696" y="54281"/>
                  </a:lnTo>
                  <a:lnTo>
                    <a:pt x="47696" y="53996"/>
                  </a:lnTo>
                  <a:lnTo>
                    <a:pt x="47707" y="53711"/>
                  </a:lnTo>
                  <a:lnTo>
                    <a:pt x="47718" y="53437"/>
                  </a:lnTo>
                  <a:lnTo>
                    <a:pt x="47753" y="53151"/>
                  </a:lnTo>
                  <a:lnTo>
                    <a:pt x="47775" y="52878"/>
                  </a:lnTo>
                  <a:lnTo>
                    <a:pt x="47821" y="52604"/>
                  </a:lnTo>
                  <a:lnTo>
                    <a:pt x="47867" y="52341"/>
                  </a:lnTo>
                  <a:lnTo>
                    <a:pt x="47912" y="52067"/>
                  </a:lnTo>
                  <a:lnTo>
                    <a:pt x="48038" y="51531"/>
                  </a:lnTo>
                  <a:lnTo>
                    <a:pt x="48186" y="51017"/>
                  </a:lnTo>
                  <a:lnTo>
                    <a:pt x="48357" y="50504"/>
                  </a:lnTo>
                  <a:lnTo>
                    <a:pt x="48552" y="50001"/>
                  </a:lnTo>
                  <a:lnTo>
                    <a:pt x="48768" y="49522"/>
                  </a:lnTo>
                  <a:lnTo>
                    <a:pt x="49019" y="49043"/>
                  </a:lnTo>
                  <a:lnTo>
                    <a:pt x="49282" y="48586"/>
                  </a:lnTo>
                  <a:lnTo>
                    <a:pt x="49567" y="48141"/>
                  </a:lnTo>
                  <a:lnTo>
                    <a:pt x="49875" y="47707"/>
                  </a:lnTo>
                  <a:lnTo>
                    <a:pt x="50195" y="47297"/>
                  </a:lnTo>
                  <a:lnTo>
                    <a:pt x="50549" y="46897"/>
                  </a:lnTo>
                  <a:lnTo>
                    <a:pt x="50903" y="46520"/>
                  </a:lnTo>
                  <a:lnTo>
                    <a:pt x="51291" y="46155"/>
                  </a:lnTo>
                  <a:lnTo>
                    <a:pt x="51690" y="45801"/>
                  </a:lnTo>
                  <a:lnTo>
                    <a:pt x="52101" y="45482"/>
                  </a:lnTo>
                  <a:lnTo>
                    <a:pt x="52535" y="45174"/>
                  </a:lnTo>
                  <a:lnTo>
                    <a:pt x="52980" y="44888"/>
                  </a:lnTo>
                  <a:lnTo>
                    <a:pt x="53436" y="44626"/>
                  </a:lnTo>
                  <a:lnTo>
                    <a:pt x="53916" y="44386"/>
                  </a:lnTo>
                  <a:lnTo>
                    <a:pt x="54395" y="44158"/>
                  </a:lnTo>
                  <a:lnTo>
                    <a:pt x="54897" y="43964"/>
                  </a:lnTo>
                  <a:lnTo>
                    <a:pt x="55411" y="43793"/>
                  </a:lnTo>
                  <a:lnTo>
                    <a:pt x="55924" y="43644"/>
                  </a:lnTo>
                  <a:lnTo>
                    <a:pt x="56461" y="43519"/>
                  </a:lnTo>
                  <a:lnTo>
                    <a:pt x="56723" y="43473"/>
                  </a:lnTo>
                  <a:lnTo>
                    <a:pt x="56997" y="43428"/>
                  </a:lnTo>
                  <a:lnTo>
                    <a:pt x="57271" y="43382"/>
                  </a:lnTo>
                  <a:lnTo>
                    <a:pt x="57545" y="43359"/>
                  </a:lnTo>
                  <a:lnTo>
                    <a:pt x="57830" y="43336"/>
                  </a:lnTo>
                  <a:lnTo>
                    <a:pt x="58104" y="43313"/>
                  </a:lnTo>
                  <a:lnTo>
                    <a:pt x="58390" y="43302"/>
                  </a:lnTo>
                  <a:lnTo>
                    <a:pt x="58960" y="43302"/>
                  </a:lnTo>
                  <a:lnTo>
                    <a:pt x="59234" y="43313"/>
                  </a:lnTo>
                  <a:lnTo>
                    <a:pt x="59520" y="43336"/>
                  </a:lnTo>
                  <a:lnTo>
                    <a:pt x="59793" y="43359"/>
                  </a:lnTo>
                  <a:lnTo>
                    <a:pt x="60067" y="43382"/>
                  </a:lnTo>
                  <a:lnTo>
                    <a:pt x="60341" y="43428"/>
                  </a:lnTo>
                  <a:lnTo>
                    <a:pt x="60615" y="43473"/>
                  </a:lnTo>
                  <a:lnTo>
                    <a:pt x="60889" y="43519"/>
                  </a:lnTo>
                  <a:lnTo>
                    <a:pt x="61414" y="43644"/>
                  </a:lnTo>
                  <a:lnTo>
                    <a:pt x="61939" y="43793"/>
                  </a:lnTo>
                  <a:lnTo>
                    <a:pt x="62453" y="43964"/>
                  </a:lnTo>
                  <a:lnTo>
                    <a:pt x="62943" y="44158"/>
                  </a:lnTo>
                  <a:lnTo>
                    <a:pt x="63434" y="44386"/>
                  </a:lnTo>
                  <a:lnTo>
                    <a:pt x="63902" y="44626"/>
                  </a:lnTo>
                  <a:lnTo>
                    <a:pt x="64370" y="44888"/>
                  </a:lnTo>
                  <a:lnTo>
                    <a:pt x="64815" y="45174"/>
                  </a:lnTo>
                  <a:lnTo>
                    <a:pt x="65237" y="45482"/>
                  </a:lnTo>
                  <a:lnTo>
                    <a:pt x="65660" y="45801"/>
                  </a:lnTo>
                  <a:lnTo>
                    <a:pt x="66059" y="46155"/>
                  </a:lnTo>
                  <a:lnTo>
                    <a:pt x="66436" y="46520"/>
                  </a:lnTo>
                  <a:lnTo>
                    <a:pt x="66801" y="46897"/>
                  </a:lnTo>
                  <a:lnTo>
                    <a:pt x="67143" y="47297"/>
                  </a:lnTo>
                  <a:lnTo>
                    <a:pt x="67474" y="47707"/>
                  </a:lnTo>
                  <a:lnTo>
                    <a:pt x="67783" y="48141"/>
                  </a:lnTo>
                  <a:lnTo>
                    <a:pt x="68068" y="48586"/>
                  </a:lnTo>
                  <a:lnTo>
                    <a:pt x="68330" y="49043"/>
                  </a:lnTo>
                  <a:lnTo>
                    <a:pt x="68570" y="49522"/>
                  </a:lnTo>
                  <a:lnTo>
                    <a:pt x="68787" y="50001"/>
                  </a:lnTo>
                  <a:lnTo>
                    <a:pt x="68992" y="50504"/>
                  </a:lnTo>
                  <a:lnTo>
                    <a:pt x="69164" y="51017"/>
                  </a:lnTo>
                  <a:lnTo>
                    <a:pt x="69312" y="51531"/>
                  </a:lnTo>
                  <a:lnTo>
                    <a:pt x="69426" y="52067"/>
                  </a:lnTo>
                  <a:lnTo>
                    <a:pt x="69483" y="52341"/>
                  </a:lnTo>
                  <a:lnTo>
                    <a:pt x="69529" y="52604"/>
                  </a:lnTo>
                  <a:lnTo>
                    <a:pt x="69563" y="52878"/>
                  </a:lnTo>
                  <a:lnTo>
                    <a:pt x="69597" y="53151"/>
                  </a:lnTo>
                  <a:lnTo>
                    <a:pt x="69620" y="53437"/>
                  </a:lnTo>
                  <a:lnTo>
                    <a:pt x="69643" y="53711"/>
                  </a:lnTo>
                  <a:lnTo>
                    <a:pt x="69654" y="53996"/>
                  </a:lnTo>
                  <a:lnTo>
                    <a:pt x="69654" y="54281"/>
                  </a:lnTo>
                  <a:lnTo>
                    <a:pt x="69643" y="54601"/>
                  </a:lnTo>
                  <a:lnTo>
                    <a:pt x="69632" y="54909"/>
                  </a:lnTo>
                  <a:lnTo>
                    <a:pt x="69609" y="55217"/>
                  </a:lnTo>
                  <a:lnTo>
                    <a:pt x="69574" y="55537"/>
                  </a:lnTo>
                  <a:lnTo>
                    <a:pt x="90004" y="55537"/>
                  </a:lnTo>
                  <a:lnTo>
                    <a:pt x="90004" y="7750"/>
                  </a:lnTo>
                  <a:lnTo>
                    <a:pt x="90004" y="7351"/>
                  </a:lnTo>
                  <a:lnTo>
                    <a:pt x="89970" y="6951"/>
                  </a:lnTo>
                  <a:lnTo>
                    <a:pt x="89924" y="6563"/>
                  </a:lnTo>
                  <a:lnTo>
                    <a:pt x="89856" y="6187"/>
                  </a:lnTo>
                  <a:lnTo>
                    <a:pt x="89764" y="5810"/>
                  </a:lnTo>
                  <a:lnTo>
                    <a:pt x="89662" y="5445"/>
                  </a:lnTo>
                  <a:lnTo>
                    <a:pt x="89536" y="5080"/>
                  </a:lnTo>
                  <a:lnTo>
                    <a:pt x="89399" y="4737"/>
                  </a:lnTo>
                  <a:lnTo>
                    <a:pt x="89251" y="4395"/>
                  </a:lnTo>
                  <a:lnTo>
                    <a:pt x="89079" y="4052"/>
                  </a:lnTo>
                  <a:lnTo>
                    <a:pt x="88885" y="3733"/>
                  </a:lnTo>
                  <a:lnTo>
                    <a:pt x="88691" y="3413"/>
                  </a:lnTo>
                  <a:lnTo>
                    <a:pt x="88475" y="3116"/>
                  </a:lnTo>
                  <a:lnTo>
                    <a:pt x="88246" y="2820"/>
                  </a:lnTo>
                  <a:lnTo>
                    <a:pt x="87995" y="2546"/>
                  </a:lnTo>
                  <a:lnTo>
                    <a:pt x="87744" y="2272"/>
                  </a:lnTo>
                  <a:lnTo>
                    <a:pt x="87470" y="2021"/>
                  </a:lnTo>
                  <a:lnTo>
                    <a:pt x="87196" y="1770"/>
                  </a:lnTo>
                  <a:lnTo>
                    <a:pt x="86900" y="1541"/>
                  </a:lnTo>
                  <a:lnTo>
                    <a:pt x="86591" y="1325"/>
                  </a:lnTo>
                  <a:lnTo>
                    <a:pt x="86283" y="1131"/>
                  </a:lnTo>
                  <a:lnTo>
                    <a:pt x="85964" y="937"/>
                  </a:lnTo>
                  <a:lnTo>
                    <a:pt x="85621" y="765"/>
                  </a:lnTo>
                  <a:lnTo>
                    <a:pt x="85279" y="617"/>
                  </a:lnTo>
                  <a:lnTo>
                    <a:pt x="84937" y="480"/>
                  </a:lnTo>
                  <a:lnTo>
                    <a:pt x="84571" y="354"/>
                  </a:lnTo>
                  <a:lnTo>
                    <a:pt x="84206" y="252"/>
                  </a:lnTo>
                  <a:lnTo>
                    <a:pt x="83829" y="160"/>
                  </a:lnTo>
                  <a:lnTo>
                    <a:pt x="83453" y="92"/>
                  </a:lnTo>
                  <a:lnTo>
                    <a:pt x="83065" y="46"/>
                  </a:lnTo>
                  <a:lnTo>
                    <a:pt x="82665" y="12"/>
                  </a:lnTo>
                  <a:lnTo>
                    <a:pt x="822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g204fb7e3b45_0_1312"/>
            <p:cNvSpPr/>
            <p:nvPr/>
          </p:nvSpPr>
          <p:spPr>
            <a:xfrm flipH="1">
              <a:off x="5725999" y="3519866"/>
              <a:ext cx="1982690" cy="637466"/>
            </a:xfrm>
            <a:custGeom>
              <a:rect b="b" l="l" r="r" t="t"/>
              <a:pathLst>
                <a:path extrusionOk="0" h="26182" w="81433">
                  <a:moveTo>
                    <a:pt x="0" y="0"/>
                  </a:moveTo>
                  <a:lnTo>
                    <a:pt x="0" y="26182"/>
                  </a:lnTo>
                  <a:lnTo>
                    <a:pt x="81433" y="26182"/>
                  </a:lnTo>
                  <a:lnTo>
                    <a:pt x="81433" y="0"/>
                  </a:lnTo>
                  <a:close/>
                </a:path>
              </a:pathLst>
            </a:custGeom>
            <a:solidFill>
              <a:srgbClr val="DD4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g204fb7e3b45_0_1312"/>
            <p:cNvSpPr/>
            <p:nvPr/>
          </p:nvSpPr>
          <p:spPr>
            <a:xfrm flipH="1">
              <a:off x="5725999" y="3971963"/>
              <a:ext cx="1982690" cy="185358"/>
            </a:xfrm>
            <a:custGeom>
              <a:rect b="b" l="l" r="r" t="t"/>
              <a:pathLst>
                <a:path extrusionOk="0" h="7613" w="81433">
                  <a:moveTo>
                    <a:pt x="0" y="0"/>
                  </a:moveTo>
                  <a:lnTo>
                    <a:pt x="0" y="7613"/>
                  </a:lnTo>
                  <a:lnTo>
                    <a:pt x="81433" y="7613"/>
                  </a:lnTo>
                  <a:lnTo>
                    <a:pt x="814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g204fb7e3b45_0_1312"/>
            <p:cNvSpPr/>
            <p:nvPr/>
          </p:nvSpPr>
          <p:spPr>
            <a:xfrm flipH="1">
              <a:off x="5622618" y="3971963"/>
              <a:ext cx="2116358" cy="41147"/>
            </a:xfrm>
            <a:custGeom>
              <a:rect b="b" l="l" r="r" t="t"/>
              <a:pathLst>
                <a:path extrusionOk="0" h="1690" w="86923">
                  <a:moveTo>
                    <a:pt x="0" y="0"/>
                  </a:moveTo>
                  <a:lnTo>
                    <a:pt x="0" y="1689"/>
                  </a:lnTo>
                  <a:lnTo>
                    <a:pt x="86922" y="1689"/>
                  </a:lnTo>
                  <a:lnTo>
                    <a:pt x="86922" y="0"/>
                  </a:lnTo>
                  <a:close/>
                </a:path>
              </a:pathLst>
            </a:custGeom>
            <a:solidFill>
              <a:srgbClr val="756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g204fb7e3b45_0_1312"/>
            <p:cNvSpPr/>
            <p:nvPr/>
          </p:nvSpPr>
          <p:spPr>
            <a:xfrm flipH="1">
              <a:off x="8505898" y="4330689"/>
              <a:ext cx="180902" cy="271231"/>
            </a:xfrm>
            <a:custGeom>
              <a:rect b="b" l="l" r="r" t="t"/>
              <a:pathLst>
                <a:path extrusionOk="0" h="11140" w="7430">
                  <a:moveTo>
                    <a:pt x="3960" y="0"/>
                  </a:moveTo>
                  <a:lnTo>
                    <a:pt x="3755" y="12"/>
                  </a:lnTo>
                  <a:lnTo>
                    <a:pt x="3561" y="23"/>
                  </a:lnTo>
                  <a:lnTo>
                    <a:pt x="3355" y="46"/>
                  </a:lnTo>
                  <a:lnTo>
                    <a:pt x="3161" y="80"/>
                  </a:lnTo>
                  <a:lnTo>
                    <a:pt x="2979" y="126"/>
                  </a:lnTo>
                  <a:lnTo>
                    <a:pt x="2785" y="183"/>
                  </a:lnTo>
                  <a:lnTo>
                    <a:pt x="2602" y="240"/>
                  </a:lnTo>
                  <a:lnTo>
                    <a:pt x="2420" y="309"/>
                  </a:lnTo>
                  <a:lnTo>
                    <a:pt x="2248" y="389"/>
                  </a:lnTo>
                  <a:lnTo>
                    <a:pt x="2077" y="480"/>
                  </a:lnTo>
                  <a:lnTo>
                    <a:pt x="1906" y="571"/>
                  </a:lnTo>
                  <a:lnTo>
                    <a:pt x="1746" y="674"/>
                  </a:lnTo>
                  <a:lnTo>
                    <a:pt x="1598" y="788"/>
                  </a:lnTo>
                  <a:lnTo>
                    <a:pt x="1438" y="902"/>
                  </a:lnTo>
                  <a:lnTo>
                    <a:pt x="1301" y="1028"/>
                  </a:lnTo>
                  <a:lnTo>
                    <a:pt x="1164" y="1165"/>
                  </a:lnTo>
                  <a:lnTo>
                    <a:pt x="1027" y="1302"/>
                  </a:lnTo>
                  <a:lnTo>
                    <a:pt x="902" y="1439"/>
                  </a:lnTo>
                  <a:lnTo>
                    <a:pt x="788" y="1598"/>
                  </a:lnTo>
                  <a:lnTo>
                    <a:pt x="673" y="1747"/>
                  </a:lnTo>
                  <a:lnTo>
                    <a:pt x="571" y="1906"/>
                  </a:lnTo>
                  <a:lnTo>
                    <a:pt x="479" y="2078"/>
                  </a:lnTo>
                  <a:lnTo>
                    <a:pt x="388" y="2249"/>
                  </a:lnTo>
                  <a:lnTo>
                    <a:pt x="308" y="2420"/>
                  </a:lnTo>
                  <a:lnTo>
                    <a:pt x="240" y="2603"/>
                  </a:lnTo>
                  <a:lnTo>
                    <a:pt x="183" y="2785"/>
                  </a:lnTo>
                  <a:lnTo>
                    <a:pt x="126" y="2979"/>
                  </a:lnTo>
                  <a:lnTo>
                    <a:pt x="80" y="3162"/>
                  </a:lnTo>
                  <a:lnTo>
                    <a:pt x="46" y="3356"/>
                  </a:lnTo>
                  <a:lnTo>
                    <a:pt x="23" y="3561"/>
                  </a:lnTo>
                  <a:lnTo>
                    <a:pt x="11" y="3755"/>
                  </a:lnTo>
                  <a:lnTo>
                    <a:pt x="0" y="3961"/>
                  </a:lnTo>
                  <a:lnTo>
                    <a:pt x="0" y="7179"/>
                  </a:lnTo>
                  <a:lnTo>
                    <a:pt x="11" y="7385"/>
                  </a:lnTo>
                  <a:lnTo>
                    <a:pt x="23" y="7590"/>
                  </a:lnTo>
                  <a:lnTo>
                    <a:pt x="46" y="7784"/>
                  </a:lnTo>
                  <a:lnTo>
                    <a:pt x="80" y="7978"/>
                  </a:lnTo>
                  <a:lnTo>
                    <a:pt x="126" y="8172"/>
                  </a:lnTo>
                  <a:lnTo>
                    <a:pt x="183" y="8355"/>
                  </a:lnTo>
                  <a:lnTo>
                    <a:pt x="240" y="8537"/>
                  </a:lnTo>
                  <a:lnTo>
                    <a:pt x="308" y="8720"/>
                  </a:lnTo>
                  <a:lnTo>
                    <a:pt x="388" y="8903"/>
                  </a:lnTo>
                  <a:lnTo>
                    <a:pt x="479" y="9074"/>
                  </a:lnTo>
                  <a:lnTo>
                    <a:pt x="571" y="9234"/>
                  </a:lnTo>
                  <a:lnTo>
                    <a:pt x="673" y="9393"/>
                  </a:lnTo>
                  <a:lnTo>
                    <a:pt x="788" y="9553"/>
                  </a:lnTo>
                  <a:lnTo>
                    <a:pt x="902" y="9702"/>
                  </a:lnTo>
                  <a:lnTo>
                    <a:pt x="1027" y="9850"/>
                  </a:lnTo>
                  <a:lnTo>
                    <a:pt x="1164" y="9987"/>
                  </a:lnTo>
                  <a:lnTo>
                    <a:pt x="1301" y="10113"/>
                  </a:lnTo>
                  <a:lnTo>
                    <a:pt x="1438" y="10238"/>
                  </a:lnTo>
                  <a:lnTo>
                    <a:pt x="1598" y="10352"/>
                  </a:lnTo>
                  <a:lnTo>
                    <a:pt x="1746" y="10466"/>
                  </a:lnTo>
                  <a:lnTo>
                    <a:pt x="1906" y="10569"/>
                  </a:lnTo>
                  <a:lnTo>
                    <a:pt x="2077" y="10660"/>
                  </a:lnTo>
                  <a:lnTo>
                    <a:pt x="2248" y="10752"/>
                  </a:lnTo>
                  <a:lnTo>
                    <a:pt x="2420" y="10832"/>
                  </a:lnTo>
                  <a:lnTo>
                    <a:pt x="2602" y="10900"/>
                  </a:lnTo>
                  <a:lnTo>
                    <a:pt x="2785" y="10968"/>
                  </a:lnTo>
                  <a:lnTo>
                    <a:pt x="2979" y="11014"/>
                  </a:lnTo>
                  <a:lnTo>
                    <a:pt x="3161" y="11060"/>
                  </a:lnTo>
                  <a:lnTo>
                    <a:pt x="3355" y="11094"/>
                  </a:lnTo>
                  <a:lnTo>
                    <a:pt x="3561" y="11128"/>
                  </a:lnTo>
                  <a:lnTo>
                    <a:pt x="3755" y="11140"/>
                  </a:lnTo>
                  <a:lnTo>
                    <a:pt x="7430" y="11140"/>
                  </a:lnTo>
                  <a:lnTo>
                    <a:pt x="7430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g204fb7e3b45_0_1312"/>
            <p:cNvSpPr/>
            <p:nvPr/>
          </p:nvSpPr>
          <p:spPr>
            <a:xfrm flipH="1">
              <a:off x="5433150" y="4330689"/>
              <a:ext cx="289589" cy="271231"/>
            </a:xfrm>
            <a:custGeom>
              <a:rect b="b" l="l" r="r" t="t"/>
              <a:pathLst>
                <a:path extrusionOk="0" h="11140" w="11894">
                  <a:moveTo>
                    <a:pt x="1" y="0"/>
                  </a:moveTo>
                  <a:lnTo>
                    <a:pt x="1" y="11140"/>
                  </a:lnTo>
                  <a:lnTo>
                    <a:pt x="8138" y="11140"/>
                  </a:lnTo>
                  <a:lnTo>
                    <a:pt x="8344" y="11128"/>
                  </a:lnTo>
                  <a:lnTo>
                    <a:pt x="8538" y="11094"/>
                  </a:lnTo>
                  <a:lnTo>
                    <a:pt x="8732" y="11060"/>
                  </a:lnTo>
                  <a:lnTo>
                    <a:pt x="8926" y="11014"/>
                  </a:lnTo>
                  <a:lnTo>
                    <a:pt x="9108" y="10968"/>
                  </a:lnTo>
                  <a:lnTo>
                    <a:pt x="9302" y="10900"/>
                  </a:lnTo>
                  <a:lnTo>
                    <a:pt x="9474" y="10832"/>
                  </a:lnTo>
                  <a:lnTo>
                    <a:pt x="9656" y="10752"/>
                  </a:lnTo>
                  <a:lnTo>
                    <a:pt x="9827" y="10660"/>
                  </a:lnTo>
                  <a:lnTo>
                    <a:pt x="9987" y="10569"/>
                  </a:lnTo>
                  <a:lnTo>
                    <a:pt x="10147" y="10466"/>
                  </a:lnTo>
                  <a:lnTo>
                    <a:pt x="10307" y="10352"/>
                  </a:lnTo>
                  <a:lnTo>
                    <a:pt x="10455" y="10238"/>
                  </a:lnTo>
                  <a:lnTo>
                    <a:pt x="10603" y="10113"/>
                  </a:lnTo>
                  <a:lnTo>
                    <a:pt x="10740" y="9987"/>
                  </a:lnTo>
                  <a:lnTo>
                    <a:pt x="10866" y="9850"/>
                  </a:lnTo>
                  <a:lnTo>
                    <a:pt x="10991" y="9702"/>
                  </a:lnTo>
                  <a:lnTo>
                    <a:pt x="11106" y="9553"/>
                  </a:lnTo>
                  <a:lnTo>
                    <a:pt x="11220" y="9393"/>
                  </a:lnTo>
                  <a:lnTo>
                    <a:pt x="11322" y="9234"/>
                  </a:lnTo>
                  <a:lnTo>
                    <a:pt x="11425" y="9074"/>
                  </a:lnTo>
                  <a:lnTo>
                    <a:pt x="11505" y="8903"/>
                  </a:lnTo>
                  <a:lnTo>
                    <a:pt x="11585" y="8720"/>
                  </a:lnTo>
                  <a:lnTo>
                    <a:pt x="11653" y="8537"/>
                  </a:lnTo>
                  <a:lnTo>
                    <a:pt x="11722" y="8355"/>
                  </a:lnTo>
                  <a:lnTo>
                    <a:pt x="11768" y="8172"/>
                  </a:lnTo>
                  <a:lnTo>
                    <a:pt x="11813" y="7978"/>
                  </a:lnTo>
                  <a:lnTo>
                    <a:pt x="11847" y="7784"/>
                  </a:lnTo>
                  <a:lnTo>
                    <a:pt x="11882" y="7590"/>
                  </a:lnTo>
                  <a:lnTo>
                    <a:pt x="11893" y="7385"/>
                  </a:lnTo>
                  <a:lnTo>
                    <a:pt x="11893" y="7179"/>
                  </a:lnTo>
                  <a:lnTo>
                    <a:pt x="11893" y="3961"/>
                  </a:lnTo>
                  <a:lnTo>
                    <a:pt x="11893" y="3755"/>
                  </a:lnTo>
                  <a:lnTo>
                    <a:pt x="11882" y="3561"/>
                  </a:lnTo>
                  <a:lnTo>
                    <a:pt x="11847" y="3356"/>
                  </a:lnTo>
                  <a:lnTo>
                    <a:pt x="11813" y="3162"/>
                  </a:lnTo>
                  <a:lnTo>
                    <a:pt x="11768" y="2979"/>
                  </a:lnTo>
                  <a:lnTo>
                    <a:pt x="11722" y="2785"/>
                  </a:lnTo>
                  <a:lnTo>
                    <a:pt x="11653" y="2603"/>
                  </a:lnTo>
                  <a:lnTo>
                    <a:pt x="11585" y="2420"/>
                  </a:lnTo>
                  <a:lnTo>
                    <a:pt x="11505" y="2249"/>
                  </a:lnTo>
                  <a:lnTo>
                    <a:pt x="11425" y="2078"/>
                  </a:lnTo>
                  <a:lnTo>
                    <a:pt x="11322" y="1906"/>
                  </a:lnTo>
                  <a:lnTo>
                    <a:pt x="11220" y="1747"/>
                  </a:lnTo>
                  <a:lnTo>
                    <a:pt x="11106" y="1598"/>
                  </a:lnTo>
                  <a:lnTo>
                    <a:pt x="10991" y="1439"/>
                  </a:lnTo>
                  <a:lnTo>
                    <a:pt x="10866" y="1302"/>
                  </a:lnTo>
                  <a:lnTo>
                    <a:pt x="10740" y="1165"/>
                  </a:lnTo>
                  <a:lnTo>
                    <a:pt x="10603" y="1028"/>
                  </a:lnTo>
                  <a:lnTo>
                    <a:pt x="10455" y="902"/>
                  </a:lnTo>
                  <a:lnTo>
                    <a:pt x="10307" y="788"/>
                  </a:lnTo>
                  <a:lnTo>
                    <a:pt x="10147" y="674"/>
                  </a:lnTo>
                  <a:lnTo>
                    <a:pt x="9987" y="571"/>
                  </a:lnTo>
                  <a:lnTo>
                    <a:pt x="9827" y="480"/>
                  </a:lnTo>
                  <a:lnTo>
                    <a:pt x="9656" y="389"/>
                  </a:lnTo>
                  <a:lnTo>
                    <a:pt x="9474" y="309"/>
                  </a:lnTo>
                  <a:lnTo>
                    <a:pt x="9302" y="240"/>
                  </a:lnTo>
                  <a:lnTo>
                    <a:pt x="9108" y="183"/>
                  </a:lnTo>
                  <a:lnTo>
                    <a:pt x="8926" y="126"/>
                  </a:lnTo>
                  <a:lnTo>
                    <a:pt x="8732" y="80"/>
                  </a:lnTo>
                  <a:lnTo>
                    <a:pt x="8538" y="46"/>
                  </a:lnTo>
                  <a:lnTo>
                    <a:pt x="8344" y="23"/>
                  </a:lnTo>
                  <a:lnTo>
                    <a:pt x="8138" y="12"/>
                  </a:lnTo>
                  <a:lnTo>
                    <a:pt x="7933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g204fb7e3b45_0_1312"/>
            <p:cNvSpPr/>
            <p:nvPr/>
          </p:nvSpPr>
          <p:spPr>
            <a:xfrm flipH="1">
              <a:off x="8144930" y="3531528"/>
              <a:ext cx="222609" cy="360440"/>
            </a:xfrm>
            <a:custGeom>
              <a:rect b="b" l="l" r="r" t="t"/>
              <a:pathLst>
                <a:path extrusionOk="0" h="14804" w="9143">
                  <a:moveTo>
                    <a:pt x="6826" y="0"/>
                  </a:moveTo>
                  <a:lnTo>
                    <a:pt x="6712" y="12"/>
                  </a:lnTo>
                  <a:lnTo>
                    <a:pt x="6597" y="35"/>
                  </a:lnTo>
                  <a:lnTo>
                    <a:pt x="6483" y="57"/>
                  </a:lnTo>
                  <a:lnTo>
                    <a:pt x="6381" y="103"/>
                  </a:lnTo>
                  <a:lnTo>
                    <a:pt x="6266" y="137"/>
                  </a:lnTo>
                  <a:lnTo>
                    <a:pt x="6175" y="194"/>
                  </a:lnTo>
                  <a:lnTo>
                    <a:pt x="6072" y="252"/>
                  </a:lnTo>
                  <a:lnTo>
                    <a:pt x="5981" y="320"/>
                  </a:lnTo>
                  <a:lnTo>
                    <a:pt x="5890" y="388"/>
                  </a:lnTo>
                  <a:lnTo>
                    <a:pt x="5810" y="468"/>
                  </a:lnTo>
                  <a:lnTo>
                    <a:pt x="5730" y="548"/>
                  </a:lnTo>
                  <a:lnTo>
                    <a:pt x="5650" y="640"/>
                  </a:lnTo>
                  <a:lnTo>
                    <a:pt x="5593" y="731"/>
                  </a:lnTo>
                  <a:lnTo>
                    <a:pt x="5525" y="834"/>
                  </a:lnTo>
                  <a:lnTo>
                    <a:pt x="5479" y="936"/>
                  </a:lnTo>
                  <a:lnTo>
                    <a:pt x="149" y="12509"/>
                  </a:lnTo>
                  <a:lnTo>
                    <a:pt x="115" y="12612"/>
                  </a:lnTo>
                  <a:lnTo>
                    <a:pt x="81" y="12715"/>
                  </a:lnTo>
                  <a:lnTo>
                    <a:pt x="46" y="12817"/>
                  </a:lnTo>
                  <a:lnTo>
                    <a:pt x="23" y="12920"/>
                  </a:lnTo>
                  <a:lnTo>
                    <a:pt x="1" y="13125"/>
                  </a:lnTo>
                  <a:lnTo>
                    <a:pt x="12" y="13320"/>
                  </a:lnTo>
                  <a:lnTo>
                    <a:pt x="35" y="13525"/>
                  </a:lnTo>
                  <a:lnTo>
                    <a:pt x="92" y="13708"/>
                  </a:lnTo>
                  <a:lnTo>
                    <a:pt x="160" y="13890"/>
                  </a:lnTo>
                  <a:lnTo>
                    <a:pt x="263" y="14061"/>
                  </a:lnTo>
                  <a:lnTo>
                    <a:pt x="377" y="14221"/>
                  </a:lnTo>
                  <a:lnTo>
                    <a:pt x="514" y="14358"/>
                  </a:lnTo>
                  <a:lnTo>
                    <a:pt x="663" y="14484"/>
                  </a:lnTo>
                  <a:lnTo>
                    <a:pt x="822" y="14598"/>
                  </a:lnTo>
                  <a:lnTo>
                    <a:pt x="1005" y="14689"/>
                  </a:lnTo>
                  <a:lnTo>
                    <a:pt x="1199" y="14746"/>
                  </a:lnTo>
                  <a:lnTo>
                    <a:pt x="1302" y="14769"/>
                  </a:lnTo>
                  <a:lnTo>
                    <a:pt x="1404" y="14792"/>
                  </a:lnTo>
                  <a:lnTo>
                    <a:pt x="1507" y="14803"/>
                  </a:lnTo>
                  <a:lnTo>
                    <a:pt x="7522" y="14803"/>
                  </a:lnTo>
                  <a:lnTo>
                    <a:pt x="7693" y="14792"/>
                  </a:lnTo>
                  <a:lnTo>
                    <a:pt x="7853" y="14769"/>
                  </a:lnTo>
                  <a:lnTo>
                    <a:pt x="8001" y="14735"/>
                  </a:lnTo>
                  <a:lnTo>
                    <a:pt x="8150" y="14678"/>
                  </a:lnTo>
                  <a:lnTo>
                    <a:pt x="8298" y="14609"/>
                  </a:lnTo>
                  <a:lnTo>
                    <a:pt x="8424" y="14529"/>
                  </a:lnTo>
                  <a:lnTo>
                    <a:pt x="8549" y="14438"/>
                  </a:lnTo>
                  <a:lnTo>
                    <a:pt x="8663" y="14335"/>
                  </a:lnTo>
                  <a:lnTo>
                    <a:pt x="8777" y="14221"/>
                  </a:lnTo>
                  <a:lnTo>
                    <a:pt x="8869" y="14096"/>
                  </a:lnTo>
                  <a:lnTo>
                    <a:pt x="8949" y="13959"/>
                  </a:lnTo>
                  <a:lnTo>
                    <a:pt x="9017" y="13822"/>
                  </a:lnTo>
                  <a:lnTo>
                    <a:pt x="9063" y="13673"/>
                  </a:lnTo>
                  <a:lnTo>
                    <a:pt x="9108" y="13514"/>
                  </a:lnTo>
                  <a:lnTo>
                    <a:pt x="9131" y="13354"/>
                  </a:lnTo>
                  <a:lnTo>
                    <a:pt x="9143" y="13194"/>
                  </a:lnTo>
                  <a:lnTo>
                    <a:pt x="9143" y="1610"/>
                  </a:lnTo>
                  <a:lnTo>
                    <a:pt x="9131" y="1450"/>
                  </a:lnTo>
                  <a:lnTo>
                    <a:pt x="9108" y="1290"/>
                  </a:lnTo>
                  <a:lnTo>
                    <a:pt x="9063" y="1130"/>
                  </a:lnTo>
                  <a:lnTo>
                    <a:pt x="9017" y="982"/>
                  </a:lnTo>
                  <a:lnTo>
                    <a:pt x="8949" y="845"/>
                  </a:lnTo>
                  <a:lnTo>
                    <a:pt x="8869" y="708"/>
                  </a:lnTo>
                  <a:lnTo>
                    <a:pt x="8777" y="583"/>
                  </a:lnTo>
                  <a:lnTo>
                    <a:pt x="8663" y="468"/>
                  </a:lnTo>
                  <a:lnTo>
                    <a:pt x="8549" y="366"/>
                  </a:lnTo>
                  <a:lnTo>
                    <a:pt x="8424" y="274"/>
                  </a:lnTo>
                  <a:lnTo>
                    <a:pt x="8298" y="194"/>
                  </a:lnTo>
                  <a:lnTo>
                    <a:pt x="8150" y="126"/>
                  </a:lnTo>
                  <a:lnTo>
                    <a:pt x="8001" y="69"/>
                  </a:lnTo>
                  <a:lnTo>
                    <a:pt x="7853" y="35"/>
                  </a:lnTo>
                  <a:lnTo>
                    <a:pt x="7693" y="0"/>
                  </a:lnTo>
                  <a:close/>
                </a:path>
              </a:pathLst>
            </a:custGeom>
            <a:solidFill>
              <a:srgbClr val="C6FF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g204fb7e3b45_0_1312"/>
            <p:cNvSpPr/>
            <p:nvPr/>
          </p:nvSpPr>
          <p:spPr>
            <a:xfrm flipH="1">
              <a:off x="7807311" y="3531528"/>
              <a:ext cx="268188" cy="360440"/>
            </a:xfrm>
            <a:custGeom>
              <a:rect b="b" l="l" r="r" t="t"/>
              <a:pathLst>
                <a:path extrusionOk="0" h="14804" w="11015">
                  <a:moveTo>
                    <a:pt x="1450" y="0"/>
                  </a:moveTo>
                  <a:lnTo>
                    <a:pt x="1291" y="35"/>
                  </a:lnTo>
                  <a:lnTo>
                    <a:pt x="1131" y="69"/>
                  </a:lnTo>
                  <a:lnTo>
                    <a:pt x="982" y="126"/>
                  </a:lnTo>
                  <a:lnTo>
                    <a:pt x="845" y="194"/>
                  </a:lnTo>
                  <a:lnTo>
                    <a:pt x="708" y="274"/>
                  </a:lnTo>
                  <a:lnTo>
                    <a:pt x="583" y="366"/>
                  </a:lnTo>
                  <a:lnTo>
                    <a:pt x="469" y="468"/>
                  </a:lnTo>
                  <a:lnTo>
                    <a:pt x="366" y="583"/>
                  </a:lnTo>
                  <a:lnTo>
                    <a:pt x="275" y="708"/>
                  </a:lnTo>
                  <a:lnTo>
                    <a:pt x="195" y="845"/>
                  </a:lnTo>
                  <a:lnTo>
                    <a:pt x="126" y="982"/>
                  </a:lnTo>
                  <a:lnTo>
                    <a:pt x="69" y="1130"/>
                  </a:lnTo>
                  <a:lnTo>
                    <a:pt x="35" y="1290"/>
                  </a:lnTo>
                  <a:lnTo>
                    <a:pt x="12" y="1450"/>
                  </a:lnTo>
                  <a:lnTo>
                    <a:pt x="1" y="1610"/>
                  </a:lnTo>
                  <a:lnTo>
                    <a:pt x="1" y="13194"/>
                  </a:lnTo>
                  <a:lnTo>
                    <a:pt x="12" y="13354"/>
                  </a:lnTo>
                  <a:lnTo>
                    <a:pt x="35" y="13514"/>
                  </a:lnTo>
                  <a:lnTo>
                    <a:pt x="69" y="13673"/>
                  </a:lnTo>
                  <a:lnTo>
                    <a:pt x="126" y="13822"/>
                  </a:lnTo>
                  <a:lnTo>
                    <a:pt x="195" y="13959"/>
                  </a:lnTo>
                  <a:lnTo>
                    <a:pt x="275" y="14096"/>
                  </a:lnTo>
                  <a:lnTo>
                    <a:pt x="366" y="14221"/>
                  </a:lnTo>
                  <a:lnTo>
                    <a:pt x="469" y="14335"/>
                  </a:lnTo>
                  <a:lnTo>
                    <a:pt x="583" y="14438"/>
                  </a:lnTo>
                  <a:lnTo>
                    <a:pt x="708" y="14529"/>
                  </a:lnTo>
                  <a:lnTo>
                    <a:pt x="845" y="14609"/>
                  </a:lnTo>
                  <a:lnTo>
                    <a:pt x="982" y="14678"/>
                  </a:lnTo>
                  <a:lnTo>
                    <a:pt x="1131" y="14735"/>
                  </a:lnTo>
                  <a:lnTo>
                    <a:pt x="1291" y="14769"/>
                  </a:lnTo>
                  <a:lnTo>
                    <a:pt x="1450" y="14792"/>
                  </a:lnTo>
                  <a:lnTo>
                    <a:pt x="1610" y="14803"/>
                  </a:lnTo>
                  <a:lnTo>
                    <a:pt x="9405" y="14803"/>
                  </a:lnTo>
                  <a:lnTo>
                    <a:pt x="9565" y="14792"/>
                  </a:lnTo>
                  <a:lnTo>
                    <a:pt x="9725" y="14769"/>
                  </a:lnTo>
                  <a:lnTo>
                    <a:pt x="9885" y="14735"/>
                  </a:lnTo>
                  <a:lnTo>
                    <a:pt x="10033" y="14678"/>
                  </a:lnTo>
                  <a:lnTo>
                    <a:pt x="10170" y="14609"/>
                  </a:lnTo>
                  <a:lnTo>
                    <a:pt x="10307" y="14529"/>
                  </a:lnTo>
                  <a:lnTo>
                    <a:pt x="10432" y="14438"/>
                  </a:lnTo>
                  <a:lnTo>
                    <a:pt x="10547" y="14335"/>
                  </a:lnTo>
                  <a:lnTo>
                    <a:pt x="10649" y="14221"/>
                  </a:lnTo>
                  <a:lnTo>
                    <a:pt x="10741" y="14096"/>
                  </a:lnTo>
                  <a:lnTo>
                    <a:pt x="10820" y="13959"/>
                  </a:lnTo>
                  <a:lnTo>
                    <a:pt x="10889" y="13822"/>
                  </a:lnTo>
                  <a:lnTo>
                    <a:pt x="10946" y="13673"/>
                  </a:lnTo>
                  <a:lnTo>
                    <a:pt x="10992" y="13514"/>
                  </a:lnTo>
                  <a:lnTo>
                    <a:pt x="11014" y="13354"/>
                  </a:lnTo>
                  <a:lnTo>
                    <a:pt x="11014" y="13194"/>
                  </a:lnTo>
                  <a:lnTo>
                    <a:pt x="11014" y="1610"/>
                  </a:lnTo>
                  <a:lnTo>
                    <a:pt x="11014" y="1450"/>
                  </a:lnTo>
                  <a:lnTo>
                    <a:pt x="10992" y="1290"/>
                  </a:lnTo>
                  <a:lnTo>
                    <a:pt x="10946" y="1130"/>
                  </a:lnTo>
                  <a:lnTo>
                    <a:pt x="10889" y="982"/>
                  </a:lnTo>
                  <a:lnTo>
                    <a:pt x="10820" y="845"/>
                  </a:lnTo>
                  <a:lnTo>
                    <a:pt x="10741" y="708"/>
                  </a:lnTo>
                  <a:lnTo>
                    <a:pt x="10649" y="583"/>
                  </a:lnTo>
                  <a:lnTo>
                    <a:pt x="10547" y="468"/>
                  </a:lnTo>
                  <a:lnTo>
                    <a:pt x="10432" y="366"/>
                  </a:lnTo>
                  <a:lnTo>
                    <a:pt x="10307" y="274"/>
                  </a:lnTo>
                  <a:lnTo>
                    <a:pt x="10170" y="194"/>
                  </a:lnTo>
                  <a:lnTo>
                    <a:pt x="10033" y="126"/>
                  </a:lnTo>
                  <a:lnTo>
                    <a:pt x="9885" y="69"/>
                  </a:lnTo>
                  <a:lnTo>
                    <a:pt x="9725" y="35"/>
                  </a:lnTo>
                  <a:lnTo>
                    <a:pt x="9565" y="0"/>
                  </a:lnTo>
                  <a:close/>
                </a:path>
              </a:pathLst>
            </a:custGeom>
            <a:solidFill>
              <a:srgbClr val="C6FF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g204fb7e3b45_0_1312"/>
            <p:cNvSpPr/>
            <p:nvPr/>
          </p:nvSpPr>
          <p:spPr>
            <a:xfrm flipH="1">
              <a:off x="8488103" y="4071444"/>
              <a:ext cx="68392" cy="180902"/>
            </a:xfrm>
            <a:custGeom>
              <a:rect b="b" l="l" r="r" t="t"/>
              <a:pathLst>
                <a:path extrusionOk="0" h="7430" w="2809">
                  <a:moveTo>
                    <a:pt x="1336" y="0"/>
                  </a:moveTo>
                  <a:lnTo>
                    <a:pt x="1256" y="11"/>
                  </a:lnTo>
                  <a:lnTo>
                    <a:pt x="1188" y="34"/>
                  </a:lnTo>
                  <a:lnTo>
                    <a:pt x="1119" y="69"/>
                  </a:lnTo>
                  <a:lnTo>
                    <a:pt x="1051" y="114"/>
                  </a:lnTo>
                  <a:lnTo>
                    <a:pt x="982" y="160"/>
                  </a:lnTo>
                  <a:lnTo>
                    <a:pt x="925" y="217"/>
                  </a:lnTo>
                  <a:lnTo>
                    <a:pt x="857" y="285"/>
                  </a:lnTo>
                  <a:lnTo>
                    <a:pt x="731" y="445"/>
                  </a:lnTo>
                  <a:lnTo>
                    <a:pt x="617" y="628"/>
                  </a:lnTo>
                  <a:lnTo>
                    <a:pt x="514" y="845"/>
                  </a:lnTo>
                  <a:lnTo>
                    <a:pt x="412" y="1084"/>
                  </a:lnTo>
                  <a:lnTo>
                    <a:pt x="320" y="1347"/>
                  </a:lnTo>
                  <a:lnTo>
                    <a:pt x="240" y="1632"/>
                  </a:lnTo>
                  <a:lnTo>
                    <a:pt x="172" y="1940"/>
                  </a:lnTo>
                  <a:lnTo>
                    <a:pt x="115" y="2271"/>
                  </a:lnTo>
                  <a:lnTo>
                    <a:pt x="69" y="2602"/>
                  </a:lnTo>
                  <a:lnTo>
                    <a:pt x="35" y="2967"/>
                  </a:lnTo>
                  <a:lnTo>
                    <a:pt x="12" y="3333"/>
                  </a:lnTo>
                  <a:lnTo>
                    <a:pt x="1" y="3709"/>
                  </a:lnTo>
                  <a:lnTo>
                    <a:pt x="12" y="4097"/>
                  </a:lnTo>
                  <a:lnTo>
                    <a:pt x="35" y="4463"/>
                  </a:lnTo>
                  <a:lnTo>
                    <a:pt x="69" y="4816"/>
                  </a:lnTo>
                  <a:lnTo>
                    <a:pt x="115" y="5159"/>
                  </a:lnTo>
                  <a:lnTo>
                    <a:pt x="172" y="5490"/>
                  </a:lnTo>
                  <a:lnTo>
                    <a:pt x="240" y="5798"/>
                  </a:lnTo>
                  <a:lnTo>
                    <a:pt x="320" y="6083"/>
                  </a:lnTo>
                  <a:lnTo>
                    <a:pt x="412" y="6346"/>
                  </a:lnTo>
                  <a:lnTo>
                    <a:pt x="514" y="6585"/>
                  </a:lnTo>
                  <a:lnTo>
                    <a:pt x="617" y="6802"/>
                  </a:lnTo>
                  <a:lnTo>
                    <a:pt x="731" y="6985"/>
                  </a:lnTo>
                  <a:lnTo>
                    <a:pt x="857" y="7145"/>
                  </a:lnTo>
                  <a:lnTo>
                    <a:pt x="925" y="7202"/>
                  </a:lnTo>
                  <a:lnTo>
                    <a:pt x="982" y="7259"/>
                  </a:lnTo>
                  <a:lnTo>
                    <a:pt x="1051" y="7316"/>
                  </a:lnTo>
                  <a:lnTo>
                    <a:pt x="1119" y="7362"/>
                  </a:lnTo>
                  <a:lnTo>
                    <a:pt x="1188" y="7384"/>
                  </a:lnTo>
                  <a:lnTo>
                    <a:pt x="1256" y="7407"/>
                  </a:lnTo>
                  <a:lnTo>
                    <a:pt x="1336" y="7430"/>
                  </a:lnTo>
                  <a:lnTo>
                    <a:pt x="1473" y="7430"/>
                  </a:lnTo>
                  <a:lnTo>
                    <a:pt x="1542" y="7407"/>
                  </a:lnTo>
                  <a:lnTo>
                    <a:pt x="1621" y="7384"/>
                  </a:lnTo>
                  <a:lnTo>
                    <a:pt x="1690" y="7362"/>
                  </a:lnTo>
                  <a:lnTo>
                    <a:pt x="1758" y="7316"/>
                  </a:lnTo>
                  <a:lnTo>
                    <a:pt x="1815" y="7259"/>
                  </a:lnTo>
                  <a:lnTo>
                    <a:pt x="1884" y="7202"/>
                  </a:lnTo>
                  <a:lnTo>
                    <a:pt x="1952" y="7145"/>
                  </a:lnTo>
                  <a:lnTo>
                    <a:pt x="2067" y="6985"/>
                  </a:lnTo>
                  <a:lnTo>
                    <a:pt x="2192" y="6802"/>
                  </a:lnTo>
                  <a:lnTo>
                    <a:pt x="2295" y="6585"/>
                  </a:lnTo>
                  <a:lnTo>
                    <a:pt x="2398" y="6346"/>
                  </a:lnTo>
                  <a:lnTo>
                    <a:pt x="2489" y="6083"/>
                  </a:lnTo>
                  <a:lnTo>
                    <a:pt x="2569" y="5798"/>
                  </a:lnTo>
                  <a:lnTo>
                    <a:pt x="2637" y="5490"/>
                  </a:lnTo>
                  <a:lnTo>
                    <a:pt x="2694" y="5159"/>
                  </a:lnTo>
                  <a:lnTo>
                    <a:pt x="2740" y="4816"/>
                  </a:lnTo>
                  <a:lnTo>
                    <a:pt x="2774" y="4463"/>
                  </a:lnTo>
                  <a:lnTo>
                    <a:pt x="2797" y="4097"/>
                  </a:lnTo>
                  <a:lnTo>
                    <a:pt x="2808" y="3709"/>
                  </a:lnTo>
                  <a:lnTo>
                    <a:pt x="2797" y="3333"/>
                  </a:lnTo>
                  <a:lnTo>
                    <a:pt x="2774" y="2967"/>
                  </a:lnTo>
                  <a:lnTo>
                    <a:pt x="2740" y="2602"/>
                  </a:lnTo>
                  <a:lnTo>
                    <a:pt x="2694" y="2271"/>
                  </a:lnTo>
                  <a:lnTo>
                    <a:pt x="2637" y="1940"/>
                  </a:lnTo>
                  <a:lnTo>
                    <a:pt x="2569" y="1632"/>
                  </a:lnTo>
                  <a:lnTo>
                    <a:pt x="2489" y="1347"/>
                  </a:lnTo>
                  <a:lnTo>
                    <a:pt x="2398" y="1084"/>
                  </a:lnTo>
                  <a:lnTo>
                    <a:pt x="2295" y="845"/>
                  </a:lnTo>
                  <a:lnTo>
                    <a:pt x="2192" y="628"/>
                  </a:lnTo>
                  <a:lnTo>
                    <a:pt x="2067" y="445"/>
                  </a:lnTo>
                  <a:lnTo>
                    <a:pt x="1952" y="285"/>
                  </a:lnTo>
                  <a:lnTo>
                    <a:pt x="1884" y="217"/>
                  </a:lnTo>
                  <a:lnTo>
                    <a:pt x="1815" y="160"/>
                  </a:lnTo>
                  <a:lnTo>
                    <a:pt x="1758" y="114"/>
                  </a:lnTo>
                  <a:lnTo>
                    <a:pt x="1690" y="69"/>
                  </a:lnTo>
                  <a:lnTo>
                    <a:pt x="1621" y="34"/>
                  </a:lnTo>
                  <a:lnTo>
                    <a:pt x="1542" y="11"/>
                  </a:lnTo>
                  <a:lnTo>
                    <a:pt x="14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g204fb7e3b45_0_1312"/>
            <p:cNvSpPr/>
            <p:nvPr/>
          </p:nvSpPr>
          <p:spPr>
            <a:xfrm flipH="1">
              <a:off x="7920956" y="4246766"/>
              <a:ext cx="485489" cy="485197"/>
            </a:xfrm>
            <a:custGeom>
              <a:rect b="b" l="l" r="r" t="t"/>
              <a:pathLst>
                <a:path extrusionOk="0" h="19928" w="19940">
                  <a:moveTo>
                    <a:pt x="9964" y="1"/>
                  </a:moveTo>
                  <a:lnTo>
                    <a:pt x="9462" y="12"/>
                  </a:lnTo>
                  <a:lnTo>
                    <a:pt x="8949" y="46"/>
                  </a:lnTo>
                  <a:lnTo>
                    <a:pt x="8447" y="115"/>
                  </a:lnTo>
                  <a:lnTo>
                    <a:pt x="7956" y="195"/>
                  </a:lnTo>
                  <a:lnTo>
                    <a:pt x="7476" y="309"/>
                  </a:lnTo>
                  <a:lnTo>
                    <a:pt x="7008" y="446"/>
                  </a:lnTo>
                  <a:lnTo>
                    <a:pt x="6541" y="606"/>
                  </a:lnTo>
                  <a:lnTo>
                    <a:pt x="6095" y="777"/>
                  </a:lnTo>
                  <a:lnTo>
                    <a:pt x="5650" y="982"/>
                  </a:lnTo>
                  <a:lnTo>
                    <a:pt x="5217" y="1199"/>
                  </a:lnTo>
                  <a:lnTo>
                    <a:pt x="4806" y="1439"/>
                  </a:lnTo>
                  <a:lnTo>
                    <a:pt x="4395" y="1701"/>
                  </a:lnTo>
                  <a:lnTo>
                    <a:pt x="4007" y="1975"/>
                  </a:lnTo>
                  <a:lnTo>
                    <a:pt x="3630" y="2272"/>
                  </a:lnTo>
                  <a:lnTo>
                    <a:pt x="3265" y="2580"/>
                  </a:lnTo>
                  <a:lnTo>
                    <a:pt x="2923" y="2911"/>
                  </a:lnTo>
                  <a:lnTo>
                    <a:pt x="2592" y="3265"/>
                  </a:lnTo>
                  <a:lnTo>
                    <a:pt x="2283" y="3619"/>
                  </a:lnTo>
                  <a:lnTo>
                    <a:pt x="1987" y="3995"/>
                  </a:lnTo>
                  <a:lnTo>
                    <a:pt x="1701" y="4395"/>
                  </a:lnTo>
                  <a:lnTo>
                    <a:pt x="1450" y="4794"/>
                  </a:lnTo>
                  <a:lnTo>
                    <a:pt x="1211" y="5217"/>
                  </a:lnTo>
                  <a:lnTo>
                    <a:pt x="982" y="5639"/>
                  </a:lnTo>
                  <a:lnTo>
                    <a:pt x="788" y="6084"/>
                  </a:lnTo>
                  <a:lnTo>
                    <a:pt x="606" y="6540"/>
                  </a:lnTo>
                  <a:lnTo>
                    <a:pt x="446" y="6997"/>
                  </a:lnTo>
                  <a:lnTo>
                    <a:pt x="320" y="7476"/>
                  </a:lnTo>
                  <a:lnTo>
                    <a:pt x="206" y="7956"/>
                  </a:lnTo>
                  <a:lnTo>
                    <a:pt x="115" y="8446"/>
                  </a:lnTo>
                  <a:lnTo>
                    <a:pt x="58" y="8949"/>
                  </a:lnTo>
                  <a:lnTo>
                    <a:pt x="12" y="9451"/>
                  </a:lnTo>
                  <a:lnTo>
                    <a:pt x="1" y="9964"/>
                  </a:lnTo>
                  <a:lnTo>
                    <a:pt x="12" y="10478"/>
                  </a:lnTo>
                  <a:lnTo>
                    <a:pt x="58" y="10980"/>
                  </a:lnTo>
                  <a:lnTo>
                    <a:pt x="115" y="11482"/>
                  </a:lnTo>
                  <a:lnTo>
                    <a:pt x="206" y="11973"/>
                  </a:lnTo>
                  <a:lnTo>
                    <a:pt x="320" y="12452"/>
                  </a:lnTo>
                  <a:lnTo>
                    <a:pt x="446" y="12932"/>
                  </a:lnTo>
                  <a:lnTo>
                    <a:pt x="606" y="13388"/>
                  </a:lnTo>
                  <a:lnTo>
                    <a:pt x="788" y="13845"/>
                  </a:lnTo>
                  <a:lnTo>
                    <a:pt x="982" y="14279"/>
                  </a:lnTo>
                  <a:lnTo>
                    <a:pt x="1211" y="14712"/>
                  </a:lnTo>
                  <a:lnTo>
                    <a:pt x="1450" y="15135"/>
                  </a:lnTo>
                  <a:lnTo>
                    <a:pt x="1701" y="15534"/>
                  </a:lnTo>
                  <a:lnTo>
                    <a:pt x="1987" y="15922"/>
                  </a:lnTo>
                  <a:lnTo>
                    <a:pt x="2283" y="16299"/>
                  </a:lnTo>
                  <a:lnTo>
                    <a:pt x="2592" y="16664"/>
                  </a:lnTo>
                  <a:lnTo>
                    <a:pt x="2923" y="17006"/>
                  </a:lnTo>
                  <a:lnTo>
                    <a:pt x="3265" y="17337"/>
                  </a:lnTo>
                  <a:lnTo>
                    <a:pt x="3630" y="17657"/>
                  </a:lnTo>
                  <a:lnTo>
                    <a:pt x="4007" y="17954"/>
                  </a:lnTo>
                  <a:lnTo>
                    <a:pt x="4395" y="18227"/>
                  </a:lnTo>
                  <a:lnTo>
                    <a:pt x="4806" y="18490"/>
                  </a:lnTo>
                  <a:lnTo>
                    <a:pt x="5217" y="18730"/>
                  </a:lnTo>
                  <a:lnTo>
                    <a:pt x="5650" y="18946"/>
                  </a:lnTo>
                  <a:lnTo>
                    <a:pt x="6095" y="19141"/>
                  </a:lnTo>
                  <a:lnTo>
                    <a:pt x="6541" y="19323"/>
                  </a:lnTo>
                  <a:lnTo>
                    <a:pt x="7008" y="19483"/>
                  </a:lnTo>
                  <a:lnTo>
                    <a:pt x="7476" y="19620"/>
                  </a:lnTo>
                  <a:lnTo>
                    <a:pt x="7956" y="19723"/>
                  </a:lnTo>
                  <a:lnTo>
                    <a:pt x="8447" y="19814"/>
                  </a:lnTo>
                  <a:lnTo>
                    <a:pt x="8949" y="19882"/>
                  </a:lnTo>
                  <a:lnTo>
                    <a:pt x="9462" y="19917"/>
                  </a:lnTo>
                  <a:lnTo>
                    <a:pt x="9964" y="19928"/>
                  </a:lnTo>
                  <a:lnTo>
                    <a:pt x="10478" y="19917"/>
                  </a:lnTo>
                  <a:lnTo>
                    <a:pt x="10992" y="19882"/>
                  </a:lnTo>
                  <a:lnTo>
                    <a:pt x="11482" y="19814"/>
                  </a:lnTo>
                  <a:lnTo>
                    <a:pt x="11973" y="19723"/>
                  </a:lnTo>
                  <a:lnTo>
                    <a:pt x="12464" y="19620"/>
                  </a:lnTo>
                  <a:lnTo>
                    <a:pt x="12932" y="19483"/>
                  </a:lnTo>
                  <a:lnTo>
                    <a:pt x="13400" y="19323"/>
                  </a:lnTo>
                  <a:lnTo>
                    <a:pt x="13845" y="19141"/>
                  </a:lnTo>
                  <a:lnTo>
                    <a:pt x="14290" y="18946"/>
                  </a:lnTo>
                  <a:lnTo>
                    <a:pt x="14724" y="18730"/>
                  </a:lnTo>
                  <a:lnTo>
                    <a:pt x="15135" y="18490"/>
                  </a:lnTo>
                  <a:lnTo>
                    <a:pt x="15545" y="18227"/>
                  </a:lnTo>
                  <a:lnTo>
                    <a:pt x="15934" y="17954"/>
                  </a:lnTo>
                  <a:lnTo>
                    <a:pt x="16310" y="17657"/>
                  </a:lnTo>
                  <a:lnTo>
                    <a:pt x="16675" y="17337"/>
                  </a:lnTo>
                  <a:lnTo>
                    <a:pt x="17018" y="17006"/>
                  </a:lnTo>
                  <a:lnTo>
                    <a:pt x="17349" y="16664"/>
                  </a:lnTo>
                  <a:lnTo>
                    <a:pt x="17657" y="16299"/>
                  </a:lnTo>
                  <a:lnTo>
                    <a:pt x="17954" y="15922"/>
                  </a:lnTo>
                  <a:lnTo>
                    <a:pt x="18239" y="15534"/>
                  </a:lnTo>
                  <a:lnTo>
                    <a:pt x="18490" y="15135"/>
                  </a:lnTo>
                  <a:lnTo>
                    <a:pt x="18730" y="14712"/>
                  </a:lnTo>
                  <a:lnTo>
                    <a:pt x="18958" y="14279"/>
                  </a:lnTo>
                  <a:lnTo>
                    <a:pt x="19152" y="13845"/>
                  </a:lnTo>
                  <a:lnTo>
                    <a:pt x="19335" y="13388"/>
                  </a:lnTo>
                  <a:lnTo>
                    <a:pt x="19483" y="12932"/>
                  </a:lnTo>
                  <a:lnTo>
                    <a:pt x="19620" y="12452"/>
                  </a:lnTo>
                  <a:lnTo>
                    <a:pt x="19734" y="11973"/>
                  </a:lnTo>
                  <a:lnTo>
                    <a:pt x="19825" y="11482"/>
                  </a:lnTo>
                  <a:lnTo>
                    <a:pt x="19882" y="10980"/>
                  </a:lnTo>
                  <a:lnTo>
                    <a:pt x="19928" y="10478"/>
                  </a:lnTo>
                  <a:lnTo>
                    <a:pt x="19940" y="9964"/>
                  </a:lnTo>
                  <a:lnTo>
                    <a:pt x="19928" y="9451"/>
                  </a:lnTo>
                  <a:lnTo>
                    <a:pt x="19882" y="8949"/>
                  </a:lnTo>
                  <a:lnTo>
                    <a:pt x="19825" y="8446"/>
                  </a:lnTo>
                  <a:lnTo>
                    <a:pt x="19734" y="7956"/>
                  </a:lnTo>
                  <a:lnTo>
                    <a:pt x="19620" y="7476"/>
                  </a:lnTo>
                  <a:lnTo>
                    <a:pt x="19483" y="6997"/>
                  </a:lnTo>
                  <a:lnTo>
                    <a:pt x="19335" y="6540"/>
                  </a:lnTo>
                  <a:lnTo>
                    <a:pt x="19152" y="6084"/>
                  </a:lnTo>
                  <a:lnTo>
                    <a:pt x="18958" y="5639"/>
                  </a:lnTo>
                  <a:lnTo>
                    <a:pt x="18730" y="5217"/>
                  </a:lnTo>
                  <a:lnTo>
                    <a:pt x="18490" y="4794"/>
                  </a:lnTo>
                  <a:lnTo>
                    <a:pt x="18239" y="4395"/>
                  </a:lnTo>
                  <a:lnTo>
                    <a:pt x="17954" y="3995"/>
                  </a:lnTo>
                  <a:lnTo>
                    <a:pt x="17657" y="3619"/>
                  </a:lnTo>
                  <a:lnTo>
                    <a:pt x="17349" y="3265"/>
                  </a:lnTo>
                  <a:lnTo>
                    <a:pt x="17018" y="2911"/>
                  </a:lnTo>
                  <a:lnTo>
                    <a:pt x="16675" y="2580"/>
                  </a:lnTo>
                  <a:lnTo>
                    <a:pt x="16310" y="2272"/>
                  </a:lnTo>
                  <a:lnTo>
                    <a:pt x="15934" y="1975"/>
                  </a:lnTo>
                  <a:lnTo>
                    <a:pt x="15545" y="1701"/>
                  </a:lnTo>
                  <a:lnTo>
                    <a:pt x="15135" y="1439"/>
                  </a:lnTo>
                  <a:lnTo>
                    <a:pt x="14724" y="1199"/>
                  </a:lnTo>
                  <a:lnTo>
                    <a:pt x="14290" y="982"/>
                  </a:lnTo>
                  <a:lnTo>
                    <a:pt x="13845" y="777"/>
                  </a:lnTo>
                  <a:lnTo>
                    <a:pt x="13400" y="606"/>
                  </a:lnTo>
                  <a:lnTo>
                    <a:pt x="12932" y="446"/>
                  </a:lnTo>
                  <a:lnTo>
                    <a:pt x="12464" y="309"/>
                  </a:lnTo>
                  <a:lnTo>
                    <a:pt x="11973" y="195"/>
                  </a:lnTo>
                  <a:lnTo>
                    <a:pt x="11482" y="115"/>
                  </a:lnTo>
                  <a:lnTo>
                    <a:pt x="10992" y="46"/>
                  </a:lnTo>
                  <a:lnTo>
                    <a:pt x="10478" y="12"/>
                  </a:lnTo>
                  <a:lnTo>
                    <a:pt x="9964" y="1"/>
                  </a:lnTo>
                  <a:close/>
                </a:path>
              </a:pathLst>
            </a:custGeom>
            <a:solidFill>
              <a:srgbClr val="3627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g204fb7e3b45_0_1312"/>
            <p:cNvSpPr/>
            <p:nvPr/>
          </p:nvSpPr>
          <p:spPr>
            <a:xfrm flipH="1">
              <a:off x="8015159" y="4340964"/>
              <a:ext cx="297088" cy="296796"/>
            </a:xfrm>
            <a:custGeom>
              <a:rect b="b" l="l" r="r" t="t"/>
              <a:pathLst>
                <a:path extrusionOk="0" h="12190" w="12202">
                  <a:moveTo>
                    <a:pt x="5787" y="1"/>
                  </a:moveTo>
                  <a:lnTo>
                    <a:pt x="5479" y="24"/>
                  </a:lnTo>
                  <a:lnTo>
                    <a:pt x="5171" y="69"/>
                  </a:lnTo>
                  <a:lnTo>
                    <a:pt x="4874" y="126"/>
                  </a:lnTo>
                  <a:lnTo>
                    <a:pt x="4578" y="183"/>
                  </a:lnTo>
                  <a:lnTo>
                    <a:pt x="4292" y="275"/>
                  </a:lnTo>
                  <a:lnTo>
                    <a:pt x="4007" y="366"/>
                  </a:lnTo>
                  <a:lnTo>
                    <a:pt x="3733" y="480"/>
                  </a:lnTo>
                  <a:lnTo>
                    <a:pt x="3459" y="594"/>
                  </a:lnTo>
                  <a:lnTo>
                    <a:pt x="3197" y="731"/>
                  </a:lnTo>
                  <a:lnTo>
                    <a:pt x="2934" y="880"/>
                  </a:lnTo>
                  <a:lnTo>
                    <a:pt x="2694" y="1039"/>
                  </a:lnTo>
                  <a:lnTo>
                    <a:pt x="2455" y="1211"/>
                  </a:lnTo>
                  <a:lnTo>
                    <a:pt x="2226" y="1393"/>
                  </a:lnTo>
                  <a:lnTo>
                    <a:pt x="1998" y="1576"/>
                  </a:lnTo>
                  <a:lnTo>
                    <a:pt x="1793" y="1781"/>
                  </a:lnTo>
                  <a:lnTo>
                    <a:pt x="1587" y="1998"/>
                  </a:lnTo>
                  <a:lnTo>
                    <a:pt x="1393" y="2215"/>
                  </a:lnTo>
                  <a:lnTo>
                    <a:pt x="1211" y="2443"/>
                  </a:lnTo>
                  <a:lnTo>
                    <a:pt x="1051" y="2683"/>
                  </a:lnTo>
                  <a:lnTo>
                    <a:pt x="891" y="2934"/>
                  </a:lnTo>
                  <a:lnTo>
                    <a:pt x="743" y="3185"/>
                  </a:lnTo>
                  <a:lnTo>
                    <a:pt x="606" y="3448"/>
                  </a:lnTo>
                  <a:lnTo>
                    <a:pt x="480" y="3721"/>
                  </a:lnTo>
                  <a:lnTo>
                    <a:pt x="378" y="3995"/>
                  </a:lnTo>
                  <a:lnTo>
                    <a:pt x="275" y="4281"/>
                  </a:lnTo>
                  <a:lnTo>
                    <a:pt x="195" y="4566"/>
                  </a:lnTo>
                  <a:lnTo>
                    <a:pt x="126" y="4863"/>
                  </a:lnTo>
                  <a:lnTo>
                    <a:pt x="69" y="5171"/>
                  </a:lnTo>
                  <a:lnTo>
                    <a:pt x="35" y="5468"/>
                  </a:lnTo>
                  <a:lnTo>
                    <a:pt x="12" y="5776"/>
                  </a:lnTo>
                  <a:lnTo>
                    <a:pt x="1" y="6095"/>
                  </a:lnTo>
                  <a:lnTo>
                    <a:pt x="12" y="6404"/>
                  </a:lnTo>
                  <a:lnTo>
                    <a:pt x="35" y="6712"/>
                  </a:lnTo>
                  <a:lnTo>
                    <a:pt x="69" y="7020"/>
                  </a:lnTo>
                  <a:lnTo>
                    <a:pt x="126" y="7328"/>
                  </a:lnTo>
                  <a:lnTo>
                    <a:pt x="195" y="7613"/>
                  </a:lnTo>
                  <a:lnTo>
                    <a:pt x="275" y="7910"/>
                  </a:lnTo>
                  <a:lnTo>
                    <a:pt x="378" y="8195"/>
                  </a:lnTo>
                  <a:lnTo>
                    <a:pt x="480" y="8469"/>
                  </a:lnTo>
                  <a:lnTo>
                    <a:pt x="606" y="8732"/>
                  </a:lnTo>
                  <a:lnTo>
                    <a:pt x="743" y="8994"/>
                  </a:lnTo>
                  <a:lnTo>
                    <a:pt x="891" y="9257"/>
                  </a:lnTo>
                  <a:lnTo>
                    <a:pt x="1051" y="9508"/>
                  </a:lnTo>
                  <a:lnTo>
                    <a:pt x="1211" y="9736"/>
                  </a:lnTo>
                  <a:lnTo>
                    <a:pt x="1393" y="9976"/>
                  </a:lnTo>
                  <a:lnTo>
                    <a:pt x="1587" y="10193"/>
                  </a:lnTo>
                  <a:lnTo>
                    <a:pt x="1793" y="10410"/>
                  </a:lnTo>
                  <a:lnTo>
                    <a:pt x="1998" y="10604"/>
                  </a:lnTo>
                  <a:lnTo>
                    <a:pt x="2226" y="10798"/>
                  </a:lnTo>
                  <a:lnTo>
                    <a:pt x="2455" y="10980"/>
                  </a:lnTo>
                  <a:lnTo>
                    <a:pt x="2694" y="11151"/>
                  </a:lnTo>
                  <a:lnTo>
                    <a:pt x="2934" y="11311"/>
                  </a:lnTo>
                  <a:lnTo>
                    <a:pt x="3197" y="11460"/>
                  </a:lnTo>
                  <a:lnTo>
                    <a:pt x="3459" y="11585"/>
                  </a:lnTo>
                  <a:lnTo>
                    <a:pt x="3733" y="11711"/>
                  </a:lnTo>
                  <a:lnTo>
                    <a:pt x="4007" y="11825"/>
                  </a:lnTo>
                  <a:lnTo>
                    <a:pt x="4292" y="11916"/>
                  </a:lnTo>
                  <a:lnTo>
                    <a:pt x="4578" y="11996"/>
                  </a:lnTo>
                  <a:lnTo>
                    <a:pt x="4874" y="12064"/>
                  </a:lnTo>
                  <a:lnTo>
                    <a:pt x="5171" y="12121"/>
                  </a:lnTo>
                  <a:lnTo>
                    <a:pt x="5479" y="12156"/>
                  </a:lnTo>
                  <a:lnTo>
                    <a:pt x="5787" y="12179"/>
                  </a:lnTo>
                  <a:lnTo>
                    <a:pt x="6095" y="12190"/>
                  </a:lnTo>
                  <a:lnTo>
                    <a:pt x="6415" y="12179"/>
                  </a:lnTo>
                  <a:lnTo>
                    <a:pt x="6723" y="12156"/>
                  </a:lnTo>
                  <a:lnTo>
                    <a:pt x="7031" y="12121"/>
                  </a:lnTo>
                  <a:lnTo>
                    <a:pt x="7328" y="12064"/>
                  </a:lnTo>
                  <a:lnTo>
                    <a:pt x="7625" y="11996"/>
                  </a:lnTo>
                  <a:lnTo>
                    <a:pt x="7910" y="11916"/>
                  </a:lnTo>
                  <a:lnTo>
                    <a:pt x="8195" y="11825"/>
                  </a:lnTo>
                  <a:lnTo>
                    <a:pt x="8469" y="11711"/>
                  </a:lnTo>
                  <a:lnTo>
                    <a:pt x="8743" y="11585"/>
                  </a:lnTo>
                  <a:lnTo>
                    <a:pt x="9006" y="11460"/>
                  </a:lnTo>
                  <a:lnTo>
                    <a:pt x="9257" y="11311"/>
                  </a:lnTo>
                  <a:lnTo>
                    <a:pt x="9508" y="11151"/>
                  </a:lnTo>
                  <a:lnTo>
                    <a:pt x="9748" y="10980"/>
                  </a:lnTo>
                  <a:lnTo>
                    <a:pt x="9976" y="10798"/>
                  </a:lnTo>
                  <a:lnTo>
                    <a:pt x="10204" y="10604"/>
                  </a:lnTo>
                  <a:lnTo>
                    <a:pt x="10410" y="10410"/>
                  </a:lnTo>
                  <a:lnTo>
                    <a:pt x="10615" y="10193"/>
                  </a:lnTo>
                  <a:lnTo>
                    <a:pt x="10809" y="9976"/>
                  </a:lnTo>
                  <a:lnTo>
                    <a:pt x="10992" y="9736"/>
                  </a:lnTo>
                  <a:lnTo>
                    <a:pt x="11151" y="9508"/>
                  </a:lnTo>
                  <a:lnTo>
                    <a:pt x="11311" y="9257"/>
                  </a:lnTo>
                  <a:lnTo>
                    <a:pt x="11460" y="8994"/>
                  </a:lnTo>
                  <a:lnTo>
                    <a:pt x="11597" y="8732"/>
                  </a:lnTo>
                  <a:lnTo>
                    <a:pt x="11722" y="8469"/>
                  </a:lnTo>
                  <a:lnTo>
                    <a:pt x="11825" y="8195"/>
                  </a:lnTo>
                  <a:lnTo>
                    <a:pt x="11928" y="7910"/>
                  </a:lnTo>
                  <a:lnTo>
                    <a:pt x="12007" y="7613"/>
                  </a:lnTo>
                  <a:lnTo>
                    <a:pt x="12076" y="7328"/>
                  </a:lnTo>
                  <a:lnTo>
                    <a:pt x="12133" y="7020"/>
                  </a:lnTo>
                  <a:lnTo>
                    <a:pt x="12167" y="6712"/>
                  </a:lnTo>
                  <a:lnTo>
                    <a:pt x="12190" y="6404"/>
                  </a:lnTo>
                  <a:lnTo>
                    <a:pt x="12201" y="6095"/>
                  </a:lnTo>
                  <a:lnTo>
                    <a:pt x="12190" y="5776"/>
                  </a:lnTo>
                  <a:lnTo>
                    <a:pt x="12167" y="5468"/>
                  </a:lnTo>
                  <a:lnTo>
                    <a:pt x="12133" y="5171"/>
                  </a:lnTo>
                  <a:lnTo>
                    <a:pt x="12076" y="4863"/>
                  </a:lnTo>
                  <a:lnTo>
                    <a:pt x="12007" y="4566"/>
                  </a:lnTo>
                  <a:lnTo>
                    <a:pt x="11928" y="4281"/>
                  </a:lnTo>
                  <a:lnTo>
                    <a:pt x="11825" y="3995"/>
                  </a:lnTo>
                  <a:lnTo>
                    <a:pt x="11722" y="3721"/>
                  </a:lnTo>
                  <a:lnTo>
                    <a:pt x="11597" y="3448"/>
                  </a:lnTo>
                  <a:lnTo>
                    <a:pt x="11460" y="3185"/>
                  </a:lnTo>
                  <a:lnTo>
                    <a:pt x="11311" y="2934"/>
                  </a:lnTo>
                  <a:lnTo>
                    <a:pt x="11151" y="2683"/>
                  </a:lnTo>
                  <a:lnTo>
                    <a:pt x="10992" y="2443"/>
                  </a:lnTo>
                  <a:lnTo>
                    <a:pt x="10809" y="2215"/>
                  </a:lnTo>
                  <a:lnTo>
                    <a:pt x="10615" y="1998"/>
                  </a:lnTo>
                  <a:lnTo>
                    <a:pt x="10410" y="1781"/>
                  </a:lnTo>
                  <a:lnTo>
                    <a:pt x="10204" y="1576"/>
                  </a:lnTo>
                  <a:lnTo>
                    <a:pt x="9976" y="1393"/>
                  </a:lnTo>
                  <a:lnTo>
                    <a:pt x="9748" y="1211"/>
                  </a:lnTo>
                  <a:lnTo>
                    <a:pt x="9508" y="1039"/>
                  </a:lnTo>
                  <a:lnTo>
                    <a:pt x="9257" y="880"/>
                  </a:lnTo>
                  <a:lnTo>
                    <a:pt x="9006" y="731"/>
                  </a:lnTo>
                  <a:lnTo>
                    <a:pt x="8743" y="594"/>
                  </a:lnTo>
                  <a:lnTo>
                    <a:pt x="8469" y="480"/>
                  </a:lnTo>
                  <a:lnTo>
                    <a:pt x="8195" y="366"/>
                  </a:lnTo>
                  <a:lnTo>
                    <a:pt x="7910" y="275"/>
                  </a:lnTo>
                  <a:lnTo>
                    <a:pt x="7625" y="183"/>
                  </a:lnTo>
                  <a:lnTo>
                    <a:pt x="7328" y="126"/>
                  </a:lnTo>
                  <a:lnTo>
                    <a:pt x="7031" y="69"/>
                  </a:lnTo>
                  <a:lnTo>
                    <a:pt x="6723" y="24"/>
                  </a:lnTo>
                  <a:lnTo>
                    <a:pt x="6415" y="1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g204fb7e3b45_0_1312"/>
            <p:cNvSpPr/>
            <p:nvPr/>
          </p:nvSpPr>
          <p:spPr>
            <a:xfrm flipH="1">
              <a:off x="8105759" y="4431558"/>
              <a:ext cx="115894" cy="115626"/>
            </a:xfrm>
            <a:custGeom>
              <a:rect b="b" l="l" r="r" t="t"/>
              <a:pathLst>
                <a:path extrusionOk="0" h="4749" w="4760">
                  <a:moveTo>
                    <a:pt x="2374" y="0"/>
                  </a:moveTo>
                  <a:lnTo>
                    <a:pt x="2135" y="12"/>
                  </a:lnTo>
                  <a:lnTo>
                    <a:pt x="1907" y="46"/>
                  </a:lnTo>
                  <a:lnTo>
                    <a:pt x="1678" y="103"/>
                  </a:lnTo>
                  <a:lnTo>
                    <a:pt x="1450" y="183"/>
                  </a:lnTo>
                  <a:lnTo>
                    <a:pt x="1245" y="286"/>
                  </a:lnTo>
                  <a:lnTo>
                    <a:pt x="1051" y="400"/>
                  </a:lnTo>
                  <a:lnTo>
                    <a:pt x="868" y="537"/>
                  </a:lnTo>
                  <a:lnTo>
                    <a:pt x="697" y="697"/>
                  </a:lnTo>
                  <a:lnTo>
                    <a:pt x="548" y="856"/>
                  </a:lnTo>
                  <a:lnTo>
                    <a:pt x="411" y="1039"/>
                  </a:lnTo>
                  <a:lnTo>
                    <a:pt x="286" y="1244"/>
                  </a:lnTo>
                  <a:lnTo>
                    <a:pt x="195" y="1450"/>
                  </a:lnTo>
                  <a:lnTo>
                    <a:pt x="115" y="1667"/>
                  </a:lnTo>
                  <a:lnTo>
                    <a:pt x="58" y="1895"/>
                  </a:lnTo>
                  <a:lnTo>
                    <a:pt x="12" y="2135"/>
                  </a:lnTo>
                  <a:lnTo>
                    <a:pt x="1" y="2374"/>
                  </a:lnTo>
                  <a:lnTo>
                    <a:pt x="12" y="2614"/>
                  </a:lnTo>
                  <a:lnTo>
                    <a:pt x="58" y="2854"/>
                  </a:lnTo>
                  <a:lnTo>
                    <a:pt x="115" y="3082"/>
                  </a:lnTo>
                  <a:lnTo>
                    <a:pt x="195" y="3299"/>
                  </a:lnTo>
                  <a:lnTo>
                    <a:pt x="286" y="3504"/>
                  </a:lnTo>
                  <a:lnTo>
                    <a:pt x="411" y="3698"/>
                  </a:lnTo>
                  <a:lnTo>
                    <a:pt x="548" y="3881"/>
                  </a:lnTo>
                  <a:lnTo>
                    <a:pt x="697" y="4052"/>
                  </a:lnTo>
                  <a:lnTo>
                    <a:pt x="868" y="4200"/>
                  </a:lnTo>
                  <a:lnTo>
                    <a:pt x="1051" y="4337"/>
                  </a:lnTo>
                  <a:lnTo>
                    <a:pt x="1245" y="4463"/>
                  </a:lnTo>
                  <a:lnTo>
                    <a:pt x="1450" y="4566"/>
                  </a:lnTo>
                  <a:lnTo>
                    <a:pt x="1678" y="4646"/>
                  </a:lnTo>
                  <a:lnTo>
                    <a:pt x="1907" y="4703"/>
                  </a:lnTo>
                  <a:lnTo>
                    <a:pt x="2135" y="4737"/>
                  </a:lnTo>
                  <a:lnTo>
                    <a:pt x="2374" y="4748"/>
                  </a:lnTo>
                  <a:lnTo>
                    <a:pt x="2626" y="4737"/>
                  </a:lnTo>
                  <a:lnTo>
                    <a:pt x="2854" y="4703"/>
                  </a:lnTo>
                  <a:lnTo>
                    <a:pt x="3082" y="4646"/>
                  </a:lnTo>
                  <a:lnTo>
                    <a:pt x="3299" y="4566"/>
                  </a:lnTo>
                  <a:lnTo>
                    <a:pt x="3516" y="4463"/>
                  </a:lnTo>
                  <a:lnTo>
                    <a:pt x="3710" y="4337"/>
                  </a:lnTo>
                  <a:lnTo>
                    <a:pt x="3892" y="4200"/>
                  </a:lnTo>
                  <a:lnTo>
                    <a:pt x="4064" y="4052"/>
                  </a:lnTo>
                  <a:lnTo>
                    <a:pt x="4212" y="3881"/>
                  </a:lnTo>
                  <a:lnTo>
                    <a:pt x="4349" y="3698"/>
                  </a:lnTo>
                  <a:lnTo>
                    <a:pt x="4474" y="3504"/>
                  </a:lnTo>
                  <a:lnTo>
                    <a:pt x="4566" y="3299"/>
                  </a:lnTo>
                  <a:lnTo>
                    <a:pt x="4646" y="3082"/>
                  </a:lnTo>
                  <a:lnTo>
                    <a:pt x="4703" y="2854"/>
                  </a:lnTo>
                  <a:lnTo>
                    <a:pt x="4748" y="2614"/>
                  </a:lnTo>
                  <a:lnTo>
                    <a:pt x="4760" y="2374"/>
                  </a:lnTo>
                  <a:lnTo>
                    <a:pt x="4748" y="2135"/>
                  </a:lnTo>
                  <a:lnTo>
                    <a:pt x="4703" y="1895"/>
                  </a:lnTo>
                  <a:lnTo>
                    <a:pt x="4646" y="1667"/>
                  </a:lnTo>
                  <a:lnTo>
                    <a:pt x="4566" y="1450"/>
                  </a:lnTo>
                  <a:lnTo>
                    <a:pt x="4474" y="1244"/>
                  </a:lnTo>
                  <a:lnTo>
                    <a:pt x="4349" y="1039"/>
                  </a:lnTo>
                  <a:lnTo>
                    <a:pt x="4212" y="856"/>
                  </a:lnTo>
                  <a:lnTo>
                    <a:pt x="4064" y="697"/>
                  </a:lnTo>
                  <a:lnTo>
                    <a:pt x="3892" y="537"/>
                  </a:lnTo>
                  <a:lnTo>
                    <a:pt x="3710" y="400"/>
                  </a:lnTo>
                  <a:lnTo>
                    <a:pt x="3516" y="286"/>
                  </a:lnTo>
                  <a:lnTo>
                    <a:pt x="3299" y="183"/>
                  </a:lnTo>
                  <a:lnTo>
                    <a:pt x="3082" y="103"/>
                  </a:lnTo>
                  <a:lnTo>
                    <a:pt x="2854" y="46"/>
                  </a:lnTo>
                  <a:lnTo>
                    <a:pt x="2626" y="12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g204fb7e3b45_0_1312"/>
            <p:cNvSpPr/>
            <p:nvPr/>
          </p:nvSpPr>
          <p:spPr>
            <a:xfrm flipH="1">
              <a:off x="6039479" y="4246766"/>
              <a:ext cx="485489" cy="485197"/>
            </a:xfrm>
            <a:custGeom>
              <a:rect b="b" l="l" r="r" t="t"/>
              <a:pathLst>
                <a:path extrusionOk="0" h="19928" w="19940">
                  <a:moveTo>
                    <a:pt x="9965" y="1"/>
                  </a:moveTo>
                  <a:lnTo>
                    <a:pt x="9451" y="12"/>
                  </a:lnTo>
                  <a:lnTo>
                    <a:pt x="8949" y="46"/>
                  </a:lnTo>
                  <a:lnTo>
                    <a:pt x="8447" y="115"/>
                  </a:lnTo>
                  <a:lnTo>
                    <a:pt x="7956" y="195"/>
                  </a:lnTo>
                  <a:lnTo>
                    <a:pt x="7477" y="309"/>
                  </a:lnTo>
                  <a:lnTo>
                    <a:pt x="7009" y="446"/>
                  </a:lnTo>
                  <a:lnTo>
                    <a:pt x="6541" y="606"/>
                  </a:lnTo>
                  <a:lnTo>
                    <a:pt x="6084" y="777"/>
                  </a:lnTo>
                  <a:lnTo>
                    <a:pt x="5650" y="982"/>
                  </a:lnTo>
                  <a:lnTo>
                    <a:pt x="5217" y="1199"/>
                  </a:lnTo>
                  <a:lnTo>
                    <a:pt x="4794" y="1439"/>
                  </a:lnTo>
                  <a:lnTo>
                    <a:pt x="4395" y="1701"/>
                  </a:lnTo>
                  <a:lnTo>
                    <a:pt x="4007" y="1975"/>
                  </a:lnTo>
                  <a:lnTo>
                    <a:pt x="3630" y="2272"/>
                  </a:lnTo>
                  <a:lnTo>
                    <a:pt x="3265" y="2580"/>
                  </a:lnTo>
                  <a:lnTo>
                    <a:pt x="2923" y="2911"/>
                  </a:lnTo>
                  <a:lnTo>
                    <a:pt x="2592" y="3265"/>
                  </a:lnTo>
                  <a:lnTo>
                    <a:pt x="2272" y="3619"/>
                  </a:lnTo>
                  <a:lnTo>
                    <a:pt x="1987" y="3995"/>
                  </a:lnTo>
                  <a:lnTo>
                    <a:pt x="1702" y="4395"/>
                  </a:lnTo>
                  <a:lnTo>
                    <a:pt x="1439" y="4794"/>
                  </a:lnTo>
                  <a:lnTo>
                    <a:pt x="1199" y="5217"/>
                  </a:lnTo>
                  <a:lnTo>
                    <a:pt x="983" y="5639"/>
                  </a:lnTo>
                  <a:lnTo>
                    <a:pt x="788" y="6084"/>
                  </a:lnTo>
                  <a:lnTo>
                    <a:pt x="606" y="6540"/>
                  </a:lnTo>
                  <a:lnTo>
                    <a:pt x="446" y="6997"/>
                  </a:lnTo>
                  <a:lnTo>
                    <a:pt x="321" y="7476"/>
                  </a:lnTo>
                  <a:lnTo>
                    <a:pt x="206" y="7956"/>
                  </a:lnTo>
                  <a:lnTo>
                    <a:pt x="115" y="8446"/>
                  </a:lnTo>
                  <a:lnTo>
                    <a:pt x="58" y="8949"/>
                  </a:lnTo>
                  <a:lnTo>
                    <a:pt x="12" y="9451"/>
                  </a:lnTo>
                  <a:lnTo>
                    <a:pt x="1" y="9964"/>
                  </a:lnTo>
                  <a:lnTo>
                    <a:pt x="12" y="10478"/>
                  </a:lnTo>
                  <a:lnTo>
                    <a:pt x="58" y="10980"/>
                  </a:lnTo>
                  <a:lnTo>
                    <a:pt x="115" y="11482"/>
                  </a:lnTo>
                  <a:lnTo>
                    <a:pt x="206" y="11973"/>
                  </a:lnTo>
                  <a:lnTo>
                    <a:pt x="321" y="12452"/>
                  </a:lnTo>
                  <a:lnTo>
                    <a:pt x="446" y="12932"/>
                  </a:lnTo>
                  <a:lnTo>
                    <a:pt x="606" y="13388"/>
                  </a:lnTo>
                  <a:lnTo>
                    <a:pt x="788" y="13845"/>
                  </a:lnTo>
                  <a:lnTo>
                    <a:pt x="983" y="14279"/>
                  </a:lnTo>
                  <a:lnTo>
                    <a:pt x="1199" y="14712"/>
                  </a:lnTo>
                  <a:lnTo>
                    <a:pt x="1439" y="15135"/>
                  </a:lnTo>
                  <a:lnTo>
                    <a:pt x="1702" y="15534"/>
                  </a:lnTo>
                  <a:lnTo>
                    <a:pt x="1987" y="15922"/>
                  </a:lnTo>
                  <a:lnTo>
                    <a:pt x="2272" y="16299"/>
                  </a:lnTo>
                  <a:lnTo>
                    <a:pt x="2592" y="16664"/>
                  </a:lnTo>
                  <a:lnTo>
                    <a:pt x="2923" y="17006"/>
                  </a:lnTo>
                  <a:lnTo>
                    <a:pt x="3265" y="17337"/>
                  </a:lnTo>
                  <a:lnTo>
                    <a:pt x="3630" y="17657"/>
                  </a:lnTo>
                  <a:lnTo>
                    <a:pt x="4007" y="17954"/>
                  </a:lnTo>
                  <a:lnTo>
                    <a:pt x="4395" y="18227"/>
                  </a:lnTo>
                  <a:lnTo>
                    <a:pt x="4794" y="18490"/>
                  </a:lnTo>
                  <a:lnTo>
                    <a:pt x="5217" y="18730"/>
                  </a:lnTo>
                  <a:lnTo>
                    <a:pt x="5650" y="18946"/>
                  </a:lnTo>
                  <a:lnTo>
                    <a:pt x="6084" y="19141"/>
                  </a:lnTo>
                  <a:lnTo>
                    <a:pt x="6541" y="19323"/>
                  </a:lnTo>
                  <a:lnTo>
                    <a:pt x="7009" y="19483"/>
                  </a:lnTo>
                  <a:lnTo>
                    <a:pt x="7477" y="19620"/>
                  </a:lnTo>
                  <a:lnTo>
                    <a:pt x="7956" y="19723"/>
                  </a:lnTo>
                  <a:lnTo>
                    <a:pt x="8447" y="19814"/>
                  </a:lnTo>
                  <a:lnTo>
                    <a:pt x="8949" y="19882"/>
                  </a:lnTo>
                  <a:lnTo>
                    <a:pt x="9451" y="19917"/>
                  </a:lnTo>
                  <a:lnTo>
                    <a:pt x="9965" y="19928"/>
                  </a:lnTo>
                  <a:lnTo>
                    <a:pt x="10478" y="19917"/>
                  </a:lnTo>
                  <a:lnTo>
                    <a:pt x="10992" y="19882"/>
                  </a:lnTo>
                  <a:lnTo>
                    <a:pt x="11483" y="19814"/>
                  </a:lnTo>
                  <a:lnTo>
                    <a:pt x="11973" y="19723"/>
                  </a:lnTo>
                  <a:lnTo>
                    <a:pt x="12464" y="19620"/>
                  </a:lnTo>
                  <a:lnTo>
                    <a:pt x="12932" y="19483"/>
                  </a:lnTo>
                  <a:lnTo>
                    <a:pt x="13400" y="19323"/>
                  </a:lnTo>
                  <a:lnTo>
                    <a:pt x="13845" y="19141"/>
                  </a:lnTo>
                  <a:lnTo>
                    <a:pt x="14290" y="18946"/>
                  </a:lnTo>
                  <a:lnTo>
                    <a:pt x="14724" y="18730"/>
                  </a:lnTo>
                  <a:lnTo>
                    <a:pt x="15135" y="18490"/>
                  </a:lnTo>
                  <a:lnTo>
                    <a:pt x="15546" y="18227"/>
                  </a:lnTo>
                  <a:lnTo>
                    <a:pt x="15934" y="17954"/>
                  </a:lnTo>
                  <a:lnTo>
                    <a:pt x="16310" y="17657"/>
                  </a:lnTo>
                  <a:lnTo>
                    <a:pt x="16664" y="17337"/>
                  </a:lnTo>
                  <a:lnTo>
                    <a:pt x="17018" y="17006"/>
                  </a:lnTo>
                  <a:lnTo>
                    <a:pt x="17349" y="16664"/>
                  </a:lnTo>
                  <a:lnTo>
                    <a:pt x="17657" y="16299"/>
                  </a:lnTo>
                  <a:lnTo>
                    <a:pt x="17954" y="15922"/>
                  </a:lnTo>
                  <a:lnTo>
                    <a:pt x="18228" y="15534"/>
                  </a:lnTo>
                  <a:lnTo>
                    <a:pt x="18490" y="15135"/>
                  </a:lnTo>
                  <a:lnTo>
                    <a:pt x="18730" y="14712"/>
                  </a:lnTo>
                  <a:lnTo>
                    <a:pt x="18947" y="14279"/>
                  </a:lnTo>
                  <a:lnTo>
                    <a:pt x="19152" y="13845"/>
                  </a:lnTo>
                  <a:lnTo>
                    <a:pt x="19335" y="13388"/>
                  </a:lnTo>
                  <a:lnTo>
                    <a:pt x="19483" y="12932"/>
                  </a:lnTo>
                  <a:lnTo>
                    <a:pt x="19620" y="12452"/>
                  </a:lnTo>
                  <a:lnTo>
                    <a:pt x="19734" y="11973"/>
                  </a:lnTo>
                  <a:lnTo>
                    <a:pt x="19814" y="11482"/>
                  </a:lnTo>
                  <a:lnTo>
                    <a:pt x="19883" y="10980"/>
                  </a:lnTo>
                  <a:lnTo>
                    <a:pt x="19917" y="10478"/>
                  </a:lnTo>
                  <a:lnTo>
                    <a:pt x="19940" y="9964"/>
                  </a:lnTo>
                  <a:lnTo>
                    <a:pt x="19917" y="9451"/>
                  </a:lnTo>
                  <a:lnTo>
                    <a:pt x="19883" y="8949"/>
                  </a:lnTo>
                  <a:lnTo>
                    <a:pt x="19814" y="8446"/>
                  </a:lnTo>
                  <a:lnTo>
                    <a:pt x="19734" y="7956"/>
                  </a:lnTo>
                  <a:lnTo>
                    <a:pt x="19620" y="7476"/>
                  </a:lnTo>
                  <a:lnTo>
                    <a:pt x="19483" y="6997"/>
                  </a:lnTo>
                  <a:lnTo>
                    <a:pt x="19335" y="6540"/>
                  </a:lnTo>
                  <a:lnTo>
                    <a:pt x="19152" y="6084"/>
                  </a:lnTo>
                  <a:lnTo>
                    <a:pt x="18947" y="5639"/>
                  </a:lnTo>
                  <a:lnTo>
                    <a:pt x="18730" y="5217"/>
                  </a:lnTo>
                  <a:lnTo>
                    <a:pt x="18490" y="4794"/>
                  </a:lnTo>
                  <a:lnTo>
                    <a:pt x="18228" y="4395"/>
                  </a:lnTo>
                  <a:lnTo>
                    <a:pt x="17954" y="3995"/>
                  </a:lnTo>
                  <a:lnTo>
                    <a:pt x="17657" y="3619"/>
                  </a:lnTo>
                  <a:lnTo>
                    <a:pt x="17349" y="3265"/>
                  </a:lnTo>
                  <a:lnTo>
                    <a:pt x="17018" y="2911"/>
                  </a:lnTo>
                  <a:lnTo>
                    <a:pt x="16664" y="2580"/>
                  </a:lnTo>
                  <a:lnTo>
                    <a:pt x="16310" y="2272"/>
                  </a:lnTo>
                  <a:lnTo>
                    <a:pt x="15934" y="1975"/>
                  </a:lnTo>
                  <a:lnTo>
                    <a:pt x="15546" y="1701"/>
                  </a:lnTo>
                  <a:lnTo>
                    <a:pt x="15135" y="1439"/>
                  </a:lnTo>
                  <a:lnTo>
                    <a:pt x="14724" y="1199"/>
                  </a:lnTo>
                  <a:lnTo>
                    <a:pt x="14290" y="982"/>
                  </a:lnTo>
                  <a:lnTo>
                    <a:pt x="13845" y="777"/>
                  </a:lnTo>
                  <a:lnTo>
                    <a:pt x="13400" y="606"/>
                  </a:lnTo>
                  <a:lnTo>
                    <a:pt x="12932" y="446"/>
                  </a:lnTo>
                  <a:lnTo>
                    <a:pt x="12464" y="309"/>
                  </a:lnTo>
                  <a:lnTo>
                    <a:pt x="11973" y="195"/>
                  </a:lnTo>
                  <a:lnTo>
                    <a:pt x="11483" y="115"/>
                  </a:lnTo>
                  <a:lnTo>
                    <a:pt x="10992" y="46"/>
                  </a:lnTo>
                  <a:lnTo>
                    <a:pt x="10478" y="12"/>
                  </a:lnTo>
                  <a:lnTo>
                    <a:pt x="9965" y="1"/>
                  </a:lnTo>
                  <a:close/>
                </a:path>
              </a:pathLst>
            </a:custGeom>
            <a:solidFill>
              <a:srgbClr val="3627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g204fb7e3b45_0_1312"/>
            <p:cNvSpPr/>
            <p:nvPr/>
          </p:nvSpPr>
          <p:spPr>
            <a:xfrm flipH="1">
              <a:off x="6133950" y="4340964"/>
              <a:ext cx="296796" cy="296796"/>
            </a:xfrm>
            <a:custGeom>
              <a:rect b="b" l="l" r="r" t="t"/>
              <a:pathLst>
                <a:path extrusionOk="0" h="12190" w="12190">
                  <a:moveTo>
                    <a:pt x="5786" y="1"/>
                  </a:moveTo>
                  <a:lnTo>
                    <a:pt x="5478" y="24"/>
                  </a:lnTo>
                  <a:lnTo>
                    <a:pt x="5170" y="69"/>
                  </a:lnTo>
                  <a:lnTo>
                    <a:pt x="4873" y="126"/>
                  </a:lnTo>
                  <a:lnTo>
                    <a:pt x="4577" y="183"/>
                  </a:lnTo>
                  <a:lnTo>
                    <a:pt x="4280" y="275"/>
                  </a:lnTo>
                  <a:lnTo>
                    <a:pt x="4006" y="366"/>
                  </a:lnTo>
                  <a:lnTo>
                    <a:pt x="3721" y="480"/>
                  </a:lnTo>
                  <a:lnTo>
                    <a:pt x="3458" y="594"/>
                  </a:lnTo>
                  <a:lnTo>
                    <a:pt x="3196" y="731"/>
                  </a:lnTo>
                  <a:lnTo>
                    <a:pt x="2933" y="880"/>
                  </a:lnTo>
                  <a:lnTo>
                    <a:pt x="2694" y="1039"/>
                  </a:lnTo>
                  <a:lnTo>
                    <a:pt x="2454" y="1211"/>
                  </a:lnTo>
                  <a:lnTo>
                    <a:pt x="2214" y="1393"/>
                  </a:lnTo>
                  <a:lnTo>
                    <a:pt x="1997" y="1576"/>
                  </a:lnTo>
                  <a:lnTo>
                    <a:pt x="1792" y="1781"/>
                  </a:lnTo>
                  <a:lnTo>
                    <a:pt x="1586" y="1998"/>
                  </a:lnTo>
                  <a:lnTo>
                    <a:pt x="1392" y="2215"/>
                  </a:lnTo>
                  <a:lnTo>
                    <a:pt x="1210" y="2443"/>
                  </a:lnTo>
                  <a:lnTo>
                    <a:pt x="1039" y="2683"/>
                  </a:lnTo>
                  <a:lnTo>
                    <a:pt x="879" y="2934"/>
                  </a:lnTo>
                  <a:lnTo>
                    <a:pt x="742" y="3185"/>
                  </a:lnTo>
                  <a:lnTo>
                    <a:pt x="605" y="3448"/>
                  </a:lnTo>
                  <a:lnTo>
                    <a:pt x="479" y="3721"/>
                  </a:lnTo>
                  <a:lnTo>
                    <a:pt x="365" y="3995"/>
                  </a:lnTo>
                  <a:lnTo>
                    <a:pt x="274" y="4281"/>
                  </a:lnTo>
                  <a:lnTo>
                    <a:pt x="194" y="4566"/>
                  </a:lnTo>
                  <a:lnTo>
                    <a:pt x="126" y="4863"/>
                  </a:lnTo>
                  <a:lnTo>
                    <a:pt x="69" y="5171"/>
                  </a:lnTo>
                  <a:lnTo>
                    <a:pt x="34" y="5468"/>
                  </a:lnTo>
                  <a:lnTo>
                    <a:pt x="11" y="5776"/>
                  </a:lnTo>
                  <a:lnTo>
                    <a:pt x="0" y="6095"/>
                  </a:lnTo>
                  <a:lnTo>
                    <a:pt x="11" y="6404"/>
                  </a:lnTo>
                  <a:lnTo>
                    <a:pt x="34" y="6712"/>
                  </a:lnTo>
                  <a:lnTo>
                    <a:pt x="69" y="7020"/>
                  </a:lnTo>
                  <a:lnTo>
                    <a:pt x="126" y="7328"/>
                  </a:lnTo>
                  <a:lnTo>
                    <a:pt x="194" y="7613"/>
                  </a:lnTo>
                  <a:lnTo>
                    <a:pt x="274" y="7910"/>
                  </a:lnTo>
                  <a:lnTo>
                    <a:pt x="365" y="8195"/>
                  </a:lnTo>
                  <a:lnTo>
                    <a:pt x="479" y="8469"/>
                  </a:lnTo>
                  <a:lnTo>
                    <a:pt x="605" y="8732"/>
                  </a:lnTo>
                  <a:lnTo>
                    <a:pt x="742" y="8994"/>
                  </a:lnTo>
                  <a:lnTo>
                    <a:pt x="879" y="9257"/>
                  </a:lnTo>
                  <a:lnTo>
                    <a:pt x="1039" y="9508"/>
                  </a:lnTo>
                  <a:lnTo>
                    <a:pt x="1210" y="9736"/>
                  </a:lnTo>
                  <a:lnTo>
                    <a:pt x="1392" y="9976"/>
                  </a:lnTo>
                  <a:lnTo>
                    <a:pt x="1586" y="10193"/>
                  </a:lnTo>
                  <a:lnTo>
                    <a:pt x="1792" y="10410"/>
                  </a:lnTo>
                  <a:lnTo>
                    <a:pt x="1997" y="10604"/>
                  </a:lnTo>
                  <a:lnTo>
                    <a:pt x="2214" y="10798"/>
                  </a:lnTo>
                  <a:lnTo>
                    <a:pt x="2454" y="10980"/>
                  </a:lnTo>
                  <a:lnTo>
                    <a:pt x="2694" y="11151"/>
                  </a:lnTo>
                  <a:lnTo>
                    <a:pt x="2933" y="11311"/>
                  </a:lnTo>
                  <a:lnTo>
                    <a:pt x="3196" y="11460"/>
                  </a:lnTo>
                  <a:lnTo>
                    <a:pt x="3458" y="11585"/>
                  </a:lnTo>
                  <a:lnTo>
                    <a:pt x="3721" y="11711"/>
                  </a:lnTo>
                  <a:lnTo>
                    <a:pt x="4006" y="11825"/>
                  </a:lnTo>
                  <a:lnTo>
                    <a:pt x="4280" y="11916"/>
                  </a:lnTo>
                  <a:lnTo>
                    <a:pt x="4577" y="11996"/>
                  </a:lnTo>
                  <a:lnTo>
                    <a:pt x="4873" y="12064"/>
                  </a:lnTo>
                  <a:lnTo>
                    <a:pt x="5170" y="12121"/>
                  </a:lnTo>
                  <a:lnTo>
                    <a:pt x="5478" y="12156"/>
                  </a:lnTo>
                  <a:lnTo>
                    <a:pt x="5786" y="12179"/>
                  </a:lnTo>
                  <a:lnTo>
                    <a:pt x="6095" y="12190"/>
                  </a:lnTo>
                  <a:lnTo>
                    <a:pt x="6414" y="12179"/>
                  </a:lnTo>
                  <a:lnTo>
                    <a:pt x="6722" y="12156"/>
                  </a:lnTo>
                  <a:lnTo>
                    <a:pt x="7031" y="12121"/>
                  </a:lnTo>
                  <a:lnTo>
                    <a:pt x="7327" y="12064"/>
                  </a:lnTo>
                  <a:lnTo>
                    <a:pt x="7624" y="11996"/>
                  </a:lnTo>
                  <a:lnTo>
                    <a:pt x="7909" y="11916"/>
                  </a:lnTo>
                  <a:lnTo>
                    <a:pt x="8195" y="11825"/>
                  </a:lnTo>
                  <a:lnTo>
                    <a:pt x="8469" y="11711"/>
                  </a:lnTo>
                  <a:lnTo>
                    <a:pt x="8742" y="11585"/>
                  </a:lnTo>
                  <a:lnTo>
                    <a:pt x="9005" y="11460"/>
                  </a:lnTo>
                  <a:lnTo>
                    <a:pt x="9256" y="11311"/>
                  </a:lnTo>
                  <a:lnTo>
                    <a:pt x="9507" y="11151"/>
                  </a:lnTo>
                  <a:lnTo>
                    <a:pt x="9747" y="10980"/>
                  </a:lnTo>
                  <a:lnTo>
                    <a:pt x="9975" y="10798"/>
                  </a:lnTo>
                  <a:lnTo>
                    <a:pt x="10192" y="10604"/>
                  </a:lnTo>
                  <a:lnTo>
                    <a:pt x="10409" y="10410"/>
                  </a:lnTo>
                  <a:lnTo>
                    <a:pt x="10614" y="10193"/>
                  </a:lnTo>
                  <a:lnTo>
                    <a:pt x="10797" y="9976"/>
                  </a:lnTo>
                  <a:lnTo>
                    <a:pt x="10979" y="9736"/>
                  </a:lnTo>
                  <a:lnTo>
                    <a:pt x="11151" y="9508"/>
                  </a:lnTo>
                  <a:lnTo>
                    <a:pt x="11310" y="9257"/>
                  </a:lnTo>
                  <a:lnTo>
                    <a:pt x="11459" y="8994"/>
                  </a:lnTo>
                  <a:lnTo>
                    <a:pt x="11596" y="8732"/>
                  </a:lnTo>
                  <a:lnTo>
                    <a:pt x="11710" y="8469"/>
                  </a:lnTo>
                  <a:lnTo>
                    <a:pt x="11824" y="8195"/>
                  </a:lnTo>
                  <a:lnTo>
                    <a:pt x="11915" y="7910"/>
                  </a:lnTo>
                  <a:lnTo>
                    <a:pt x="12007" y="7613"/>
                  </a:lnTo>
                  <a:lnTo>
                    <a:pt x="12075" y="7328"/>
                  </a:lnTo>
                  <a:lnTo>
                    <a:pt x="12121" y="7020"/>
                  </a:lnTo>
                  <a:lnTo>
                    <a:pt x="12166" y="6712"/>
                  </a:lnTo>
                  <a:lnTo>
                    <a:pt x="12189" y="6404"/>
                  </a:lnTo>
                  <a:lnTo>
                    <a:pt x="12189" y="6095"/>
                  </a:lnTo>
                  <a:lnTo>
                    <a:pt x="12189" y="5776"/>
                  </a:lnTo>
                  <a:lnTo>
                    <a:pt x="12166" y="5468"/>
                  </a:lnTo>
                  <a:lnTo>
                    <a:pt x="12121" y="5171"/>
                  </a:lnTo>
                  <a:lnTo>
                    <a:pt x="12075" y="4863"/>
                  </a:lnTo>
                  <a:lnTo>
                    <a:pt x="12007" y="4566"/>
                  </a:lnTo>
                  <a:lnTo>
                    <a:pt x="11915" y="4281"/>
                  </a:lnTo>
                  <a:lnTo>
                    <a:pt x="11824" y="3995"/>
                  </a:lnTo>
                  <a:lnTo>
                    <a:pt x="11710" y="3721"/>
                  </a:lnTo>
                  <a:lnTo>
                    <a:pt x="11596" y="3448"/>
                  </a:lnTo>
                  <a:lnTo>
                    <a:pt x="11459" y="3185"/>
                  </a:lnTo>
                  <a:lnTo>
                    <a:pt x="11310" y="2934"/>
                  </a:lnTo>
                  <a:lnTo>
                    <a:pt x="11151" y="2683"/>
                  </a:lnTo>
                  <a:lnTo>
                    <a:pt x="10979" y="2443"/>
                  </a:lnTo>
                  <a:lnTo>
                    <a:pt x="10797" y="2215"/>
                  </a:lnTo>
                  <a:lnTo>
                    <a:pt x="10614" y="1998"/>
                  </a:lnTo>
                  <a:lnTo>
                    <a:pt x="10409" y="1781"/>
                  </a:lnTo>
                  <a:lnTo>
                    <a:pt x="10192" y="1576"/>
                  </a:lnTo>
                  <a:lnTo>
                    <a:pt x="9975" y="1393"/>
                  </a:lnTo>
                  <a:lnTo>
                    <a:pt x="9747" y="1211"/>
                  </a:lnTo>
                  <a:lnTo>
                    <a:pt x="9507" y="1039"/>
                  </a:lnTo>
                  <a:lnTo>
                    <a:pt x="9256" y="880"/>
                  </a:lnTo>
                  <a:lnTo>
                    <a:pt x="9005" y="731"/>
                  </a:lnTo>
                  <a:lnTo>
                    <a:pt x="8742" y="594"/>
                  </a:lnTo>
                  <a:lnTo>
                    <a:pt x="8469" y="480"/>
                  </a:lnTo>
                  <a:lnTo>
                    <a:pt x="8195" y="366"/>
                  </a:lnTo>
                  <a:lnTo>
                    <a:pt x="7909" y="275"/>
                  </a:lnTo>
                  <a:lnTo>
                    <a:pt x="7624" y="183"/>
                  </a:lnTo>
                  <a:lnTo>
                    <a:pt x="7327" y="126"/>
                  </a:lnTo>
                  <a:lnTo>
                    <a:pt x="7031" y="69"/>
                  </a:lnTo>
                  <a:lnTo>
                    <a:pt x="6722" y="24"/>
                  </a:lnTo>
                  <a:lnTo>
                    <a:pt x="6414" y="1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g204fb7e3b45_0_1312"/>
            <p:cNvSpPr/>
            <p:nvPr/>
          </p:nvSpPr>
          <p:spPr>
            <a:xfrm flipH="1">
              <a:off x="6224549" y="4431558"/>
              <a:ext cx="115626" cy="115626"/>
            </a:xfrm>
            <a:custGeom>
              <a:rect b="b" l="l" r="r" t="t"/>
              <a:pathLst>
                <a:path extrusionOk="0" h="4749" w="4749">
                  <a:moveTo>
                    <a:pt x="2375" y="0"/>
                  </a:moveTo>
                  <a:lnTo>
                    <a:pt x="2135" y="12"/>
                  </a:lnTo>
                  <a:lnTo>
                    <a:pt x="1895" y="46"/>
                  </a:lnTo>
                  <a:lnTo>
                    <a:pt x="1667" y="103"/>
                  </a:lnTo>
                  <a:lnTo>
                    <a:pt x="1450" y="183"/>
                  </a:lnTo>
                  <a:lnTo>
                    <a:pt x="1245" y="286"/>
                  </a:lnTo>
                  <a:lnTo>
                    <a:pt x="1051" y="400"/>
                  </a:lnTo>
                  <a:lnTo>
                    <a:pt x="868" y="537"/>
                  </a:lnTo>
                  <a:lnTo>
                    <a:pt x="697" y="697"/>
                  </a:lnTo>
                  <a:lnTo>
                    <a:pt x="549" y="856"/>
                  </a:lnTo>
                  <a:lnTo>
                    <a:pt x="412" y="1039"/>
                  </a:lnTo>
                  <a:lnTo>
                    <a:pt x="286" y="1244"/>
                  </a:lnTo>
                  <a:lnTo>
                    <a:pt x="183" y="1450"/>
                  </a:lnTo>
                  <a:lnTo>
                    <a:pt x="103" y="1667"/>
                  </a:lnTo>
                  <a:lnTo>
                    <a:pt x="46" y="1895"/>
                  </a:lnTo>
                  <a:lnTo>
                    <a:pt x="12" y="2135"/>
                  </a:lnTo>
                  <a:lnTo>
                    <a:pt x="1" y="2374"/>
                  </a:lnTo>
                  <a:lnTo>
                    <a:pt x="12" y="2614"/>
                  </a:lnTo>
                  <a:lnTo>
                    <a:pt x="46" y="2854"/>
                  </a:lnTo>
                  <a:lnTo>
                    <a:pt x="103" y="3082"/>
                  </a:lnTo>
                  <a:lnTo>
                    <a:pt x="183" y="3299"/>
                  </a:lnTo>
                  <a:lnTo>
                    <a:pt x="286" y="3504"/>
                  </a:lnTo>
                  <a:lnTo>
                    <a:pt x="412" y="3698"/>
                  </a:lnTo>
                  <a:lnTo>
                    <a:pt x="549" y="3881"/>
                  </a:lnTo>
                  <a:lnTo>
                    <a:pt x="697" y="4052"/>
                  </a:lnTo>
                  <a:lnTo>
                    <a:pt x="868" y="4200"/>
                  </a:lnTo>
                  <a:lnTo>
                    <a:pt x="1051" y="4337"/>
                  </a:lnTo>
                  <a:lnTo>
                    <a:pt x="1245" y="4463"/>
                  </a:lnTo>
                  <a:lnTo>
                    <a:pt x="1450" y="4566"/>
                  </a:lnTo>
                  <a:lnTo>
                    <a:pt x="1667" y="4646"/>
                  </a:lnTo>
                  <a:lnTo>
                    <a:pt x="1895" y="4703"/>
                  </a:lnTo>
                  <a:lnTo>
                    <a:pt x="2135" y="4737"/>
                  </a:lnTo>
                  <a:lnTo>
                    <a:pt x="2375" y="4748"/>
                  </a:lnTo>
                  <a:lnTo>
                    <a:pt x="2626" y="4737"/>
                  </a:lnTo>
                  <a:lnTo>
                    <a:pt x="2854" y="4703"/>
                  </a:lnTo>
                  <a:lnTo>
                    <a:pt x="3082" y="4646"/>
                  </a:lnTo>
                  <a:lnTo>
                    <a:pt x="3299" y="4566"/>
                  </a:lnTo>
                  <a:lnTo>
                    <a:pt x="3516" y="4463"/>
                  </a:lnTo>
                  <a:lnTo>
                    <a:pt x="3710" y="4337"/>
                  </a:lnTo>
                  <a:lnTo>
                    <a:pt x="3893" y="4200"/>
                  </a:lnTo>
                  <a:lnTo>
                    <a:pt x="4052" y="4052"/>
                  </a:lnTo>
                  <a:lnTo>
                    <a:pt x="4212" y="3881"/>
                  </a:lnTo>
                  <a:lnTo>
                    <a:pt x="4349" y="3698"/>
                  </a:lnTo>
                  <a:lnTo>
                    <a:pt x="4463" y="3504"/>
                  </a:lnTo>
                  <a:lnTo>
                    <a:pt x="4566" y="3299"/>
                  </a:lnTo>
                  <a:lnTo>
                    <a:pt x="4646" y="3082"/>
                  </a:lnTo>
                  <a:lnTo>
                    <a:pt x="4703" y="2854"/>
                  </a:lnTo>
                  <a:lnTo>
                    <a:pt x="4737" y="2614"/>
                  </a:lnTo>
                  <a:lnTo>
                    <a:pt x="4749" y="2374"/>
                  </a:lnTo>
                  <a:lnTo>
                    <a:pt x="4737" y="2135"/>
                  </a:lnTo>
                  <a:lnTo>
                    <a:pt x="4703" y="1895"/>
                  </a:lnTo>
                  <a:lnTo>
                    <a:pt x="4646" y="1667"/>
                  </a:lnTo>
                  <a:lnTo>
                    <a:pt x="4566" y="1450"/>
                  </a:lnTo>
                  <a:lnTo>
                    <a:pt x="4463" y="1244"/>
                  </a:lnTo>
                  <a:lnTo>
                    <a:pt x="4349" y="1039"/>
                  </a:lnTo>
                  <a:lnTo>
                    <a:pt x="4212" y="856"/>
                  </a:lnTo>
                  <a:lnTo>
                    <a:pt x="4052" y="697"/>
                  </a:lnTo>
                  <a:lnTo>
                    <a:pt x="3893" y="537"/>
                  </a:lnTo>
                  <a:lnTo>
                    <a:pt x="3710" y="400"/>
                  </a:lnTo>
                  <a:lnTo>
                    <a:pt x="3516" y="286"/>
                  </a:lnTo>
                  <a:lnTo>
                    <a:pt x="3299" y="183"/>
                  </a:lnTo>
                  <a:lnTo>
                    <a:pt x="3082" y="103"/>
                  </a:lnTo>
                  <a:lnTo>
                    <a:pt x="2854" y="46"/>
                  </a:lnTo>
                  <a:lnTo>
                    <a:pt x="2626" y="12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1" name="Google Shape;971;g204fb7e3b45_0_1312"/>
            <p:cNvGrpSpPr/>
            <p:nvPr/>
          </p:nvGrpSpPr>
          <p:grpSpPr>
            <a:xfrm>
              <a:off x="6535740" y="3262278"/>
              <a:ext cx="998979" cy="204543"/>
              <a:chOff x="2416465" y="3258940"/>
              <a:chExt cx="998979" cy="204543"/>
            </a:xfrm>
          </p:grpSpPr>
          <p:sp>
            <p:nvSpPr>
              <p:cNvPr id="972" name="Google Shape;972;g204fb7e3b45_0_1312"/>
              <p:cNvSpPr/>
              <p:nvPr/>
            </p:nvSpPr>
            <p:spPr>
              <a:xfrm>
                <a:off x="2523445" y="3327842"/>
                <a:ext cx="97293" cy="127581"/>
              </a:xfrm>
              <a:custGeom>
                <a:rect b="b" l="l" r="r" t="t"/>
                <a:pathLst>
                  <a:path extrusionOk="0" h="5240" w="3996">
                    <a:moveTo>
                      <a:pt x="2284" y="971"/>
                    </a:moveTo>
                    <a:lnTo>
                      <a:pt x="2375" y="994"/>
                    </a:lnTo>
                    <a:lnTo>
                      <a:pt x="2455" y="1028"/>
                    </a:lnTo>
                    <a:lnTo>
                      <a:pt x="2546" y="1073"/>
                    </a:lnTo>
                    <a:lnTo>
                      <a:pt x="2614" y="1142"/>
                    </a:lnTo>
                    <a:lnTo>
                      <a:pt x="2683" y="1210"/>
                    </a:lnTo>
                    <a:lnTo>
                      <a:pt x="2740" y="1302"/>
                    </a:lnTo>
                    <a:lnTo>
                      <a:pt x="2797" y="1393"/>
                    </a:lnTo>
                    <a:lnTo>
                      <a:pt x="2843" y="1507"/>
                    </a:lnTo>
                    <a:lnTo>
                      <a:pt x="2888" y="1633"/>
                    </a:lnTo>
                    <a:lnTo>
                      <a:pt x="2923" y="1781"/>
                    </a:lnTo>
                    <a:lnTo>
                      <a:pt x="2957" y="1929"/>
                    </a:lnTo>
                    <a:lnTo>
                      <a:pt x="2980" y="2101"/>
                    </a:lnTo>
                    <a:lnTo>
                      <a:pt x="2991" y="2283"/>
                    </a:lnTo>
                    <a:lnTo>
                      <a:pt x="3003" y="2477"/>
                    </a:lnTo>
                    <a:lnTo>
                      <a:pt x="3003" y="2683"/>
                    </a:lnTo>
                    <a:lnTo>
                      <a:pt x="3003" y="2842"/>
                    </a:lnTo>
                    <a:lnTo>
                      <a:pt x="2991" y="3002"/>
                    </a:lnTo>
                    <a:lnTo>
                      <a:pt x="2980" y="3151"/>
                    </a:lnTo>
                    <a:lnTo>
                      <a:pt x="2957" y="3299"/>
                    </a:lnTo>
                    <a:lnTo>
                      <a:pt x="2923" y="3436"/>
                    </a:lnTo>
                    <a:lnTo>
                      <a:pt x="2888" y="3562"/>
                    </a:lnTo>
                    <a:lnTo>
                      <a:pt x="2843" y="3687"/>
                    </a:lnTo>
                    <a:lnTo>
                      <a:pt x="2797" y="3813"/>
                    </a:lnTo>
                    <a:lnTo>
                      <a:pt x="2717" y="3961"/>
                    </a:lnTo>
                    <a:lnTo>
                      <a:pt x="2637" y="4087"/>
                    </a:lnTo>
                    <a:lnTo>
                      <a:pt x="2546" y="4189"/>
                    </a:lnTo>
                    <a:lnTo>
                      <a:pt x="2443" y="4269"/>
                    </a:lnTo>
                    <a:lnTo>
                      <a:pt x="2329" y="4338"/>
                    </a:lnTo>
                    <a:lnTo>
                      <a:pt x="2215" y="4383"/>
                    </a:lnTo>
                    <a:lnTo>
                      <a:pt x="2078" y="4418"/>
                    </a:lnTo>
                    <a:lnTo>
                      <a:pt x="1941" y="4429"/>
                    </a:lnTo>
                    <a:lnTo>
                      <a:pt x="1838" y="4418"/>
                    </a:lnTo>
                    <a:lnTo>
                      <a:pt x="1736" y="4406"/>
                    </a:lnTo>
                    <a:lnTo>
                      <a:pt x="1644" y="4372"/>
                    </a:lnTo>
                    <a:lnTo>
                      <a:pt x="1553" y="4338"/>
                    </a:lnTo>
                    <a:lnTo>
                      <a:pt x="1473" y="4281"/>
                    </a:lnTo>
                    <a:lnTo>
                      <a:pt x="1405" y="4223"/>
                    </a:lnTo>
                    <a:lnTo>
                      <a:pt x="1336" y="4144"/>
                    </a:lnTo>
                    <a:lnTo>
                      <a:pt x="1279" y="4052"/>
                    </a:lnTo>
                    <a:lnTo>
                      <a:pt x="1233" y="3961"/>
                    </a:lnTo>
                    <a:lnTo>
                      <a:pt x="1188" y="3847"/>
                    </a:lnTo>
                    <a:lnTo>
                      <a:pt x="1142" y="3721"/>
                    </a:lnTo>
                    <a:lnTo>
                      <a:pt x="1119" y="3596"/>
                    </a:lnTo>
                    <a:lnTo>
                      <a:pt x="1085" y="3447"/>
                    </a:lnTo>
                    <a:lnTo>
                      <a:pt x="1074" y="3288"/>
                    </a:lnTo>
                    <a:lnTo>
                      <a:pt x="1062" y="3116"/>
                    </a:lnTo>
                    <a:lnTo>
                      <a:pt x="1062" y="2934"/>
                    </a:lnTo>
                    <a:lnTo>
                      <a:pt x="1062" y="2763"/>
                    </a:lnTo>
                    <a:lnTo>
                      <a:pt x="1074" y="2603"/>
                    </a:lnTo>
                    <a:lnTo>
                      <a:pt x="1085" y="2443"/>
                    </a:lnTo>
                    <a:lnTo>
                      <a:pt x="1119" y="2283"/>
                    </a:lnTo>
                    <a:lnTo>
                      <a:pt x="1142" y="2123"/>
                    </a:lnTo>
                    <a:lnTo>
                      <a:pt x="1188" y="1975"/>
                    </a:lnTo>
                    <a:lnTo>
                      <a:pt x="1233" y="1838"/>
                    </a:lnTo>
                    <a:lnTo>
                      <a:pt x="1279" y="1701"/>
                    </a:lnTo>
                    <a:lnTo>
                      <a:pt x="1359" y="1530"/>
                    </a:lnTo>
                    <a:lnTo>
                      <a:pt x="1450" y="1382"/>
                    </a:lnTo>
                    <a:lnTo>
                      <a:pt x="1553" y="1256"/>
                    </a:lnTo>
                    <a:lnTo>
                      <a:pt x="1656" y="1153"/>
                    </a:lnTo>
                    <a:lnTo>
                      <a:pt x="1770" y="1073"/>
                    </a:lnTo>
                    <a:lnTo>
                      <a:pt x="1895" y="1016"/>
                    </a:lnTo>
                    <a:lnTo>
                      <a:pt x="2032" y="982"/>
                    </a:lnTo>
                    <a:lnTo>
                      <a:pt x="2181" y="971"/>
                    </a:lnTo>
                    <a:close/>
                    <a:moveTo>
                      <a:pt x="1895" y="1"/>
                    </a:moveTo>
                    <a:lnTo>
                      <a:pt x="1781" y="12"/>
                    </a:lnTo>
                    <a:lnTo>
                      <a:pt x="1679" y="35"/>
                    </a:lnTo>
                    <a:lnTo>
                      <a:pt x="1564" y="58"/>
                    </a:lnTo>
                    <a:lnTo>
                      <a:pt x="1462" y="103"/>
                    </a:lnTo>
                    <a:lnTo>
                      <a:pt x="1359" y="149"/>
                    </a:lnTo>
                    <a:lnTo>
                      <a:pt x="1268" y="195"/>
                    </a:lnTo>
                    <a:lnTo>
                      <a:pt x="1165" y="263"/>
                    </a:lnTo>
                    <a:lnTo>
                      <a:pt x="1074" y="332"/>
                    </a:lnTo>
                    <a:lnTo>
                      <a:pt x="982" y="412"/>
                    </a:lnTo>
                    <a:lnTo>
                      <a:pt x="903" y="503"/>
                    </a:lnTo>
                    <a:lnTo>
                      <a:pt x="811" y="594"/>
                    </a:lnTo>
                    <a:lnTo>
                      <a:pt x="731" y="697"/>
                    </a:lnTo>
                    <a:lnTo>
                      <a:pt x="651" y="811"/>
                    </a:lnTo>
                    <a:lnTo>
                      <a:pt x="503" y="1062"/>
                    </a:lnTo>
                    <a:lnTo>
                      <a:pt x="378" y="1290"/>
                    </a:lnTo>
                    <a:lnTo>
                      <a:pt x="275" y="1519"/>
                    </a:lnTo>
                    <a:lnTo>
                      <a:pt x="195" y="1747"/>
                    </a:lnTo>
                    <a:lnTo>
                      <a:pt x="126" y="1987"/>
                    </a:lnTo>
                    <a:lnTo>
                      <a:pt x="69" y="2226"/>
                    </a:lnTo>
                    <a:lnTo>
                      <a:pt x="24" y="2466"/>
                    </a:lnTo>
                    <a:lnTo>
                      <a:pt x="1" y="2717"/>
                    </a:lnTo>
                    <a:lnTo>
                      <a:pt x="1" y="2957"/>
                    </a:lnTo>
                    <a:lnTo>
                      <a:pt x="1" y="3208"/>
                    </a:lnTo>
                    <a:lnTo>
                      <a:pt x="24" y="3447"/>
                    </a:lnTo>
                    <a:lnTo>
                      <a:pt x="58" y="3664"/>
                    </a:lnTo>
                    <a:lnTo>
                      <a:pt x="115" y="3870"/>
                    </a:lnTo>
                    <a:lnTo>
                      <a:pt x="172" y="4064"/>
                    </a:lnTo>
                    <a:lnTo>
                      <a:pt x="252" y="4246"/>
                    </a:lnTo>
                    <a:lnTo>
                      <a:pt x="343" y="4418"/>
                    </a:lnTo>
                    <a:lnTo>
                      <a:pt x="457" y="4577"/>
                    </a:lnTo>
                    <a:lnTo>
                      <a:pt x="583" y="4726"/>
                    </a:lnTo>
                    <a:lnTo>
                      <a:pt x="731" y="4863"/>
                    </a:lnTo>
                    <a:lnTo>
                      <a:pt x="903" y="4977"/>
                    </a:lnTo>
                    <a:lnTo>
                      <a:pt x="1074" y="5079"/>
                    </a:lnTo>
                    <a:lnTo>
                      <a:pt x="1268" y="5148"/>
                    </a:lnTo>
                    <a:lnTo>
                      <a:pt x="1485" y="5205"/>
                    </a:lnTo>
                    <a:lnTo>
                      <a:pt x="1701" y="5239"/>
                    </a:lnTo>
                    <a:lnTo>
                      <a:pt x="1941" y="5239"/>
                    </a:lnTo>
                    <a:lnTo>
                      <a:pt x="2181" y="5228"/>
                    </a:lnTo>
                    <a:lnTo>
                      <a:pt x="2398" y="5194"/>
                    </a:lnTo>
                    <a:lnTo>
                      <a:pt x="2512" y="5159"/>
                    </a:lnTo>
                    <a:lnTo>
                      <a:pt x="2614" y="5125"/>
                    </a:lnTo>
                    <a:lnTo>
                      <a:pt x="2717" y="5091"/>
                    </a:lnTo>
                    <a:lnTo>
                      <a:pt x="2809" y="5045"/>
                    </a:lnTo>
                    <a:lnTo>
                      <a:pt x="2900" y="4988"/>
                    </a:lnTo>
                    <a:lnTo>
                      <a:pt x="3003" y="4920"/>
                    </a:lnTo>
                    <a:lnTo>
                      <a:pt x="3174" y="4783"/>
                    </a:lnTo>
                    <a:lnTo>
                      <a:pt x="3334" y="4623"/>
                    </a:lnTo>
                    <a:lnTo>
                      <a:pt x="3482" y="4429"/>
                    </a:lnTo>
                    <a:lnTo>
                      <a:pt x="3607" y="4246"/>
                    </a:lnTo>
                    <a:lnTo>
                      <a:pt x="3710" y="4052"/>
                    </a:lnTo>
                    <a:lnTo>
                      <a:pt x="3790" y="3847"/>
                    </a:lnTo>
                    <a:lnTo>
                      <a:pt x="3870" y="3641"/>
                    </a:lnTo>
                    <a:lnTo>
                      <a:pt x="3916" y="3413"/>
                    </a:lnTo>
                    <a:lnTo>
                      <a:pt x="3961" y="3185"/>
                    </a:lnTo>
                    <a:lnTo>
                      <a:pt x="3984" y="2957"/>
                    </a:lnTo>
                    <a:lnTo>
                      <a:pt x="3995" y="2706"/>
                    </a:lnTo>
                    <a:lnTo>
                      <a:pt x="3984" y="2500"/>
                    </a:lnTo>
                    <a:lnTo>
                      <a:pt x="3973" y="2295"/>
                    </a:lnTo>
                    <a:lnTo>
                      <a:pt x="3950" y="2101"/>
                    </a:lnTo>
                    <a:lnTo>
                      <a:pt x="3916" y="1918"/>
                    </a:lnTo>
                    <a:lnTo>
                      <a:pt x="3870" y="1735"/>
                    </a:lnTo>
                    <a:lnTo>
                      <a:pt x="3813" y="1564"/>
                    </a:lnTo>
                    <a:lnTo>
                      <a:pt x="3756" y="1393"/>
                    </a:lnTo>
                    <a:lnTo>
                      <a:pt x="3676" y="1245"/>
                    </a:lnTo>
                    <a:lnTo>
                      <a:pt x="3596" y="1096"/>
                    </a:lnTo>
                    <a:lnTo>
                      <a:pt x="3505" y="948"/>
                    </a:lnTo>
                    <a:lnTo>
                      <a:pt x="3402" y="811"/>
                    </a:lnTo>
                    <a:lnTo>
                      <a:pt x="3288" y="685"/>
                    </a:lnTo>
                    <a:lnTo>
                      <a:pt x="3162" y="571"/>
                    </a:lnTo>
                    <a:lnTo>
                      <a:pt x="3037" y="457"/>
                    </a:lnTo>
                    <a:lnTo>
                      <a:pt x="2888" y="354"/>
                    </a:lnTo>
                    <a:lnTo>
                      <a:pt x="2740" y="252"/>
                    </a:lnTo>
                    <a:lnTo>
                      <a:pt x="2523" y="138"/>
                    </a:lnTo>
                    <a:lnTo>
                      <a:pt x="2341" y="58"/>
                    </a:lnTo>
                    <a:lnTo>
                      <a:pt x="2169" y="12"/>
                    </a:lnTo>
                    <a:lnTo>
                      <a:pt x="208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g204fb7e3b45_0_1312"/>
              <p:cNvSpPr/>
              <p:nvPr/>
            </p:nvSpPr>
            <p:spPr>
              <a:xfrm>
                <a:off x="2416465" y="3262544"/>
                <a:ext cx="120910" cy="190105"/>
              </a:xfrm>
              <a:custGeom>
                <a:rect b="b" l="l" r="r" t="t"/>
                <a:pathLst>
                  <a:path extrusionOk="0" h="7808" w="4966">
                    <a:moveTo>
                      <a:pt x="948" y="1"/>
                    </a:moveTo>
                    <a:lnTo>
                      <a:pt x="857" y="12"/>
                    </a:lnTo>
                    <a:lnTo>
                      <a:pt x="777" y="23"/>
                    </a:lnTo>
                    <a:lnTo>
                      <a:pt x="708" y="58"/>
                    </a:lnTo>
                    <a:lnTo>
                      <a:pt x="663" y="103"/>
                    </a:lnTo>
                    <a:lnTo>
                      <a:pt x="617" y="149"/>
                    </a:lnTo>
                    <a:lnTo>
                      <a:pt x="583" y="217"/>
                    </a:lnTo>
                    <a:lnTo>
                      <a:pt x="571" y="297"/>
                    </a:lnTo>
                    <a:lnTo>
                      <a:pt x="560" y="389"/>
                    </a:lnTo>
                    <a:lnTo>
                      <a:pt x="571" y="446"/>
                    </a:lnTo>
                    <a:lnTo>
                      <a:pt x="594" y="537"/>
                    </a:lnTo>
                    <a:lnTo>
                      <a:pt x="332" y="617"/>
                    </a:lnTo>
                    <a:lnTo>
                      <a:pt x="229" y="651"/>
                    </a:lnTo>
                    <a:lnTo>
                      <a:pt x="126" y="708"/>
                    </a:lnTo>
                    <a:lnTo>
                      <a:pt x="58" y="765"/>
                    </a:lnTo>
                    <a:lnTo>
                      <a:pt x="35" y="799"/>
                    </a:lnTo>
                    <a:lnTo>
                      <a:pt x="12" y="834"/>
                    </a:lnTo>
                    <a:lnTo>
                      <a:pt x="1" y="879"/>
                    </a:lnTo>
                    <a:lnTo>
                      <a:pt x="1" y="925"/>
                    </a:lnTo>
                    <a:lnTo>
                      <a:pt x="12" y="1005"/>
                    </a:lnTo>
                    <a:lnTo>
                      <a:pt x="35" y="1085"/>
                    </a:lnTo>
                    <a:lnTo>
                      <a:pt x="69" y="1165"/>
                    </a:lnTo>
                    <a:lnTo>
                      <a:pt x="115" y="1256"/>
                    </a:lnTo>
                    <a:lnTo>
                      <a:pt x="183" y="1336"/>
                    </a:lnTo>
                    <a:lnTo>
                      <a:pt x="241" y="1393"/>
                    </a:lnTo>
                    <a:lnTo>
                      <a:pt x="309" y="1427"/>
                    </a:lnTo>
                    <a:lnTo>
                      <a:pt x="377" y="1439"/>
                    </a:lnTo>
                    <a:lnTo>
                      <a:pt x="446" y="1427"/>
                    </a:lnTo>
                    <a:lnTo>
                      <a:pt x="514" y="1416"/>
                    </a:lnTo>
                    <a:lnTo>
                      <a:pt x="537" y="1416"/>
                    </a:lnTo>
                    <a:lnTo>
                      <a:pt x="549" y="1450"/>
                    </a:lnTo>
                    <a:lnTo>
                      <a:pt x="571" y="1541"/>
                    </a:lnTo>
                    <a:lnTo>
                      <a:pt x="594" y="1690"/>
                    </a:lnTo>
                    <a:lnTo>
                      <a:pt x="594" y="1907"/>
                    </a:lnTo>
                    <a:lnTo>
                      <a:pt x="583" y="2283"/>
                    </a:lnTo>
                    <a:lnTo>
                      <a:pt x="560" y="2740"/>
                    </a:lnTo>
                    <a:lnTo>
                      <a:pt x="526" y="3288"/>
                    </a:lnTo>
                    <a:lnTo>
                      <a:pt x="469" y="3915"/>
                    </a:lnTo>
                    <a:lnTo>
                      <a:pt x="412" y="4543"/>
                    </a:lnTo>
                    <a:lnTo>
                      <a:pt x="366" y="5079"/>
                    </a:lnTo>
                    <a:lnTo>
                      <a:pt x="343" y="5547"/>
                    </a:lnTo>
                    <a:lnTo>
                      <a:pt x="343" y="5924"/>
                    </a:lnTo>
                    <a:lnTo>
                      <a:pt x="343" y="6209"/>
                    </a:lnTo>
                    <a:lnTo>
                      <a:pt x="355" y="6483"/>
                    </a:lnTo>
                    <a:lnTo>
                      <a:pt x="366" y="6723"/>
                    </a:lnTo>
                    <a:lnTo>
                      <a:pt x="400" y="6940"/>
                    </a:lnTo>
                    <a:lnTo>
                      <a:pt x="435" y="7134"/>
                    </a:lnTo>
                    <a:lnTo>
                      <a:pt x="469" y="7305"/>
                    </a:lnTo>
                    <a:lnTo>
                      <a:pt x="514" y="7453"/>
                    </a:lnTo>
                    <a:lnTo>
                      <a:pt x="571" y="7567"/>
                    </a:lnTo>
                    <a:lnTo>
                      <a:pt x="606" y="7625"/>
                    </a:lnTo>
                    <a:lnTo>
                      <a:pt x="651" y="7670"/>
                    </a:lnTo>
                    <a:lnTo>
                      <a:pt x="708" y="7716"/>
                    </a:lnTo>
                    <a:lnTo>
                      <a:pt x="766" y="7739"/>
                    </a:lnTo>
                    <a:lnTo>
                      <a:pt x="834" y="7773"/>
                    </a:lnTo>
                    <a:lnTo>
                      <a:pt x="914" y="7784"/>
                    </a:lnTo>
                    <a:lnTo>
                      <a:pt x="994" y="7796"/>
                    </a:lnTo>
                    <a:lnTo>
                      <a:pt x="1085" y="7807"/>
                    </a:lnTo>
                    <a:lnTo>
                      <a:pt x="1165" y="7796"/>
                    </a:lnTo>
                    <a:lnTo>
                      <a:pt x="1256" y="7761"/>
                    </a:lnTo>
                    <a:lnTo>
                      <a:pt x="1336" y="7716"/>
                    </a:lnTo>
                    <a:lnTo>
                      <a:pt x="1427" y="7647"/>
                    </a:lnTo>
                    <a:lnTo>
                      <a:pt x="1507" y="7579"/>
                    </a:lnTo>
                    <a:lnTo>
                      <a:pt x="1564" y="7499"/>
                    </a:lnTo>
                    <a:lnTo>
                      <a:pt x="1599" y="7419"/>
                    </a:lnTo>
                    <a:lnTo>
                      <a:pt x="1610" y="7339"/>
                    </a:lnTo>
                    <a:lnTo>
                      <a:pt x="1599" y="7294"/>
                    </a:lnTo>
                    <a:lnTo>
                      <a:pt x="1576" y="7225"/>
                    </a:lnTo>
                    <a:lnTo>
                      <a:pt x="1519" y="7134"/>
                    </a:lnTo>
                    <a:lnTo>
                      <a:pt x="1450" y="7020"/>
                    </a:lnTo>
                    <a:lnTo>
                      <a:pt x="1427" y="6974"/>
                    </a:lnTo>
                    <a:lnTo>
                      <a:pt x="1405" y="6883"/>
                    </a:lnTo>
                    <a:lnTo>
                      <a:pt x="1382" y="6609"/>
                    </a:lnTo>
                    <a:lnTo>
                      <a:pt x="1359" y="6175"/>
                    </a:lnTo>
                    <a:lnTo>
                      <a:pt x="1359" y="5593"/>
                    </a:lnTo>
                    <a:lnTo>
                      <a:pt x="1359" y="5376"/>
                    </a:lnTo>
                    <a:lnTo>
                      <a:pt x="1370" y="5159"/>
                    </a:lnTo>
                    <a:lnTo>
                      <a:pt x="1393" y="4977"/>
                    </a:lnTo>
                    <a:lnTo>
                      <a:pt x="1405" y="4920"/>
                    </a:lnTo>
                    <a:lnTo>
                      <a:pt x="1427" y="4874"/>
                    </a:lnTo>
                    <a:lnTo>
                      <a:pt x="1450" y="4851"/>
                    </a:lnTo>
                    <a:lnTo>
                      <a:pt x="1496" y="4817"/>
                    </a:lnTo>
                    <a:lnTo>
                      <a:pt x="1553" y="4794"/>
                    </a:lnTo>
                    <a:lnTo>
                      <a:pt x="1633" y="4771"/>
                    </a:lnTo>
                    <a:lnTo>
                      <a:pt x="1827" y="4737"/>
                    </a:lnTo>
                    <a:lnTo>
                      <a:pt x="2044" y="4726"/>
                    </a:lnTo>
                    <a:lnTo>
                      <a:pt x="2295" y="4703"/>
                    </a:lnTo>
                    <a:lnTo>
                      <a:pt x="2991" y="4703"/>
                    </a:lnTo>
                    <a:lnTo>
                      <a:pt x="3402" y="4714"/>
                    </a:lnTo>
                    <a:lnTo>
                      <a:pt x="3482" y="4726"/>
                    </a:lnTo>
                    <a:lnTo>
                      <a:pt x="3596" y="4748"/>
                    </a:lnTo>
                    <a:lnTo>
                      <a:pt x="3710" y="4771"/>
                    </a:lnTo>
                    <a:lnTo>
                      <a:pt x="3801" y="4783"/>
                    </a:lnTo>
                    <a:lnTo>
                      <a:pt x="3881" y="4771"/>
                    </a:lnTo>
                    <a:lnTo>
                      <a:pt x="3950" y="4748"/>
                    </a:lnTo>
                    <a:lnTo>
                      <a:pt x="4007" y="4714"/>
                    </a:lnTo>
                    <a:lnTo>
                      <a:pt x="4052" y="4669"/>
                    </a:lnTo>
                    <a:lnTo>
                      <a:pt x="4098" y="4600"/>
                    </a:lnTo>
                    <a:lnTo>
                      <a:pt x="4121" y="4520"/>
                    </a:lnTo>
                    <a:lnTo>
                      <a:pt x="4132" y="4417"/>
                    </a:lnTo>
                    <a:lnTo>
                      <a:pt x="4144" y="4315"/>
                    </a:lnTo>
                    <a:lnTo>
                      <a:pt x="4052" y="4201"/>
                    </a:lnTo>
                    <a:lnTo>
                      <a:pt x="3938" y="4098"/>
                    </a:lnTo>
                    <a:lnTo>
                      <a:pt x="3824" y="4007"/>
                    </a:lnTo>
                    <a:lnTo>
                      <a:pt x="3687" y="3938"/>
                    </a:lnTo>
                    <a:lnTo>
                      <a:pt x="3539" y="3892"/>
                    </a:lnTo>
                    <a:lnTo>
                      <a:pt x="3368" y="3847"/>
                    </a:lnTo>
                    <a:lnTo>
                      <a:pt x="3197" y="3824"/>
                    </a:lnTo>
                    <a:lnTo>
                      <a:pt x="2797" y="3824"/>
                    </a:lnTo>
                    <a:lnTo>
                      <a:pt x="2512" y="3835"/>
                    </a:lnTo>
                    <a:lnTo>
                      <a:pt x="1747" y="3892"/>
                    </a:lnTo>
                    <a:lnTo>
                      <a:pt x="1667" y="3904"/>
                    </a:lnTo>
                    <a:lnTo>
                      <a:pt x="1633" y="3904"/>
                    </a:lnTo>
                    <a:lnTo>
                      <a:pt x="1587" y="3892"/>
                    </a:lnTo>
                    <a:lnTo>
                      <a:pt x="1564" y="3870"/>
                    </a:lnTo>
                    <a:lnTo>
                      <a:pt x="1542" y="3824"/>
                    </a:lnTo>
                    <a:lnTo>
                      <a:pt x="1519" y="3778"/>
                    </a:lnTo>
                    <a:lnTo>
                      <a:pt x="1507" y="3721"/>
                    </a:lnTo>
                    <a:lnTo>
                      <a:pt x="1496" y="3561"/>
                    </a:lnTo>
                    <a:lnTo>
                      <a:pt x="1496" y="3333"/>
                    </a:lnTo>
                    <a:lnTo>
                      <a:pt x="1519" y="3071"/>
                    </a:lnTo>
                    <a:lnTo>
                      <a:pt x="1542" y="2785"/>
                    </a:lnTo>
                    <a:lnTo>
                      <a:pt x="1576" y="2466"/>
                    </a:lnTo>
                    <a:lnTo>
                      <a:pt x="1736" y="1382"/>
                    </a:lnTo>
                    <a:lnTo>
                      <a:pt x="2135" y="1302"/>
                    </a:lnTo>
                    <a:lnTo>
                      <a:pt x="2866" y="1119"/>
                    </a:lnTo>
                    <a:lnTo>
                      <a:pt x="3197" y="1051"/>
                    </a:lnTo>
                    <a:lnTo>
                      <a:pt x="3505" y="993"/>
                    </a:lnTo>
                    <a:lnTo>
                      <a:pt x="3767" y="971"/>
                    </a:lnTo>
                    <a:lnTo>
                      <a:pt x="4007" y="959"/>
                    </a:lnTo>
                    <a:lnTo>
                      <a:pt x="4212" y="971"/>
                    </a:lnTo>
                    <a:lnTo>
                      <a:pt x="4418" y="993"/>
                    </a:lnTo>
                    <a:lnTo>
                      <a:pt x="4543" y="982"/>
                    </a:lnTo>
                    <a:lnTo>
                      <a:pt x="4657" y="959"/>
                    </a:lnTo>
                    <a:lnTo>
                      <a:pt x="4749" y="936"/>
                    </a:lnTo>
                    <a:lnTo>
                      <a:pt x="4829" y="891"/>
                    </a:lnTo>
                    <a:lnTo>
                      <a:pt x="4886" y="834"/>
                    </a:lnTo>
                    <a:lnTo>
                      <a:pt x="4931" y="765"/>
                    </a:lnTo>
                    <a:lnTo>
                      <a:pt x="4954" y="685"/>
                    </a:lnTo>
                    <a:lnTo>
                      <a:pt x="4966" y="583"/>
                    </a:lnTo>
                    <a:lnTo>
                      <a:pt x="4954" y="514"/>
                    </a:lnTo>
                    <a:lnTo>
                      <a:pt x="4943" y="457"/>
                    </a:lnTo>
                    <a:lnTo>
                      <a:pt x="4920" y="400"/>
                    </a:lnTo>
                    <a:lnTo>
                      <a:pt x="4874" y="343"/>
                    </a:lnTo>
                    <a:lnTo>
                      <a:pt x="4829" y="286"/>
                    </a:lnTo>
                    <a:lnTo>
                      <a:pt x="4783" y="240"/>
                    </a:lnTo>
                    <a:lnTo>
                      <a:pt x="4714" y="195"/>
                    </a:lnTo>
                    <a:lnTo>
                      <a:pt x="4635" y="160"/>
                    </a:lnTo>
                    <a:lnTo>
                      <a:pt x="4498" y="115"/>
                    </a:lnTo>
                    <a:lnTo>
                      <a:pt x="4361" y="80"/>
                    </a:lnTo>
                    <a:lnTo>
                      <a:pt x="4212" y="58"/>
                    </a:lnTo>
                    <a:lnTo>
                      <a:pt x="4052" y="46"/>
                    </a:lnTo>
                    <a:lnTo>
                      <a:pt x="3870" y="58"/>
                    </a:lnTo>
                    <a:lnTo>
                      <a:pt x="3642" y="69"/>
                    </a:lnTo>
                    <a:lnTo>
                      <a:pt x="3105" y="126"/>
                    </a:lnTo>
                    <a:lnTo>
                      <a:pt x="2420" y="217"/>
                    </a:lnTo>
                    <a:lnTo>
                      <a:pt x="1599" y="354"/>
                    </a:lnTo>
                    <a:lnTo>
                      <a:pt x="1393" y="195"/>
                    </a:lnTo>
                    <a:lnTo>
                      <a:pt x="1211" y="92"/>
                    </a:lnTo>
                    <a:lnTo>
                      <a:pt x="1131" y="58"/>
                    </a:lnTo>
                    <a:lnTo>
                      <a:pt x="1062" y="23"/>
                    </a:lnTo>
                    <a:lnTo>
                      <a:pt x="1005" y="12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g204fb7e3b45_0_1312"/>
              <p:cNvSpPr/>
              <p:nvPr/>
            </p:nvSpPr>
            <p:spPr>
              <a:xfrm>
                <a:off x="2747972" y="3264224"/>
                <a:ext cx="97293" cy="190641"/>
              </a:xfrm>
              <a:custGeom>
                <a:rect b="b" l="l" r="r" t="t"/>
                <a:pathLst>
                  <a:path extrusionOk="0" h="7830" w="3996">
                    <a:moveTo>
                      <a:pt x="1975" y="3435"/>
                    </a:moveTo>
                    <a:lnTo>
                      <a:pt x="2055" y="3447"/>
                    </a:lnTo>
                    <a:lnTo>
                      <a:pt x="2135" y="3458"/>
                    </a:lnTo>
                    <a:lnTo>
                      <a:pt x="2215" y="3492"/>
                    </a:lnTo>
                    <a:lnTo>
                      <a:pt x="2283" y="3527"/>
                    </a:lnTo>
                    <a:lnTo>
                      <a:pt x="2352" y="3584"/>
                    </a:lnTo>
                    <a:lnTo>
                      <a:pt x="2420" y="3652"/>
                    </a:lnTo>
                    <a:lnTo>
                      <a:pt x="2477" y="3732"/>
                    </a:lnTo>
                    <a:lnTo>
                      <a:pt x="2534" y="3812"/>
                    </a:lnTo>
                    <a:lnTo>
                      <a:pt x="2603" y="3983"/>
                    </a:lnTo>
                    <a:lnTo>
                      <a:pt x="2660" y="4143"/>
                    </a:lnTo>
                    <a:lnTo>
                      <a:pt x="2694" y="4326"/>
                    </a:lnTo>
                    <a:lnTo>
                      <a:pt x="2706" y="4508"/>
                    </a:lnTo>
                    <a:lnTo>
                      <a:pt x="2694" y="4908"/>
                    </a:lnTo>
                    <a:lnTo>
                      <a:pt x="2660" y="5284"/>
                    </a:lnTo>
                    <a:lnTo>
                      <a:pt x="2626" y="5455"/>
                    </a:lnTo>
                    <a:lnTo>
                      <a:pt x="2591" y="5627"/>
                    </a:lnTo>
                    <a:lnTo>
                      <a:pt x="2557" y="5798"/>
                    </a:lnTo>
                    <a:lnTo>
                      <a:pt x="2512" y="5958"/>
                    </a:lnTo>
                    <a:lnTo>
                      <a:pt x="2432" y="6175"/>
                    </a:lnTo>
                    <a:lnTo>
                      <a:pt x="2352" y="6357"/>
                    </a:lnTo>
                    <a:lnTo>
                      <a:pt x="2249" y="6517"/>
                    </a:lnTo>
                    <a:lnTo>
                      <a:pt x="2146" y="6654"/>
                    </a:lnTo>
                    <a:lnTo>
                      <a:pt x="2089" y="6711"/>
                    </a:lnTo>
                    <a:lnTo>
                      <a:pt x="2032" y="6757"/>
                    </a:lnTo>
                    <a:lnTo>
                      <a:pt x="1964" y="6791"/>
                    </a:lnTo>
                    <a:lnTo>
                      <a:pt x="1895" y="6825"/>
                    </a:lnTo>
                    <a:lnTo>
                      <a:pt x="1827" y="6848"/>
                    </a:lnTo>
                    <a:lnTo>
                      <a:pt x="1758" y="6871"/>
                    </a:lnTo>
                    <a:lnTo>
                      <a:pt x="1678" y="6882"/>
                    </a:lnTo>
                    <a:lnTo>
                      <a:pt x="1530" y="6882"/>
                    </a:lnTo>
                    <a:lnTo>
                      <a:pt x="1462" y="6871"/>
                    </a:lnTo>
                    <a:lnTo>
                      <a:pt x="1404" y="6848"/>
                    </a:lnTo>
                    <a:lnTo>
                      <a:pt x="1336" y="6814"/>
                    </a:lnTo>
                    <a:lnTo>
                      <a:pt x="1290" y="6779"/>
                    </a:lnTo>
                    <a:lnTo>
                      <a:pt x="1233" y="6734"/>
                    </a:lnTo>
                    <a:lnTo>
                      <a:pt x="1188" y="6688"/>
                    </a:lnTo>
                    <a:lnTo>
                      <a:pt x="1153" y="6620"/>
                    </a:lnTo>
                    <a:lnTo>
                      <a:pt x="1119" y="6551"/>
                    </a:lnTo>
                    <a:lnTo>
                      <a:pt x="1085" y="6483"/>
                    </a:lnTo>
                    <a:lnTo>
                      <a:pt x="1039" y="6300"/>
                    </a:lnTo>
                    <a:lnTo>
                      <a:pt x="1005" y="6083"/>
                    </a:lnTo>
                    <a:lnTo>
                      <a:pt x="1005" y="5844"/>
                    </a:lnTo>
                    <a:lnTo>
                      <a:pt x="1016" y="5490"/>
                    </a:lnTo>
                    <a:lnTo>
                      <a:pt x="1051" y="5147"/>
                    </a:lnTo>
                    <a:lnTo>
                      <a:pt x="1119" y="4794"/>
                    </a:lnTo>
                    <a:lnTo>
                      <a:pt x="1199" y="4428"/>
                    </a:lnTo>
                    <a:lnTo>
                      <a:pt x="1279" y="4200"/>
                    </a:lnTo>
                    <a:lnTo>
                      <a:pt x="1347" y="3995"/>
                    </a:lnTo>
                    <a:lnTo>
                      <a:pt x="1439" y="3823"/>
                    </a:lnTo>
                    <a:lnTo>
                      <a:pt x="1530" y="3686"/>
                    </a:lnTo>
                    <a:lnTo>
                      <a:pt x="1633" y="3572"/>
                    </a:lnTo>
                    <a:lnTo>
                      <a:pt x="1678" y="3538"/>
                    </a:lnTo>
                    <a:lnTo>
                      <a:pt x="1735" y="3504"/>
                    </a:lnTo>
                    <a:lnTo>
                      <a:pt x="1793" y="3470"/>
                    </a:lnTo>
                    <a:lnTo>
                      <a:pt x="1850" y="3458"/>
                    </a:lnTo>
                    <a:lnTo>
                      <a:pt x="1918" y="3447"/>
                    </a:lnTo>
                    <a:lnTo>
                      <a:pt x="1975" y="3435"/>
                    </a:lnTo>
                    <a:close/>
                    <a:moveTo>
                      <a:pt x="3048" y="0"/>
                    </a:moveTo>
                    <a:lnTo>
                      <a:pt x="2979" y="11"/>
                    </a:lnTo>
                    <a:lnTo>
                      <a:pt x="2934" y="34"/>
                    </a:lnTo>
                    <a:lnTo>
                      <a:pt x="2888" y="57"/>
                    </a:lnTo>
                    <a:lnTo>
                      <a:pt x="2854" y="80"/>
                    </a:lnTo>
                    <a:lnTo>
                      <a:pt x="2831" y="114"/>
                    </a:lnTo>
                    <a:lnTo>
                      <a:pt x="2820" y="160"/>
                    </a:lnTo>
                    <a:lnTo>
                      <a:pt x="2820" y="205"/>
                    </a:lnTo>
                    <a:lnTo>
                      <a:pt x="2808" y="1176"/>
                    </a:lnTo>
                    <a:lnTo>
                      <a:pt x="2797" y="1952"/>
                    </a:lnTo>
                    <a:lnTo>
                      <a:pt x="2785" y="2522"/>
                    </a:lnTo>
                    <a:lnTo>
                      <a:pt x="2763" y="2888"/>
                    </a:lnTo>
                    <a:lnTo>
                      <a:pt x="2626" y="2785"/>
                    </a:lnTo>
                    <a:lnTo>
                      <a:pt x="2500" y="2694"/>
                    </a:lnTo>
                    <a:lnTo>
                      <a:pt x="2375" y="2625"/>
                    </a:lnTo>
                    <a:lnTo>
                      <a:pt x="2249" y="2557"/>
                    </a:lnTo>
                    <a:lnTo>
                      <a:pt x="2124" y="2511"/>
                    </a:lnTo>
                    <a:lnTo>
                      <a:pt x="1998" y="2477"/>
                    </a:lnTo>
                    <a:lnTo>
                      <a:pt x="1872" y="2454"/>
                    </a:lnTo>
                    <a:lnTo>
                      <a:pt x="1644" y="2454"/>
                    </a:lnTo>
                    <a:lnTo>
                      <a:pt x="1553" y="2477"/>
                    </a:lnTo>
                    <a:lnTo>
                      <a:pt x="1450" y="2500"/>
                    </a:lnTo>
                    <a:lnTo>
                      <a:pt x="1359" y="2534"/>
                    </a:lnTo>
                    <a:lnTo>
                      <a:pt x="1268" y="2579"/>
                    </a:lnTo>
                    <a:lnTo>
                      <a:pt x="1176" y="2636"/>
                    </a:lnTo>
                    <a:lnTo>
                      <a:pt x="1085" y="2694"/>
                    </a:lnTo>
                    <a:lnTo>
                      <a:pt x="1005" y="2773"/>
                    </a:lnTo>
                    <a:lnTo>
                      <a:pt x="914" y="2865"/>
                    </a:lnTo>
                    <a:lnTo>
                      <a:pt x="834" y="2956"/>
                    </a:lnTo>
                    <a:lnTo>
                      <a:pt x="765" y="3059"/>
                    </a:lnTo>
                    <a:lnTo>
                      <a:pt x="685" y="3173"/>
                    </a:lnTo>
                    <a:lnTo>
                      <a:pt x="617" y="3298"/>
                    </a:lnTo>
                    <a:lnTo>
                      <a:pt x="537" y="3435"/>
                    </a:lnTo>
                    <a:lnTo>
                      <a:pt x="412" y="3744"/>
                    </a:lnTo>
                    <a:lnTo>
                      <a:pt x="309" y="3995"/>
                    </a:lnTo>
                    <a:lnTo>
                      <a:pt x="229" y="4246"/>
                    </a:lnTo>
                    <a:lnTo>
                      <a:pt x="160" y="4497"/>
                    </a:lnTo>
                    <a:lnTo>
                      <a:pt x="103" y="4748"/>
                    </a:lnTo>
                    <a:lnTo>
                      <a:pt x="58" y="4999"/>
                    </a:lnTo>
                    <a:lnTo>
                      <a:pt x="35" y="5250"/>
                    </a:lnTo>
                    <a:lnTo>
                      <a:pt x="12" y="5501"/>
                    </a:lnTo>
                    <a:lnTo>
                      <a:pt x="1" y="5741"/>
                    </a:lnTo>
                    <a:lnTo>
                      <a:pt x="12" y="5946"/>
                    </a:lnTo>
                    <a:lnTo>
                      <a:pt x="35" y="6140"/>
                    </a:lnTo>
                    <a:lnTo>
                      <a:pt x="58" y="6323"/>
                    </a:lnTo>
                    <a:lnTo>
                      <a:pt x="103" y="6505"/>
                    </a:lnTo>
                    <a:lnTo>
                      <a:pt x="172" y="6665"/>
                    </a:lnTo>
                    <a:lnTo>
                      <a:pt x="240" y="6814"/>
                    </a:lnTo>
                    <a:lnTo>
                      <a:pt x="320" y="6962"/>
                    </a:lnTo>
                    <a:lnTo>
                      <a:pt x="423" y="7099"/>
                    </a:lnTo>
                    <a:lnTo>
                      <a:pt x="537" y="7225"/>
                    </a:lnTo>
                    <a:lnTo>
                      <a:pt x="663" y="7350"/>
                    </a:lnTo>
                    <a:lnTo>
                      <a:pt x="811" y="7441"/>
                    </a:lnTo>
                    <a:lnTo>
                      <a:pt x="959" y="7521"/>
                    </a:lnTo>
                    <a:lnTo>
                      <a:pt x="1119" y="7590"/>
                    </a:lnTo>
                    <a:lnTo>
                      <a:pt x="1302" y="7635"/>
                    </a:lnTo>
                    <a:lnTo>
                      <a:pt x="1484" y="7658"/>
                    </a:lnTo>
                    <a:lnTo>
                      <a:pt x="1678" y="7670"/>
                    </a:lnTo>
                    <a:lnTo>
                      <a:pt x="1815" y="7658"/>
                    </a:lnTo>
                    <a:lnTo>
                      <a:pt x="1952" y="7635"/>
                    </a:lnTo>
                    <a:lnTo>
                      <a:pt x="2089" y="7601"/>
                    </a:lnTo>
                    <a:lnTo>
                      <a:pt x="2226" y="7544"/>
                    </a:lnTo>
                    <a:lnTo>
                      <a:pt x="2363" y="7476"/>
                    </a:lnTo>
                    <a:lnTo>
                      <a:pt x="2489" y="7396"/>
                    </a:lnTo>
                    <a:lnTo>
                      <a:pt x="2626" y="7293"/>
                    </a:lnTo>
                    <a:lnTo>
                      <a:pt x="2763" y="7190"/>
                    </a:lnTo>
                    <a:lnTo>
                      <a:pt x="2785" y="7316"/>
                    </a:lnTo>
                    <a:lnTo>
                      <a:pt x="2820" y="7430"/>
                    </a:lnTo>
                    <a:lnTo>
                      <a:pt x="2888" y="7533"/>
                    </a:lnTo>
                    <a:lnTo>
                      <a:pt x="2979" y="7635"/>
                    </a:lnTo>
                    <a:lnTo>
                      <a:pt x="3082" y="7727"/>
                    </a:lnTo>
                    <a:lnTo>
                      <a:pt x="3196" y="7784"/>
                    </a:lnTo>
                    <a:lnTo>
                      <a:pt x="3310" y="7818"/>
                    </a:lnTo>
                    <a:lnTo>
                      <a:pt x="3436" y="7829"/>
                    </a:lnTo>
                    <a:lnTo>
                      <a:pt x="3504" y="7829"/>
                    </a:lnTo>
                    <a:lnTo>
                      <a:pt x="3562" y="7818"/>
                    </a:lnTo>
                    <a:lnTo>
                      <a:pt x="3619" y="7795"/>
                    </a:lnTo>
                    <a:lnTo>
                      <a:pt x="3676" y="7761"/>
                    </a:lnTo>
                    <a:lnTo>
                      <a:pt x="3721" y="7715"/>
                    </a:lnTo>
                    <a:lnTo>
                      <a:pt x="3778" y="7658"/>
                    </a:lnTo>
                    <a:lnTo>
                      <a:pt x="3824" y="7590"/>
                    </a:lnTo>
                    <a:lnTo>
                      <a:pt x="3881" y="7521"/>
                    </a:lnTo>
                    <a:lnTo>
                      <a:pt x="3824" y="7384"/>
                    </a:lnTo>
                    <a:lnTo>
                      <a:pt x="3778" y="7225"/>
                    </a:lnTo>
                    <a:lnTo>
                      <a:pt x="3733" y="7042"/>
                    </a:lnTo>
                    <a:lnTo>
                      <a:pt x="3699" y="6848"/>
                    </a:lnTo>
                    <a:lnTo>
                      <a:pt x="3676" y="6642"/>
                    </a:lnTo>
                    <a:lnTo>
                      <a:pt x="3653" y="6414"/>
                    </a:lnTo>
                    <a:lnTo>
                      <a:pt x="3641" y="6175"/>
                    </a:lnTo>
                    <a:lnTo>
                      <a:pt x="3641" y="5912"/>
                    </a:lnTo>
                    <a:lnTo>
                      <a:pt x="3664" y="5353"/>
                    </a:lnTo>
                    <a:lnTo>
                      <a:pt x="3710" y="4029"/>
                    </a:lnTo>
                    <a:lnTo>
                      <a:pt x="3778" y="2671"/>
                    </a:lnTo>
                    <a:lnTo>
                      <a:pt x="3824" y="1986"/>
                    </a:lnTo>
                    <a:lnTo>
                      <a:pt x="3938" y="1358"/>
                    </a:lnTo>
                    <a:lnTo>
                      <a:pt x="3984" y="1004"/>
                    </a:lnTo>
                    <a:lnTo>
                      <a:pt x="3995" y="845"/>
                    </a:lnTo>
                    <a:lnTo>
                      <a:pt x="3995" y="719"/>
                    </a:lnTo>
                    <a:lnTo>
                      <a:pt x="3995" y="628"/>
                    </a:lnTo>
                    <a:lnTo>
                      <a:pt x="3984" y="548"/>
                    </a:lnTo>
                    <a:lnTo>
                      <a:pt x="3961" y="479"/>
                    </a:lnTo>
                    <a:lnTo>
                      <a:pt x="3938" y="399"/>
                    </a:lnTo>
                    <a:lnTo>
                      <a:pt x="3893" y="342"/>
                    </a:lnTo>
                    <a:lnTo>
                      <a:pt x="3847" y="285"/>
                    </a:lnTo>
                    <a:lnTo>
                      <a:pt x="3801" y="228"/>
                    </a:lnTo>
                    <a:lnTo>
                      <a:pt x="3733" y="183"/>
                    </a:lnTo>
                    <a:lnTo>
                      <a:pt x="3596" y="103"/>
                    </a:lnTo>
                    <a:lnTo>
                      <a:pt x="3447" y="46"/>
                    </a:lnTo>
                    <a:lnTo>
                      <a:pt x="3288" y="11"/>
                    </a:lnTo>
                    <a:lnTo>
                      <a:pt x="3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g204fb7e3b45_0_1312"/>
              <p:cNvSpPr/>
              <p:nvPr/>
            </p:nvSpPr>
            <p:spPr>
              <a:xfrm>
                <a:off x="2902185" y="3264224"/>
                <a:ext cx="131184" cy="187865"/>
              </a:xfrm>
              <a:custGeom>
                <a:rect b="b" l="l" r="r" t="t"/>
                <a:pathLst>
                  <a:path extrusionOk="0" h="7716" w="5388">
                    <a:moveTo>
                      <a:pt x="3870" y="0"/>
                    </a:moveTo>
                    <a:lnTo>
                      <a:pt x="3459" y="11"/>
                    </a:lnTo>
                    <a:lnTo>
                      <a:pt x="2991" y="34"/>
                    </a:lnTo>
                    <a:lnTo>
                      <a:pt x="2455" y="80"/>
                    </a:lnTo>
                    <a:lnTo>
                      <a:pt x="1873" y="137"/>
                    </a:lnTo>
                    <a:lnTo>
                      <a:pt x="1496" y="183"/>
                    </a:lnTo>
                    <a:lnTo>
                      <a:pt x="1165" y="228"/>
                    </a:lnTo>
                    <a:lnTo>
                      <a:pt x="880" y="285"/>
                    </a:lnTo>
                    <a:lnTo>
                      <a:pt x="640" y="331"/>
                    </a:lnTo>
                    <a:lnTo>
                      <a:pt x="446" y="388"/>
                    </a:lnTo>
                    <a:lnTo>
                      <a:pt x="286" y="445"/>
                    </a:lnTo>
                    <a:lnTo>
                      <a:pt x="184" y="502"/>
                    </a:lnTo>
                    <a:lnTo>
                      <a:pt x="138" y="525"/>
                    </a:lnTo>
                    <a:lnTo>
                      <a:pt x="115" y="559"/>
                    </a:lnTo>
                    <a:lnTo>
                      <a:pt x="69" y="594"/>
                    </a:lnTo>
                    <a:lnTo>
                      <a:pt x="35" y="639"/>
                    </a:lnTo>
                    <a:lnTo>
                      <a:pt x="12" y="696"/>
                    </a:lnTo>
                    <a:lnTo>
                      <a:pt x="1" y="788"/>
                    </a:lnTo>
                    <a:lnTo>
                      <a:pt x="12" y="890"/>
                    </a:lnTo>
                    <a:lnTo>
                      <a:pt x="35" y="936"/>
                    </a:lnTo>
                    <a:lnTo>
                      <a:pt x="58" y="982"/>
                    </a:lnTo>
                    <a:lnTo>
                      <a:pt x="81" y="1027"/>
                    </a:lnTo>
                    <a:lnTo>
                      <a:pt x="115" y="1061"/>
                    </a:lnTo>
                    <a:lnTo>
                      <a:pt x="195" y="1130"/>
                    </a:lnTo>
                    <a:lnTo>
                      <a:pt x="309" y="1176"/>
                    </a:lnTo>
                    <a:lnTo>
                      <a:pt x="446" y="1210"/>
                    </a:lnTo>
                    <a:lnTo>
                      <a:pt x="594" y="1233"/>
                    </a:lnTo>
                    <a:lnTo>
                      <a:pt x="777" y="1244"/>
                    </a:lnTo>
                    <a:lnTo>
                      <a:pt x="1051" y="1233"/>
                    </a:lnTo>
                    <a:lnTo>
                      <a:pt x="1393" y="1187"/>
                    </a:lnTo>
                    <a:lnTo>
                      <a:pt x="1770" y="1130"/>
                    </a:lnTo>
                    <a:lnTo>
                      <a:pt x="1998" y="1107"/>
                    </a:lnTo>
                    <a:lnTo>
                      <a:pt x="1998" y="1438"/>
                    </a:lnTo>
                    <a:lnTo>
                      <a:pt x="1987" y="1701"/>
                    </a:lnTo>
                    <a:lnTo>
                      <a:pt x="1975" y="1997"/>
                    </a:lnTo>
                    <a:lnTo>
                      <a:pt x="1941" y="2340"/>
                    </a:lnTo>
                    <a:lnTo>
                      <a:pt x="1907" y="2716"/>
                    </a:lnTo>
                    <a:lnTo>
                      <a:pt x="1816" y="3550"/>
                    </a:lnTo>
                    <a:lnTo>
                      <a:pt x="1781" y="4006"/>
                    </a:lnTo>
                    <a:lnTo>
                      <a:pt x="1759" y="4348"/>
                    </a:lnTo>
                    <a:lnTo>
                      <a:pt x="1747" y="4748"/>
                    </a:lnTo>
                    <a:lnTo>
                      <a:pt x="1736" y="5729"/>
                    </a:lnTo>
                    <a:lnTo>
                      <a:pt x="1747" y="6163"/>
                    </a:lnTo>
                    <a:lnTo>
                      <a:pt x="1759" y="6528"/>
                    </a:lnTo>
                    <a:lnTo>
                      <a:pt x="1793" y="6814"/>
                    </a:lnTo>
                    <a:lnTo>
                      <a:pt x="1816" y="6928"/>
                    </a:lnTo>
                    <a:lnTo>
                      <a:pt x="1838" y="7019"/>
                    </a:lnTo>
                    <a:lnTo>
                      <a:pt x="1896" y="7179"/>
                    </a:lnTo>
                    <a:lnTo>
                      <a:pt x="1975" y="7316"/>
                    </a:lnTo>
                    <a:lnTo>
                      <a:pt x="2067" y="7441"/>
                    </a:lnTo>
                    <a:lnTo>
                      <a:pt x="2181" y="7533"/>
                    </a:lnTo>
                    <a:lnTo>
                      <a:pt x="2306" y="7613"/>
                    </a:lnTo>
                    <a:lnTo>
                      <a:pt x="2443" y="7670"/>
                    </a:lnTo>
                    <a:lnTo>
                      <a:pt x="2592" y="7704"/>
                    </a:lnTo>
                    <a:lnTo>
                      <a:pt x="2774" y="7715"/>
                    </a:lnTo>
                    <a:lnTo>
                      <a:pt x="2831" y="7704"/>
                    </a:lnTo>
                    <a:lnTo>
                      <a:pt x="2911" y="7681"/>
                    </a:lnTo>
                    <a:lnTo>
                      <a:pt x="3003" y="7647"/>
                    </a:lnTo>
                    <a:lnTo>
                      <a:pt x="3105" y="7601"/>
                    </a:lnTo>
                    <a:lnTo>
                      <a:pt x="3105" y="7293"/>
                    </a:lnTo>
                    <a:lnTo>
                      <a:pt x="3037" y="7167"/>
                    </a:lnTo>
                    <a:lnTo>
                      <a:pt x="2968" y="7008"/>
                    </a:lnTo>
                    <a:lnTo>
                      <a:pt x="2923" y="6825"/>
                    </a:lnTo>
                    <a:lnTo>
                      <a:pt x="2877" y="6608"/>
                    </a:lnTo>
                    <a:lnTo>
                      <a:pt x="2843" y="6380"/>
                    </a:lnTo>
                    <a:lnTo>
                      <a:pt x="2820" y="6117"/>
                    </a:lnTo>
                    <a:lnTo>
                      <a:pt x="2809" y="5832"/>
                    </a:lnTo>
                    <a:lnTo>
                      <a:pt x="2797" y="5524"/>
                    </a:lnTo>
                    <a:lnTo>
                      <a:pt x="2820" y="4588"/>
                    </a:lnTo>
                    <a:lnTo>
                      <a:pt x="2831" y="4143"/>
                    </a:lnTo>
                    <a:lnTo>
                      <a:pt x="2854" y="3698"/>
                    </a:lnTo>
                    <a:lnTo>
                      <a:pt x="2888" y="3276"/>
                    </a:lnTo>
                    <a:lnTo>
                      <a:pt x="2923" y="2865"/>
                    </a:lnTo>
                    <a:lnTo>
                      <a:pt x="2968" y="2465"/>
                    </a:lnTo>
                    <a:lnTo>
                      <a:pt x="3014" y="2089"/>
                    </a:lnTo>
                    <a:lnTo>
                      <a:pt x="3151" y="1244"/>
                    </a:lnTo>
                    <a:lnTo>
                      <a:pt x="3174" y="1096"/>
                    </a:lnTo>
                    <a:lnTo>
                      <a:pt x="3185" y="1027"/>
                    </a:lnTo>
                    <a:lnTo>
                      <a:pt x="3208" y="1016"/>
                    </a:lnTo>
                    <a:lnTo>
                      <a:pt x="3242" y="1004"/>
                    </a:lnTo>
                    <a:lnTo>
                      <a:pt x="3368" y="993"/>
                    </a:lnTo>
                    <a:lnTo>
                      <a:pt x="4144" y="993"/>
                    </a:lnTo>
                    <a:lnTo>
                      <a:pt x="4235" y="1004"/>
                    </a:lnTo>
                    <a:lnTo>
                      <a:pt x="4349" y="1027"/>
                    </a:lnTo>
                    <a:lnTo>
                      <a:pt x="4463" y="1050"/>
                    </a:lnTo>
                    <a:lnTo>
                      <a:pt x="4600" y="1096"/>
                    </a:lnTo>
                    <a:lnTo>
                      <a:pt x="4829" y="1164"/>
                    </a:lnTo>
                    <a:lnTo>
                      <a:pt x="4909" y="1187"/>
                    </a:lnTo>
                    <a:lnTo>
                      <a:pt x="4977" y="1187"/>
                    </a:lnTo>
                    <a:lnTo>
                      <a:pt x="5057" y="1176"/>
                    </a:lnTo>
                    <a:lnTo>
                      <a:pt x="5137" y="1153"/>
                    </a:lnTo>
                    <a:lnTo>
                      <a:pt x="5205" y="1107"/>
                    </a:lnTo>
                    <a:lnTo>
                      <a:pt x="5274" y="1050"/>
                    </a:lnTo>
                    <a:lnTo>
                      <a:pt x="5319" y="970"/>
                    </a:lnTo>
                    <a:lnTo>
                      <a:pt x="5354" y="890"/>
                    </a:lnTo>
                    <a:lnTo>
                      <a:pt x="5377" y="810"/>
                    </a:lnTo>
                    <a:lnTo>
                      <a:pt x="5388" y="719"/>
                    </a:lnTo>
                    <a:lnTo>
                      <a:pt x="5377" y="628"/>
                    </a:lnTo>
                    <a:lnTo>
                      <a:pt x="5354" y="536"/>
                    </a:lnTo>
                    <a:lnTo>
                      <a:pt x="5308" y="457"/>
                    </a:lnTo>
                    <a:lnTo>
                      <a:pt x="5240" y="377"/>
                    </a:lnTo>
                    <a:lnTo>
                      <a:pt x="5160" y="308"/>
                    </a:lnTo>
                    <a:lnTo>
                      <a:pt x="5057" y="240"/>
                    </a:lnTo>
                    <a:lnTo>
                      <a:pt x="4943" y="183"/>
                    </a:lnTo>
                    <a:lnTo>
                      <a:pt x="4806" y="137"/>
                    </a:lnTo>
                    <a:lnTo>
                      <a:pt x="4600" y="80"/>
                    </a:lnTo>
                    <a:lnTo>
                      <a:pt x="4372" y="34"/>
                    </a:lnTo>
                    <a:lnTo>
                      <a:pt x="4121" y="11"/>
                    </a:lnTo>
                    <a:lnTo>
                      <a:pt x="38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g204fb7e3b45_0_1312"/>
              <p:cNvSpPr/>
              <p:nvPr/>
            </p:nvSpPr>
            <p:spPr>
              <a:xfrm>
                <a:off x="3198681" y="3325894"/>
                <a:ext cx="96465" cy="126753"/>
              </a:xfrm>
              <a:custGeom>
                <a:rect b="b" l="l" r="r" t="t"/>
                <a:pathLst>
                  <a:path extrusionOk="0" h="5206" w="3962">
                    <a:moveTo>
                      <a:pt x="1644" y="1"/>
                    </a:moveTo>
                    <a:lnTo>
                      <a:pt x="1553" y="12"/>
                    </a:lnTo>
                    <a:lnTo>
                      <a:pt x="1473" y="46"/>
                    </a:lnTo>
                    <a:lnTo>
                      <a:pt x="1382" y="81"/>
                    </a:lnTo>
                    <a:lnTo>
                      <a:pt x="1302" y="126"/>
                    </a:lnTo>
                    <a:lnTo>
                      <a:pt x="1211" y="172"/>
                    </a:lnTo>
                    <a:lnTo>
                      <a:pt x="1131" y="240"/>
                    </a:lnTo>
                    <a:lnTo>
                      <a:pt x="1051" y="320"/>
                    </a:lnTo>
                    <a:lnTo>
                      <a:pt x="971" y="400"/>
                    </a:lnTo>
                    <a:lnTo>
                      <a:pt x="902" y="492"/>
                    </a:lnTo>
                    <a:lnTo>
                      <a:pt x="743" y="720"/>
                    </a:lnTo>
                    <a:lnTo>
                      <a:pt x="606" y="971"/>
                    </a:lnTo>
                    <a:lnTo>
                      <a:pt x="457" y="1279"/>
                    </a:lnTo>
                    <a:lnTo>
                      <a:pt x="355" y="1542"/>
                    </a:lnTo>
                    <a:lnTo>
                      <a:pt x="263" y="1793"/>
                    </a:lnTo>
                    <a:lnTo>
                      <a:pt x="183" y="2044"/>
                    </a:lnTo>
                    <a:lnTo>
                      <a:pt x="115" y="2283"/>
                    </a:lnTo>
                    <a:lnTo>
                      <a:pt x="69" y="2523"/>
                    </a:lnTo>
                    <a:lnTo>
                      <a:pt x="35" y="2751"/>
                    </a:lnTo>
                    <a:lnTo>
                      <a:pt x="12" y="2980"/>
                    </a:lnTo>
                    <a:lnTo>
                      <a:pt x="1" y="3196"/>
                    </a:lnTo>
                    <a:lnTo>
                      <a:pt x="12" y="3413"/>
                    </a:lnTo>
                    <a:lnTo>
                      <a:pt x="35" y="3619"/>
                    </a:lnTo>
                    <a:lnTo>
                      <a:pt x="69" y="3813"/>
                    </a:lnTo>
                    <a:lnTo>
                      <a:pt x="126" y="3995"/>
                    </a:lnTo>
                    <a:lnTo>
                      <a:pt x="195" y="4178"/>
                    </a:lnTo>
                    <a:lnTo>
                      <a:pt x="286" y="4338"/>
                    </a:lnTo>
                    <a:lnTo>
                      <a:pt x="377" y="4498"/>
                    </a:lnTo>
                    <a:lnTo>
                      <a:pt x="503" y="4646"/>
                    </a:lnTo>
                    <a:lnTo>
                      <a:pt x="628" y="4771"/>
                    </a:lnTo>
                    <a:lnTo>
                      <a:pt x="777" y="4886"/>
                    </a:lnTo>
                    <a:lnTo>
                      <a:pt x="925" y="4977"/>
                    </a:lnTo>
                    <a:lnTo>
                      <a:pt x="1096" y="5057"/>
                    </a:lnTo>
                    <a:lnTo>
                      <a:pt x="1268" y="5125"/>
                    </a:lnTo>
                    <a:lnTo>
                      <a:pt x="1462" y="5171"/>
                    </a:lnTo>
                    <a:lnTo>
                      <a:pt x="1667" y="5194"/>
                    </a:lnTo>
                    <a:lnTo>
                      <a:pt x="1884" y="5205"/>
                    </a:lnTo>
                    <a:lnTo>
                      <a:pt x="2055" y="5194"/>
                    </a:lnTo>
                    <a:lnTo>
                      <a:pt x="2226" y="5171"/>
                    </a:lnTo>
                    <a:lnTo>
                      <a:pt x="2409" y="5137"/>
                    </a:lnTo>
                    <a:lnTo>
                      <a:pt x="2592" y="5091"/>
                    </a:lnTo>
                    <a:lnTo>
                      <a:pt x="2683" y="5057"/>
                    </a:lnTo>
                    <a:lnTo>
                      <a:pt x="2786" y="5011"/>
                    </a:lnTo>
                    <a:lnTo>
                      <a:pt x="2888" y="4954"/>
                    </a:lnTo>
                    <a:lnTo>
                      <a:pt x="2991" y="4897"/>
                    </a:lnTo>
                    <a:lnTo>
                      <a:pt x="3208" y="4737"/>
                    </a:lnTo>
                    <a:lnTo>
                      <a:pt x="3436" y="4543"/>
                    </a:lnTo>
                    <a:lnTo>
                      <a:pt x="3562" y="4429"/>
                    </a:lnTo>
                    <a:lnTo>
                      <a:pt x="3664" y="4315"/>
                    </a:lnTo>
                    <a:lnTo>
                      <a:pt x="3756" y="4201"/>
                    </a:lnTo>
                    <a:lnTo>
                      <a:pt x="3836" y="4098"/>
                    </a:lnTo>
                    <a:lnTo>
                      <a:pt x="3893" y="4007"/>
                    </a:lnTo>
                    <a:lnTo>
                      <a:pt x="3927" y="3904"/>
                    </a:lnTo>
                    <a:lnTo>
                      <a:pt x="3950" y="3813"/>
                    </a:lnTo>
                    <a:lnTo>
                      <a:pt x="3961" y="3721"/>
                    </a:lnTo>
                    <a:lnTo>
                      <a:pt x="3950" y="3642"/>
                    </a:lnTo>
                    <a:lnTo>
                      <a:pt x="3927" y="3550"/>
                    </a:lnTo>
                    <a:lnTo>
                      <a:pt x="3870" y="3459"/>
                    </a:lnTo>
                    <a:lnTo>
                      <a:pt x="3801" y="3356"/>
                    </a:lnTo>
                    <a:lnTo>
                      <a:pt x="3721" y="3276"/>
                    </a:lnTo>
                    <a:lnTo>
                      <a:pt x="3642" y="3208"/>
                    </a:lnTo>
                    <a:lnTo>
                      <a:pt x="3562" y="3174"/>
                    </a:lnTo>
                    <a:lnTo>
                      <a:pt x="3482" y="3162"/>
                    </a:lnTo>
                    <a:lnTo>
                      <a:pt x="3413" y="3174"/>
                    </a:lnTo>
                    <a:lnTo>
                      <a:pt x="3356" y="3185"/>
                    </a:lnTo>
                    <a:lnTo>
                      <a:pt x="3299" y="3219"/>
                    </a:lnTo>
                    <a:lnTo>
                      <a:pt x="3242" y="3253"/>
                    </a:lnTo>
                    <a:lnTo>
                      <a:pt x="3185" y="3299"/>
                    </a:lnTo>
                    <a:lnTo>
                      <a:pt x="3139" y="3368"/>
                    </a:lnTo>
                    <a:lnTo>
                      <a:pt x="3094" y="3436"/>
                    </a:lnTo>
                    <a:lnTo>
                      <a:pt x="3048" y="3527"/>
                    </a:lnTo>
                    <a:lnTo>
                      <a:pt x="2957" y="3676"/>
                    </a:lnTo>
                    <a:lnTo>
                      <a:pt x="2843" y="3824"/>
                    </a:lnTo>
                    <a:lnTo>
                      <a:pt x="2706" y="3972"/>
                    </a:lnTo>
                    <a:lnTo>
                      <a:pt x="2546" y="4121"/>
                    </a:lnTo>
                    <a:lnTo>
                      <a:pt x="2352" y="4258"/>
                    </a:lnTo>
                    <a:lnTo>
                      <a:pt x="2261" y="4303"/>
                    </a:lnTo>
                    <a:lnTo>
                      <a:pt x="2169" y="4349"/>
                    </a:lnTo>
                    <a:lnTo>
                      <a:pt x="2089" y="4383"/>
                    </a:lnTo>
                    <a:lnTo>
                      <a:pt x="2009" y="4406"/>
                    </a:lnTo>
                    <a:lnTo>
                      <a:pt x="1930" y="4429"/>
                    </a:lnTo>
                    <a:lnTo>
                      <a:pt x="1758" y="4429"/>
                    </a:lnTo>
                    <a:lnTo>
                      <a:pt x="1667" y="4406"/>
                    </a:lnTo>
                    <a:lnTo>
                      <a:pt x="1587" y="4383"/>
                    </a:lnTo>
                    <a:lnTo>
                      <a:pt x="1519" y="4349"/>
                    </a:lnTo>
                    <a:lnTo>
                      <a:pt x="1450" y="4315"/>
                    </a:lnTo>
                    <a:lnTo>
                      <a:pt x="1382" y="4258"/>
                    </a:lnTo>
                    <a:lnTo>
                      <a:pt x="1325" y="4201"/>
                    </a:lnTo>
                    <a:lnTo>
                      <a:pt x="1279" y="4132"/>
                    </a:lnTo>
                    <a:lnTo>
                      <a:pt x="1233" y="4052"/>
                    </a:lnTo>
                    <a:lnTo>
                      <a:pt x="1199" y="3961"/>
                    </a:lnTo>
                    <a:lnTo>
                      <a:pt x="1165" y="3870"/>
                    </a:lnTo>
                    <a:lnTo>
                      <a:pt x="1131" y="3756"/>
                    </a:lnTo>
                    <a:lnTo>
                      <a:pt x="1119" y="3642"/>
                    </a:lnTo>
                    <a:lnTo>
                      <a:pt x="1096" y="3516"/>
                    </a:lnTo>
                    <a:lnTo>
                      <a:pt x="1085" y="3231"/>
                    </a:lnTo>
                    <a:lnTo>
                      <a:pt x="1085" y="3059"/>
                    </a:lnTo>
                    <a:lnTo>
                      <a:pt x="1096" y="2877"/>
                    </a:lnTo>
                    <a:lnTo>
                      <a:pt x="1119" y="2706"/>
                    </a:lnTo>
                    <a:lnTo>
                      <a:pt x="1142" y="2523"/>
                    </a:lnTo>
                    <a:lnTo>
                      <a:pt x="1176" y="2352"/>
                    </a:lnTo>
                    <a:lnTo>
                      <a:pt x="1211" y="2169"/>
                    </a:lnTo>
                    <a:lnTo>
                      <a:pt x="1256" y="1998"/>
                    </a:lnTo>
                    <a:lnTo>
                      <a:pt x="1313" y="1815"/>
                    </a:lnTo>
                    <a:lnTo>
                      <a:pt x="1393" y="1599"/>
                    </a:lnTo>
                    <a:lnTo>
                      <a:pt x="1473" y="1405"/>
                    </a:lnTo>
                    <a:lnTo>
                      <a:pt x="1576" y="1245"/>
                    </a:lnTo>
                    <a:lnTo>
                      <a:pt x="1678" y="1108"/>
                    </a:lnTo>
                    <a:lnTo>
                      <a:pt x="1781" y="1005"/>
                    </a:lnTo>
                    <a:lnTo>
                      <a:pt x="1838" y="959"/>
                    </a:lnTo>
                    <a:lnTo>
                      <a:pt x="1907" y="925"/>
                    </a:lnTo>
                    <a:lnTo>
                      <a:pt x="1964" y="902"/>
                    </a:lnTo>
                    <a:lnTo>
                      <a:pt x="2032" y="880"/>
                    </a:lnTo>
                    <a:lnTo>
                      <a:pt x="2089" y="880"/>
                    </a:lnTo>
                    <a:lnTo>
                      <a:pt x="2158" y="868"/>
                    </a:lnTo>
                    <a:lnTo>
                      <a:pt x="2215" y="880"/>
                    </a:lnTo>
                    <a:lnTo>
                      <a:pt x="2272" y="891"/>
                    </a:lnTo>
                    <a:lnTo>
                      <a:pt x="2318" y="914"/>
                    </a:lnTo>
                    <a:lnTo>
                      <a:pt x="2363" y="959"/>
                    </a:lnTo>
                    <a:lnTo>
                      <a:pt x="2397" y="1005"/>
                    </a:lnTo>
                    <a:lnTo>
                      <a:pt x="2432" y="1062"/>
                    </a:lnTo>
                    <a:lnTo>
                      <a:pt x="2455" y="1131"/>
                    </a:lnTo>
                    <a:lnTo>
                      <a:pt x="2477" y="1211"/>
                    </a:lnTo>
                    <a:lnTo>
                      <a:pt x="2489" y="1290"/>
                    </a:lnTo>
                    <a:lnTo>
                      <a:pt x="2500" y="1416"/>
                    </a:lnTo>
                    <a:lnTo>
                      <a:pt x="2512" y="1747"/>
                    </a:lnTo>
                    <a:lnTo>
                      <a:pt x="2500" y="1975"/>
                    </a:lnTo>
                    <a:lnTo>
                      <a:pt x="2489" y="2158"/>
                    </a:lnTo>
                    <a:lnTo>
                      <a:pt x="2477" y="2283"/>
                    </a:lnTo>
                    <a:lnTo>
                      <a:pt x="2455" y="2363"/>
                    </a:lnTo>
                    <a:lnTo>
                      <a:pt x="2352" y="2614"/>
                    </a:lnTo>
                    <a:lnTo>
                      <a:pt x="2363" y="2706"/>
                    </a:lnTo>
                    <a:lnTo>
                      <a:pt x="2397" y="2786"/>
                    </a:lnTo>
                    <a:lnTo>
                      <a:pt x="2466" y="2854"/>
                    </a:lnTo>
                    <a:lnTo>
                      <a:pt x="2557" y="2922"/>
                    </a:lnTo>
                    <a:lnTo>
                      <a:pt x="2637" y="2968"/>
                    </a:lnTo>
                    <a:lnTo>
                      <a:pt x="2728" y="3002"/>
                    </a:lnTo>
                    <a:lnTo>
                      <a:pt x="2820" y="3025"/>
                    </a:lnTo>
                    <a:lnTo>
                      <a:pt x="2980" y="3025"/>
                    </a:lnTo>
                    <a:lnTo>
                      <a:pt x="3037" y="2991"/>
                    </a:lnTo>
                    <a:lnTo>
                      <a:pt x="3105" y="2957"/>
                    </a:lnTo>
                    <a:lnTo>
                      <a:pt x="3162" y="2888"/>
                    </a:lnTo>
                    <a:lnTo>
                      <a:pt x="3208" y="2808"/>
                    </a:lnTo>
                    <a:lnTo>
                      <a:pt x="3265" y="2717"/>
                    </a:lnTo>
                    <a:lnTo>
                      <a:pt x="3311" y="2603"/>
                    </a:lnTo>
                    <a:lnTo>
                      <a:pt x="3356" y="2466"/>
                    </a:lnTo>
                    <a:lnTo>
                      <a:pt x="3425" y="2261"/>
                    </a:lnTo>
                    <a:lnTo>
                      <a:pt x="3470" y="2055"/>
                    </a:lnTo>
                    <a:lnTo>
                      <a:pt x="3493" y="1861"/>
                    </a:lnTo>
                    <a:lnTo>
                      <a:pt x="3505" y="1690"/>
                    </a:lnTo>
                    <a:lnTo>
                      <a:pt x="3493" y="1507"/>
                    </a:lnTo>
                    <a:lnTo>
                      <a:pt x="3482" y="1325"/>
                    </a:lnTo>
                    <a:lnTo>
                      <a:pt x="3459" y="1165"/>
                    </a:lnTo>
                    <a:lnTo>
                      <a:pt x="3413" y="1005"/>
                    </a:lnTo>
                    <a:lnTo>
                      <a:pt x="3379" y="914"/>
                    </a:lnTo>
                    <a:lnTo>
                      <a:pt x="3333" y="834"/>
                    </a:lnTo>
                    <a:lnTo>
                      <a:pt x="3265" y="743"/>
                    </a:lnTo>
                    <a:lnTo>
                      <a:pt x="3185" y="663"/>
                    </a:lnTo>
                    <a:lnTo>
                      <a:pt x="3094" y="571"/>
                    </a:lnTo>
                    <a:lnTo>
                      <a:pt x="2980" y="480"/>
                    </a:lnTo>
                    <a:lnTo>
                      <a:pt x="2854" y="400"/>
                    </a:lnTo>
                    <a:lnTo>
                      <a:pt x="2706" y="309"/>
                    </a:lnTo>
                    <a:lnTo>
                      <a:pt x="2432" y="172"/>
                    </a:lnTo>
                    <a:lnTo>
                      <a:pt x="2306" y="115"/>
                    </a:lnTo>
                    <a:lnTo>
                      <a:pt x="2181" y="81"/>
                    </a:lnTo>
                    <a:lnTo>
                      <a:pt x="2067" y="46"/>
                    </a:lnTo>
                    <a:lnTo>
                      <a:pt x="1952" y="12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g204fb7e3b45_0_1312"/>
              <p:cNvSpPr/>
              <p:nvPr/>
            </p:nvSpPr>
            <p:spPr>
              <a:xfrm>
                <a:off x="3012793" y="3329230"/>
                <a:ext cx="71436" cy="118962"/>
              </a:xfrm>
              <a:custGeom>
                <a:rect b="b" l="l" r="r" t="t"/>
                <a:pathLst>
                  <a:path extrusionOk="0" h="4886" w="2934">
                    <a:moveTo>
                      <a:pt x="1804" y="1"/>
                    </a:moveTo>
                    <a:lnTo>
                      <a:pt x="1712" y="12"/>
                    </a:lnTo>
                    <a:lnTo>
                      <a:pt x="1621" y="24"/>
                    </a:lnTo>
                    <a:lnTo>
                      <a:pt x="1518" y="58"/>
                    </a:lnTo>
                    <a:lnTo>
                      <a:pt x="1438" y="92"/>
                    </a:lnTo>
                    <a:lnTo>
                      <a:pt x="1347" y="138"/>
                    </a:lnTo>
                    <a:lnTo>
                      <a:pt x="1267" y="206"/>
                    </a:lnTo>
                    <a:lnTo>
                      <a:pt x="1176" y="275"/>
                    </a:lnTo>
                    <a:lnTo>
                      <a:pt x="1096" y="355"/>
                    </a:lnTo>
                    <a:lnTo>
                      <a:pt x="1062" y="309"/>
                    </a:lnTo>
                    <a:lnTo>
                      <a:pt x="1016" y="263"/>
                    </a:lnTo>
                    <a:lnTo>
                      <a:pt x="970" y="229"/>
                    </a:lnTo>
                    <a:lnTo>
                      <a:pt x="913" y="195"/>
                    </a:lnTo>
                    <a:lnTo>
                      <a:pt x="845" y="172"/>
                    </a:lnTo>
                    <a:lnTo>
                      <a:pt x="776" y="149"/>
                    </a:lnTo>
                    <a:lnTo>
                      <a:pt x="697" y="149"/>
                    </a:lnTo>
                    <a:lnTo>
                      <a:pt x="605" y="138"/>
                    </a:lnTo>
                    <a:lnTo>
                      <a:pt x="468" y="149"/>
                    </a:lnTo>
                    <a:lnTo>
                      <a:pt x="343" y="172"/>
                    </a:lnTo>
                    <a:lnTo>
                      <a:pt x="240" y="206"/>
                    </a:lnTo>
                    <a:lnTo>
                      <a:pt x="160" y="263"/>
                    </a:lnTo>
                    <a:lnTo>
                      <a:pt x="92" y="332"/>
                    </a:lnTo>
                    <a:lnTo>
                      <a:pt x="46" y="423"/>
                    </a:lnTo>
                    <a:lnTo>
                      <a:pt x="12" y="526"/>
                    </a:lnTo>
                    <a:lnTo>
                      <a:pt x="0" y="640"/>
                    </a:lnTo>
                    <a:lnTo>
                      <a:pt x="23" y="1347"/>
                    </a:lnTo>
                    <a:lnTo>
                      <a:pt x="57" y="2329"/>
                    </a:lnTo>
                    <a:lnTo>
                      <a:pt x="103" y="3310"/>
                    </a:lnTo>
                    <a:lnTo>
                      <a:pt x="114" y="4018"/>
                    </a:lnTo>
                    <a:lnTo>
                      <a:pt x="114" y="4087"/>
                    </a:lnTo>
                    <a:lnTo>
                      <a:pt x="92" y="4166"/>
                    </a:lnTo>
                    <a:lnTo>
                      <a:pt x="69" y="4258"/>
                    </a:lnTo>
                    <a:lnTo>
                      <a:pt x="57" y="4326"/>
                    </a:lnTo>
                    <a:lnTo>
                      <a:pt x="69" y="4452"/>
                    </a:lnTo>
                    <a:lnTo>
                      <a:pt x="103" y="4566"/>
                    </a:lnTo>
                    <a:lnTo>
                      <a:pt x="149" y="4669"/>
                    </a:lnTo>
                    <a:lnTo>
                      <a:pt x="206" y="4749"/>
                    </a:lnTo>
                    <a:lnTo>
                      <a:pt x="297" y="4806"/>
                    </a:lnTo>
                    <a:lnTo>
                      <a:pt x="400" y="4851"/>
                    </a:lnTo>
                    <a:lnTo>
                      <a:pt x="514" y="4874"/>
                    </a:lnTo>
                    <a:lnTo>
                      <a:pt x="662" y="4886"/>
                    </a:lnTo>
                    <a:lnTo>
                      <a:pt x="765" y="4874"/>
                    </a:lnTo>
                    <a:lnTo>
                      <a:pt x="856" y="4851"/>
                    </a:lnTo>
                    <a:lnTo>
                      <a:pt x="948" y="4817"/>
                    </a:lnTo>
                    <a:lnTo>
                      <a:pt x="1039" y="4771"/>
                    </a:lnTo>
                    <a:lnTo>
                      <a:pt x="1119" y="4703"/>
                    </a:lnTo>
                    <a:lnTo>
                      <a:pt x="1176" y="4634"/>
                    </a:lnTo>
                    <a:lnTo>
                      <a:pt x="1199" y="4555"/>
                    </a:lnTo>
                    <a:lnTo>
                      <a:pt x="1210" y="4463"/>
                    </a:lnTo>
                    <a:lnTo>
                      <a:pt x="1210" y="4418"/>
                    </a:lnTo>
                    <a:lnTo>
                      <a:pt x="1187" y="4349"/>
                    </a:lnTo>
                    <a:lnTo>
                      <a:pt x="1130" y="4166"/>
                    </a:lnTo>
                    <a:lnTo>
                      <a:pt x="1107" y="4121"/>
                    </a:lnTo>
                    <a:lnTo>
                      <a:pt x="1096" y="4041"/>
                    </a:lnTo>
                    <a:lnTo>
                      <a:pt x="1073" y="3847"/>
                    </a:lnTo>
                    <a:lnTo>
                      <a:pt x="1062" y="3562"/>
                    </a:lnTo>
                    <a:lnTo>
                      <a:pt x="1062" y="3208"/>
                    </a:lnTo>
                    <a:lnTo>
                      <a:pt x="1062" y="2808"/>
                    </a:lnTo>
                    <a:lnTo>
                      <a:pt x="1085" y="2455"/>
                    </a:lnTo>
                    <a:lnTo>
                      <a:pt x="1130" y="2158"/>
                    </a:lnTo>
                    <a:lnTo>
                      <a:pt x="1187" y="1895"/>
                    </a:lnTo>
                    <a:lnTo>
                      <a:pt x="1267" y="1644"/>
                    </a:lnTo>
                    <a:lnTo>
                      <a:pt x="1336" y="1427"/>
                    </a:lnTo>
                    <a:lnTo>
                      <a:pt x="1393" y="1245"/>
                    </a:lnTo>
                    <a:lnTo>
                      <a:pt x="1461" y="1096"/>
                    </a:lnTo>
                    <a:lnTo>
                      <a:pt x="1518" y="982"/>
                    </a:lnTo>
                    <a:lnTo>
                      <a:pt x="1575" y="902"/>
                    </a:lnTo>
                    <a:lnTo>
                      <a:pt x="1632" y="845"/>
                    </a:lnTo>
                    <a:lnTo>
                      <a:pt x="1655" y="834"/>
                    </a:lnTo>
                    <a:lnTo>
                      <a:pt x="1678" y="834"/>
                    </a:lnTo>
                    <a:lnTo>
                      <a:pt x="1758" y="845"/>
                    </a:lnTo>
                    <a:lnTo>
                      <a:pt x="1826" y="868"/>
                    </a:lnTo>
                    <a:lnTo>
                      <a:pt x="1895" y="902"/>
                    </a:lnTo>
                    <a:lnTo>
                      <a:pt x="1941" y="959"/>
                    </a:lnTo>
                    <a:lnTo>
                      <a:pt x="1975" y="1028"/>
                    </a:lnTo>
                    <a:lnTo>
                      <a:pt x="2009" y="1119"/>
                    </a:lnTo>
                    <a:lnTo>
                      <a:pt x="2032" y="1222"/>
                    </a:lnTo>
                    <a:lnTo>
                      <a:pt x="2043" y="1336"/>
                    </a:lnTo>
                    <a:lnTo>
                      <a:pt x="2123" y="1450"/>
                    </a:lnTo>
                    <a:lnTo>
                      <a:pt x="2226" y="1519"/>
                    </a:lnTo>
                    <a:lnTo>
                      <a:pt x="2272" y="1553"/>
                    </a:lnTo>
                    <a:lnTo>
                      <a:pt x="2317" y="1564"/>
                    </a:lnTo>
                    <a:lnTo>
                      <a:pt x="2374" y="1576"/>
                    </a:lnTo>
                    <a:lnTo>
                      <a:pt x="2420" y="1587"/>
                    </a:lnTo>
                    <a:lnTo>
                      <a:pt x="2488" y="1576"/>
                    </a:lnTo>
                    <a:lnTo>
                      <a:pt x="2545" y="1564"/>
                    </a:lnTo>
                    <a:lnTo>
                      <a:pt x="2614" y="1541"/>
                    </a:lnTo>
                    <a:lnTo>
                      <a:pt x="2671" y="1496"/>
                    </a:lnTo>
                    <a:lnTo>
                      <a:pt x="2740" y="1450"/>
                    </a:lnTo>
                    <a:lnTo>
                      <a:pt x="2797" y="1393"/>
                    </a:lnTo>
                    <a:lnTo>
                      <a:pt x="2854" y="1325"/>
                    </a:lnTo>
                    <a:lnTo>
                      <a:pt x="2911" y="1245"/>
                    </a:lnTo>
                    <a:lnTo>
                      <a:pt x="2934" y="1108"/>
                    </a:lnTo>
                    <a:lnTo>
                      <a:pt x="2934" y="1005"/>
                    </a:lnTo>
                    <a:lnTo>
                      <a:pt x="2922" y="914"/>
                    </a:lnTo>
                    <a:lnTo>
                      <a:pt x="2876" y="800"/>
                    </a:lnTo>
                    <a:lnTo>
                      <a:pt x="2808" y="674"/>
                    </a:lnTo>
                    <a:lnTo>
                      <a:pt x="2717" y="537"/>
                    </a:lnTo>
                    <a:lnTo>
                      <a:pt x="2603" y="400"/>
                    </a:lnTo>
                    <a:lnTo>
                      <a:pt x="2500" y="297"/>
                    </a:lnTo>
                    <a:lnTo>
                      <a:pt x="2409" y="206"/>
                    </a:lnTo>
                    <a:lnTo>
                      <a:pt x="2317" y="149"/>
                    </a:lnTo>
                    <a:lnTo>
                      <a:pt x="2192" y="92"/>
                    </a:lnTo>
                    <a:lnTo>
                      <a:pt x="2066" y="46"/>
                    </a:lnTo>
                    <a:lnTo>
                      <a:pt x="1941" y="12"/>
                    </a:lnTo>
                    <a:lnTo>
                      <a:pt x="18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g204fb7e3b45_0_1312"/>
              <p:cNvSpPr/>
              <p:nvPr/>
            </p:nvSpPr>
            <p:spPr>
              <a:xfrm>
                <a:off x="3308997" y="3258940"/>
                <a:ext cx="106447" cy="204543"/>
              </a:xfrm>
              <a:custGeom>
                <a:rect b="b" l="l" r="r" t="t"/>
                <a:pathLst>
                  <a:path extrusionOk="0" h="8401" w="4372">
                    <a:moveTo>
                      <a:pt x="594" y="0"/>
                    </a:moveTo>
                    <a:lnTo>
                      <a:pt x="480" y="34"/>
                    </a:lnTo>
                    <a:lnTo>
                      <a:pt x="366" y="80"/>
                    </a:lnTo>
                    <a:lnTo>
                      <a:pt x="263" y="149"/>
                    </a:lnTo>
                    <a:lnTo>
                      <a:pt x="149" y="240"/>
                    </a:lnTo>
                    <a:lnTo>
                      <a:pt x="103" y="286"/>
                    </a:lnTo>
                    <a:lnTo>
                      <a:pt x="69" y="331"/>
                    </a:lnTo>
                    <a:lnTo>
                      <a:pt x="35" y="377"/>
                    </a:lnTo>
                    <a:lnTo>
                      <a:pt x="24" y="434"/>
                    </a:lnTo>
                    <a:lnTo>
                      <a:pt x="1" y="480"/>
                    </a:lnTo>
                    <a:lnTo>
                      <a:pt x="1" y="537"/>
                    </a:lnTo>
                    <a:lnTo>
                      <a:pt x="12" y="651"/>
                    </a:lnTo>
                    <a:lnTo>
                      <a:pt x="46" y="822"/>
                    </a:lnTo>
                    <a:lnTo>
                      <a:pt x="81" y="1050"/>
                    </a:lnTo>
                    <a:lnTo>
                      <a:pt x="115" y="1301"/>
                    </a:lnTo>
                    <a:lnTo>
                      <a:pt x="126" y="1598"/>
                    </a:lnTo>
                    <a:lnTo>
                      <a:pt x="138" y="1918"/>
                    </a:lnTo>
                    <a:lnTo>
                      <a:pt x="138" y="4931"/>
                    </a:lnTo>
                    <a:lnTo>
                      <a:pt x="126" y="5102"/>
                    </a:lnTo>
                    <a:lnTo>
                      <a:pt x="103" y="5342"/>
                    </a:lnTo>
                    <a:lnTo>
                      <a:pt x="81" y="5581"/>
                    </a:lnTo>
                    <a:lnTo>
                      <a:pt x="69" y="5741"/>
                    </a:lnTo>
                    <a:lnTo>
                      <a:pt x="69" y="7225"/>
                    </a:lnTo>
                    <a:lnTo>
                      <a:pt x="81" y="7362"/>
                    </a:lnTo>
                    <a:lnTo>
                      <a:pt x="115" y="7487"/>
                    </a:lnTo>
                    <a:lnTo>
                      <a:pt x="172" y="7601"/>
                    </a:lnTo>
                    <a:lnTo>
                      <a:pt x="263" y="7704"/>
                    </a:lnTo>
                    <a:lnTo>
                      <a:pt x="366" y="7784"/>
                    </a:lnTo>
                    <a:lnTo>
                      <a:pt x="480" y="7852"/>
                    </a:lnTo>
                    <a:lnTo>
                      <a:pt x="606" y="7887"/>
                    </a:lnTo>
                    <a:lnTo>
                      <a:pt x="743" y="7898"/>
                    </a:lnTo>
                    <a:lnTo>
                      <a:pt x="822" y="7887"/>
                    </a:lnTo>
                    <a:lnTo>
                      <a:pt x="902" y="7864"/>
                    </a:lnTo>
                    <a:lnTo>
                      <a:pt x="994" y="7830"/>
                    </a:lnTo>
                    <a:lnTo>
                      <a:pt x="1074" y="7773"/>
                    </a:lnTo>
                    <a:lnTo>
                      <a:pt x="1142" y="7715"/>
                    </a:lnTo>
                    <a:lnTo>
                      <a:pt x="1188" y="7647"/>
                    </a:lnTo>
                    <a:lnTo>
                      <a:pt x="1222" y="7578"/>
                    </a:lnTo>
                    <a:lnTo>
                      <a:pt x="1233" y="7499"/>
                    </a:lnTo>
                    <a:lnTo>
                      <a:pt x="1233" y="7453"/>
                    </a:lnTo>
                    <a:lnTo>
                      <a:pt x="1211" y="7384"/>
                    </a:lnTo>
                    <a:lnTo>
                      <a:pt x="1165" y="7225"/>
                    </a:lnTo>
                    <a:lnTo>
                      <a:pt x="1108" y="7076"/>
                    </a:lnTo>
                    <a:lnTo>
                      <a:pt x="1096" y="7019"/>
                    </a:lnTo>
                    <a:lnTo>
                      <a:pt x="1085" y="6962"/>
                    </a:lnTo>
                    <a:lnTo>
                      <a:pt x="1085" y="5981"/>
                    </a:lnTo>
                    <a:lnTo>
                      <a:pt x="1119" y="5958"/>
                    </a:lnTo>
                    <a:lnTo>
                      <a:pt x="1587" y="6426"/>
                    </a:lnTo>
                    <a:lnTo>
                      <a:pt x="1758" y="6620"/>
                    </a:lnTo>
                    <a:lnTo>
                      <a:pt x="1907" y="6780"/>
                    </a:lnTo>
                    <a:lnTo>
                      <a:pt x="2329" y="7259"/>
                    </a:lnTo>
                    <a:lnTo>
                      <a:pt x="2763" y="7727"/>
                    </a:lnTo>
                    <a:lnTo>
                      <a:pt x="2911" y="7887"/>
                    </a:lnTo>
                    <a:lnTo>
                      <a:pt x="3059" y="8024"/>
                    </a:lnTo>
                    <a:lnTo>
                      <a:pt x="3185" y="8138"/>
                    </a:lnTo>
                    <a:lnTo>
                      <a:pt x="3311" y="8229"/>
                    </a:lnTo>
                    <a:lnTo>
                      <a:pt x="3425" y="8309"/>
                    </a:lnTo>
                    <a:lnTo>
                      <a:pt x="3527" y="8355"/>
                    </a:lnTo>
                    <a:lnTo>
                      <a:pt x="3619" y="8389"/>
                    </a:lnTo>
                    <a:lnTo>
                      <a:pt x="3710" y="8400"/>
                    </a:lnTo>
                    <a:lnTo>
                      <a:pt x="3767" y="8389"/>
                    </a:lnTo>
                    <a:lnTo>
                      <a:pt x="3836" y="8377"/>
                    </a:lnTo>
                    <a:lnTo>
                      <a:pt x="3915" y="8355"/>
                    </a:lnTo>
                    <a:lnTo>
                      <a:pt x="3995" y="8320"/>
                    </a:lnTo>
                    <a:lnTo>
                      <a:pt x="4178" y="8218"/>
                    </a:lnTo>
                    <a:lnTo>
                      <a:pt x="4372" y="8081"/>
                    </a:lnTo>
                    <a:lnTo>
                      <a:pt x="4372" y="7727"/>
                    </a:lnTo>
                    <a:lnTo>
                      <a:pt x="4235" y="7658"/>
                    </a:lnTo>
                    <a:lnTo>
                      <a:pt x="4075" y="7567"/>
                    </a:lnTo>
                    <a:lnTo>
                      <a:pt x="3927" y="7476"/>
                    </a:lnTo>
                    <a:lnTo>
                      <a:pt x="3767" y="7362"/>
                    </a:lnTo>
                    <a:lnTo>
                      <a:pt x="3607" y="7236"/>
                    </a:lnTo>
                    <a:lnTo>
                      <a:pt x="3447" y="7088"/>
                    </a:lnTo>
                    <a:lnTo>
                      <a:pt x="3288" y="6939"/>
                    </a:lnTo>
                    <a:lnTo>
                      <a:pt x="3117" y="6768"/>
                    </a:lnTo>
                    <a:lnTo>
                      <a:pt x="2397" y="5958"/>
                    </a:lnTo>
                    <a:lnTo>
                      <a:pt x="1941" y="5444"/>
                    </a:lnTo>
                    <a:lnTo>
                      <a:pt x="1827" y="5307"/>
                    </a:lnTo>
                    <a:lnTo>
                      <a:pt x="1793" y="5250"/>
                    </a:lnTo>
                    <a:lnTo>
                      <a:pt x="1804" y="5182"/>
                    </a:lnTo>
                    <a:lnTo>
                      <a:pt x="1850" y="5102"/>
                    </a:lnTo>
                    <a:lnTo>
                      <a:pt x="1930" y="4999"/>
                    </a:lnTo>
                    <a:lnTo>
                      <a:pt x="2032" y="4885"/>
                    </a:lnTo>
                    <a:lnTo>
                      <a:pt x="2169" y="4748"/>
                    </a:lnTo>
                    <a:lnTo>
                      <a:pt x="2340" y="4600"/>
                    </a:lnTo>
                    <a:lnTo>
                      <a:pt x="2763" y="4257"/>
                    </a:lnTo>
                    <a:lnTo>
                      <a:pt x="3128" y="3972"/>
                    </a:lnTo>
                    <a:lnTo>
                      <a:pt x="3459" y="3732"/>
                    </a:lnTo>
                    <a:lnTo>
                      <a:pt x="3744" y="3538"/>
                    </a:lnTo>
                    <a:lnTo>
                      <a:pt x="4007" y="3378"/>
                    </a:lnTo>
                    <a:lnTo>
                      <a:pt x="4007" y="3264"/>
                    </a:lnTo>
                    <a:lnTo>
                      <a:pt x="4007" y="3093"/>
                    </a:lnTo>
                    <a:lnTo>
                      <a:pt x="3984" y="2945"/>
                    </a:lnTo>
                    <a:lnTo>
                      <a:pt x="3938" y="2819"/>
                    </a:lnTo>
                    <a:lnTo>
                      <a:pt x="3904" y="2762"/>
                    </a:lnTo>
                    <a:lnTo>
                      <a:pt x="3881" y="2717"/>
                    </a:lnTo>
                    <a:lnTo>
                      <a:pt x="3836" y="2671"/>
                    </a:lnTo>
                    <a:lnTo>
                      <a:pt x="3790" y="2637"/>
                    </a:lnTo>
                    <a:lnTo>
                      <a:pt x="3744" y="2602"/>
                    </a:lnTo>
                    <a:lnTo>
                      <a:pt x="3699" y="2580"/>
                    </a:lnTo>
                    <a:lnTo>
                      <a:pt x="3573" y="2545"/>
                    </a:lnTo>
                    <a:lnTo>
                      <a:pt x="3436" y="2534"/>
                    </a:lnTo>
                    <a:lnTo>
                      <a:pt x="3379" y="2545"/>
                    </a:lnTo>
                    <a:lnTo>
                      <a:pt x="3299" y="2591"/>
                    </a:lnTo>
                    <a:lnTo>
                      <a:pt x="3196" y="2659"/>
                    </a:lnTo>
                    <a:lnTo>
                      <a:pt x="3071" y="2762"/>
                    </a:lnTo>
                    <a:lnTo>
                      <a:pt x="2728" y="3036"/>
                    </a:lnTo>
                    <a:lnTo>
                      <a:pt x="2306" y="3436"/>
                    </a:lnTo>
                    <a:lnTo>
                      <a:pt x="1085" y="4543"/>
                    </a:lnTo>
                    <a:lnTo>
                      <a:pt x="1119" y="1552"/>
                    </a:lnTo>
                    <a:lnTo>
                      <a:pt x="1131" y="1290"/>
                    </a:lnTo>
                    <a:lnTo>
                      <a:pt x="1142" y="1062"/>
                    </a:lnTo>
                    <a:lnTo>
                      <a:pt x="1165" y="879"/>
                    </a:lnTo>
                    <a:lnTo>
                      <a:pt x="1199" y="719"/>
                    </a:lnTo>
                    <a:lnTo>
                      <a:pt x="1245" y="514"/>
                    </a:lnTo>
                    <a:lnTo>
                      <a:pt x="1268" y="411"/>
                    </a:lnTo>
                    <a:lnTo>
                      <a:pt x="1256" y="331"/>
                    </a:lnTo>
                    <a:lnTo>
                      <a:pt x="1222" y="263"/>
                    </a:lnTo>
                    <a:lnTo>
                      <a:pt x="1153" y="194"/>
                    </a:lnTo>
                    <a:lnTo>
                      <a:pt x="1074" y="126"/>
                    </a:lnTo>
                    <a:lnTo>
                      <a:pt x="971" y="69"/>
                    </a:lnTo>
                    <a:lnTo>
                      <a:pt x="880" y="2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g204fb7e3b45_0_1312"/>
              <p:cNvSpPr/>
              <p:nvPr/>
            </p:nvSpPr>
            <p:spPr>
              <a:xfrm>
                <a:off x="3098664" y="3330910"/>
                <a:ext cx="87554" cy="121738"/>
              </a:xfrm>
              <a:custGeom>
                <a:rect b="b" l="l" r="r" t="t"/>
                <a:pathLst>
                  <a:path extrusionOk="0" h="5000" w="3596">
                    <a:moveTo>
                      <a:pt x="616" y="0"/>
                    </a:moveTo>
                    <a:lnTo>
                      <a:pt x="559" y="12"/>
                    </a:lnTo>
                    <a:lnTo>
                      <a:pt x="491" y="23"/>
                    </a:lnTo>
                    <a:lnTo>
                      <a:pt x="354" y="69"/>
                    </a:lnTo>
                    <a:lnTo>
                      <a:pt x="205" y="149"/>
                    </a:lnTo>
                    <a:lnTo>
                      <a:pt x="46" y="251"/>
                    </a:lnTo>
                    <a:lnTo>
                      <a:pt x="46" y="788"/>
                    </a:lnTo>
                    <a:lnTo>
                      <a:pt x="23" y="1495"/>
                    </a:lnTo>
                    <a:lnTo>
                      <a:pt x="0" y="2751"/>
                    </a:lnTo>
                    <a:lnTo>
                      <a:pt x="11" y="3002"/>
                    </a:lnTo>
                    <a:lnTo>
                      <a:pt x="23" y="3230"/>
                    </a:lnTo>
                    <a:lnTo>
                      <a:pt x="46" y="3447"/>
                    </a:lnTo>
                    <a:lnTo>
                      <a:pt x="80" y="3641"/>
                    </a:lnTo>
                    <a:lnTo>
                      <a:pt x="126" y="3824"/>
                    </a:lnTo>
                    <a:lnTo>
                      <a:pt x="183" y="3983"/>
                    </a:lnTo>
                    <a:lnTo>
                      <a:pt x="251" y="4132"/>
                    </a:lnTo>
                    <a:lnTo>
                      <a:pt x="331" y="4257"/>
                    </a:lnTo>
                    <a:lnTo>
                      <a:pt x="377" y="4314"/>
                    </a:lnTo>
                    <a:lnTo>
                      <a:pt x="422" y="4371"/>
                    </a:lnTo>
                    <a:lnTo>
                      <a:pt x="559" y="4486"/>
                    </a:lnTo>
                    <a:lnTo>
                      <a:pt x="719" y="4588"/>
                    </a:lnTo>
                    <a:lnTo>
                      <a:pt x="913" y="4680"/>
                    </a:lnTo>
                    <a:lnTo>
                      <a:pt x="1107" y="4748"/>
                    </a:lnTo>
                    <a:lnTo>
                      <a:pt x="1301" y="4805"/>
                    </a:lnTo>
                    <a:lnTo>
                      <a:pt x="1484" y="4839"/>
                    </a:lnTo>
                    <a:lnTo>
                      <a:pt x="1644" y="4851"/>
                    </a:lnTo>
                    <a:lnTo>
                      <a:pt x="1746" y="4851"/>
                    </a:lnTo>
                    <a:lnTo>
                      <a:pt x="1849" y="4828"/>
                    </a:lnTo>
                    <a:lnTo>
                      <a:pt x="1952" y="4805"/>
                    </a:lnTo>
                    <a:lnTo>
                      <a:pt x="2054" y="4782"/>
                    </a:lnTo>
                    <a:lnTo>
                      <a:pt x="2157" y="4737"/>
                    </a:lnTo>
                    <a:lnTo>
                      <a:pt x="2260" y="4691"/>
                    </a:lnTo>
                    <a:lnTo>
                      <a:pt x="2374" y="4634"/>
                    </a:lnTo>
                    <a:lnTo>
                      <a:pt x="2477" y="4565"/>
                    </a:lnTo>
                    <a:lnTo>
                      <a:pt x="2511" y="4668"/>
                    </a:lnTo>
                    <a:lnTo>
                      <a:pt x="2557" y="4759"/>
                    </a:lnTo>
                    <a:lnTo>
                      <a:pt x="2614" y="4828"/>
                    </a:lnTo>
                    <a:lnTo>
                      <a:pt x="2682" y="4885"/>
                    </a:lnTo>
                    <a:lnTo>
                      <a:pt x="2751" y="4931"/>
                    </a:lnTo>
                    <a:lnTo>
                      <a:pt x="2842" y="4965"/>
                    </a:lnTo>
                    <a:lnTo>
                      <a:pt x="2945" y="4988"/>
                    </a:lnTo>
                    <a:lnTo>
                      <a:pt x="3047" y="4999"/>
                    </a:lnTo>
                    <a:lnTo>
                      <a:pt x="3150" y="4988"/>
                    </a:lnTo>
                    <a:lnTo>
                      <a:pt x="3241" y="4976"/>
                    </a:lnTo>
                    <a:lnTo>
                      <a:pt x="3310" y="4953"/>
                    </a:lnTo>
                    <a:lnTo>
                      <a:pt x="3378" y="4931"/>
                    </a:lnTo>
                    <a:lnTo>
                      <a:pt x="3424" y="4896"/>
                    </a:lnTo>
                    <a:lnTo>
                      <a:pt x="3458" y="4851"/>
                    </a:lnTo>
                    <a:lnTo>
                      <a:pt x="3481" y="4794"/>
                    </a:lnTo>
                    <a:lnTo>
                      <a:pt x="3481" y="4737"/>
                    </a:lnTo>
                    <a:lnTo>
                      <a:pt x="3481" y="4360"/>
                    </a:lnTo>
                    <a:lnTo>
                      <a:pt x="3458" y="3812"/>
                    </a:lnTo>
                    <a:lnTo>
                      <a:pt x="3435" y="3276"/>
                    </a:lnTo>
                    <a:lnTo>
                      <a:pt x="3424" y="2888"/>
                    </a:lnTo>
                    <a:lnTo>
                      <a:pt x="3435" y="2682"/>
                    </a:lnTo>
                    <a:lnTo>
                      <a:pt x="3447" y="2443"/>
                    </a:lnTo>
                    <a:lnTo>
                      <a:pt x="3515" y="1826"/>
                    </a:lnTo>
                    <a:lnTo>
                      <a:pt x="3572" y="1221"/>
                    </a:lnTo>
                    <a:lnTo>
                      <a:pt x="3595" y="982"/>
                    </a:lnTo>
                    <a:lnTo>
                      <a:pt x="3595" y="788"/>
                    </a:lnTo>
                    <a:lnTo>
                      <a:pt x="3595" y="719"/>
                    </a:lnTo>
                    <a:lnTo>
                      <a:pt x="3584" y="662"/>
                    </a:lnTo>
                    <a:lnTo>
                      <a:pt x="3561" y="605"/>
                    </a:lnTo>
                    <a:lnTo>
                      <a:pt x="3538" y="548"/>
                    </a:lnTo>
                    <a:lnTo>
                      <a:pt x="3504" y="502"/>
                    </a:lnTo>
                    <a:lnTo>
                      <a:pt x="3470" y="457"/>
                    </a:lnTo>
                    <a:lnTo>
                      <a:pt x="3378" y="365"/>
                    </a:lnTo>
                    <a:lnTo>
                      <a:pt x="3264" y="286"/>
                    </a:lnTo>
                    <a:lnTo>
                      <a:pt x="3150" y="240"/>
                    </a:lnTo>
                    <a:lnTo>
                      <a:pt x="3024" y="206"/>
                    </a:lnTo>
                    <a:lnTo>
                      <a:pt x="2888" y="194"/>
                    </a:lnTo>
                    <a:lnTo>
                      <a:pt x="2830" y="194"/>
                    </a:lnTo>
                    <a:lnTo>
                      <a:pt x="2762" y="206"/>
                    </a:lnTo>
                    <a:lnTo>
                      <a:pt x="2694" y="228"/>
                    </a:lnTo>
                    <a:lnTo>
                      <a:pt x="2625" y="263"/>
                    </a:lnTo>
                    <a:lnTo>
                      <a:pt x="2488" y="343"/>
                    </a:lnTo>
                    <a:lnTo>
                      <a:pt x="2351" y="457"/>
                    </a:lnTo>
                    <a:lnTo>
                      <a:pt x="2408" y="639"/>
                    </a:lnTo>
                    <a:lnTo>
                      <a:pt x="2454" y="799"/>
                    </a:lnTo>
                    <a:lnTo>
                      <a:pt x="2477" y="959"/>
                    </a:lnTo>
                    <a:lnTo>
                      <a:pt x="2488" y="1084"/>
                    </a:lnTo>
                    <a:lnTo>
                      <a:pt x="2488" y="2431"/>
                    </a:lnTo>
                    <a:lnTo>
                      <a:pt x="2477" y="2728"/>
                    </a:lnTo>
                    <a:lnTo>
                      <a:pt x="2442" y="2990"/>
                    </a:lnTo>
                    <a:lnTo>
                      <a:pt x="2397" y="3241"/>
                    </a:lnTo>
                    <a:lnTo>
                      <a:pt x="2328" y="3458"/>
                    </a:lnTo>
                    <a:lnTo>
                      <a:pt x="2271" y="3607"/>
                    </a:lnTo>
                    <a:lnTo>
                      <a:pt x="2203" y="3732"/>
                    </a:lnTo>
                    <a:lnTo>
                      <a:pt x="2123" y="3835"/>
                    </a:lnTo>
                    <a:lnTo>
                      <a:pt x="2032" y="3926"/>
                    </a:lnTo>
                    <a:lnTo>
                      <a:pt x="1940" y="3995"/>
                    </a:lnTo>
                    <a:lnTo>
                      <a:pt x="1838" y="4040"/>
                    </a:lnTo>
                    <a:lnTo>
                      <a:pt x="1735" y="4063"/>
                    </a:lnTo>
                    <a:lnTo>
                      <a:pt x="1609" y="4075"/>
                    </a:lnTo>
                    <a:lnTo>
                      <a:pt x="1552" y="4075"/>
                    </a:lnTo>
                    <a:lnTo>
                      <a:pt x="1495" y="4052"/>
                    </a:lnTo>
                    <a:lnTo>
                      <a:pt x="1438" y="4029"/>
                    </a:lnTo>
                    <a:lnTo>
                      <a:pt x="1381" y="3995"/>
                    </a:lnTo>
                    <a:lnTo>
                      <a:pt x="1335" y="3949"/>
                    </a:lnTo>
                    <a:lnTo>
                      <a:pt x="1278" y="3892"/>
                    </a:lnTo>
                    <a:lnTo>
                      <a:pt x="1233" y="3824"/>
                    </a:lnTo>
                    <a:lnTo>
                      <a:pt x="1187" y="3744"/>
                    </a:lnTo>
                    <a:lnTo>
                      <a:pt x="1130" y="3595"/>
                    </a:lnTo>
                    <a:lnTo>
                      <a:pt x="1084" y="3458"/>
                    </a:lnTo>
                    <a:lnTo>
                      <a:pt x="1050" y="3321"/>
                    </a:lnTo>
                    <a:lnTo>
                      <a:pt x="1039" y="3184"/>
                    </a:lnTo>
                    <a:lnTo>
                      <a:pt x="1039" y="1609"/>
                    </a:lnTo>
                    <a:lnTo>
                      <a:pt x="1061" y="1381"/>
                    </a:lnTo>
                    <a:lnTo>
                      <a:pt x="1096" y="1073"/>
                    </a:lnTo>
                    <a:lnTo>
                      <a:pt x="1141" y="753"/>
                    </a:lnTo>
                    <a:lnTo>
                      <a:pt x="1153" y="525"/>
                    </a:lnTo>
                    <a:lnTo>
                      <a:pt x="1141" y="411"/>
                    </a:lnTo>
                    <a:lnTo>
                      <a:pt x="1118" y="297"/>
                    </a:lnTo>
                    <a:lnTo>
                      <a:pt x="1084" y="206"/>
                    </a:lnTo>
                    <a:lnTo>
                      <a:pt x="1016" y="137"/>
                    </a:lnTo>
                    <a:lnTo>
                      <a:pt x="947" y="80"/>
                    </a:lnTo>
                    <a:lnTo>
                      <a:pt x="845" y="34"/>
                    </a:lnTo>
                    <a:lnTo>
                      <a:pt x="742" y="12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g204fb7e3b45_0_1312"/>
              <p:cNvSpPr/>
              <p:nvPr/>
            </p:nvSpPr>
            <p:spPr>
              <a:xfrm>
                <a:off x="2636269" y="3327842"/>
                <a:ext cx="97293" cy="127581"/>
              </a:xfrm>
              <a:custGeom>
                <a:rect b="b" l="l" r="r" t="t"/>
                <a:pathLst>
                  <a:path extrusionOk="0" h="5240" w="3996">
                    <a:moveTo>
                      <a:pt x="2283" y="971"/>
                    </a:moveTo>
                    <a:lnTo>
                      <a:pt x="2386" y="994"/>
                    </a:lnTo>
                    <a:lnTo>
                      <a:pt x="2466" y="1028"/>
                    </a:lnTo>
                    <a:lnTo>
                      <a:pt x="2546" y="1073"/>
                    </a:lnTo>
                    <a:lnTo>
                      <a:pt x="2626" y="1142"/>
                    </a:lnTo>
                    <a:lnTo>
                      <a:pt x="2694" y="1210"/>
                    </a:lnTo>
                    <a:lnTo>
                      <a:pt x="2751" y="1302"/>
                    </a:lnTo>
                    <a:lnTo>
                      <a:pt x="2808" y="1393"/>
                    </a:lnTo>
                    <a:lnTo>
                      <a:pt x="2854" y="1507"/>
                    </a:lnTo>
                    <a:lnTo>
                      <a:pt x="2900" y="1633"/>
                    </a:lnTo>
                    <a:lnTo>
                      <a:pt x="2934" y="1781"/>
                    </a:lnTo>
                    <a:lnTo>
                      <a:pt x="2968" y="1929"/>
                    </a:lnTo>
                    <a:lnTo>
                      <a:pt x="2991" y="2101"/>
                    </a:lnTo>
                    <a:lnTo>
                      <a:pt x="3002" y="2283"/>
                    </a:lnTo>
                    <a:lnTo>
                      <a:pt x="3014" y="2477"/>
                    </a:lnTo>
                    <a:lnTo>
                      <a:pt x="3014" y="2683"/>
                    </a:lnTo>
                    <a:lnTo>
                      <a:pt x="3014" y="2842"/>
                    </a:lnTo>
                    <a:lnTo>
                      <a:pt x="3002" y="3002"/>
                    </a:lnTo>
                    <a:lnTo>
                      <a:pt x="2991" y="3151"/>
                    </a:lnTo>
                    <a:lnTo>
                      <a:pt x="2968" y="3299"/>
                    </a:lnTo>
                    <a:lnTo>
                      <a:pt x="2934" y="3436"/>
                    </a:lnTo>
                    <a:lnTo>
                      <a:pt x="2900" y="3562"/>
                    </a:lnTo>
                    <a:lnTo>
                      <a:pt x="2854" y="3687"/>
                    </a:lnTo>
                    <a:lnTo>
                      <a:pt x="2808" y="3813"/>
                    </a:lnTo>
                    <a:lnTo>
                      <a:pt x="2728" y="3961"/>
                    </a:lnTo>
                    <a:lnTo>
                      <a:pt x="2648" y="4087"/>
                    </a:lnTo>
                    <a:lnTo>
                      <a:pt x="2557" y="4189"/>
                    </a:lnTo>
                    <a:lnTo>
                      <a:pt x="2454" y="4269"/>
                    </a:lnTo>
                    <a:lnTo>
                      <a:pt x="2340" y="4338"/>
                    </a:lnTo>
                    <a:lnTo>
                      <a:pt x="2215" y="4383"/>
                    </a:lnTo>
                    <a:lnTo>
                      <a:pt x="2089" y="4418"/>
                    </a:lnTo>
                    <a:lnTo>
                      <a:pt x="1952" y="4429"/>
                    </a:lnTo>
                    <a:lnTo>
                      <a:pt x="1850" y="4418"/>
                    </a:lnTo>
                    <a:lnTo>
                      <a:pt x="1747" y="4406"/>
                    </a:lnTo>
                    <a:lnTo>
                      <a:pt x="1656" y="4372"/>
                    </a:lnTo>
                    <a:lnTo>
                      <a:pt x="1564" y="4338"/>
                    </a:lnTo>
                    <a:lnTo>
                      <a:pt x="1484" y="4281"/>
                    </a:lnTo>
                    <a:lnTo>
                      <a:pt x="1416" y="4223"/>
                    </a:lnTo>
                    <a:lnTo>
                      <a:pt x="1347" y="4144"/>
                    </a:lnTo>
                    <a:lnTo>
                      <a:pt x="1290" y="4052"/>
                    </a:lnTo>
                    <a:lnTo>
                      <a:pt x="1233" y="3961"/>
                    </a:lnTo>
                    <a:lnTo>
                      <a:pt x="1188" y="3847"/>
                    </a:lnTo>
                    <a:lnTo>
                      <a:pt x="1153" y="3721"/>
                    </a:lnTo>
                    <a:lnTo>
                      <a:pt x="1119" y="3596"/>
                    </a:lnTo>
                    <a:lnTo>
                      <a:pt x="1096" y="3447"/>
                    </a:lnTo>
                    <a:lnTo>
                      <a:pt x="1085" y="3288"/>
                    </a:lnTo>
                    <a:lnTo>
                      <a:pt x="1073" y="3116"/>
                    </a:lnTo>
                    <a:lnTo>
                      <a:pt x="1073" y="2934"/>
                    </a:lnTo>
                    <a:lnTo>
                      <a:pt x="1073" y="2763"/>
                    </a:lnTo>
                    <a:lnTo>
                      <a:pt x="1085" y="2603"/>
                    </a:lnTo>
                    <a:lnTo>
                      <a:pt x="1096" y="2443"/>
                    </a:lnTo>
                    <a:lnTo>
                      <a:pt x="1119" y="2283"/>
                    </a:lnTo>
                    <a:lnTo>
                      <a:pt x="1153" y="2123"/>
                    </a:lnTo>
                    <a:lnTo>
                      <a:pt x="1199" y="1975"/>
                    </a:lnTo>
                    <a:lnTo>
                      <a:pt x="1245" y="1838"/>
                    </a:lnTo>
                    <a:lnTo>
                      <a:pt x="1290" y="1701"/>
                    </a:lnTo>
                    <a:lnTo>
                      <a:pt x="1370" y="1530"/>
                    </a:lnTo>
                    <a:lnTo>
                      <a:pt x="1461" y="1382"/>
                    </a:lnTo>
                    <a:lnTo>
                      <a:pt x="1564" y="1256"/>
                    </a:lnTo>
                    <a:lnTo>
                      <a:pt x="1667" y="1153"/>
                    </a:lnTo>
                    <a:lnTo>
                      <a:pt x="1781" y="1073"/>
                    </a:lnTo>
                    <a:lnTo>
                      <a:pt x="1907" y="1016"/>
                    </a:lnTo>
                    <a:lnTo>
                      <a:pt x="2044" y="982"/>
                    </a:lnTo>
                    <a:lnTo>
                      <a:pt x="2192" y="971"/>
                    </a:lnTo>
                    <a:close/>
                    <a:moveTo>
                      <a:pt x="1907" y="1"/>
                    </a:moveTo>
                    <a:lnTo>
                      <a:pt x="1792" y="12"/>
                    </a:lnTo>
                    <a:lnTo>
                      <a:pt x="1678" y="35"/>
                    </a:lnTo>
                    <a:lnTo>
                      <a:pt x="1576" y="58"/>
                    </a:lnTo>
                    <a:lnTo>
                      <a:pt x="1473" y="103"/>
                    </a:lnTo>
                    <a:lnTo>
                      <a:pt x="1370" y="149"/>
                    </a:lnTo>
                    <a:lnTo>
                      <a:pt x="1279" y="195"/>
                    </a:lnTo>
                    <a:lnTo>
                      <a:pt x="1176" y="263"/>
                    </a:lnTo>
                    <a:lnTo>
                      <a:pt x="1085" y="332"/>
                    </a:lnTo>
                    <a:lnTo>
                      <a:pt x="994" y="412"/>
                    </a:lnTo>
                    <a:lnTo>
                      <a:pt x="902" y="503"/>
                    </a:lnTo>
                    <a:lnTo>
                      <a:pt x="822" y="594"/>
                    </a:lnTo>
                    <a:lnTo>
                      <a:pt x="742" y="697"/>
                    </a:lnTo>
                    <a:lnTo>
                      <a:pt x="663" y="811"/>
                    </a:lnTo>
                    <a:lnTo>
                      <a:pt x="514" y="1062"/>
                    </a:lnTo>
                    <a:lnTo>
                      <a:pt x="389" y="1290"/>
                    </a:lnTo>
                    <a:lnTo>
                      <a:pt x="286" y="1519"/>
                    </a:lnTo>
                    <a:lnTo>
                      <a:pt x="206" y="1747"/>
                    </a:lnTo>
                    <a:lnTo>
                      <a:pt x="126" y="1987"/>
                    </a:lnTo>
                    <a:lnTo>
                      <a:pt x="80" y="2226"/>
                    </a:lnTo>
                    <a:lnTo>
                      <a:pt x="35" y="2466"/>
                    </a:lnTo>
                    <a:lnTo>
                      <a:pt x="12" y="2717"/>
                    </a:lnTo>
                    <a:lnTo>
                      <a:pt x="1" y="2957"/>
                    </a:lnTo>
                    <a:lnTo>
                      <a:pt x="12" y="3208"/>
                    </a:lnTo>
                    <a:lnTo>
                      <a:pt x="35" y="3447"/>
                    </a:lnTo>
                    <a:lnTo>
                      <a:pt x="69" y="3664"/>
                    </a:lnTo>
                    <a:lnTo>
                      <a:pt x="115" y="3870"/>
                    </a:lnTo>
                    <a:lnTo>
                      <a:pt x="183" y="4064"/>
                    </a:lnTo>
                    <a:lnTo>
                      <a:pt x="263" y="4246"/>
                    </a:lnTo>
                    <a:lnTo>
                      <a:pt x="354" y="4418"/>
                    </a:lnTo>
                    <a:lnTo>
                      <a:pt x="469" y="4577"/>
                    </a:lnTo>
                    <a:lnTo>
                      <a:pt x="594" y="4726"/>
                    </a:lnTo>
                    <a:lnTo>
                      <a:pt x="742" y="4863"/>
                    </a:lnTo>
                    <a:lnTo>
                      <a:pt x="914" y="4977"/>
                    </a:lnTo>
                    <a:lnTo>
                      <a:pt x="1085" y="5079"/>
                    </a:lnTo>
                    <a:lnTo>
                      <a:pt x="1279" y="5148"/>
                    </a:lnTo>
                    <a:lnTo>
                      <a:pt x="1496" y="5205"/>
                    </a:lnTo>
                    <a:lnTo>
                      <a:pt x="1713" y="5239"/>
                    </a:lnTo>
                    <a:lnTo>
                      <a:pt x="1952" y="5239"/>
                    </a:lnTo>
                    <a:lnTo>
                      <a:pt x="2192" y="5228"/>
                    </a:lnTo>
                    <a:lnTo>
                      <a:pt x="2409" y="5194"/>
                    </a:lnTo>
                    <a:lnTo>
                      <a:pt x="2511" y="5159"/>
                    </a:lnTo>
                    <a:lnTo>
                      <a:pt x="2626" y="5125"/>
                    </a:lnTo>
                    <a:lnTo>
                      <a:pt x="2717" y="5091"/>
                    </a:lnTo>
                    <a:lnTo>
                      <a:pt x="2820" y="5045"/>
                    </a:lnTo>
                    <a:lnTo>
                      <a:pt x="2911" y="4988"/>
                    </a:lnTo>
                    <a:lnTo>
                      <a:pt x="3002" y="4920"/>
                    </a:lnTo>
                    <a:lnTo>
                      <a:pt x="3185" y="4783"/>
                    </a:lnTo>
                    <a:lnTo>
                      <a:pt x="3345" y="4623"/>
                    </a:lnTo>
                    <a:lnTo>
                      <a:pt x="3493" y="4429"/>
                    </a:lnTo>
                    <a:lnTo>
                      <a:pt x="3619" y="4246"/>
                    </a:lnTo>
                    <a:lnTo>
                      <a:pt x="3721" y="4052"/>
                    </a:lnTo>
                    <a:lnTo>
                      <a:pt x="3801" y="3847"/>
                    </a:lnTo>
                    <a:lnTo>
                      <a:pt x="3870" y="3641"/>
                    </a:lnTo>
                    <a:lnTo>
                      <a:pt x="3927" y="3413"/>
                    </a:lnTo>
                    <a:lnTo>
                      <a:pt x="3972" y="3185"/>
                    </a:lnTo>
                    <a:lnTo>
                      <a:pt x="3995" y="2957"/>
                    </a:lnTo>
                    <a:lnTo>
                      <a:pt x="3995" y="2706"/>
                    </a:lnTo>
                    <a:lnTo>
                      <a:pt x="3995" y="2500"/>
                    </a:lnTo>
                    <a:lnTo>
                      <a:pt x="3984" y="2295"/>
                    </a:lnTo>
                    <a:lnTo>
                      <a:pt x="3961" y="2101"/>
                    </a:lnTo>
                    <a:lnTo>
                      <a:pt x="3927" y="1918"/>
                    </a:lnTo>
                    <a:lnTo>
                      <a:pt x="3881" y="1735"/>
                    </a:lnTo>
                    <a:lnTo>
                      <a:pt x="3824" y="1564"/>
                    </a:lnTo>
                    <a:lnTo>
                      <a:pt x="3756" y="1393"/>
                    </a:lnTo>
                    <a:lnTo>
                      <a:pt x="3687" y="1245"/>
                    </a:lnTo>
                    <a:lnTo>
                      <a:pt x="3607" y="1096"/>
                    </a:lnTo>
                    <a:lnTo>
                      <a:pt x="3516" y="948"/>
                    </a:lnTo>
                    <a:lnTo>
                      <a:pt x="3413" y="811"/>
                    </a:lnTo>
                    <a:lnTo>
                      <a:pt x="3299" y="685"/>
                    </a:lnTo>
                    <a:lnTo>
                      <a:pt x="3173" y="571"/>
                    </a:lnTo>
                    <a:lnTo>
                      <a:pt x="3036" y="457"/>
                    </a:lnTo>
                    <a:lnTo>
                      <a:pt x="2900" y="354"/>
                    </a:lnTo>
                    <a:lnTo>
                      <a:pt x="2751" y="252"/>
                    </a:lnTo>
                    <a:lnTo>
                      <a:pt x="2534" y="138"/>
                    </a:lnTo>
                    <a:lnTo>
                      <a:pt x="2352" y="58"/>
                    </a:lnTo>
                    <a:lnTo>
                      <a:pt x="2169" y="12"/>
                    </a:lnTo>
                    <a:lnTo>
                      <a:pt x="208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04fb7e3b45_0_1583"/>
          <p:cNvSpPr txBox="1"/>
          <p:nvPr>
            <p:ph type="title"/>
          </p:nvPr>
        </p:nvSpPr>
        <p:spPr>
          <a:xfrm>
            <a:off x="1665475" y="2386050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5100"/>
              <a:t>THANK YOU</a:t>
            </a:r>
            <a:endParaRPr sz="5200"/>
          </a:p>
        </p:txBody>
      </p:sp>
      <p:grpSp>
        <p:nvGrpSpPr>
          <p:cNvPr id="986" name="Google Shape;986;g204fb7e3b45_0_1583"/>
          <p:cNvGrpSpPr/>
          <p:nvPr/>
        </p:nvGrpSpPr>
        <p:grpSpPr>
          <a:xfrm>
            <a:off x="1060591" y="1323782"/>
            <a:ext cx="2367061" cy="2495942"/>
            <a:chOff x="3431700" y="1120775"/>
            <a:chExt cx="2280625" cy="2404800"/>
          </a:xfrm>
        </p:grpSpPr>
        <p:sp>
          <p:nvSpPr>
            <p:cNvPr id="987" name="Google Shape;987;g204fb7e3b45_0_1583"/>
            <p:cNvSpPr/>
            <p:nvPr/>
          </p:nvSpPr>
          <p:spPr>
            <a:xfrm>
              <a:off x="3432325" y="3298175"/>
              <a:ext cx="2280000" cy="227400"/>
            </a:xfrm>
            <a:prstGeom prst="ellipse">
              <a:avLst/>
            </a:prstGeom>
            <a:solidFill>
              <a:srgbClr val="666666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g204fb7e3b45_0_1583"/>
            <p:cNvSpPr/>
            <p:nvPr/>
          </p:nvSpPr>
          <p:spPr>
            <a:xfrm>
              <a:off x="4841991" y="2144149"/>
              <a:ext cx="870312" cy="873188"/>
            </a:xfrm>
            <a:custGeom>
              <a:rect b="b" l="l" r="r" t="t"/>
              <a:pathLst>
                <a:path extrusionOk="0" h="20341" w="20274">
                  <a:moveTo>
                    <a:pt x="10132" y="4018"/>
                  </a:moveTo>
                  <a:lnTo>
                    <a:pt x="10452" y="4027"/>
                  </a:lnTo>
                  <a:lnTo>
                    <a:pt x="10763" y="4046"/>
                  </a:lnTo>
                  <a:lnTo>
                    <a:pt x="11073" y="4084"/>
                  </a:lnTo>
                  <a:lnTo>
                    <a:pt x="11374" y="4140"/>
                  </a:lnTo>
                  <a:lnTo>
                    <a:pt x="11666" y="4206"/>
                  </a:lnTo>
                  <a:lnTo>
                    <a:pt x="11958" y="4290"/>
                  </a:lnTo>
                  <a:lnTo>
                    <a:pt x="12249" y="4385"/>
                  </a:lnTo>
                  <a:lnTo>
                    <a:pt x="12522" y="4497"/>
                  </a:lnTo>
                  <a:lnTo>
                    <a:pt x="12795" y="4620"/>
                  </a:lnTo>
                  <a:lnTo>
                    <a:pt x="13058" y="4761"/>
                  </a:lnTo>
                  <a:lnTo>
                    <a:pt x="13322" y="4902"/>
                  </a:lnTo>
                  <a:lnTo>
                    <a:pt x="13566" y="5062"/>
                  </a:lnTo>
                  <a:lnTo>
                    <a:pt x="13811" y="5241"/>
                  </a:lnTo>
                  <a:lnTo>
                    <a:pt x="14037" y="5419"/>
                  </a:lnTo>
                  <a:lnTo>
                    <a:pt x="14262" y="5617"/>
                  </a:lnTo>
                  <a:lnTo>
                    <a:pt x="14469" y="5815"/>
                  </a:lnTo>
                  <a:lnTo>
                    <a:pt x="14676" y="6031"/>
                  </a:lnTo>
                  <a:lnTo>
                    <a:pt x="14874" y="6257"/>
                  </a:lnTo>
                  <a:lnTo>
                    <a:pt x="15053" y="6482"/>
                  </a:lnTo>
                  <a:lnTo>
                    <a:pt x="15222" y="6727"/>
                  </a:lnTo>
                  <a:lnTo>
                    <a:pt x="15382" y="6981"/>
                  </a:lnTo>
                  <a:lnTo>
                    <a:pt x="15532" y="7235"/>
                  </a:lnTo>
                  <a:lnTo>
                    <a:pt x="15664" y="7499"/>
                  </a:lnTo>
                  <a:lnTo>
                    <a:pt x="15786" y="7771"/>
                  </a:lnTo>
                  <a:lnTo>
                    <a:pt x="15899" y="8054"/>
                  </a:lnTo>
                  <a:lnTo>
                    <a:pt x="15993" y="8336"/>
                  </a:lnTo>
                  <a:lnTo>
                    <a:pt x="16078" y="8627"/>
                  </a:lnTo>
                  <a:lnTo>
                    <a:pt x="16144" y="8929"/>
                  </a:lnTo>
                  <a:lnTo>
                    <a:pt x="16200" y="9230"/>
                  </a:lnTo>
                  <a:lnTo>
                    <a:pt x="16238" y="9540"/>
                  </a:lnTo>
                  <a:lnTo>
                    <a:pt x="16266" y="9851"/>
                  </a:lnTo>
                  <a:lnTo>
                    <a:pt x="16266" y="10170"/>
                  </a:lnTo>
                  <a:lnTo>
                    <a:pt x="16266" y="10481"/>
                  </a:lnTo>
                  <a:lnTo>
                    <a:pt x="16238" y="10801"/>
                  </a:lnTo>
                  <a:lnTo>
                    <a:pt x="16200" y="11102"/>
                  </a:lnTo>
                  <a:lnTo>
                    <a:pt x="16144" y="11412"/>
                  </a:lnTo>
                  <a:lnTo>
                    <a:pt x="16078" y="11704"/>
                  </a:lnTo>
                  <a:lnTo>
                    <a:pt x="15993" y="11995"/>
                  </a:lnTo>
                  <a:lnTo>
                    <a:pt x="15899" y="12287"/>
                  </a:lnTo>
                  <a:lnTo>
                    <a:pt x="15786" y="12560"/>
                  </a:lnTo>
                  <a:lnTo>
                    <a:pt x="15664" y="12833"/>
                  </a:lnTo>
                  <a:lnTo>
                    <a:pt x="15532" y="13106"/>
                  </a:lnTo>
                  <a:lnTo>
                    <a:pt x="15382" y="13360"/>
                  </a:lnTo>
                  <a:lnTo>
                    <a:pt x="15222" y="13614"/>
                  </a:lnTo>
                  <a:lnTo>
                    <a:pt x="15053" y="13849"/>
                  </a:lnTo>
                  <a:lnTo>
                    <a:pt x="14874" y="14084"/>
                  </a:lnTo>
                  <a:lnTo>
                    <a:pt x="14676" y="14310"/>
                  </a:lnTo>
                  <a:lnTo>
                    <a:pt x="14469" y="14517"/>
                  </a:lnTo>
                  <a:lnTo>
                    <a:pt x="14262" y="14724"/>
                  </a:lnTo>
                  <a:lnTo>
                    <a:pt x="14037" y="14921"/>
                  </a:lnTo>
                  <a:lnTo>
                    <a:pt x="13811" y="15100"/>
                  </a:lnTo>
                  <a:lnTo>
                    <a:pt x="13566" y="15269"/>
                  </a:lnTo>
                  <a:lnTo>
                    <a:pt x="13322" y="15429"/>
                  </a:lnTo>
                  <a:lnTo>
                    <a:pt x="13058" y="15580"/>
                  </a:lnTo>
                  <a:lnTo>
                    <a:pt x="12795" y="15712"/>
                  </a:lnTo>
                  <a:lnTo>
                    <a:pt x="12522" y="15843"/>
                  </a:lnTo>
                  <a:lnTo>
                    <a:pt x="12249" y="15947"/>
                  </a:lnTo>
                  <a:lnTo>
                    <a:pt x="11958" y="16050"/>
                  </a:lnTo>
                  <a:lnTo>
                    <a:pt x="11666" y="16126"/>
                  </a:lnTo>
                  <a:lnTo>
                    <a:pt x="11374" y="16201"/>
                  </a:lnTo>
                  <a:lnTo>
                    <a:pt x="11073" y="16248"/>
                  </a:lnTo>
                  <a:lnTo>
                    <a:pt x="10763" y="16295"/>
                  </a:lnTo>
                  <a:lnTo>
                    <a:pt x="10452" y="16314"/>
                  </a:lnTo>
                  <a:lnTo>
                    <a:pt x="10132" y="16323"/>
                  </a:lnTo>
                  <a:lnTo>
                    <a:pt x="9822" y="16314"/>
                  </a:lnTo>
                  <a:lnTo>
                    <a:pt x="9511" y="16295"/>
                  </a:lnTo>
                  <a:lnTo>
                    <a:pt x="9201" y="16248"/>
                  </a:lnTo>
                  <a:lnTo>
                    <a:pt x="8900" y="16201"/>
                  </a:lnTo>
                  <a:lnTo>
                    <a:pt x="8599" y="16126"/>
                  </a:lnTo>
                  <a:lnTo>
                    <a:pt x="8307" y="16050"/>
                  </a:lnTo>
                  <a:lnTo>
                    <a:pt x="8025" y="15947"/>
                  </a:lnTo>
                  <a:lnTo>
                    <a:pt x="7752" y="15843"/>
                  </a:lnTo>
                  <a:lnTo>
                    <a:pt x="7479" y="15712"/>
                  </a:lnTo>
                  <a:lnTo>
                    <a:pt x="7216" y="15580"/>
                  </a:lnTo>
                  <a:lnTo>
                    <a:pt x="6953" y="15429"/>
                  </a:lnTo>
                  <a:lnTo>
                    <a:pt x="6708" y="15269"/>
                  </a:lnTo>
                  <a:lnTo>
                    <a:pt x="6463" y="15100"/>
                  </a:lnTo>
                  <a:lnTo>
                    <a:pt x="6238" y="14921"/>
                  </a:lnTo>
                  <a:lnTo>
                    <a:pt x="6012" y="14724"/>
                  </a:lnTo>
                  <a:lnTo>
                    <a:pt x="5795" y="14517"/>
                  </a:lnTo>
                  <a:lnTo>
                    <a:pt x="5598" y="14310"/>
                  </a:lnTo>
                  <a:lnTo>
                    <a:pt x="5400" y="14084"/>
                  </a:lnTo>
                  <a:lnTo>
                    <a:pt x="5222" y="13849"/>
                  </a:lnTo>
                  <a:lnTo>
                    <a:pt x="5052" y="13614"/>
                  </a:lnTo>
                  <a:lnTo>
                    <a:pt x="4892" y="13360"/>
                  </a:lnTo>
                  <a:lnTo>
                    <a:pt x="4742" y="13106"/>
                  </a:lnTo>
                  <a:lnTo>
                    <a:pt x="4610" y="12833"/>
                  </a:lnTo>
                  <a:lnTo>
                    <a:pt x="4488" y="12560"/>
                  </a:lnTo>
                  <a:lnTo>
                    <a:pt x="4375" y="12287"/>
                  </a:lnTo>
                  <a:lnTo>
                    <a:pt x="4281" y="11995"/>
                  </a:lnTo>
                  <a:lnTo>
                    <a:pt x="4196" y="11704"/>
                  </a:lnTo>
                  <a:lnTo>
                    <a:pt x="4130" y="11412"/>
                  </a:lnTo>
                  <a:lnTo>
                    <a:pt x="4074" y="11102"/>
                  </a:lnTo>
                  <a:lnTo>
                    <a:pt x="4036" y="10801"/>
                  </a:lnTo>
                  <a:lnTo>
                    <a:pt x="4008" y="10481"/>
                  </a:lnTo>
                  <a:lnTo>
                    <a:pt x="3998" y="10170"/>
                  </a:lnTo>
                  <a:lnTo>
                    <a:pt x="4008" y="9851"/>
                  </a:lnTo>
                  <a:lnTo>
                    <a:pt x="4036" y="9540"/>
                  </a:lnTo>
                  <a:lnTo>
                    <a:pt x="4074" y="9230"/>
                  </a:lnTo>
                  <a:lnTo>
                    <a:pt x="4130" y="8929"/>
                  </a:lnTo>
                  <a:lnTo>
                    <a:pt x="4196" y="8627"/>
                  </a:lnTo>
                  <a:lnTo>
                    <a:pt x="4281" y="8336"/>
                  </a:lnTo>
                  <a:lnTo>
                    <a:pt x="4375" y="8054"/>
                  </a:lnTo>
                  <a:lnTo>
                    <a:pt x="4488" y="7771"/>
                  </a:lnTo>
                  <a:lnTo>
                    <a:pt x="4610" y="7499"/>
                  </a:lnTo>
                  <a:lnTo>
                    <a:pt x="4742" y="7235"/>
                  </a:lnTo>
                  <a:lnTo>
                    <a:pt x="4892" y="6981"/>
                  </a:lnTo>
                  <a:lnTo>
                    <a:pt x="5052" y="6727"/>
                  </a:lnTo>
                  <a:lnTo>
                    <a:pt x="5222" y="6482"/>
                  </a:lnTo>
                  <a:lnTo>
                    <a:pt x="5400" y="6257"/>
                  </a:lnTo>
                  <a:lnTo>
                    <a:pt x="5598" y="6031"/>
                  </a:lnTo>
                  <a:lnTo>
                    <a:pt x="5795" y="5815"/>
                  </a:lnTo>
                  <a:lnTo>
                    <a:pt x="6012" y="5617"/>
                  </a:lnTo>
                  <a:lnTo>
                    <a:pt x="6238" y="5419"/>
                  </a:lnTo>
                  <a:lnTo>
                    <a:pt x="6463" y="5241"/>
                  </a:lnTo>
                  <a:lnTo>
                    <a:pt x="6708" y="5062"/>
                  </a:lnTo>
                  <a:lnTo>
                    <a:pt x="6953" y="4902"/>
                  </a:lnTo>
                  <a:lnTo>
                    <a:pt x="7216" y="4761"/>
                  </a:lnTo>
                  <a:lnTo>
                    <a:pt x="7479" y="4620"/>
                  </a:lnTo>
                  <a:lnTo>
                    <a:pt x="7752" y="4497"/>
                  </a:lnTo>
                  <a:lnTo>
                    <a:pt x="8025" y="4385"/>
                  </a:lnTo>
                  <a:lnTo>
                    <a:pt x="8307" y="4290"/>
                  </a:lnTo>
                  <a:lnTo>
                    <a:pt x="8599" y="4206"/>
                  </a:lnTo>
                  <a:lnTo>
                    <a:pt x="8900" y="4140"/>
                  </a:lnTo>
                  <a:lnTo>
                    <a:pt x="9201" y="4084"/>
                  </a:lnTo>
                  <a:lnTo>
                    <a:pt x="9511" y="4046"/>
                  </a:lnTo>
                  <a:lnTo>
                    <a:pt x="9822" y="4027"/>
                  </a:lnTo>
                  <a:lnTo>
                    <a:pt x="10132" y="4018"/>
                  </a:lnTo>
                  <a:close/>
                  <a:moveTo>
                    <a:pt x="9878" y="1"/>
                  </a:moveTo>
                  <a:lnTo>
                    <a:pt x="9615" y="10"/>
                  </a:lnTo>
                  <a:lnTo>
                    <a:pt x="9352" y="29"/>
                  </a:lnTo>
                  <a:lnTo>
                    <a:pt x="9098" y="57"/>
                  </a:lnTo>
                  <a:lnTo>
                    <a:pt x="8844" y="85"/>
                  </a:lnTo>
                  <a:lnTo>
                    <a:pt x="8590" y="113"/>
                  </a:lnTo>
                  <a:lnTo>
                    <a:pt x="8345" y="160"/>
                  </a:lnTo>
                  <a:lnTo>
                    <a:pt x="8091" y="207"/>
                  </a:lnTo>
                  <a:lnTo>
                    <a:pt x="7846" y="264"/>
                  </a:lnTo>
                  <a:lnTo>
                    <a:pt x="7602" y="320"/>
                  </a:lnTo>
                  <a:lnTo>
                    <a:pt x="7357" y="386"/>
                  </a:lnTo>
                  <a:lnTo>
                    <a:pt x="7122" y="461"/>
                  </a:lnTo>
                  <a:lnTo>
                    <a:pt x="6887" y="537"/>
                  </a:lnTo>
                  <a:lnTo>
                    <a:pt x="6652" y="621"/>
                  </a:lnTo>
                  <a:lnTo>
                    <a:pt x="6416" y="706"/>
                  </a:lnTo>
                  <a:lnTo>
                    <a:pt x="6191" y="800"/>
                  </a:lnTo>
                  <a:lnTo>
                    <a:pt x="5965" y="904"/>
                  </a:lnTo>
                  <a:lnTo>
                    <a:pt x="5739" y="1007"/>
                  </a:lnTo>
                  <a:lnTo>
                    <a:pt x="5523" y="1111"/>
                  </a:lnTo>
                  <a:lnTo>
                    <a:pt x="5306" y="1224"/>
                  </a:lnTo>
                  <a:lnTo>
                    <a:pt x="5090" y="1346"/>
                  </a:lnTo>
                  <a:lnTo>
                    <a:pt x="4883" y="1468"/>
                  </a:lnTo>
                  <a:lnTo>
                    <a:pt x="4676" y="1600"/>
                  </a:lnTo>
                  <a:lnTo>
                    <a:pt x="4469" y="1741"/>
                  </a:lnTo>
                  <a:lnTo>
                    <a:pt x="4271" y="1873"/>
                  </a:lnTo>
                  <a:lnTo>
                    <a:pt x="4074" y="2023"/>
                  </a:lnTo>
                  <a:lnTo>
                    <a:pt x="3876" y="2174"/>
                  </a:lnTo>
                  <a:lnTo>
                    <a:pt x="3688" y="2324"/>
                  </a:lnTo>
                  <a:lnTo>
                    <a:pt x="3500" y="2484"/>
                  </a:lnTo>
                  <a:lnTo>
                    <a:pt x="3321" y="2644"/>
                  </a:lnTo>
                  <a:lnTo>
                    <a:pt x="3142" y="2804"/>
                  </a:lnTo>
                  <a:lnTo>
                    <a:pt x="2973" y="2983"/>
                  </a:lnTo>
                  <a:lnTo>
                    <a:pt x="2804" y="3152"/>
                  </a:lnTo>
                  <a:lnTo>
                    <a:pt x="2634" y="3331"/>
                  </a:lnTo>
                  <a:lnTo>
                    <a:pt x="2474" y="3510"/>
                  </a:lnTo>
                  <a:lnTo>
                    <a:pt x="2315" y="3698"/>
                  </a:lnTo>
                  <a:lnTo>
                    <a:pt x="2164" y="3895"/>
                  </a:lnTo>
                  <a:lnTo>
                    <a:pt x="2013" y="4084"/>
                  </a:lnTo>
                  <a:lnTo>
                    <a:pt x="1872" y="4281"/>
                  </a:lnTo>
                  <a:lnTo>
                    <a:pt x="1731" y="4488"/>
                  </a:lnTo>
                  <a:lnTo>
                    <a:pt x="1600" y="4686"/>
                  </a:lnTo>
                  <a:lnTo>
                    <a:pt x="1468" y="4893"/>
                  </a:lnTo>
                  <a:lnTo>
                    <a:pt x="1345" y="5109"/>
                  </a:lnTo>
                  <a:lnTo>
                    <a:pt x="1223" y="5325"/>
                  </a:lnTo>
                  <a:lnTo>
                    <a:pt x="1110" y="5542"/>
                  </a:lnTo>
                  <a:lnTo>
                    <a:pt x="997" y="5758"/>
                  </a:lnTo>
                  <a:lnTo>
                    <a:pt x="894" y="5984"/>
                  </a:lnTo>
                  <a:lnTo>
                    <a:pt x="800" y="6210"/>
                  </a:lnTo>
                  <a:lnTo>
                    <a:pt x="706" y="6435"/>
                  </a:lnTo>
                  <a:lnTo>
                    <a:pt x="621" y="6671"/>
                  </a:lnTo>
                  <a:lnTo>
                    <a:pt x="536" y="6906"/>
                  </a:lnTo>
                  <a:lnTo>
                    <a:pt x="461" y="7141"/>
                  </a:lnTo>
                  <a:lnTo>
                    <a:pt x="386" y="7386"/>
                  </a:lnTo>
                  <a:lnTo>
                    <a:pt x="320" y="7630"/>
                  </a:lnTo>
                  <a:lnTo>
                    <a:pt x="264" y="7875"/>
                  </a:lnTo>
                  <a:lnTo>
                    <a:pt x="207" y="8119"/>
                  </a:lnTo>
                  <a:lnTo>
                    <a:pt x="160" y="8364"/>
                  </a:lnTo>
                  <a:lnTo>
                    <a:pt x="122" y="8618"/>
                  </a:lnTo>
                  <a:lnTo>
                    <a:pt x="85" y="8872"/>
                  </a:lnTo>
                  <a:lnTo>
                    <a:pt x="57" y="9126"/>
                  </a:lnTo>
                  <a:lnTo>
                    <a:pt x="28" y="9390"/>
                  </a:lnTo>
                  <a:lnTo>
                    <a:pt x="19" y="9644"/>
                  </a:lnTo>
                  <a:lnTo>
                    <a:pt x="10" y="9907"/>
                  </a:lnTo>
                  <a:lnTo>
                    <a:pt x="0" y="10170"/>
                  </a:lnTo>
                  <a:lnTo>
                    <a:pt x="10" y="10434"/>
                  </a:lnTo>
                  <a:lnTo>
                    <a:pt x="19" y="10688"/>
                  </a:lnTo>
                  <a:lnTo>
                    <a:pt x="28" y="10951"/>
                  </a:lnTo>
                  <a:lnTo>
                    <a:pt x="57" y="11205"/>
                  </a:lnTo>
                  <a:lnTo>
                    <a:pt x="85" y="11459"/>
                  </a:lnTo>
                  <a:lnTo>
                    <a:pt x="122" y="11713"/>
                  </a:lnTo>
                  <a:lnTo>
                    <a:pt x="160" y="11967"/>
                  </a:lnTo>
                  <a:lnTo>
                    <a:pt x="207" y="12221"/>
                  </a:lnTo>
                  <a:lnTo>
                    <a:pt x="264" y="12466"/>
                  </a:lnTo>
                  <a:lnTo>
                    <a:pt x="320" y="12710"/>
                  </a:lnTo>
                  <a:lnTo>
                    <a:pt x="386" y="12955"/>
                  </a:lnTo>
                  <a:lnTo>
                    <a:pt x="461" y="13190"/>
                  </a:lnTo>
                  <a:lnTo>
                    <a:pt x="536" y="13425"/>
                  </a:lnTo>
                  <a:lnTo>
                    <a:pt x="621" y="13661"/>
                  </a:lnTo>
                  <a:lnTo>
                    <a:pt x="706" y="13896"/>
                  </a:lnTo>
                  <a:lnTo>
                    <a:pt x="800" y="14122"/>
                  </a:lnTo>
                  <a:lnTo>
                    <a:pt x="894" y="14357"/>
                  </a:lnTo>
                  <a:lnTo>
                    <a:pt x="997" y="14573"/>
                  </a:lnTo>
                  <a:lnTo>
                    <a:pt x="1110" y="14799"/>
                  </a:lnTo>
                  <a:lnTo>
                    <a:pt x="1223" y="15015"/>
                  </a:lnTo>
                  <a:lnTo>
                    <a:pt x="1345" y="15232"/>
                  </a:lnTo>
                  <a:lnTo>
                    <a:pt x="1468" y="15439"/>
                  </a:lnTo>
                  <a:lnTo>
                    <a:pt x="1600" y="15646"/>
                  </a:lnTo>
                  <a:lnTo>
                    <a:pt x="1731" y="15853"/>
                  </a:lnTo>
                  <a:lnTo>
                    <a:pt x="1872" y="16050"/>
                  </a:lnTo>
                  <a:lnTo>
                    <a:pt x="2013" y="16248"/>
                  </a:lnTo>
                  <a:lnTo>
                    <a:pt x="2164" y="16445"/>
                  </a:lnTo>
                  <a:lnTo>
                    <a:pt x="2315" y="16634"/>
                  </a:lnTo>
                  <a:lnTo>
                    <a:pt x="2474" y="16822"/>
                  </a:lnTo>
                  <a:lnTo>
                    <a:pt x="2634" y="17010"/>
                  </a:lnTo>
                  <a:lnTo>
                    <a:pt x="2804" y="17179"/>
                  </a:lnTo>
                  <a:lnTo>
                    <a:pt x="2973" y="17358"/>
                  </a:lnTo>
                  <a:lnTo>
                    <a:pt x="3142" y="17527"/>
                  </a:lnTo>
                  <a:lnTo>
                    <a:pt x="3321" y="17697"/>
                  </a:lnTo>
                  <a:lnTo>
                    <a:pt x="3500" y="17857"/>
                  </a:lnTo>
                  <a:lnTo>
                    <a:pt x="3688" y="18016"/>
                  </a:lnTo>
                  <a:lnTo>
                    <a:pt x="3876" y="18167"/>
                  </a:lnTo>
                  <a:lnTo>
                    <a:pt x="4074" y="18318"/>
                  </a:lnTo>
                  <a:lnTo>
                    <a:pt x="4271" y="18459"/>
                  </a:lnTo>
                  <a:lnTo>
                    <a:pt x="4469" y="18600"/>
                  </a:lnTo>
                  <a:lnTo>
                    <a:pt x="4676" y="18731"/>
                  </a:lnTo>
                  <a:lnTo>
                    <a:pt x="4883" y="18863"/>
                  </a:lnTo>
                  <a:lnTo>
                    <a:pt x="5090" y="18986"/>
                  </a:lnTo>
                  <a:lnTo>
                    <a:pt x="5306" y="19108"/>
                  </a:lnTo>
                  <a:lnTo>
                    <a:pt x="5523" y="19221"/>
                  </a:lnTo>
                  <a:lnTo>
                    <a:pt x="5739" y="19334"/>
                  </a:lnTo>
                  <a:lnTo>
                    <a:pt x="5965" y="19437"/>
                  </a:lnTo>
                  <a:lnTo>
                    <a:pt x="6191" y="19541"/>
                  </a:lnTo>
                  <a:lnTo>
                    <a:pt x="6416" y="19635"/>
                  </a:lnTo>
                  <a:lnTo>
                    <a:pt x="6652" y="19719"/>
                  </a:lnTo>
                  <a:lnTo>
                    <a:pt x="6887" y="19804"/>
                  </a:lnTo>
                  <a:lnTo>
                    <a:pt x="7122" y="19879"/>
                  </a:lnTo>
                  <a:lnTo>
                    <a:pt x="7357" y="19955"/>
                  </a:lnTo>
                  <a:lnTo>
                    <a:pt x="7602" y="20020"/>
                  </a:lnTo>
                  <a:lnTo>
                    <a:pt x="7846" y="20077"/>
                  </a:lnTo>
                  <a:lnTo>
                    <a:pt x="8091" y="20133"/>
                  </a:lnTo>
                  <a:lnTo>
                    <a:pt x="8345" y="20180"/>
                  </a:lnTo>
                  <a:lnTo>
                    <a:pt x="8590" y="20218"/>
                  </a:lnTo>
                  <a:lnTo>
                    <a:pt x="8844" y="20256"/>
                  </a:lnTo>
                  <a:lnTo>
                    <a:pt x="9098" y="20284"/>
                  </a:lnTo>
                  <a:lnTo>
                    <a:pt x="9352" y="20312"/>
                  </a:lnTo>
                  <a:lnTo>
                    <a:pt x="9615" y="20321"/>
                  </a:lnTo>
                  <a:lnTo>
                    <a:pt x="9878" y="20331"/>
                  </a:lnTo>
                  <a:lnTo>
                    <a:pt x="10132" y="20340"/>
                  </a:lnTo>
                  <a:lnTo>
                    <a:pt x="10396" y="20331"/>
                  </a:lnTo>
                  <a:lnTo>
                    <a:pt x="10659" y="20321"/>
                  </a:lnTo>
                  <a:lnTo>
                    <a:pt x="10913" y="20312"/>
                  </a:lnTo>
                  <a:lnTo>
                    <a:pt x="11167" y="20284"/>
                  </a:lnTo>
                  <a:lnTo>
                    <a:pt x="11431" y="20256"/>
                  </a:lnTo>
                  <a:lnTo>
                    <a:pt x="11675" y="20218"/>
                  </a:lnTo>
                  <a:lnTo>
                    <a:pt x="11929" y="20180"/>
                  </a:lnTo>
                  <a:lnTo>
                    <a:pt x="12174" y="20133"/>
                  </a:lnTo>
                  <a:lnTo>
                    <a:pt x="12428" y="20077"/>
                  </a:lnTo>
                  <a:lnTo>
                    <a:pt x="12673" y="20020"/>
                  </a:lnTo>
                  <a:lnTo>
                    <a:pt x="12908" y="19955"/>
                  </a:lnTo>
                  <a:lnTo>
                    <a:pt x="13152" y="19879"/>
                  </a:lnTo>
                  <a:lnTo>
                    <a:pt x="13387" y="19804"/>
                  </a:lnTo>
                  <a:lnTo>
                    <a:pt x="13623" y="19719"/>
                  </a:lnTo>
                  <a:lnTo>
                    <a:pt x="13848" y="19635"/>
                  </a:lnTo>
                  <a:lnTo>
                    <a:pt x="14084" y="19541"/>
                  </a:lnTo>
                  <a:lnTo>
                    <a:pt x="14309" y="19437"/>
                  </a:lnTo>
                  <a:lnTo>
                    <a:pt x="14526" y="19334"/>
                  </a:lnTo>
                  <a:lnTo>
                    <a:pt x="14752" y="19221"/>
                  </a:lnTo>
                  <a:lnTo>
                    <a:pt x="14968" y="19108"/>
                  </a:lnTo>
                  <a:lnTo>
                    <a:pt x="15184" y="18986"/>
                  </a:lnTo>
                  <a:lnTo>
                    <a:pt x="15391" y="18863"/>
                  </a:lnTo>
                  <a:lnTo>
                    <a:pt x="15598" y="18731"/>
                  </a:lnTo>
                  <a:lnTo>
                    <a:pt x="15805" y="18600"/>
                  </a:lnTo>
                  <a:lnTo>
                    <a:pt x="16003" y="18459"/>
                  </a:lnTo>
                  <a:lnTo>
                    <a:pt x="16200" y="18318"/>
                  </a:lnTo>
                  <a:lnTo>
                    <a:pt x="16389" y="18167"/>
                  </a:lnTo>
                  <a:lnTo>
                    <a:pt x="16586" y="18016"/>
                  </a:lnTo>
                  <a:lnTo>
                    <a:pt x="16765" y="17857"/>
                  </a:lnTo>
                  <a:lnTo>
                    <a:pt x="16953" y="17697"/>
                  </a:lnTo>
                  <a:lnTo>
                    <a:pt x="17132" y="17527"/>
                  </a:lnTo>
                  <a:lnTo>
                    <a:pt x="17301" y="17358"/>
                  </a:lnTo>
                  <a:lnTo>
                    <a:pt x="17470" y="17179"/>
                  </a:lnTo>
                  <a:lnTo>
                    <a:pt x="17640" y="17010"/>
                  </a:lnTo>
                  <a:lnTo>
                    <a:pt x="17800" y="16822"/>
                  </a:lnTo>
                  <a:lnTo>
                    <a:pt x="17960" y="16634"/>
                  </a:lnTo>
                  <a:lnTo>
                    <a:pt x="18110" y="16445"/>
                  </a:lnTo>
                  <a:lnTo>
                    <a:pt x="18261" y="16248"/>
                  </a:lnTo>
                  <a:lnTo>
                    <a:pt x="18402" y="16050"/>
                  </a:lnTo>
                  <a:lnTo>
                    <a:pt x="18543" y="15853"/>
                  </a:lnTo>
                  <a:lnTo>
                    <a:pt x="18675" y="15646"/>
                  </a:lnTo>
                  <a:lnTo>
                    <a:pt x="18806" y="15439"/>
                  </a:lnTo>
                  <a:lnTo>
                    <a:pt x="18929" y="15232"/>
                  </a:lnTo>
                  <a:lnTo>
                    <a:pt x="19051" y="15015"/>
                  </a:lnTo>
                  <a:lnTo>
                    <a:pt x="19164" y="14799"/>
                  </a:lnTo>
                  <a:lnTo>
                    <a:pt x="19267" y="14573"/>
                  </a:lnTo>
                  <a:lnTo>
                    <a:pt x="19371" y="14357"/>
                  </a:lnTo>
                  <a:lnTo>
                    <a:pt x="19474" y="14122"/>
                  </a:lnTo>
                  <a:lnTo>
                    <a:pt x="19568" y="13896"/>
                  </a:lnTo>
                  <a:lnTo>
                    <a:pt x="19653" y="13661"/>
                  </a:lnTo>
                  <a:lnTo>
                    <a:pt x="19738" y="13425"/>
                  </a:lnTo>
                  <a:lnTo>
                    <a:pt x="19813" y="13190"/>
                  </a:lnTo>
                  <a:lnTo>
                    <a:pt x="19888" y="12955"/>
                  </a:lnTo>
                  <a:lnTo>
                    <a:pt x="19954" y="12710"/>
                  </a:lnTo>
                  <a:lnTo>
                    <a:pt x="20011" y="12466"/>
                  </a:lnTo>
                  <a:lnTo>
                    <a:pt x="20067" y="12221"/>
                  </a:lnTo>
                  <a:lnTo>
                    <a:pt x="20114" y="11967"/>
                  </a:lnTo>
                  <a:lnTo>
                    <a:pt x="20152" y="11713"/>
                  </a:lnTo>
                  <a:lnTo>
                    <a:pt x="20189" y="11459"/>
                  </a:lnTo>
                  <a:lnTo>
                    <a:pt x="20218" y="11205"/>
                  </a:lnTo>
                  <a:lnTo>
                    <a:pt x="20236" y="10951"/>
                  </a:lnTo>
                  <a:lnTo>
                    <a:pt x="20255" y="10688"/>
                  </a:lnTo>
                  <a:lnTo>
                    <a:pt x="20265" y="10434"/>
                  </a:lnTo>
                  <a:lnTo>
                    <a:pt x="20274" y="10170"/>
                  </a:lnTo>
                  <a:lnTo>
                    <a:pt x="20265" y="9907"/>
                  </a:lnTo>
                  <a:lnTo>
                    <a:pt x="20255" y="9644"/>
                  </a:lnTo>
                  <a:lnTo>
                    <a:pt x="20236" y="9390"/>
                  </a:lnTo>
                  <a:lnTo>
                    <a:pt x="20218" y="9126"/>
                  </a:lnTo>
                  <a:lnTo>
                    <a:pt x="20189" y="8872"/>
                  </a:lnTo>
                  <a:lnTo>
                    <a:pt x="20152" y="8618"/>
                  </a:lnTo>
                  <a:lnTo>
                    <a:pt x="20114" y="8364"/>
                  </a:lnTo>
                  <a:lnTo>
                    <a:pt x="20067" y="8119"/>
                  </a:lnTo>
                  <a:lnTo>
                    <a:pt x="20011" y="7875"/>
                  </a:lnTo>
                  <a:lnTo>
                    <a:pt x="19954" y="7630"/>
                  </a:lnTo>
                  <a:lnTo>
                    <a:pt x="19888" y="7386"/>
                  </a:lnTo>
                  <a:lnTo>
                    <a:pt x="19813" y="7141"/>
                  </a:lnTo>
                  <a:lnTo>
                    <a:pt x="19738" y="6906"/>
                  </a:lnTo>
                  <a:lnTo>
                    <a:pt x="19653" y="6671"/>
                  </a:lnTo>
                  <a:lnTo>
                    <a:pt x="19568" y="6435"/>
                  </a:lnTo>
                  <a:lnTo>
                    <a:pt x="19474" y="6210"/>
                  </a:lnTo>
                  <a:lnTo>
                    <a:pt x="19371" y="5984"/>
                  </a:lnTo>
                  <a:lnTo>
                    <a:pt x="19267" y="5758"/>
                  </a:lnTo>
                  <a:lnTo>
                    <a:pt x="19164" y="5542"/>
                  </a:lnTo>
                  <a:lnTo>
                    <a:pt x="19051" y="5325"/>
                  </a:lnTo>
                  <a:lnTo>
                    <a:pt x="18929" y="5109"/>
                  </a:lnTo>
                  <a:lnTo>
                    <a:pt x="18806" y="4893"/>
                  </a:lnTo>
                  <a:lnTo>
                    <a:pt x="18675" y="4686"/>
                  </a:lnTo>
                  <a:lnTo>
                    <a:pt x="18543" y="4488"/>
                  </a:lnTo>
                  <a:lnTo>
                    <a:pt x="18402" y="4281"/>
                  </a:lnTo>
                  <a:lnTo>
                    <a:pt x="18261" y="4084"/>
                  </a:lnTo>
                  <a:lnTo>
                    <a:pt x="18110" y="3895"/>
                  </a:lnTo>
                  <a:lnTo>
                    <a:pt x="17960" y="3698"/>
                  </a:lnTo>
                  <a:lnTo>
                    <a:pt x="17800" y="3510"/>
                  </a:lnTo>
                  <a:lnTo>
                    <a:pt x="17640" y="3331"/>
                  </a:lnTo>
                  <a:lnTo>
                    <a:pt x="17470" y="3152"/>
                  </a:lnTo>
                  <a:lnTo>
                    <a:pt x="17301" y="2983"/>
                  </a:lnTo>
                  <a:lnTo>
                    <a:pt x="17132" y="2804"/>
                  </a:lnTo>
                  <a:lnTo>
                    <a:pt x="16953" y="2644"/>
                  </a:lnTo>
                  <a:lnTo>
                    <a:pt x="16765" y="2484"/>
                  </a:lnTo>
                  <a:lnTo>
                    <a:pt x="16586" y="2324"/>
                  </a:lnTo>
                  <a:lnTo>
                    <a:pt x="16389" y="2174"/>
                  </a:lnTo>
                  <a:lnTo>
                    <a:pt x="16200" y="2023"/>
                  </a:lnTo>
                  <a:lnTo>
                    <a:pt x="16003" y="1873"/>
                  </a:lnTo>
                  <a:lnTo>
                    <a:pt x="15805" y="1741"/>
                  </a:lnTo>
                  <a:lnTo>
                    <a:pt x="15598" y="1600"/>
                  </a:lnTo>
                  <a:lnTo>
                    <a:pt x="15391" y="1468"/>
                  </a:lnTo>
                  <a:lnTo>
                    <a:pt x="15184" y="1346"/>
                  </a:lnTo>
                  <a:lnTo>
                    <a:pt x="14968" y="1224"/>
                  </a:lnTo>
                  <a:lnTo>
                    <a:pt x="14752" y="1111"/>
                  </a:lnTo>
                  <a:lnTo>
                    <a:pt x="14526" y="1007"/>
                  </a:lnTo>
                  <a:lnTo>
                    <a:pt x="14309" y="904"/>
                  </a:lnTo>
                  <a:lnTo>
                    <a:pt x="14084" y="800"/>
                  </a:lnTo>
                  <a:lnTo>
                    <a:pt x="13848" y="706"/>
                  </a:lnTo>
                  <a:lnTo>
                    <a:pt x="13623" y="621"/>
                  </a:lnTo>
                  <a:lnTo>
                    <a:pt x="13387" y="537"/>
                  </a:lnTo>
                  <a:lnTo>
                    <a:pt x="13152" y="461"/>
                  </a:lnTo>
                  <a:lnTo>
                    <a:pt x="12908" y="386"/>
                  </a:lnTo>
                  <a:lnTo>
                    <a:pt x="12673" y="320"/>
                  </a:lnTo>
                  <a:lnTo>
                    <a:pt x="12428" y="264"/>
                  </a:lnTo>
                  <a:lnTo>
                    <a:pt x="12174" y="207"/>
                  </a:lnTo>
                  <a:lnTo>
                    <a:pt x="11929" y="160"/>
                  </a:lnTo>
                  <a:lnTo>
                    <a:pt x="11675" y="113"/>
                  </a:lnTo>
                  <a:lnTo>
                    <a:pt x="11431" y="85"/>
                  </a:lnTo>
                  <a:lnTo>
                    <a:pt x="11167" y="57"/>
                  </a:lnTo>
                  <a:lnTo>
                    <a:pt x="10913" y="29"/>
                  </a:lnTo>
                  <a:lnTo>
                    <a:pt x="10659" y="10"/>
                  </a:lnTo>
                  <a:lnTo>
                    <a:pt x="10396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g204fb7e3b45_0_1583"/>
            <p:cNvSpPr/>
            <p:nvPr/>
          </p:nvSpPr>
          <p:spPr>
            <a:xfrm>
              <a:off x="3728938" y="2043567"/>
              <a:ext cx="1488640" cy="1171663"/>
            </a:xfrm>
            <a:custGeom>
              <a:rect b="b" l="l" r="r" t="t"/>
              <a:pathLst>
                <a:path extrusionOk="0" h="27294" w="34678">
                  <a:moveTo>
                    <a:pt x="1101" y="1"/>
                  </a:moveTo>
                  <a:lnTo>
                    <a:pt x="988" y="10"/>
                  </a:lnTo>
                  <a:lnTo>
                    <a:pt x="875" y="29"/>
                  </a:lnTo>
                  <a:lnTo>
                    <a:pt x="772" y="57"/>
                  </a:lnTo>
                  <a:lnTo>
                    <a:pt x="668" y="95"/>
                  </a:lnTo>
                  <a:lnTo>
                    <a:pt x="574" y="142"/>
                  </a:lnTo>
                  <a:lnTo>
                    <a:pt x="480" y="199"/>
                  </a:lnTo>
                  <a:lnTo>
                    <a:pt x="395" y="264"/>
                  </a:lnTo>
                  <a:lnTo>
                    <a:pt x="320" y="340"/>
                  </a:lnTo>
                  <a:lnTo>
                    <a:pt x="245" y="415"/>
                  </a:lnTo>
                  <a:lnTo>
                    <a:pt x="188" y="500"/>
                  </a:lnTo>
                  <a:lnTo>
                    <a:pt x="132" y="594"/>
                  </a:lnTo>
                  <a:lnTo>
                    <a:pt x="85" y="697"/>
                  </a:lnTo>
                  <a:lnTo>
                    <a:pt x="47" y="801"/>
                  </a:lnTo>
                  <a:lnTo>
                    <a:pt x="19" y="904"/>
                  </a:lnTo>
                  <a:lnTo>
                    <a:pt x="0" y="1017"/>
                  </a:lnTo>
                  <a:lnTo>
                    <a:pt x="0" y="1130"/>
                  </a:lnTo>
                  <a:lnTo>
                    <a:pt x="0" y="23314"/>
                  </a:lnTo>
                  <a:lnTo>
                    <a:pt x="0" y="23379"/>
                  </a:lnTo>
                  <a:lnTo>
                    <a:pt x="19" y="23455"/>
                  </a:lnTo>
                  <a:lnTo>
                    <a:pt x="38" y="23530"/>
                  </a:lnTo>
                  <a:lnTo>
                    <a:pt x="76" y="23605"/>
                  </a:lnTo>
                  <a:lnTo>
                    <a:pt x="113" y="23680"/>
                  </a:lnTo>
                  <a:lnTo>
                    <a:pt x="160" y="23756"/>
                  </a:lnTo>
                  <a:lnTo>
                    <a:pt x="282" y="23906"/>
                  </a:lnTo>
                  <a:lnTo>
                    <a:pt x="433" y="24066"/>
                  </a:lnTo>
                  <a:lnTo>
                    <a:pt x="612" y="24226"/>
                  </a:lnTo>
                  <a:lnTo>
                    <a:pt x="819" y="24395"/>
                  </a:lnTo>
                  <a:lnTo>
                    <a:pt x="1045" y="24555"/>
                  </a:lnTo>
                  <a:lnTo>
                    <a:pt x="1280" y="24725"/>
                  </a:lnTo>
                  <a:lnTo>
                    <a:pt x="1543" y="24894"/>
                  </a:lnTo>
                  <a:lnTo>
                    <a:pt x="1825" y="25054"/>
                  </a:lnTo>
                  <a:lnTo>
                    <a:pt x="2108" y="25223"/>
                  </a:lnTo>
                  <a:lnTo>
                    <a:pt x="2409" y="25383"/>
                  </a:lnTo>
                  <a:lnTo>
                    <a:pt x="2710" y="25543"/>
                  </a:lnTo>
                  <a:lnTo>
                    <a:pt x="3331" y="25854"/>
                  </a:lnTo>
                  <a:lnTo>
                    <a:pt x="3961" y="26155"/>
                  </a:lnTo>
                  <a:lnTo>
                    <a:pt x="4563" y="26428"/>
                  </a:lnTo>
                  <a:lnTo>
                    <a:pt x="5128" y="26663"/>
                  </a:lnTo>
                  <a:lnTo>
                    <a:pt x="5626" y="26879"/>
                  </a:lnTo>
                  <a:lnTo>
                    <a:pt x="6388" y="27180"/>
                  </a:lnTo>
                  <a:lnTo>
                    <a:pt x="6670" y="27293"/>
                  </a:lnTo>
                  <a:lnTo>
                    <a:pt x="28487" y="27293"/>
                  </a:lnTo>
                  <a:lnTo>
                    <a:pt x="28760" y="27180"/>
                  </a:lnTo>
                  <a:lnTo>
                    <a:pt x="29456" y="26870"/>
                  </a:lnTo>
                  <a:lnTo>
                    <a:pt x="29926" y="26653"/>
                  </a:lnTo>
                  <a:lnTo>
                    <a:pt x="30453" y="26409"/>
                  </a:lnTo>
                  <a:lnTo>
                    <a:pt x="31008" y="26136"/>
                  </a:lnTo>
                  <a:lnTo>
                    <a:pt x="31582" y="25844"/>
                  </a:lnTo>
                  <a:lnTo>
                    <a:pt x="32166" y="25534"/>
                  </a:lnTo>
                  <a:lnTo>
                    <a:pt x="32721" y="25223"/>
                  </a:lnTo>
                  <a:lnTo>
                    <a:pt x="32984" y="25063"/>
                  </a:lnTo>
                  <a:lnTo>
                    <a:pt x="33247" y="24903"/>
                  </a:lnTo>
                  <a:lnTo>
                    <a:pt x="33483" y="24753"/>
                  </a:lnTo>
                  <a:lnTo>
                    <a:pt x="33708" y="24593"/>
                  </a:lnTo>
                  <a:lnTo>
                    <a:pt x="33915" y="24442"/>
                  </a:lnTo>
                  <a:lnTo>
                    <a:pt x="34104" y="24292"/>
                  </a:lnTo>
                  <a:lnTo>
                    <a:pt x="34273" y="24141"/>
                  </a:lnTo>
                  <a:lnTo>
                    <a:pt x="34414" y="24000"/>
                  </a:lnTo>
                  <a:lnTo>
                    <a:pt x="34527" y="23869"/>
                  </a:lnTo>
                  <a:lnTo>
                    <a:pt x="34574" y="23803"/>
                  </a:lnTo>
                  <a:lnTo>
                    <a:pt x="34612" y="23737"/>
                  </a:lnTo>
                  <a:lnTo>
                    <a:pt x="34640" y="23671"/>
                  </a:lnTo>
                  <a:lnTo>
                    <a:pt x="34659" y="23615"/>
                  </a:lnTo>
                  <a:lnTo>
                    <a:pt x="34677" y="23549"/>
                  </a:lnTo>
                  <a:lnTo>
                    <a:pt x="34677" y="23492"/>
                  </a:lnTo>
                  <a:lnTo>
                    <a:pt x="34677" y="1130"/>
                  </a:lnTo>
                  <a:lnTo>
                    <a:pt x="34668" y="1017"/>
                  </a:lnTo>
                  <a:lnTo>
                    <a:pt x="34659" y="904"/>
                  </a:lnTo>
                  <a:lnTo>
                    <a:pt x="34630" y="801"/>
                  </a:lnTo>
                  <a:lnTo>
                    <a:pt x="34593" y="697"/>
                  </a:lnTo>
                  <a:lnTo>
                    <a:pt x="34546" y="594"/>
                  </a:lnTo>
                  <a:lnTo>
                    <a:pt x="34489" y="500"/>
                  </a:lnTo>
                  <a:lnTo>
                    <a:pt x="34423" y="415"/>
                  </a:lnTo>
                  <a:lnTo>
                    <a:pt x="34358" y="340"/>
                  </a:lnTo>
                  <a:lnTo>
                    <a:pt x="34282" y="264"/>
                  </a:lnTo>
                  <a:lnTo>
                    <a:pt x="34188" y="199"/>
                  </a:lnTo>
                  <a:lnTo>
                    <a:pt x="34104" y="142"/>
                  </a:lnTo>
                  <a:lnTo>
                    <a:pt x="34009" y="95"/>
                  </a:lnTo>
                  <a:lnTo>
                    <a:pt x="33906" y="57"/>
                  </a:lnTo>
                  <a:lnTo>
                    <a:pt x="33803" y="29"/>
                  </a:lnTo>
                  <a:lnTo>
                    <a:pt x="33690" y="10"/>
                  </a:lnTo>
                  <a:lnTo>
                    <a:pt x="3357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g204fb7e3b45_0_1583"/>
            <p:cNvSpPr/>
            <p:nvPr/>
          </p:nvSpPr>
          <p:spPr>
            <a:xfrm>
              <a:off x="3431700" y="3154215"/>
              <a:ext cx="2163889" cy="227430"/>
            </a:xfrm>
            <a:custGeom>
              <a:rect b="b" l="l" r="r" t="t"/>
              <a:pathLst>
                <a:path extrusionOk="0" h="5298" w="50408">
                  <a:moveTo>
                    <a:pt x="17706" y="0"/>
                  </a:moveTo>
                  <a:lnTo>
                    <a:pt x="15391" y="10"/>
                  </a:lnTo>
                  <a:lnTo>
                    <a:pt x="13190" y="29"/>
                  </a:lnTo>
                  <a:lnTo>
                    <a:pt x="11111" y="57"/>
                  </a:lnTo>
                  <a:lnTo>
                    <a:pt x="9173" y="104"/>
                  </a:lnTo>
                  <a:lnTo>
                    <a:pt x="7385" y="151"/>
                  </a:lnTo>
                  <a:lnTo>
                    <a:pt x="6548" y="189"/>
                  </a:lnTo>
                  <a:lnTo>
                    <a:pt x="5758" y="226"/>
                  </a:lnTo>
                  <a:lnTo>
                    <a:pt x="5005" y="273"/>
                  </a:lnTo>
                  <a:lnTo>
                    <a:pt x="4299" y="320"/>
                  </a:lnTo>
                  <a:lnTo>
                    <a:pt x="3650" y="367"/>
                  </a:lnTo>
                  <a:lnTo>
                    <a:pt x="3039" y="433"/>
                  </a:lnTo>
                  <a:lnTo>
                    <a:pt x="2484" y="499"/>
                  </a:lnTo>
                  <a:lnTo>
                    <a:pt x="1976" y="565"/>
                  </a:lnTo>
                  <a:lnTo>
                    <a:pt x="1524" y="650"/>
                  </a:lnTo>
                  <a:lnTo>
                    <a:pt x="1129" y="734"/>
                  </a:lnTo>
                  <a:lnTo>
                    <a:pt x="790" y="828"/>
                  </a:lnTo>
                  <a:lnTo>
                    <a:pt x="649" y="875"/>
                  </a:lnTo>
                  <a:lnTo>
                    <a:pt x="508" y="922"/>
                  </a:lnTo>
                  <a:lnTo>
                    <a:pt x="395" y="979"/>
                  </a:lnTo>
                  <a:lnTo>
                    <a:pt x="292" y="1035"/>
                  </a:lnTo>
                  <a:lnTo>
                    <a:pt x="198" y="1092"/>
                  </a:lnTo>
                  <a:lnTo>
                    <a:pt x="132" y="1148"/>
                  </a:lnTo>
                  <a:lnTo>
                    <a:pt x="75" y="1214"/>
                  </a:lnTo>
                  <a:lnTo>
                    <a:pt x="28" y="1271"/>
                  </a:lnTo>
                  <a:lnTo>
                    <a:pt x="10" y="1336"/>
                  </a:lnTo>
                  <a:lnTo>
                    <a:pt x="0" y="1402"/>
                  </a:lnTo>
                  <a:lnTo>
                    <a:pt x="10" y="1478"/>
                  </a:lnTo>
                  <a:lnTo>
                    <a:pt x="28" y="1543"/>
                  </a:lnTo>
                  <a:lnTo>
                    <a:pt x="75" y="1619"/>
                  </a:lnTo>
                  <a:lnTo>
                    <a:pt x="132" y="1694"/>
                  </a:lnTo>
                  <a:lnTo>
                    <a:pt x="198" y="1769"/>
                  </a:lnTo>
                  <a:lnTo>
                    <a:pt x="292" y="1844"/>
                  </a:lnTo>
                  <a:lnTo>
                    <a:pt x="395" y="1920"/>
                  </a:lnTo>
                  <a:lnTo>
                    <a:pt x="508" y="1995"/>
                  </a:lnTo>
                  <a:lnTo>
                    <a:pt x="649" y="2070"/>
                  </a:lnTo>
                  <a:lnTo>
                    <a:pt x="790" y="2145"/>
                  </a:lnTo>
                  <a:lnTo>
                    <a:pt x="1129" y="2305"/>
                  </a:lnTo>
                  <a:lnTo>
                    <a:pt x="1524" y="2465"/>
                  </a:lnTo>
                  <a:lnTo>
                    <a:pt x="1976" y="2635"/>
                  </a:lnTo>
                  <a:lnTo>
                    <a:pt x="2484" y="2795"/>
                  </a:lnTo>
                  <a:lnTo>
                    <a:pt x="3039" y="2955"/>
                  </a:lnTo>
                  <a:lnTo>
                    <a:pt x="3650" y="3124"/>
                  </a:lnTo>
                  <a:lnTo>
                    <a:pt x="4299" y="3284"/>
                  </a:lnTo>
                  <a:lnTo>
                    <a:pt x="5005" y="3444"/>
                  </a:lnTo>
                  <a:lnTo>
                    <a:pt x="5758" y="3594"/>
                  </a:lnTo>
                  <a:lnTo>
                    <a:pt x="6548" y="3754"/>
                  </a:lnTo>
                  <a:lnTo>
                    <a:pt x="7385" y="3905"/>
                  </a:lnTo>
                  <a:lnTo>
                    <a:pt x="8260" y="4046"/>
                  </a:lnTo>
                  <a:lnTo>
                    <a:pt x="9173" y="4187"/>
                  </a:lnTo>
                  <a:lnTo>
                    <a:pt x="10123" y="4328"/>
                  </a:lnTo>
                  <a:lnTo>
                    <a:pt x="11111" y="4450"/>
                  </a:lnTo>
                  <a:lnTo>
                    <a:pt x="12136" y="4573"/>
                  </a:lnTo>
                  <a:lnTo>
                    <a:pt x="13190" y="4695"/>
                  </a:lnTo>
                  <a:lnTo>
                    <a:pt x="14281" y="4798"/>
                  </a:lnTo>
                  <a:lnTo>
                    <a:pt x="15391" y="4902"/>
                  </a:lnTo>
                  <a:lnTo>
                    <a:pt x="16539" y="4987"/>
                  </a:lnTo>
                  <a:lnTo>
                    <a:pt x="17706" y="5071"/>
                  </a:lnTo>
                  <a:lnTo>
                    <a:pt x="18910" y="5137"/>
                  </a:lnTo>
                  <a:lnTo>
                    <a:pt x="20123" y="5194"/>
                  </a:lnTo>
                  <a:lnTo>
                    <a:pt x="21365" y="5241"/>
                  </a:lnTo>
                  <a:lnTo>
                    <a:pt x="22626" y="5269"/>
                  </a:lnTo>
                  <a:lnTo>
                    <a:pt x="23905" y="5297"/>
                  </a:lnTo>
                  <a:lnTo>
                    <a:pt x="26502" y="5297"/>
                  </a:lnTo>
                  <a:lnTo>
                    <a:pt x="27781" y="5269"/>
                  </a:lnTo>
                  <a:lnTo>
                    <a:pt x="29042" y="5241"/>
                  </a:lnTo>
                  <a:lnTo>
                    <a:pt x="30284" y="5194"/>
                  </a:lnTo>
                  <a:lnTo>
                    <a:pt x="31507" y="5137"/>
                  </a:lnTo>
                  <a:lnTo>
                    <a:pt x="32702" y="5071"/>
                  </a:lnTo>
                  <a:lnTo>
                    <a:pt x="33868" y="4987"/>
                  </a:lnTo>
                  <a:lnTo>
                    <a:pt x="35016" y="4902"/>
                  </a:lnTo>
                  <a:lnTo>
                    <a:pt x="36136" y="4798"/>
                  </a:lnTo>
                  <a:lnTo>
                    <a:pt x="37217" y="4695"/>
                  </a:lnTo>
                  <a:lnTo>
                    <a:pt x="38271" y="4573"/>
                  </a:lnTo>
                  <a:lnTo>
                    <a:pt x="39297" y="4450"/>
                  </a:lnTo>
                  <a:lnTo>
                    <a:pt x="40284" y="4328"/>
                  </a:lnTo>
                  <a:lnTo>
                    <a:pt x="41235" y="4187"/>
                  </a:lnTo>
                  <a:lnTo>
                    <a:pt x="42157" y="4046"/>
                  </a:lnTo>
                  <a:lnTo>
                    <a:pt x="43031" y="3905"/>
                  </a:lnTo>
                  <a:lnTo>
                    <a:pt x="43859" y="3754"/>
                  </a:lnTo>
                  <a:lnTo>
                    <a:pt x="44659" y="3594"/>
                  </a:lnTo>
                  <a:lnTo>
                    <a:pt x="45402" y="3444"/>
                  </a:lnTo>
                  <a:lnTo>
                    <a:pt x="46108" y="3284"/>
                  </a:lnTo>
                  <a:lnTo>
                    <a:pt x="46757" y="3124"/>
                  </a:lnTo>
                  <a:lnTo>
                    <a:pt x="47368" y="2955"/>
                  </a:lnTo>
                  <a:lnTo>
                    <a:pt x="47923" y="2795"/>
                  </a:lnTo>
                  <a:lnTo>
                    <a:pt x="48432" y="2635"/>
                  </a:lnTo>
                  <a:lnTo>
                    <a:pt x="48883" y="2465"/>
                  </a:lnTo>
                  <a:lnTo>
                    <a:pt x="49278" y="2305"/>
                  </a:lnTo>
                  <a:lnTo>
                    <a:pt x="49617" y="2145"/>
                  </a:lnTo>
                  <a:lnTo>
                    <a:pt x="49767" y="2070"/>
                  </a:lnTo>
                  <a:lnTo>
                    <a:pt x="49899" y="1995"/>
                  </a:lnTo>
                  <a:lnTo>
                    <a:pt x="50021" y="1920"/>
                  </a:lnTo>
                  <a:lnTo>
                    <a:pt x="50116" y="1844"/>
                  </a:lnTo>
                  <a:lnTo>
                    <a:pt x="50210" y="1769"/>
                  </a:lnTo>
                  <a:lnTo>
                    <a:pt x="50285" y="1694"/>
                  </a:lnTo>
                  <a:lnTo>
                    <a:pt x="50341" y="1619"/>
                  </a:lnTo>
                  <a:lnTo>
                    <a:pt x="50379" y="1543"/>
                  </a:lnTo>
                  <a:lnTo>
                    <a:pt x="50398" y="1478"/>
                  </a:lnTo>
                  <a:lnTo>
                    <a:pt x="50407" y="1402"/>
                  </a:lnTo>
                  <a:lnTo>
                    <a:pt x="50398" y="1336"/>
                  </a:lnTo>
                  <a:lnTo>
                    <a:pt x="50379" y="1271"/>
                  </a:lnTo>
                  <a:lnTo>
                    <a:pt x="50341" y="1214"/>
                  </a:lnTo>
                  <a:lnTo>
                    <a:pt x="50285" y="1148"/>
                  </a:lnTo>
                  <a:lnTo>
                    <a:pt x="50210" y="1092"/>
                  </a:lnTo>
                  <a:lnTo>
                    <a:pt x="50116" y="1035"/>
                  </a:lnTo>
                  <a:lnTo>
                    <a:pt x="50021" y="979"/>
                  </a:lnTo>
                  <a:lnTo>
                    <a:pt x="49899" y="922"/>
                  </a:lnTo>
                  <a:lnTo>
                    <a:pt x="49767" y="875"/>
                  </a:lnTo>
                  <a:lnTo>
                    <a:pt x="49617" y="828"/>
                  </a:lnTo>
                  <a:lnTo>
                    <a:pt x="49278" y="734"/>
                  </a:lnTo>
                  <a:lnTo>
                    <a:pt x="48883" y="650"/>
                  </a:lnTo>
                  <a:lnTo>
                    <a:pt x="48432" y="565"/>
                  </a:lnTo>
                  <a:lnTo>
                    <a:pt x="47923" y="499"/>
                  </a:lnTo>
                  <a:lnTo>
                    <a:pt x="47368" y="433"/>
                  </a:lnTo>
                  <a:lnTo>
                    <a:pt x="46757" y="367"/>
                  </a:lnTo>
                  <a:lnTo>
                    <a:pt x="46108" y="320"/>
                  </a:lnTo>
                  <a:lnTo>
                    <a:pt x="45402" y="273"/>
                  </a:lnTo>
                  <a:lnTo>
                    <a:pt x="44659" y="226"/>
                  </a:lnTo>
                  <a:lnTo>
                    <a:pt x="43859" y="189"/>
                  </a:lnTo>
                  <a:lnTo>
                    <a:pt x="43031" y="151"/>
                  </a:lnTo>
                  <a:lnTo>
                    <a:pt x="41235" y="104"/>
                  </a:lnTo>
                  <a:lnTo>
                    <a:pt x="39297" y="57"/>
                  </a:lnTo>
                  <a:lnTo>
                    <a:pt x="37217" y="29"/>
                  </a:lnTo>
                  <a:lnTo>
                    <a:pt x="35016" y="10"/>
                  </a:lnTo>
                  <a:lnTo>
                    <a:pt x="32702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g204fb7e3b45_0_1583"/>
            <p:cNvSpPr/>
            <p:nvPr/>
          </p:nvSpPr>
          <p:spPr>
            <a:xfrm>
              <a:off x="3746281" y="3230155"/>
              <a:ext cx="1534701" cy="199141"/>
            </a:xfrm>
            <a:custGeom>
              <a:rect b="b" l="l" r="r" t="t"/>
              <a:pathLst>
                <a:path extrusionOk="0" h="4639" w="35751">
                  <a:moveTo>
                    <a:pt x="2202" y="0"/>
                  </a:moveTo>
                  <a:lnTo>
                    <a:pt x="2080" y="10"/>
                  </a:lnTo>
                  <a:lnTo>
                    <a:pt x="1967" y="28"/>
                  </a:lnTo>
                  <a:lnTo>
                    <a:pt x="1854" y="47"/>
                  </a:lnTo>
                  <a:lnTo>
                    <a:pt x="1741" y="75"/>
                  </a:lnTo>
                  <a:lnTo>
                    <a:pt x="1628" y="104"/>
                  </a:lnTo>
                  <a:lnTo>
                    <a:pt x="1421" y="179"/>
                  </a:lnTo>
                  <a:lnTo>
                    <a:pt x="1214" y="282"/>
                  </a:lnTo>
                  <a:lnTo>
                    <a:pt x="1026" y="395"/>
                  </a:lnTo>
                  <a:lnTo>
                    <a:pt x="847" y="527"/>
                  </a:lnTo>
                  <a:lnTo>
                    <a:pt x="678" y="678"/>
                  </a:lnTo>
                  <a:lnTo>
                    <a:pt x="528" y="847"/>
                  </a:lnTo>
                  <a:lnTo>
                    <a:pt x="396" y="1016"/>
                  </a:lnTo>
                  <a:lnTo>
                    <a:pt x="283" y="1214"/>
                  </a:lnTo>
                  <a:lnTo>
                    <a:pt x="180" y="1411"/>
                  </a:lnTo>
                  <a:lnTo>
                    <a:pt x="104" y="1628"/>
                  </a:lnTo>
                  <a:lnTo>
                    <a:pt x="76" y="1741"/>
                  </a:lnTo>
                  <a:lnTo>
                    <a:pt x="48" y="1853"/>
                  </a:lnTo>
                  <a:lnTo>
                    <a:pt x="29" y="1966"/>
                  </a:lnTo>
                  <a:lnTo>
                    <a:pt x="10" y="2079"/>
                  </a:lnTo>
                  <a:lnTo>
                    <a:pt x="1" y="2202"/>
                  </a:lnTo>
                  <a:lnTo>
                    <a:pt x="1" y="2314"/>
                  </a:lnTo>
                  <a:lnTo>
                    <a:pt x="1" y="2437"/>
                  </a:lnTo>
                  <a:lnTo>
                    <a:pt x="10" y="2550"/>
                  </a:lnTo>
                  <a:lnTo>
                    <a:pt x="29" y="2672"/>
                  </a:lnTo>
                  <a:lnTo>
                    <a:pt x="48" y="2785"/>
                  </a:lnTo>
                  <a:lnTo>
                    <a:pt x="76" y="2898"/>
                  </a:lnTo>
                  <a:lnTo>
                    <a:pt x="104" y="3011"/>
                  </a:lnTo>
                  <a:lnTo>
                    <a:pt x="180" y="3218"/>
                  </a:lnTo>
                  <a:lnTo>
                    <a:pt x="283" y="3425"/>
                  </a:lnTo>
                  <a:lnTo>
                    <a:pt x="396" y="3613"/>
                  </a:lnTo>
                  <a:lnTo>
                    <a:pt x="528" y="3792"/>
                  </a:lnTo>
                  <a:lnTo>
                    <a:pt x="678" y="3961"/>
                  </a:lnTo>
                  <a:lnTo>
                    <a:pt x="847" y="4102"/>
                  </a:lnTo>
                  <a:lnTo>
                    <a:pt x="1026" y="4243"/>
                  </a:lnTo>
                  <a:lnTo>
                    <a:pt x="1214" y="4356"/>
                  </a:lnTo>
                  <a:lnTo>
                    <a:pt x="1421" y="4450"/>
                  </a:lnTo>
                  <a:lnTo>
                    <a:pt x="1628" y="4535"/>
                  </a:lnTo>
                  <a:lnTo>
                    <a:pt x="1741" y="4563"/>
                  </a:lnTo>
                  <a:lnTo>
                    <a:pt x="1854" y="4591"/>
                  </a:lnTo>
                  <a:lnTo>
                    <a:pt x="1967" y="4610"/>
                  </a:lnTo>
                  <a:lnTo>
                    <a:pt x="2080" y="4619"/>
                  </a:lnTo>
                  <a:lnTo>
                    <a:pt x="2202" y="4629"/>
                  </a:lnTo>
                  <a:lnTo>
                    <a:pt x="2325" y="4638"/>
                  </a:lnTo>
                  <a:lnTo>
                    <a:pt x="33436" y="4638"/>
                  </a:lnTo>
                  <a:lnTo>
                    <a:pt x="33549" y="4629"/>
                  </a:lnTo>
                  <a:lnTo>
                    <a:pt x="33671" y="4619"/>
                  </a:lnTo>
                  <a:lnTo>
                    <a:pt x="33784" y="4610"/>
                  </a:lnTo>
                  <a:lnTo>
                    <a:pt x="33897" y="4591"/>
                  </a:lnTo>
                  <a:lnTo>
                    <a:pt x="34010" y="4563"/>
                  </a:lnTo>
                  <a:lnTo>
                    <a:pt x="34123" y="4535"/>
                  </a:lnTo>
                  <a:lnTo>
                    <a:pt x="34339" y="4450"/>
                  </a:lnTo>
                  <a:lnTo>
                    <a:pt x="34537" y="4356"/>
                  </a:lnTo>
                  <a:lnTo>
                    <a:pt x="34725" y="4243"/>
                  </a:lnTo>
                  <a:lnTo>
                    <a:pt x="34904" y="4102"/>
                  </a:lnTo>
                  <a:lnTo>
                    <a:pt x="35073" y="3961"/>
                  </a:lnTo>
                  <a:lnTo>
                    <a:pt x="35224" y="3792"/>
                  </a:lnTo>
                  <a:lnTo>
                    <a:pt x="35355" y="3613"/>
                  </a:lnTo>
                  <a:lnTo>
                    <a:pt x="35468" y="3425"/>
                  </a:lnTo>
                  <a:lnTo>
                    <a:pt x="35572" y="3218"/>
                  </a:lnTo>
                  <a:lnTo>
                    <a:pt x="35647" y="3011"/>
                  </a:lnTo>
                  <a:lnTo>
                    <a:pt x="35675" y="2898"/>
                  </a:lnTo>
                  <a:lnTo>
                    <a:pt x="35703" y="2785"/>
                  </a:lnTo>
                  <a:lnTo>
                    <a:pt x="35722" y="2672"/>
                  </a:lnTo>
                  <a:lnTo>
                    <a:pt x="35741" y="2550"/>
                  </a:lnTo>
                  <a:lnTo>
                    <a:pt x="35750" y="2437"/>
                  </a:lnTo>
                  <a:lnTo>
                    <a:pt x="35750" y="2314"/>
                  </a:lnTo>
                  <a:lnTo>
                    <a:pt x="35750" y="2202"/>
                  </a:lnTo>
                  <a:lnTo>
                    <a:pt x="35741" y="2079"/>
                  </a:lnTo>
                  <a:lnTo>
                    <a:pt x="35722" y="1966"/>
                  </a:lnTo>
                  <a:lnTo>
                    <a:pt x="35703" y="1853"/>
                  </a:lnTo>
                  <a:lnTo>
                    <a:pt x="35675" y="1741"/>
                  </a:lnTo>
                  <a:lnTo>
                    <a:pt x="35647" y="1628"/>
                  </a:lnTo>
                  <a:lnTo>
                    <a:pt x="35572" y="1411"/>
                  </a:lnTo>
                  <a:lnTo>
                    <a:pt x="35468" y="1214"/>
                  </a:lnTo>
                  <a:lnTo>
                    <a:pt x="35355" y="1016"/>
                  </a:lnTo>
                  <a:lnTo>
                    <a:pt x="35224" y="847"/>
                  </a:lnTo>
                  <a:lnTo>
                    <a:pt x="35073" y="678"/>
                  </a:lnTo>
                  <a:lnTo>
                    <a:pt x="34904" y="527"/>
                  </a:lnTo>
                  <a:lnTo>
                    <a:pt x="34725" y="395"/>
                  </a:lnTo>
                  <a:lnTo>
                    <a:pt x="34537" y="282"/>
                  </a:lnTo>
                  <a:lnTo>
                    <a:pt x="34339" y="179"/>
                  </a:lnTo>
                  <a:lnTo>
                    <a:pt x="34123" y="104"/>
                  </a:lnTo>
                  <a:lnTo>
                    <a:pt x="34010" y="75"/>
                  </a:lnTo>
                  <a:lnTo>
                    <a:pt x="33897" y="47"/>
                  </a:lnTo>
                  <a:lnTo>
                    <a:pt x="33784" y="28"/>
                  </a:lnTo>
                  <a:lnTo>
                    <a:pt x="33671" y="10"/>
                  </a:lnTo>
                  <a:lnTo>
                    <a:pt x="33549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g204fb7e3b45_0_1583"/>
            <p:cNvSpPr/>
            <p:nvPr/>
          </p:nvSpPr>
          <p:spPr>
            <a:xfrm>
              <a:off x="4017676" y="1248359"/>
              <a:ext cx="210860" cy="725389"/>
            </a:xfrm>
            <a:custGeom>
              <a:rect b="b" l="l" r="r" t="t"/>
              <a:pathLst>
                <a:path extrusionOk="0" h="16898" w="4912">
                  <a:moveTo>
                    <a:pt x="1" y="1"/>
                  </a:moveTo>
                  <a:lnTo>
                    <a:pt x="170" y="283"/>
                  </a:lnTo>
                  <a:lnTo>
                    <a:pt x="358" y="603"/>
                  </a:lnTo>
                  <a:lnTo>
                    <a:pt x="594" y="1036"/>
                  </a:lnTo>
                  <a:lnTo>
                    <a:pt x="857" y="1563"/>
                  </a:lnTo>
                  <a:lnTo>
                    <a:pt x="989" y="1864"/>
                  </a:lnTo>
                  <a:lnTo>
                    <a:pt x="1130" y="2174"/>
                  </a:lnTo>
                  <a:lnTo>
                    <a:pt x="1271" y="2503"/>
                  </a:lnTo>
                  <a:lnTo>
                    <a:pt x="1403" y="2842"/>
                  </a:lnTo>
                  <a:lnTo>
                    <a:pt x="1534" y="3200"/>
                  </a:lnTo>
                  <a:lnTo>
                    <a:pt x="1657" y="3567"/>
                  </a:lnTo>
                  <a:lnTo>
                    <a:pt x="1770" y="3943"/>
                  </a:lnTo>
                  <a:lnTo>
                    <a:pt x="1873" y="4329"/>
                  </a:lnTo>
                  <a:lnTo>
                    <a:pt x="1967" y="4714"/>
                  </a:lnTo>
                  <a:lnTo>
                    <a:pt x="2042" y="5109"/>
                  </a:lnTo>
                  <a:lnTo>
                    <a:pt x="2099" y="5505"/>
                  </a:lnTo>
                  <a:lnTo>
                    <a:pt x="2136" y="5900"/>
                  </a:lnTo>
                  <a:lnTo>
                    <a:pt x="2146" y="6107"/>
                  </a:lnTo>
                  <a:lnTo>
                    <a:pt x="2155" y="6304"/>
                  </a:lnTo>
                  <a:lnTo>
                    <a:pt x="2155" y="6502"/>
                  </a:lnTo>
                  <a:lnTo>
                    <a:pt x="2146" y="6690"/>
                  </a:lnTo>
                  <a:lnTo>
                    <a:pt x="2127" y="6887"/>
                  </a:lnTo>
                  <a:lnTo>
                    <a:pt x="2108" y="7085"/>
                  </a:lnTo>
                  <a:lnTo>
                    <a:pt x="2089" y="7273"/>
                  </a:lnTo>
                  <a:lnTo>
                    <a:pt x="2052" y="7471"/>
                  </a:lnTo>
                  <a:lnTo>
                    <a:pt x="2005" y="7659"/>
                  </a:lnTo>
                  <a:lnTo>
                    <a:pt x="1958" y="7847"/>
                  </a:lnTo>
                  <a:lnTo>
                    <a:pt x="1901" y="8026"/>
                  </a:lnTo>
                  <a:lnTo>
                    <a:pt x="1835" y="8205"/>
                  </a:lnTo>
                  <a:lnTo>
                    <a:pt x="1760" y="8383"/>
                  </a:lnTo>
                  <a:lnTo>
                    <a:pt x="1675" y="8562"/>
                  </a:lnTo>
                  <a:lnTo>
                    <a:pt x="1591" y="8741"/>
                  </a:lnTo>
                  <a:lnTo>
                    <a:pt x="1487" y="8901"/>
                  </a:lnTo>
                  <a:lnTo>
                    <a:pt x="1374" y="9070"/>
                  </a:lnTo>
                  <a:lnTo>
                    <a:pt x="1252" y="9230"/>
                  </a:lnTo>
                  <a:lnTo>
                    <a:pt x="1130" y="9390"/>
                  </a:lnTo>
                  <a:lnTo>
                    <a:pt x="989" y="9540"/>
                  </a:lnTo>
                  <a:lnTo>
                    <a:pt x="848" y="9691"/>
                  </a:lnTo>
                  <a:lnTo>
                    <a:pt x="716" y="9851"/>
                  </a:lnTo>
                  <a:lnTo>
                    <a:pt x="603" y="10001"/>
                  </a:lnTo>
                  <a:lnTo>
                    <a:pt x="499" y="10152"/>
                  </a:lnTo>
                  <a:lnTo>
                    <a:pt x="405" y="10312"/>
                  </a:lnTo>
                  <a:lnTo>
                    <a:pt x="321" y="10472"/>
                  </a:lnTo>
                  <a:lnTo>
                    <a:pt x="245" y="10622"/>
                  </a:lnTo>
                  <a:lnTo>
                    <a:pt x="180" y="10782"/>
                  </a:lnTo>
                  <a:lnTo>
                    <a:pt x="133" y="10942"/>
                  </a:lnTo>
                  <a:lnTo>
                    <a:pt x="86" y="11102"/>
                  </a:lnTo>
                  <a:lnTo>
                    <a:pt x="48" y="11262"/>
                  </a:lnTo>
                  <a:lnTo>
                    <a:pt x="29" y="11413"/>
                  </a:lnTo>
                  <a:lnTo>
                    <a:pt x="10" y="11573"/>
                  </a:lnTo>
                  <a:lnTo>
                    <a:pt x="1" y="11733"/>
                  </a:lnTo>
                  <a:lnTo>
                    <a:pt x="1" y="11892"/>
                  </a:lnTo>
                  <a:lnTo>
                    <a:pt x="1" y="12052"/>
                  </a:lnTo>
                  <a:lnTo>
                    <a:pt x="20" y="12203"/>
                  </a:lnTo>
                  <a:lnTo>
                    <a:pt x="38" y="12363"/>
                  </a:lnTo>
                  <a:lnTo>
                    <a:pt x="67" y="12523"/>
                  </a:lnTo>
                  <a:lnTo>
                    <a:pt x="104" y="12673"/>
                  </a:lnTo>
                  <a:lnTo>
                    <a:pt x="142" y="12833"/>
                  </a:lnTo>
                  <a:lnTo>
                    <a:pt x="189" y="12984"/>
                  </a:lnTo>
                  <a:lnTo>
                    <a:pt x="292" y="13285"/>
                  </a:lnTo>
                  <a:lnTo>
                    <a:pt x="424" y="13576"/>
                  </a:lnTo>
                  <a:lnTo>
                    <a:pt x="565" y="13868"/>
                  </a:lnTo>
                  <a:lnTo>
                    <a:pt x="716" y="14150"/>
                  </a:lnTo>
                  <a:lnTo>
                    <a:pt x="885" y="14423"/>
                  </a:lnTo>
                  <a:lnTo>
                    <a:pt x="1064" y="14696"/>
                  </a:lnTo>
                  <a:lnTo>
                    <a:pt x="1252" y="14950"/>
                  </a:lnTo>
                  <a:lnTo>
                    <a:pt x="1440" y="15185"/>
                  </a:lnTo>
                  <a:lnTo>
                    <a:pt x="1628" y="15420"/>
                  </a:lnTo>
                  <a:lnTo>
                    <a:pt x="1817" y="15637"/>
                  </a:lnTo>
                  <a:lnTo>
                    <a:pt x="2005" y="15844"/>
                  </a:lnTo>
                  <a:lnTo>
                    <a:pt x="2353" y="16201"/>
                  </a:lnTo>
                  <a:lnTo>
                    <a:pt x="2663" y="16493"/>
                  </a:lnTo>
                  <a:lnTo>
                    <a:pt x="2908" y="16719"/>
                  </a:lnTo>
                  <a:lnTo>
                    <a:pt x="3134" y="16897"/>
                  </a:lnTo>
                  <a:lnTo>
                    <a:pt x="2983" y="16653"/>
                  </a:lnTo>
                  <a:lnTo>
                    <a:pt x="2851" y="16418"/>
                  </a:lnTo>
                  <a:lnTo>
                    <a:pt x="2739" y="16173"/>
                  </a:lnTo>
                  <a:lnTo>
                    <a:pt x="2644" y="15938"/>
                  </a:lnTo>
                  <a:lnTo>
                    <a:pt x="2569" y="15703"/>
                  </a:lnTo>
                  <a:lnTo>
                    <a:pt x="2513" y="15477"/>
                  </a:lnTo>
                  <a:lnTo>
                    <a:pt x="2475" y="15242"/>
                  </a:lnTo>
                  <a:lnTo>
                    <a:pt x="2456" y="15016"/>
                  </a:lnTo>
                  <a:lnTo>
                    <a:pt x="2447" y="14781"/>
                  </a:lnTo>
                  <a:lnTo>
                    <a:pt x="2447" y="14555"/>
                  </a:lnTo>
                  <a:lnTo>
                    <a:pt x="2475" y="14320"/>
                  </a:lnTo>
                  <a:lnTo>
                    <a:pt x="2503" y="14084"/>
                  </a:lnTo>
                  <a:lnTo>
                    <a:pt x="2550" y="13849"/>
                  </a:lnTo>
                  <a:lnTo>
                    <a:pt x="2607" y="13614"/>
                  </a:lnTo>
                  <a:lnTo>
                    <a:pt x="2673" y="13379"/>
                  </a:lnTo>
                  <a:lnTo>
                    <a:pt x="2757" y="13134"/>
                  </a:lnTo>
                  <a:lnTo>
                    <a:pt x="2842" y="12890"/>
                  </a:lnTo>
                  <a:lnTo>
                    <a:pt x="2936" y="12636"/>
                  </a:lnTo>
                  <a:lnTo>
                    <a:pt x="3152" y="12128"/>
                  </a:lnTo>
                  <a:lnTo>
                    <a:pt x="3388" y="11591"/>
                  </a:lnTo>
                  <a:lnTo>
                    <a:pt x="3642" y="11027"/>
                  </a:lnTo>
                  <a:lnTo>
                    <a:pt x="3905" y="10434"/>
                  </a:lnTo>
                  <a:lnTo>
                    <a:pt x="4178" y="9813"/>
                  </a:lnTo>
                  <a:lnTo>
                    <a:pt x="4451" y="9155"/>
                  </a:lnTo>
                  <a:lnTo>
                    <a:pt x="4582" y="8807"/>
                  </a:lnTo>
                  <a:lnTo>
                    <a:pt x="4714" y="8449"/>
                  </a:lnTo>
                  <a:lnTo>
                    <a:pt x="4771" y="8270"/>
                  </a:lnTo>
                  <a:lnTo>
                    <a:pt x="4818" y="8082"/>
                  </a:lnTo>
                  <a:lnTo>
                    <a:pt x="4855" y="7904"/>
                  </a:lnTo>
                  <a:lnTo>
                    <a:pt x="4883" y="7725"/>
                  </a:lnTo>
                  <a:lnTo>
                    <a:pt x="4902" y="7537"/>
                  </a:lnTo>
                  <a:lnTo>
                    <a:pt x="4912" y="7348"/>
                  </a:lnTo>
                  <a:lnTo>
                    <a:pt x="4912" y="7170"/>
                  </a:lnTo>
                  <a:lnTo>
                    <a:pt x="4902" y="6982"/>
                  </a:lnTo>
                  <a:lnTo>
                    <a:pt x="4893" y="6793"/>
                  </a:lnTo>
                  <a:lnTo>
                    <a:pt x="4865" y="6615"/>
                  </a:lnTo>
                  <a:lnTo>
                    <a:pt x="4827" y="6426"/>
                  </a:lnTo>
                  <a:lnTo>
                    <a:pt x="4789" y="6238"/>
                  </a:lnTo>
                  <a:lnTo>
                    <a:pt x="4742" y="6060"/>
                  </a:lnTo>
                  <a:lnTo>
                    <a:pt x="4686" y="5871"/>
                  </a:lnTo>
                  <a:lnTo>
                    <a:pt x="4629" y="5683"/>
                  </a:lnTo>
                  <a:lnTo>
                    <a:pt x="4554" y="5505"/>
                  </a:lnTo>
                  <a:lnTo>
                    <a:pt x="4488" y="5326"/>
                  </a:lnTo>
                  <a:lnTo>
                    <a:pt x="4404" y="5138"/>
                  </a:lnTo>
                  <a:lnTo>
                    <a:pt x="4234" y="4780"/>
                  </a:lnTo>
                  <a:lnTo>
                    <a:pt x="4037" y="4432"/>
                  </a:lnTo>
                  <a:lnTo>
                    <a:pt x="3830" y="4084"/>
                  </a:lnTo>
                  <a:lnTo>
                    <a:pt x="3604" y="3745"/>
                  </a:lnTo>
                  <a:lnTo>
                    <a:pt x="3369" y="3416"/>
                  </a:lnTo>
                  <a:lnTo>
                    <a:pt x="3124" y="3096"/>
                  </a:lnTo>
                  <a:lnTo>
                    <a:pt x="2870" y="2786"/>
                  </a:lnTo>
                  <a:lnTo>
                    <a:pt x="2616" y="2485"/>
                  </a:lnTo>
                  <a:lnTo>
                    <a:pt x="2362" y="2193"/>
                  </a:lnTo>
                  <a:lnTo>
                    <a:pt x="2108" y="1920"/>
                  </a:lnTo>
                  <a:lnTo>
                    <a:pt x="1854" y="1657"/>
                  </a:lnTo>
                  <a:lnTo>
                    <a:pt x="1610" y="1412"/>
                  </a:lnTo>
                  <a:lnTo>
                    <a:pt x="1365" y="1186"/>
                  </a:lnTo>
                  <a:lnTo>
                    <a:pt x="932" y="782"/>
                  </a:lnTo>
                  <a:lnTo>
                    <a:pt x="546" y="453"/>
                  </a:lnTo>
                  <a:lnTo>
                    <a:pt x="255" y="2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g204fb7e3b45_0_1583"/>
            <p:cNvSpPr/>
            <p:nvPr/>
          </p:nvSpPr>
          <p:spPr>
            <a:xfrm>
              <a:off x="4718399" y="1248359"/>
              <a:ext cx="211246" cy="725389"/>
            </a:xfrm>
            <a:custGeom>
              <a:rect b="b" l="l" r="r" t="t"/>
              <a:pathLst>
                <a:path extrusionOk="0" h="16898" w="4921">
                  <a:moveTo>
                    <a:pt x="0" y="1"/>
                  </a:moveTo>
                  <a:lnTo>
                    <a:pt x="170" y="283"/>
                  </a:lnTo>
                  <a:lnTo>
                    <a:pt x="358" y="603"/>
                  </a:lnTo>
                  <a:lnTo>
                    <a:pt x="593" y="1036"/>
                  </a:lnTo>
                  <a:lnTo>
                    <a:pt x="857" y="1563"/>
                  </a:lnTo>
                  <a:lnTo>
                    <a:pt x="998" y="1864"/>
                  </a:lnTo>
                  <a:lnTo>
                    <a:pt x="1139" y="2174"/>
                  </a:lnTo>
                  <a:lnTo>
                    <a:pt x="1270" y="2503"/>
                  </a:lnTo>
                  <a:lnTo>
                    <a:pt x="1412" y="2842"/>
                  </a:lnTo>
                  <a:lnTo>
                    <a:pt x="1543" y="3200"/>
                  </a:lnTo>
                  <a:lnTo>
                    <a:pt x="1666" y="3567"/>
                  </a:lnTo>
                  <a:lnTo>
                    <a:pt x="1778" y="3943"/>
                  </a:lnTo>
                  <a:lnTo>
                    <a:pt x="1882" y="4329"/>
                  </a:lnTo>
                  <a:lnTo>
                    <a:pt x="1976" y="4714"/>
                  </a:lnTo>
                  <a:lnTo>
                    <a:pt x="2051" y="5109"/>
                  </a:lnTo>
                  <a:lnTo>
                    <a:pt x="2108" y="5505"/>
                  </a:lnTo>
                  <a:lnTo>
                    <a:pt x="2145" y="5900"/>
                  </a:lnTo>
                  <a:lnTo>
                    <a:pt x="2155" y="6107"/>
                  </a:lnTo>
                  <a:lnTo>
                    <a:pt x="2155" y="6304"/>
                  </a:lnTo>
                  <a:lnTo>
                    <a:pt x="2155" y="6502"/>
                  </a:lnTo>
                  <a:lnTo>
                    <a:pt x="2145" y="6690"/>
                  </a:lnTo>
                  <a:lnTo>
                    <a:pt x="2136" y="6887"/>
                  </a:lnTo>
                  <a:lnTo>
                    <a:pt x="2117" y="7085"/>
                  </a:lnTo>
                  <a:lnTo>
                    <a:pt x="2089" y="7273"/>
                  </a:lnTo>
                  <a:lnTo>
                    <a:pt x="2051" y="7471"/>
                  </a:lnTo>
                  <a:lnTo>
                    <a:pt x="2014" y="7659"/>
                  </a:lnTo>
                  <a:lnTo>
                    <a:pt x="1967" y="7847"/>
                  </a:lnTo>
                  <a:lnTo>
                    <a:pt x="1910" y="8026"/>
                  </a:lnTo>
                  <a:lnTo>
                    <a:pt x="1844" y="8205"/>
                  </a:lnTo>
                  <a:lnTo>
                    <a:pt x="1769" y="8383"/>
                  </a:lnTo>
                  <a:lnTo>
                    <a:pt x="1684" y="8562"/>
                  </a:lnTo>
                  <a:lnTo>
                    <a:pt x="1590" y="8741"/>
                  </a:lnTo>
                  <a:lnTo>
                    <a:pt x="1496" y="8901"/>
                  </a:lnTo>
                  <a:lnTo>
                    <a:pt x="1383" y="9070"/>
                  </a:lnTo>
                  <a:lnTo>
                    <a:pt x="1261" y="9230"/>
                  </a:lnTo>
                  <a:lnTo>
                    <a:pt x="1129" y="9390"/>
                  </a:lnTo>
                  <a:lnTo>
                    <a:pt x="988" y="9540"/>
                  </a:lnTo>
                  <a:lnTo>
                    <a:pt x="847" y="9691"/>
                  </a:lnTo>
                  <a:lnTo>
                    <a:pt x="725" y="9851"/>
                  </a:lnTo>
                  <a:lnTo>
                    <a:pt x="602" y="10001"/>
                  </a:lnTo>
                  <a:lnTo>
                    <a:pt x="499" y="10152"/>
                  </a:lnTo>
                  <a:lnTo>
                    <a:pt x="405" y="10312"/>
                  </a:lnTo>
                  <a:lnTo>
                    <a:pt x="320" y="10472"/>
                  </a:lnTo>
                  <a:lnTo>
                    <a:pt x="245" y="10622"/>
                  </a:lnTo>
                  <a:lnTo>
                    <a:pt x="189" y="10782"/>
                  </a:lnTo>
                  <a:lnTo>
                    <a:pt x="132" y="10942"/>
                  </a:lnTo>
                  <a:lnTo>
                    <a:pt x="94" y="11102"/>
                  </a:lnTo>
                  <a:lnTo>
                    <a:pt x="57" y="11262"/>
                  </a:lnTo>
                  <a:lnTo>
                    <a:pt x="29" y="11413"/>
                  </a:lnTo>
                  <a:lnTo>
                    <a:pt x="10" y="11573"/>
                  </a:lnTo>
                  <a:lnTo>
                    <a:pt x="0" y="11733"/>
                  </a:lnTo>
                  <a:lnTo>
                    <a:pt x="0" y="11892"/>
                  </a:lnTo>
                  <a:lnTo>
                    <a:pt x="10" y="12052"/>
                  </a:lnTo>
                  <a:lnTo>
                    <a:pt x="19" y="12203"/>
                  </a:lnTo>
                  <a:lnTo>
                    <a:pt x="47" y="12363"/>
                  </a:lnTo>
                  <a:lnTo>
                    <a:pt x="76" y="12523"/>
                  </a:lnTo>
                  <a:lnTo>
                    <a:pt x="104" y="12673"/>
                  </a:lnTo>
                  <a:lnTo>
                    <a:pt x="142" y="12833"/>
                  </a:lnTo>
                  <a:lnTo>
                    <a:pt x="189" y="12984"/>
                  </a:lnTo>
                  <a:lnTo>
                    <a:pt x="301" y="13285"/>
                  </a:lnTo>
                  <a:lnTo>
                    <a:pt x="424" y="13576"/>
                  </a:lnTo>
                  <a:lnTo>
                    <a:pt x="565" y="13868"/>
                  </a:lnTo>
                  <a:lnTo>
                    <a:pt x="725" y="14150"/>
                  </a:lnTo>
                  <a:lnTo>
                    <a:pt x="894" y="14423"/>
                  </a:lnTo>
                  <a:lnTo>
                    <a:pt x="1073" y="14696"/>
                  </a:lnTo>
                  <a:lnTo>
                    <a:pt x="1252" y="14950"/>
                  </a:lnTo>
                  <a:lnTo>
                    <a:pt x="1449" y="15185"/>
                  </a:lnTo>
                  <a:lnTo>
                    <a:pt x="1637" y="15420"/>
                  </a:lnTo>
                  <a:lnTo>
                    <a:pt x="1826" y="15637"/>
                  </a:lnTo>
                  <a:lnTo>
                    <a:pt x="2014" y="15844"/>
                  </a:lnTo>
                  <a:lnTo>
                    <a:pt x="2362" y="16201"/>
                  </a:lnTo>
                  <a:lnTo>
                    <a:pt x="2672" y="16493"/>
                  </a:lnTo>
                  <a:lnTo>
                    <a:pt x="2917" y="16719"/>
                  </a:lnTo>
                  <a:lnTo>
                    <a:pt x="3133" y="16897"/>
                  </a:lnTo>
                  <a:lnTo>
                    <a:pt x="2983" y="16653"/>
                  </a:lnTo>
                  <a:lnTo>
                    <a:pt x="2851" y="16418"/>
                  </a:lnTo>
                  <a:lnTo>
                    <a:pt x="2738" y="16173"/>
                  </a:lnTo>
                  <a:lnTo>
                    <a:pt x="2644" y="15938"/>
                  </a:lnTo>
                  <a:lnTo>
                    <a:pt x="2578" y="15703"/>
                  </a:lnTo>
                  <a:lnTo>
                    <a:pt x="2522" y="15477"/>
                  </a:lnTo>
                  <a:lnTo>
                    <a:pt x="2484" y="15242"/>
                  </a:lnTo>
                  <a:lnTo>
                    <a:pt x="2456" y="15016"/>
                  </a:lnTo>
                  <a:lnTo>
                    <a:pt x="2446" y="14781"/>
                  </a:lnTo>
                  <a:lnTo>
                    <a:pt x="2456" y="14555"/>
                  </a:lnTo>
                  <a:lnTo>
                    <a:pt x="2475" y="14320"/>
                  </a:lnTo>
                  <a:lnTo>
                    <a:pt x="2512" y="14084"/>
                  </a:lnTo>
                  <a:lnTo>
                    <a:pt x="2559" y="13849"/>
                  </a:lnTo>
                  <a:lnTo>
                    <a:pt x="2616" y="13614"/>
                  </a:lnTo>
                  <a:lnTo>
                    <a:pt x="2682" y="13379"/>
                  </a:lnTo>
                  <a:lnTo>
                    <a:pt x="2757" y="13134"/>
                  </a:lnTo>
                  <a:lnTo>
                    <a:pt x="2842" y="12890"/>
                  </a:lnTo>
                  <a:lnTo>
                    <a:pt x="2945" y="12636"/>
                  </a:lnTo>
                  <a:lnTo>
                    <a:pt x="3152" y="12128"/>
                  </a:lnTo>
                  <a:lnTo>
                    <a:pt x="3387" y="11591"/>
                  </a:lnTo>
                  <a:lnTo>
                    <a:pt x="3641" y="11027"/>
                  </a:lnTo>
                  <a:lnTo>
                    <a:pt x="3914" y="10434"/>
                  </a:lnTo>
                  <a:lnTo>
                    <a:pt x="4187" y="9813"/>
                  </a:lnTo>
                  <a:lnTo>
                    <a:pt x="4450" y="9155"/>
                  </a:lnTo>
                  <a:lnTo>
                    <a:pt x="4591" y="8807"/>
                  </a:lnTo>
                  <a:lnTo>
                    <a:pt x="4723" y="8449"/>
                  </a:lnTo>
                  <a:lnTo>
                    <a:pt x="4780" y="8270"/>
                  </a:lnTo>
                  <a:lnTo>
                    <a:pt x="4827" y="8082"/>
                  </a:lnTo>
                  <a:lnTo>
                    <a:pt x="4864" y="7904"/>
                  </a:lnTo>
                  <a:lnTo>
                    <a:pt x="4892" y="7725"/>
                  </a:lnTo>
                  <a:lnTo>
                    <a:pt x="4911" y="7537"/>
                  </a:lnTo>
                  <a:lnTo>
                    <a:pt x="4921" y="7348"/>
                  </a:lnTo>
                  <a:lnTo>
                    <a:pt x="4921" y="7170"/>
                  </a:lnTo>
                  <a:lnTo>
                    <a:pt x="4911" y="6982"/>
                  </a:lnTo>
                  <a:lnTo>
                    <a:pt x="4892" y="6793"/>
                  </a:lnTo>
                  <a:lnTo>
                    <a:pt x="4874" y="6615"/>
                  </a:lnTo>
                  <a:lnTo>
                    <a:pt x="4836" y="6426"/>
                  </a:lnTo>
                  <a:lnTo>
                    <a:pt x="4798" y="6238"/>
                  </a:lnTo>
                  <a:lnTo>
                    <a:pt x="4751" y="6060"/>
                  </a:lnTo>
                  <a:lnTo>
                    <a:pt x="4695" y="5871"/>
                  </a:lnTo>
                  <a:lnTo>
                    <a:pt x="4629" y="5683"/>
                  </a:lnTo>
                  <a:lnTo>
                    <a:pt x="4563" y="5505"/>
                  </a:lnTo>
                  <a:lnTo>
                    <a:pt x="4488" y="5326"/>
                  </a:lnTo>
                  <a:lnTo>
                    <a:pt x="4413" y="5138"/>
                  </a:lnTo>
                  <a:lnTo>
                    <a:pt x="4234" y="4780"/>
                  </a:lnTo>
                  <a:lnTo>
                    <a:pt x="4046" y="4432"/>
                  </a:lnTo>
                  <a:lnTo>
                    <a:pt x="3829" y="4084"/>
                  </a:lnTo>
                  <a:lnTo>
                    <a:pt x="3613" y="3745"/>
                  </a:lnTo>
                  <a:lnTo>
                    <a:pt x="3378" y="3416"/>
                  </a:lnTo>
                  <a:lnTo>
                    <a:pt x="3133" y="3096"/>
                  </a:lnTo>
                  <a:lnTo>
                    <a:pt x="2879" y="2786"/>
                  </a:lnTo>
                  <a:lnTo>
                    <a:pt x="2625" y="2485"/>
                  </a:lnTo>
                  <a:lnTo>
                    <a:pt x="2362" y="2193"/>
                  </a:lnTo>
                  <a:lnTo>
                    <a:pt x="2108" y="1920"/>
                  </a:lnTo>
                  <a:lnTo>
                    <a:pt x="1863" y="1657"/>
                  </a:lnTo>
                  <a:lnTo>
                    <a:pt x="1609" y="1412"/>
                  </a:lnTo>
                  <a:lnTo>
                    <a:pt x="1374" y="1186"/>
                  </a:lnTo>
                  <a:lnTo>
                    <a:pt x="932" y="782"/>
                  </a:lnTo>
                  <a:lnTo>
                    <a:pt x="555" y="453"/>
                  </a:lnTo>
                  <a:lnTo>
                    <a:pt x="264" y="2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g204fb7e3b45_0_1583"/>
            <p:cNvSpPr/>
            <p:nvPr/>
          </p:nvSpPr>
          <p:spPr>
            <a:xfrm>
              <a:off x="4342001" y="1120775"/>
              <a:ext cx="247992" cy="852969"/>
            </a:xfrm>
            <a:custGeom>
              <a:rect b="b" l="l" r="r" t="t"/>
              <a:pathLst>
                <a:path extrusionOk="0" h="19870" w="5777">
                  <a:moveTo>
                    <a:pt x="0" y="0"/>
                  </a:moveTo>
                  <a:lnTo>
                    <a:pt x="198" y="320"/>
                  </a:lnTo>
                  <a:lnTo>
                    <a:pt x="414" y="706"/>
                  </a:lnTo>
                  <a:lnTo>
                    <a:pt x="696" y="1214"/>
                  </a:lnTo>
                  <a:lnTo>
                    <a:pt x="847" y="1515"/>
                  </a:lnTo>
                  <a:lnTo>
                    <a:pt x="1007" y="1835"/>
                  </a:lnTo>
                  <a:lnTo>
                    <a:pt x="1167" y="2183"/>
                  </a:lnTo>
                  <a:lnTo>
                    <a:pt x="1327" y="2550"/>
                  </a:lnTo>
                  <a:lnTo>
                    <a:pt x="1496" y="2935"/>
                  </a:lnTo>
                  <a:lnTo>
                    <a:pt x="1656" y="3340"/>
                  </a:lnTo>
                  <a:lnTo>
                    <a:pt x="1807" y="3754"/>
                  </a:lnTo>
                  <a:lnTo>
                    <a:pt x="1948" y="4187"/>
                  </a:lnTo>
                  <a:lnTo>
                    <a:pt x="2089" y="4629"/>
                  </a:lnTo>
                  <a:lnTo>
                    <a:pt x="2211" y="5080"/>
                  </a:lnTo>
                  <a:lnTo>
                    <a:pt x="2315" y="5541"/>
                  </a:lnTo>
                  <a:lnTo>
                    <a:pt x="2399" y="6002"/>
                  </a:lnTo>
                  <a:lnTo>
                    <a:pt x="2465" y="6473"/>
                  </a:lnTo>
                  <a:lnTo>
                    <a:pt x="2493" y="6708"/>
                  </a:lnTo>
                  <a:lnTo>
                    <a:pt x="2512" y="6943"/>
                  </a:lnTo>
                  <a:lnTo>
                    <a:pt x="2522" y="7169"/>
                  </a:lnTo>
                  <a:lnTo>
                    <a:pt x="2531" y="7404"/>
                  </a:lnTo>
                  <a:lnTo>
                    <a:pt x="2531" y="7639"/>
                  </a:lnTo>
                  <a:lnTo>
                    <a:pt x="2522" y="7865"/>
                  </a:lnTo>
                  <a:lnTo>
                    <a:pt x="2503" y="8100"/>
                  </a:lnTo>
                  <a:lnTo>
                    <a:pt x="2484" y="8326"/>
                  </a:lnTo>
                  <a:lnTo>
                    <a:pt x="2446" y="8552"/>
                  </a:lnTo>
                  <a:lnTo>
                    <a:pt x="2409" y="8778"/>
                  </a:lnTo>
                  <a:lnTo>
                    <a:pt x="2362" y="9003"/>
                  </a:lnTo>
                  <a:lnTo>
                    <a:pt x="2305" y="9220"/>
                  </a:lnTo>
                  <a:lnTo>
                    <a:pt x="2239" y="9436"/>
                  </a:lnTo>
                  <a:lnTo>
                    <a:pt x="2155" y="9652"/>
                  </a:lnTo>
                  <a:lnTo>
                    <a:pt x="2070" y="9859"/>
                  </a:lnTo>
                  <a:lnTo>
                    <a:pt x="1976" y="10066"/>
                  </a:lnTo>
                  <a:lnTo>
                    <a:pt x="1863" y="10273"/>
                  </a:lnTo>
                  <a:lnTo>
                    <a:pt x="1750" y="10471"/>
                  </a:lnTo>
                  <a:lnTo>
                    <a:pt x="1618" y="10659"/>
                  </a:lnTo>
                  <a:lnTo>
                    <a:pt x="1477" y="10857"/>
                  </a:lnTo>
                  <a:lnTo>
                    <a:pt x="1317" y="11035"/>
                  </a:lnTo>
                  <a:lnTo>
                    <a:pt x="1157" y="11214"/>
                  </a:lnTo>
                  <a:lnTo>
                    <a:pt x="988" y="11393"/>
                  </a:lnTo>
                  <a:lnTo>
                    <a:pt x="838" y="11581"/>
                  </a:lnTo>
                  <a:lnTo>
                    <a:pt x="706" y="11760"/>
                  </a:lnTo>
                  <a:lnTo>
                    <a:pt x="584" y="11939"/>
                  </a:lnTo>
                  <a:lnTo>
                    <a:pt x="471" y="12127"/>
                  </a:lnTo>
                  <a:lnTo>
                    <a:pt x="377" y="12306"/>
                  </a:lnTo>
                  <a:lnTo>
                    <a:pt x="283" y="12494"/>
                  </a:lnTo>
                  <a:lnTo>
                    <a:pt x="217" y="12672"/>
                  </a:lnTo>
                  <a:lnTo>
                    <a:pt x="151" y="12861"/>
                  </a:lnTo>
                  <a:lnTo>
                    <a:pt x="94" y="13049"/>
                  </a:lnTo>
                  <a:lnTo>
                    <a:pt x="57" y="13237"/>
                  </a:lnTo>
                  <a:lnTo>
                    <a:pt x="29" y="13425"/>
                  </a:lnTo>
                  <a:lnTo>
                    <a:pt x="10" y="13613"/>
                  </a:lnTo>
                  <a:lnTo>
                    <a:pt x="0" y="13792"/>
                  </a:lnTo>
                  <a:lnTo>
                    <a:pt x="0" y="13980"/>
                  </a:lnTo>
                  <a:lnTo>
                    <a:pt x="0" y="14168"/>
                  </a:lnTo>
                  <a:lnTo>
                    <a:pt x="19" y="14356"/>
                  </a:lnTo>
                  <a:lnTo>
                    <a:pt x="47" y="14535"/>
                  </a:lnTo>
                  <a:lnTo>
                    <a:pt x="76" y="14723"/>
                  </a:lnTo>
                  <a:lnTo>
                    <a:pt x="113" y="14902"/>
                  </a:lnTo>
                  <a:lnTo>
                    <a:pt x="160" y="15081"/>
                  </a:lnTo>
                  <a:lnTo>
                    <a:pt x="217" y="15260"/>
                  </a:lnTo>
                  <a:lnTo>
                    <a:pt x="283" y="15438"/>
                  </a:lnTo>
                  <a:lnTo>
                    <a:pt x="348" y="15617"/>
                  </a:lnTo>
                  <a:lnTo>
                    <a:pt x="490" y="15965"/>
                  </a:lnTo>
                  <a:lnTo>
                    <a:pt x="659" y="16313"/>
                  </a:lnTo>
                  <a:lnTo>
                    <a:pt x="847" y="16643"/>
                  </a:lnTo>
                  <a:lnTo>
                    <a:pt x="1045" y="16962"/>
                  </a:lnTo>
                  <a:lnTo>
                    <a:pt x="1252" y="17273"/>
                  </a:lnTo>
                  <a:lnTo>
                    <a:pt x="1468" y="17574"/>
                  </a:lnTo>
                  <a:lnTo>
                    <a:pt x="1694" y="17856"/>
                  </a:lnTo>
                  <a:lnTo>
                    <a:pt x="1920" y="18129"/>
                  </a:lnTo>
                  <a:lnTo>
                    <a:pt x="2136" y="18383"/>
                  </a:lnTo>
                  <a:lnTo>
                    <a:pt x="2362" y="18628"/>
                  </a:lnTo>
                  <a:lnTo>
                    <a:pt x="2569" y="18844"/>
                  </a:lnTo>
                  <a:lnTo>
                    <a:pt x="2776" y="19051"/>
                  </a:lnTo>
                  <a:lnTo>
                    <a:pt x="3133" y="19399"/>
                  </a:lnTo>
                  <a:lnTo>
                    <a:pt x="3425" y="19653"/>
                  </a:lnTo>
                  <a:lnTo>
                    <a:pt x="3679" y="19869"/>
                  </a:lnTo>
                  <a:lnTo>
                    <a:pt x="3500" y="19587"/>
                  </a:lnTo>
                  <a:lnTo>
                    <a:pt x="3349" y="19296"/>
                  </a:lnTo>
                  <a:lnTo>
                    <a:pt x="3218" y="19023"/>
                  </a:lnTo>
                  <a:lnTo>
                    <a:pt x="3105" y="18740"/>
                  </a:lnTo>
                  <a:lnTo>
                    <a:pt x="3020" y="18468"/>
                  </a:lnTo>
                  <a:lnTo>
                    <a:pt x="2954" y="18195"/>
                  </a:lnTo>
                  <a:lnTo>
                    <a:pt x="2907" y="17922"/>
                  </a:lnTo>
                  <a:lnTo>
                    <a:pt x="2879" y="17649"/>
                  </a:lnTo>
                  <a:lnTo>
                    <a:pt x="2870" y="17386"/>
                  </a:lnTo>
                  <a:lnTo>
                    <a:pt x="2879" y="17113"/>
                  </a:lnTo>
                  <a:lnTo>
                    <a:pt x="2907" y="16840"/>
                  </a:lnTo>
                  <a:lnTo>
                    <a:pt x="2945" y="16567"/>
                  </a:lnTo>
                  <a:lnTo>
                    <a:pt x="3001" y="16285"/>
                  </a:lnTo>
                  <a:lnTo>
                    <a:pt x="3067" y="16012"/>
                  </a:lnTo>
                  <a:lnTo>
                    <a:pt x="3143" y="15730"/>
                  </a:lnTo>
                  <a:lnTo>
                    <a:pt x="3237" y="15438"/>
                  </a:lnTo>
                  <a:lnTo>
                    <a:pt x="3340" y="15156"/>
                  </a:lnTo>
                  <a:lnTo>
                    <a:pt x="3453" y="14855"/>
                  </a:lnTo>
                  <a:lnTo>
                    <a:pt x="3707" y="14253"/>
                  </a:lnTo>
                  <a:lnTo>
                    <a:pt x="3980" y="13623"/>
                  </a:lnTo>
                  <a:lnTo>
                    <a:pt x="4281" y="12964"/>
                  </a:lnTo>
                  <a:lnTo>
                    <a:pt x="4591" y="12268"/>
                  </a:lnTo>
                  <a:lnTo>
                    <a:pt x="4911" y="11534"/>
                  </a:lnTo>
                  <a:lnTo>
                    <a:pt x="5071" y="11148"/>
                  </a:lnTo>
                  <a:lnTo>
                    <a:pt x="5231" y="10753"/>
                  </a:lnTo>
                  <a:lnTo>
                    <a:pt x="5391" y="10349"/>
                  </a:lnTo>
                  <a:lnTo>
                    <a:pt x="5542" y="9935"/>
                  </a:lnTo>
                  <a:lnTo>
                    <a:pt x="5617" y="9718"/>
                  </a:lnTo>
                  <a:lnTo>
                    <a:pt x="5673" y="9502"/>
                  </a:lnTo>
                  <a:lnTo>
                    <a:pt x="5711" y="9295"/>
                  </a:lnTo>
                  <a:lnTo>
                    <a:pt x="5748" y="9079"/>
                  </a:lnTo>
                  <a:lnTo>
                    <a:pt x="5767" y="8862"/>
                  </a:lnTo>
                  <a:lnTo>
                    <a:pt x="5777" y="8636"/>
                  </a:lnTo>
                  <a:lnTo>
                    <a:pt x="5777" y="8420"/>
                  </a:lnTo>
                  <a:lnTo>
                    <a:pt x="5767" y="8204"/>
                  </a:lnTo>
                  <a:lnTo>
                    <a:pt x="5748" y="7987"/>
                  </a:lnTo>
                  <a:lnTo>
                    <a:pt x="5720" y="7771"/>
                  </a:lnTo>
                  <a:lnTo>
                    <a:pt x="5683" y="7555"/>
                  </a:lnTo>
                  <a:lnTo>
                    <a:pt x="5636" y="7338"/>
                  </a:lnTo>
                  <a:lnTo>
                    <a:pt x="5579" y="7112"/>
                  </a:lnTo>
                  <a:lnTo>
                    <a:pt x="5513" y="6896"/>
                  </a:lnTo>
                  <a:lnTo>
                    <a:pt x="5438" y="6680"/>
                  </a:lnTo>
                  <a:lnTo>
                    <a:pt x="5363" y="6473"/>
                  </a:lnTo>
                  <a:lnTo>
                    <a:pt x="5278" y="6256"/>
                  </a:lnTo>
                  <a:lnTo>
                    <a:pt x="5184" y="6040"/>
                  </a:lnTo>
                  <a:lnTo>
                    <a:pt x="5081" y="5833"/>
                  </a:lnTo>
                  <a:lnTo>
                    <a:pt x="4977" y="5617"/>
                  </a:lnTo>
                  <a:lnTo>
                    <a:pt x="4751" y="5203"/>
                  </a:lnTo>
                  <a:lnTo>
                    <a:pt x="4497" y="4798"/>
                  </a:lnTo>
                  <a:lnTo>
                    <a:pt x="4234" y="4403"/>
                  </a:lnTo>
                  <a:lnTo>
                    <a:pt x="3961" y="4008"/>
                  </a:lnTo>
                  <a:lnTo>
                    <a:pt x="3669" y="3631"/>
                  </a:lnTo>
                  <a:lnTo>
                    <a:pt x="3378" y="3265"/>
                  </a:lnTo>
                  <a:lnTo>
                    <a:pt x="3077" y="2916"/>
                  </a:lnTo>
                  <a:lnTo>
                    <a:pt x="2776" y="2578"/>
                  </a:lnTo>
                  <a:lnTo>
                    <a:pt x="2475" y="2249"/>
                  </a:lnTo>
                  <a:lnTo>
                    <a:pt x="2183" y="1947"/>
                  </a:lnTo>
                  <a:lnTo>
                    <a:pt x="1891" y="1656"/>
                  </a:lnTo>
                  <a:lnTo>
                    <a:pt x="1609" y="1392"/>
                  </a:lnTo>
                  <a:lnTo>
                    <a:pt x="1092" y="913"/>
                  </a:lnTo>
                  <a:lnTo>
                    <a:pt x="649" y="527"/>
                  </a:lnTo>
                  <a:lnTo>
                    <a:pt x="301" y="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g204fb7e3b45_0_1583"/>
            <p:cNvSpPr/>
            <p:nvPr/>
          </p:nvSpPr>
          <p:spPr>
            <a:xfrm>
              <a:off x="4269170" y="2156477"/>
              <a:ext cx="822300" cy="905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g204fb7e3b45_0_1583"/>
            <p:cNvSpPr/>
            <p:nvPr/>
          </p:nvSpPr>
          <p:spPr>
            <a:xfrm>
              <a:off x="3855250" y="2159725"/>
              <a:ext cx="373200" cy="90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7" name="Google Shape;997;g204fb7e3b45_0_1583"/>
          <p:cNvSpPr txBox="1"/>
          <p:nvPr>
            <p:ph type="title"/>
          </p:nvPr>
        </p:nvSpPr>
        <p:spPr>
          <a:xfrm>
            <a:off x="1665475" y="285992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1" lang="en" sz="1500"/>
              <a:t>With coffe make more Ide, More Coffe make ur die</a:t>
            </a:r>
            <a:endParaRPr b="0" i="1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STAKEHOLDERS</a:t>
            </a:r>
            <a:endParaRPr/>
          </a:p>
        </p:txBody>
      </p:sp>
      <p:grpSp>
        <p:nvGrpSpPr>
          <p:cNvPr id="113" name="Google Shape;113;p2"/>
          <p:cNvGrpSpPr/>
          <p:nvPr/>
        </p:nvGrpSpPr>
        <p:grpSpPr>
          <a:xfrm>
            <a:off x="3183504" y="1121927"/>
            <a:ext cx="2776987" cy="3610023"/>
            <a:chOff x="1795050" y="238125"/>
            <a:chExt cx="4029875" cy="5238750"/>
          </a:xfrm>
        </p:grpSpPr>
        <p:sp>
          <p:nvSpPr>
            <p:cNvPr id="114" name="Google Shape;114;p2"/>
            <p:cNvSpPr/>
            <p:nvPr/>
          </p:nvSpPr>
          <p:spPr>
            <a:xfrm>
              <a:off x="2120000" y="658450"/>
              <a:ext cx="3379975" cy="3751900"/>
            </a:xfrm>
            <a:custGeom>
              <a:rect b="b" l="l" r="r" t="t"/>
              <a:pathLst>
                <a:path extrusionOk="0" h="150076" w="135199">
                  <a:moveTo>
                    <a:pt x="0" y="0"/>
                  </a:moveTo>
                  <a:lnTo>
                    <a:pt x="0" y="150076"/>
                  </a:lnTo>
                  <a:lnTo>
                    <a:pt x="135199" y="150076"/>
                  </a:lnTo>
                  <a:lnTo>
                    <a:pt x="135199" y="0"/>
                  </a:lnTo>
                  <a:close/>
                </a:path>
              </a:pathLst>
            </a:custGeom>
            <a:solidFill>
              <a:srgbClr val="5745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120000" y="658450"/>
              <a:ext cx="3379975" cy="3751900"/>
            </a:xfrm>
            <a:custGeom>
              <a:rect b="b" l="l" r="r" t="t"/>
              <a:pathLst>
                <a:path extrusionOk="0" fill="none" h="150076" w="135199">
                  <a:moveTo>
                    <a:pt x="135199" y="150076"/>
                  </a:moveTo>
                  <a:lnTo>
                    <a:pt x="0" y="150076"/>
                  </a:lnTo>
                  <a:lnTo>
                    <a:pt x="0" y="0"/>
                  </a:lnTo>
                  <a:lnTo>
                    <a:pt x="135199" y="0"/>
                  </a:lnTo>
                  <a:lnTo>
                    <a:pt x="135199" y="15007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272450" y="710600"/>
              <a:ext cx="3099525" cy="3475125"/>
            </a:xfrm>
            <a:custGeom>
              <a:rect b="b" l="l" r="r" t="t"/>
              <a:pathLst>
                <a:path extrusionOk="0" h="139005" w="123981">
                  <a:moveTo>
                    <a:pt x="1" y="0"/>
                  </a:moveTo>
                  <a:lnTo>
                    <a:pt x="1" y="139005"/>
                  </a:lnTo>
                  <a:lnTo>
                    <a:pt x="123981" y="139005"/>
                  </a:lnTo>
                  <a:lnTo>
                    <a:pt x="1239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272450" y="710600"/>
              <a:ext cx="3099525" cy="3475125"/>
            </a:xfrm>
            <a:custGeom>
              <a:rect b="b" l="l" r="r" t="t"/>
              <a:pathLst>
                <a:path extrusionOk="0" fill="none" h="139005" w="123981">
                  <a:moveTo>
                    <a:pt x="123981" y="139005"/>
                  </a:moveTo>
                  <a:lnTo>
                    <a:pt x="1" y="139005"/>
                  </a:lnTo>
                  <a:lnTo>
                    <a:pt x="1" y="0"/>
                  </a:lnTo>
                  <a:lnTo>
                    <a:pt x="123981" y="0"/>
                  </a:lnTo>
                  <a:lnTo>
                    <a:pt x="123981" y="1390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795050" y="501275"/>
              <a:ext cx="4029875" cy="209350"/>
            </a:xfrm>
            <a:custGeom>
              <a:rect b="b" l="l" r="r" t="t"/>
              <a:pathLst>
                <a:path extrusionOk="0" h="8374" w="161195">
                  <a:moveTo>
                    <a:pt x="0" y="1"/>
                  </a:moveTo>
                  <a:lnTo>
                    <a:pt x="0" y="8373"/>
                  </a:lnTo>
                  <a:lnTo>
                    <a:pt x="161195" y="8373"/>
                  </a:lnTo>
                  <a:lnTo>
                    <a:pt x="161195" y="1"/>
                  </a:lnTo>
                  <a:close/>
                </a:path>
              </a:pathLst>
            </a:custGeom>
            <a:solidFill>
              <a:srgbClr val="FF7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795050" y="238125"/>
              <a:ext cx="4029875" cy="263175"/>
            </a:xfrm>
            <a:custGeom>
              <a:rect b="b" l="l" r="r" t="t"/>
              <a:pathLst>
                <a:path extrusionOk="0" h="10527" w="161195">
                  <a:moveTo>
                    <a:pt x="25077" y="0"/>
                  </a:moveTo>
                  <a:lnTo>
                    <a:pt x="0" y="10527"/>
                  </a:lnTo>
                  <a:lnTo>
                    <a:pt x="161195" y="10527"/>
                  </a:lnTo>
                  <a:lnTo>
                    <a:pt x="1357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66950" y="4138275"/>
              <a:ext cx="3886075" cy="588375"/>
            </a:xfrm>
            <a:custGeom>
              <a:rect b="b" l="l" r="r" t="t"/>
              <a:pathLst>
                <a:path extrusionOk="0" h="23535" w="155443">
                  <a:moveTo>
                    <a:pt x="0" y="0"/>
                  </a:moveTo>
                  <a:lnTo>
                    <a:pt x="0" y="23535"/>
                  </a:lnTo>
                  <a:lnTo>
                    <a:pt x="155443" y="23535"/>
                  </a:lnTo>
                  <a:lnTo>
                    <a:pt x="155443" y="0"/>
                  </a:lnTo>
                  <a:close/>
                </a:path>
              </a:pathLst>
            </a:custGeom>
            <a:solidFill>
              <a:srgbClr val="5745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572500" y="1817900"/>
              <a:ext cx="610875" cy="672150"/>
            </a:xfrm>
            <a:custGeom>
              <a:rect b="b" l="l" r="r" t="t"/>
              <a:pathLst>
                <a:path extrusionOk="0" h="26886" w="24435">
                  <a:moveTo>
                    <a:pt x="12979" y="0"/>
                  </a:moveTo>
                  <a:lnTo>
                    <a:pt x="1" y="13008"/>
                  </a:lnTo>
                  <a:lnTo>
                    <a:pt x="30" y="13324"/>
                  </a:lnTo>
                  <a:lnTo>
                    <a:pt x="99" y="13878"/>
                  </a:lnTo>
                  <a:lnTo>
                    <a:pt x="347" y="15578"/>
                  </a:lnTo>
                  <a:lnTo>
                    <a:pt x="683" y="17822"/>
                  </a:lnTo>
                  <a:lnTo>
                    <a:pt x="1068" y="20303"/>
                  </a:lnTo>
                  <a:lnTo>
                    <a:pt x="1780" y="24860"/>
                  </a:lnTo>
                  <a:lnTo>
                    <a:pt x="2106" y="26886"/>
                  </a:lnTo>
                  <a:lnTo>
                    <a:pt x="12139" y="26886"/>
                  </a:lnTo>
                  <a:lnTo>
                    <a:pt x="12692" y="26431"/>
                  </a:lnTo>
                  <a:lnTo>
                    <a:pt x="14155" y="25215"/>
                  </a:lnTo>
                  <a:lnTo>
                    <a:pt x="16201" y="23486"/>
                  </a:lnTo>
                  <a:lnTo>
                    <a:pt x="17358" y="22507"/>
                  </a:lnTo>
                  <a:lnTo>
                    <a:pt x="18534" y="21499"/>
                  </a:lnTo>
                  <a:lnTo>
                    <a:pt x="19710" y="20471"/>
                  </a:lnTo>
                  <a:lnTo>
                    <a:pt x="20827" y="19473"/>
                  </a:lnTo>
                  <a:lnTo>
                    <a:pt x="21875" y="18534"/>
                  </a:lnTo>
                  <a:lnTo>
                    <a:pt x="22349" y="18089"/>
                  </a:lnTo>
                  <a:lnTo>
                    <a:pt x="22784" y="17674"/>
                  </a:lnTo>
                  <a:lnTo>
                    <a:pt x="23180" y="17288"/>
                  </a:lnTo>
                  <a:lnTo>
                    <a:pt x="23535" y="16932"/>
                  </a:lnTo>
                  <a:lnTo>
                    <a:pt x="23832" y="16616"/>
                  </a:lnTo>
                  <a:lnTo>
                    <a:pt x="24079" y="16339"/>
                  </a:lnTo>
                  <a:lnTo>
                    <a:pt x="24267" y="16112"/>
                  </a:lnTo>
                  <a:lnTo>
                    <a:pt x="24336" y="16013"/>
                  </a:lnTo>
                  <a:lnTo>
                    <a:pt x="24385" y="15924"/>
                  </a:lnTo>
                  <a:lnTo>
                    <a:pt x="24425" y="15845"/>
                  </a:lnTo>
                  <a:lnTo>
                    <a:pt x="24435" y="15786"/>
                  </a:lnTo>
                  <a:lnTo>
                    <a:pt x="24435" y="15746"/>
                  </a:lnTo>
                  <a:lnTo>
                    <a:pt x="24425" y="15726"/>
                  </a:lnTo>
                  <a:lnTo>
                    <a:pt x="24415" y="15707"/>
                  </a:lnTo>
                  <a:lnTo>
                    <a:pt x="24316" y="15618"/>
                  </a:lnTo>
                  <a:lnTo>
                    <a:pt x="24168" y="15450"/>
                  </a:lnTo>
                  <a:lnTo>
                    <a:pt x="23970" y="15202"/>
                  </a:lnTo>
                  <a:lnTo>
                    <a:pt x="23723" y="14886"/>
                  </a:lnTo>
                  <a:lnTo>
                    <a:pt x="23100" y="14066"/>
                  </a:lnTo>
                  <a:lnTo>
                    <a:pt x="22339" y="13038"/>
                  </a:lnTo>
                  <a:lnTo>
                    <a:pt x="21460" y="11842"/>
                  </a:lnTo>
                  <a:lnTo>
                    <a:pt x="20491" y="10517"/>
                  </a:lnTo>
                  <a:lnTo>
                    <a:pt x="18435" y="7661"/>
                  </a:lnTo>
                  <a:lnTo>
                    <a:pt x="16419" y="4834"/>
                  </a:lnTo>
                  <a:lnTo>
                    <a:pt x="14669" y="2382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633300" y="861325"/>
              <a:ext cx="105275" cy="79100"/>
            </a:xfrm>
            <a:custGeom>
              <a:rect b="b" l="l" r="r" t="t"/>
              <a:pathLst>
                <a:path extrusionOk="0" h="3164" w="4211">
                  <a:moveTo>
                    <a:pt x="1681" y="1"/>
                  </a:moveTo>
                  <a:lnTo>
                    <a:pt x="1542" y="20"/>
                  </a:lnTo>
                  <a:lnTo>
                    <a:pt x="1414" y="40"/>
                  </a:lnTo>
                  <a:lnTo>
                    <a:pt x="1295" y="70"/>
                  </a:lnTo>
                  <a:lnTo>
                    <a:pt x="1176" y="109"/>
                  </a:lnTo>
                  <a:lnTo>
                    <a:pt x="1068" y="149"/>
                  </a:lnTo>
                  <a:lnTo>
                    <a:pt x="969" y="208"/>
                  </a:lnTo>
                  <a:lnTo>
                    <a:pt x="870" y="267"/>
                  </a:lnTo>
                  <a:lnTo>
                    <a:pt x="781" y="327"/>
                  </a:lnTo>
                  <a:lnTo>
                    <a:pt x="702" y="396"/>
                  </a:lnTo>
                  <a:lnTo>
                    <a:pt x="623" y="475"/>
                  </a:lnTo>
                  <a:lnTo>
                    <a:pt x="554" y="554"/>
                  </a:lnTo>
                  <a:lnTo>
                    <a:pt x="494" y="633"/>
                  </a:lnTo>
                  <a:lnTo>
                    <a:pt x="425" y="722"/>
                  </a:lnTo>
                  <a:lnTo>
                    <a:pt x="326" y="900"/>
                  </a:lnTo>
                  <a:lnTo>
                    <a:pt x="237" y="1078"/>
                  </a:lnTo>
                  <a:lnTo>
                    <a:pt x="168" y="1246"/>
                  </a:lnTo>
                  <a:lnTo>
                    <a:pt x="109" y="1414"/>
                  </a:lnTo>
                  <a:lnTo>
                    <a:pt x="69" y="1572"/>
                  </a:lnTo>
                  <a:lnTo>
                    <a:pt x="40" y="1711"/>
                  </a:lnTo>
                  <a:lnTo>
                    <a:pt x="0" y="1918"/>
                  </a:lnTo>
                  <a:lnTo>
                    <a:pt x="0" y="1997"/>
                  </a:lnTo>
                  <a:lnTo>
                    <a:pt x="366" y="2057"/>
                  </a:lnTo>
                  <a:lnTo>
                    <a:pt x="741" y="2126"/>
                  </a:lnTo>
                  <a:lnTo>
                    <a:pt x="1107" y="2215"/>
                  </a:lnTo>
                  <a:lnTo>
                    <a:pt x="1473" y="2304"/>
                  </a:lnTo>
                  <a:lnTo>
                    <a:pt x="1829" y="2393"/>
                  </a:lnTo>
                  <a:lnTo>
                    <a:pt x="2175" y="2491"/>
                  </a:lnTo>
                  <a:lnTo>
                    <a:pt x="2807" y="2689"/>
                  </a:lnTo>
                  <a:lnTo>
                    <a:pt x="3351" y="2867"/>
                  </a:lnTo>
                  <a:lnTo>
                    <a:pt x="3776" y="3025"/>
                  </a:lnTo>
                  <a:lnTo>
                    <a:pt x="4142" y="3164"/>
                  </a:lnTo>
                  <a:lnTo>
                    <a:pt x="4181" y="2946"/>
                  </a:lnTo>
                  <a:lnTo>
                    <a:pt x="4201" y="2739"/>
                  </a:lnTo>
                  <a:lnTo>
                    <a:pt x="4211" y="2531"/>
                  </a:lnTo>
                  <a:lnTo>
                    <a:pt x="4211" y="2343"/>
                  </a:lnTo>
                  <a:lnTo>
                    <a:pt x="4201" y="2155"/>
                  </a:lnTo>
                  <a:lnTo>
                    <a:pt x="4171" y="1977"/>
                  </a:lnTo>
                  <a:lnTo>
                    <a:pt x="4142" y="1809"/>
                  </a:lnTo>
                  <a:lnTo>
                    <a:pt x="4112" y="1651"/>
                  </a:lnTo>
                  <a:lnTo>
                    <a:pt x="4063" y="1493"/>
                  </a:lnTo>
                  <a:lnTo>
                    <a:pt x="4003" y="1345"/>
                  </a:lnTo>
                  <a:lnTo>
                    <a:pt x="3944" y="1206"/>
                  </a:lnTo>
                  <a:lnTo>
                    <a:pt x="3875" y="1078"/>
                  </a:lnTo>
                  <a:lnTo>
                    <a:pt x="3796" y="959"/>
                  </a:lnTo>
                  <a:lnTo>
                    <a:pt x="3717" y="841"/>
                  </a:lnTo>
                  <a:lnTo>
                    <a:pt x="3628" y="732"/>
                  </a:lnTo>
                  <a:lnTo>
                    <a:pt x="3529" y="633"/>
                  </a:lnTo>
                  <a:lnTo>
                    <a:pt x="3430" y="544"/>
                  </a:lnTo>
                  <a:lnTo>
                    <a:pt x="3321" y="455"/>
                  </a:lnTo>
                  <a:lnTo>
                    <a:pt x="3213" y="386"/>
                  </a:lnTo>
                  <a:lnTo>
                    <a:pt x="3104" y="307"/>
                  </a:lnTo>
                  <a:lnTo>
                    <a:pt x="2985" y="248"/>
                  </a:lnTo>
                  <a:lnTo>
                    <a:pt x="2857" y="188"/>
                  </a:lnTo>
                  <a:lnTo>
                    <a:pt x="2738" y="149"/>
                  </a:lnTo>
                  <a:lnTo>
                    <a:pt x="2610" y="99"/>
                  </a:lnTo>
                  <a:lnTo>
                    <a:pt x="2481" y="70"/>
                  </a:lnTo>
                  <a:lnTo>
                    <a:pt x="2353" y="40"/>
                  </a:lnTo>
                  <a:lnTo>
                    <a:pt x="2214" y="20"/>
                  </a:lnTo>
                  <a:lnTo>
                    <a:pt x="2086" y="10"/>
                  </a:lnTo>
                  <a:lnTo>
                    <a:pt x="19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205300" y="1912050"/>
              <a:ext cx="220200" cy="219950"/>
            </a:xfrm>
            <a:custGeom>
              <a:rect b="b" l="l" r="r" t="t"/>
              <a:pathLst>
                <a:path extrusionOk="0" h="8798" w="8808">
                  <a:moveTo>
                    <a:pt x="2946" y="0"/>
                  </a:moveTo>
                  <a:lnTo>
                    <a:pt x="178" y="1117"/>
                  </a:lnTo>
                  <a:lnTo>
                    <a:pt x="178" y="1167"/>
                  </a:lnTo>
                  <a:lnTo>
                    <a:pt x="178" y="1236"/>
                  </a:lnTo>
                  <a:lnTo>
                    <a:pt x="149" y="1453"/>
                  </a:lnTo>
                  <a:lnTo>
                    <a:pt x="109" y="1769"/>
                  </a:lnTo>
                  <a:lnTo>
                    <a:pt x="70" y="2165"/>
                  </a:lnTo>
                  <a:lnTo>
                    <a:pt x="30" y="2620"/>
                  </a:lnTo>
                  <a:lnTo>
                    <a:pt x="0" y="3124"/>
                  </a:lnTo>
                  <a:lnTo>
                    <a:pt x="0" y="3391"/>
                  </a:lnTo>
                  <a:lnTo>
                    <a:pt x="0" y="3657"/>
                  </a:lnTo>
                  <a:lnTo>
                    <a:pt x="10" y="3934"/>
                  </a:lnTo>
                  <a:lnTo>
                    <a:pt x="20" y="4201"/>
                  </a:lnTo>
                  <a:lnTo>
                    <a:pt x="50" y="4478"/>
                  </a:lnTo>
                  <a:lnTo>
                    <a:pt x="79" y="4755"/>
                  </a:lnTo>
                  <a:lnTo>
                    <a:pt x="129" y="5012"/>
                  </a:lnTo>
                  <a:lnTo>
                    <a:pt x="188" y="5278"/>
                  </a:lnTo>
                  <a:lnTo>
                    <a:pt x="267" y="5526"/>
                  </a:lnTo>
                  <a:lnTo>
                    <a:pt x="356" y="5763"/>
                  </a:lnTo>
                  <a:lnTo>
                    <a:pt x="455" y="5990"/>
                  </a:lnTo>
                  <a:lnTo>
                    <a:pt x="584" y="6208"/>
                  </a:lnTo>
                  <a:lnTo>
                    <a:pt x="653" y="6306"/>
                  </a:lnTo>
                  <a:lnTo>
                    <a:pt x="722" y="6405"/>
                  </a:lnTo>
                  <a:lnTo>
                    <a:pt x="801" y="6494"/>
                  </a:lnTo>
                  <a:lnTo>
                    <a:pt x="880" y="6583"/>
                  </a:lnTo>
                  <a:lnTo>
                    <a:pt x="969" y="6662"/>
                  </a:lnTo>
                  <a:lnTo>
                    <a:pt x="1058" y="6741"/>
                  </a:lnTo>
                  <a:lnTo>
                    <a:pt x="1157" y="6811"/>
                  </a:lnTo>
                  <a:lnTo>
                    <a:pt x="1256" y="6870"/>
                  </a:lnTo>
                  <a:lnTo>
                    <a:pt x="1364" y="6929"/>
                  </a:lnTo>
                  <a:lnTo>
                    <a:pt x="1483" y="6979"/>
                  </a:lnTo>
                  <a:lnTo>
                    <a:pt x="1602" y="7028"/>
                  </a:lnTo>
                  <a:lnTo>
                    <a:pt x="1730" y="7058"/>
                  </a:lnTo>
                  <a:lnTo>
                    <a:pt x="1859" y="7087"/>
                  </a:lnTo>
                  <a:lnTo>
                    <a:pt x="1997" y="7117"/>
                  </a:lnTo>
                  <a:lnTo>
                    <a:pt x="2145" y="7127"/>
                  </a:lnTo>
                  <a:lnTo>
                    <a:pt x="2294" y="7137"/>
                  </a:lnTo>
                  <a:lnTo>
                    <a:pt x="2600" y="7156"/>
                  </a:lnTo>
                  <a:lnTo>
                    <a:pt x="2887" y="7186"/>
                  </a:lnTo>
                  <a:lnTo>
                    <a:pt x="3163" y="7236"/>
                  </a:lnTo>
                  <a:lnTo>
                    <a:pt x="3430" y="7295"/>
                  </a:lnTo>
                  <a:lnTo>
                    <a:pt x="3687" y="7374"/>
                  </a:lnTo>
                  <a:lnTo>
                    <a:pt x="3924" y="7463"/>
                  </a:lnTo>
                  <a:lnTo>
                    <a:pt x="4162" y="7552"/>
                  </a:lnTo>
                  <a:lnTo>
                    <a:pt x="4389" y="7651"/>
                  </a:lnTo>
                  <a:lnTo>
                    <a:pt x="4597" y="7759"/>
                  </a:lnTo>
                  <a:lnTo>
                    <a:pt x="4804" y="7868"/>
                  </a:lnTo>
                  <a:lnTo>
                    <a:pt x="5200" y="8096"/>
                  </a:lnTo>
                  <a:lnTo>
                    <a:pt x="5565" y="8303"/>
                  </a:lnTo>
                  <a:lnTo>
                    <a:pt x="5911" y="8501"/>
                  </a:lnTo>
                  <a:lnTo>
                    <a:pt x="6079" y="8580"/>
                  </a:lnTo>
                  <a:lnTo>
                    <a:pt x="6247" y="8659"/>
                  </a:lnTo>
                  <a:lnTo>
                    <a:pt x="6405" y="8718"/>
                  </a:lnTo>
                  <a:lnTo>
                    <a:pt x="6564" y="8758"/>
                  </a:lnTo>
                  <a:lnTo>
                    <a:pt x="6722" y="8787"/>
                  </a:lnTo>
                  <a:lnTo>
                    <a:pt x="6870" y="8797"/>
                  </a:lnTo>
                  <a:lnTo>
                    <a:pt x="7028" y="8787"/>
                  </a:lnTo>
                  <a:lnTo>
                    <a:pt x="7186" y="8758"/>
                  </a:lnTo>
                  <a:lnTo>
                    <a:pt x="7335" y="8708"/>
                  </a:lnTo>
                  <a:lnTo>
                    <a:pt x="7493" y="8629"/>
                  </a:lnTo>
                  <a:lnTo>
                    <a:pt x="7651" y="8521"/>
                  </a:lnTo>
                  <a:lnTo>
                    <a:pt x="7819" y="8392"/>
                  </a:lnTo>
                  <a:lnTo>
                    <a:pt x="7977" y="8224"/>
                  </a:lnTo>
                  <a:lnTo>
                    <a:pt x="8145" y="8026"/>
                  </a:lnTo>
                  <a:lnTo>
                    <a:pt x="8323" y="7799"/>
                  </a:lnTo>
                  <a:lnTo>
                    <a:pt x="8501" y="7532"/>
                  </a:lnTo>
                  <a:lnTo>
                    <a:pt x="8580" y="7394"/>
                  </a:lnTo>
                  <a:lnTo>
                    <a:pt x="8649" y="7245"/>
                  </a:lnTo>
                  <a:lnTo>
                    <a:pt x="8709" y="7097"/>
                  </a:lnTo>
                  <a:lnTo>
                    <a:pt x="8748" y="6949"/>
                  </a:lnTo>
                  <a:lnTo>
                    <a:pt x="8778" y="6801"/>
                  </a:lnTo>
                  <a:lnTo>
                    <a:pt x="8797" y="6642"/>
                  </a:lnTo>
                  <a:lnTo>
                    <a:pt x="8807" y="6494"/>
                  </a:lnTo>
                  <a:lnTo>
                    <a:pt x="8807" y="6336"/>
                  </a:lnTo>
                  <a:lnTo>
                    <a:pt x="8797" y="6178"/>
                  </a:lnTo>
                  <a:lnTo>
                    <a:pt x="8768" y="6030"/>
                  </a:lnTo>
                  <a:lnTo>
                    <a:pt x="8738" y="5872"/>
                  </a:lnTo>
                  <a:lnTo>
                    <a:pt x="8699" y="5713"/>
                  </a:lnTo>
                  <a:lnTo>
                    <a:pt x="8639" y="5555"/>
                  </a:lnTo>
                  <a:lnTo>
                    <a:pt x="8580" y="5397"/>
                  </a:lnTo>
                  <a:lnTo>
                    <a:pt x="8511" y="5239"/>
                  </a:lnTo>
                  <a:lnTo>
                    <a:pt x="8442" y="5071"/>
                  </a:lnTo>
                  <a:lnTo>
                    <a:pt x="8353" y="4913"/>
                  </a:lnTo>
                  <a:lnTo>
                    <a:pt x="8264" y="4755"/>
                  </a:lnTo>
                  <a:lnTo>
                    <a:pt x="8056" y="4438"/>
                  </a:lnTo>
                  <a:lnTo>
                    <a:pt x="7829" y="4122"/>
                  </a:lnTo>
                  <a:lnTo>
                    <a:pt x="7582" y="3816"/>
                  </a:lnTo>
                  <a:lnTo>
                    <a:pt x="7315" y="3509"/>
                  </a:lnTo>
                  <a:lnTo>
                    <a:pt x="7038" y="3213"/>
                  </a:lnTo>
                  <a:lnTo>
                    <a:pt x="6742" y="2916"/>
                  </a:lnTo>
                  <a:lnTo>
                    <a:pt x="6445" y="2629"/>
                  </a:lnTo>
                  <a:lnTo>
                    <a:pt x="6129" y="2353"/>
                  </a:lnTo>
                  <a:lnTo>
                    <a:pt x="5822" y="2086"/>
                  </a:lnTo>
                  <a:lnTo>
                    <a:pt x="5516" y="1829"/>
                  </a:lnTo>
                  <a:lnTo>
                    <a:pt x="5209" y="1582"/>
                  </a:lnTo>
                  <a:lnTo>
                    <a:pt x="4616" y="1137"/>
                  </a:lnTo>
                  <a:lnTo>
                    <a:pt x="4083" y="751"/>
                  </a:lnTo>
                  <a:lnTo>
                    <a:pt x="3628" y="435"/>
                  </a:lnTo>
                  <a:lnTo>
                    <a:pt x="3262" y="208"/>
                  </a:lnTo>
                  <a:lnTo>
                    <a:pt x="2946" y="0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960225" y="1675800"/>
              <a:ext cx="188325" cy="197975"/>
            </a:xfrm>
            <a:custGeom>
              <a:rect b="b" l="l" r="r" t="t"/>
              <a:pathLst>
                <a:path extrusionOk="0" h="7919" w="7533">
                  <a:moveTo>
                    <a:pt x="6168" y="1"/>
                  </a:moveTo>
                  <a:lnTo>
                    <a:pt x="3400" y="1266"/>
                  </a:lnTo>
                  <a:lnTo>
                    <a:pt x="3124" y="1473"/>
                  </a:lnTo>
                  <a:lnTo>
                    <a:pt x="2817" y="1711"/>
                  </a:lnTo>
                  <a:lnTo>
                    <a:pt x="2442" y="2037"/>
                  </a:lnTo>
                  <a:lnTo>
                    <a:pt x="2027" y="2412"/>
                  </a:lnTo>
                  <a:lnTo>
                    <a:pt x="1799" y="2630"/>
                  </a:lnTo>
                  <a:lnTo>
                    <a:pt x="1582" y="2857"/>
                  </a:lnTo>
                  <a:lnTo>
                    <a:pt x="1364" y="3085"/>
                  </a:lnTo>
                  <a:lnTo>
                    <a:pt x="1147" y="3332"/>
                  </a:lnTo>
                  <a:lnTo>
                    <a:pt x="939" y="3589"/>
                  </a:lnTo>
                  <a:lnTo>
                    <a:pt x="742" y="3846"/>
                  </a:lnTo>
                  <a:lnTo>
                    <a:pt x="564" y="4103"/>
                  </a:lnTo>
                  <a:lnTo>
                    <a:pt x="405" y="4370"/>
                  </a:lnTo>
                  <a:lnTo>
                    <a:pt x="267" y="4636"/>
                  </a:lnTo>
                  <a:lnTo>
                    <a:pt x="208" y="4775"/>
                  </a:lnTo>
                  <a:lnTo>
                    <a:pt x="158" y="4903"/>
                  </a:lnTo>
                  <a:lnTo>
                    <a:pt x="109" y="5042"/>
                  </a:lnTo>
                  <a:lnTo>
                    <a:pt x="69" y="5170"/>
                  </a:lnTo>
                  <a:lnTo>
                    <a:pt x="40" y="5299"/>
                  </a:lnTo>
                  <a:lnTo>
                    <a:pt x="20" y="5437"/>
                  </a:lnTo>
                  <a:lnTo>
                    <a:pt x="10" y="5566"/>
                  </a:lnTo>
                  <a:lnTo>
                    <a:pt x="0" y="5694"/>
                  </a:lnTo>
                  <a:lnTo>
                    <a:pt x="10" y="5823"/>
                  </a:lnTo>
                  <a:lnTo>
                    <a:pt x="30" y="5951"/>
                  </a:lnTo>
                  <a:lnTo>
                    <a:pt x="50" y="6070"/>
                  </a:lnTo>
                  <a:lnTo>
                    <a:pt x="89" y="6198"/>
                  </a:lnTo>
                  <a:lnTo>
                    <a:pt x="139" y="6317"/>
                  </a:lnTo>
                  <a:lnTo>
                    <a:pt x="198" y="6435"/>
                  </a:lnTo>
                  <a:lnTo>
                    <a:pt x="277" y="6554"/>
                  </a:lnTo>
                  <a:lnTo>
                    <a:pt x="356" y="6663"/>
                  </a:lnTo>
                  <a:lnTo>
                    <a:pt x="455" y="6771"/>
                  </a:lnTo>
                  <a:lnTo>
                    <a:pt x="574" y="6880"/>
                  </a:lnTo>
                  <a:lnTo>
                    <a:pt x="702" y="6989"/>
                  </a:lnTo>
                  <a:lnTo>
                    <a:pt x="840" y="7088"/>
                  </a:lnTo>
                  <a:lnTo>
                    <a:pt x="999" y="7187"/>
                  </a:lnTo>
                  <a:lnTo>
                    <a:pt x="1167" y="7276"/>
                  </a:lnTo>
                  <a:lnTo>
                    <a:pt x="1354" y="7365"/>
                  </a:lnTo>
                  <a:lnTo>
                    <a:pt x="1552" y="7454"/>
                  </a:lnTo>
                  <a:lnTo>
                    <a:pt x="1779" y="7533"/>
                  </a:lnTo>
                  <a:lnTo>
                    <a:pt x="2007" y="7612"/>
                  </a:lnTo>
                  <a:lnTo>
                    <a:pt x="2254" y="7681"/>
                  </a:lnTo>
                  <a:lnTo>
                    <a:pt x="2481" y="7740"/>
                  </a:lnTo>
                  <a:lnTo>
                    <a:pt x="2699" y="7790"/>
                  </a:lnTo>
                  <a:lnTo>
                    <a:pt x="2906" y="7839"/>
                  </a:lnTo>
                  <a:lnTo>
                    <a:pt x="3114" y="7869"/>
                  </a:lnTo>
                  <a:lnTo>
                    <a:pt x="3302" y="7888"/>
                  </a:lnTo>
                  <a:lnTo>
                    <a:pt x="3480" y="7908"/>
                  </a:lnTo>
                  <a:lnTo>
                    <a:pt x="3657" y="7918"/>
                  </a:lnTo>
                  <a:lnTo>
                    <a:pt x="3816" y="7918"/>
                  </a:lnTo>
                  <a:lnTo>
                    <a:pt x="3974" y="7908"/>
                  </a:lnTo>
                  <a:lnTo>
                    <a:pt x="4122" y="7888"/>
                  </a:lnTo>
                  <a:lnTo>
                    <a:pt x="4270" y="7869"/>
                  </a:lnTo>
                  <a:lnTo>
                    <a:pt x="4399" y="7839"/>
                  </a:lnTo>
                  <a:lnTo>
                    <a:pt x="4527" y="7809"/>
                  </a:lnTo>
                  <a:lnTo>
                    <a:pt x="4646" y="7770"/>
                  </a:lnTo>
                  <a:lnTo>
                    <a:pt x="4755" y="7720"/>
                  </a:lnTo>
                  <a:lnTo>
                    <a:pt x="4863" y="7671"/>
                  </a:lnTo>
                  <a:lnTo>
                    <a:pt x="4962" y="7612"/>
                  </a:lnTo>
                  <a:lnTo>
                    <a:pt x="5051" y="7542"/>
                  </a:lnTo>
                  <a:lnTo>
                    <a:pt x="5140" y="7473"/>
                  </a:lnTo>
                  <a:lnTo>
                    <a:pt x="5219" y="7404"/>
                  </a:lnTo>
                  <a:lnTo>
                    <a:pt x="5298" y="7325"/>
                  </a:lnTo>
                  <a:lnTo>
                    <a:pt x="5367" y="7246"/>
                  </a:lnTo>
                  <a:lnTo>
                    <a:pt x="5437" y="7157"/>
                  </a:lnTo>
                  <a:lnTo>
                    <a:pt x="5555" y="6979"/>
                  </a:lnTo>
                  <a:lnTo>
                    <a:pt x="5664" y="6781"/>
                  </a:lnTo>
                  <a:lnTo>
                    <a:pt x="5753" y="6574"/>
                  </a:lnTo>
                  <a:lnTo>
                    <a:pt x="5822" y="6366"/>
                  </a:lnTo>
                  <a:lnTo>
                    <a:pt x="5891" y="6149"/>
                  </a:lnTo>
                  <a:lnTo>
                    <a:pt x="5951" y="5921"/>
                  </a:lnTo>
                  <a:lnTo>
                    <a:pt x="6049" y="5477"/>
                  </a:lnTo>
                  <a:lnTo>
                    <a:pt x="6138" y="5042"/>
                  </a:lnTo>
                  <a:lnTo>
                    <a:pt x="6227" y="4627"/>
                  </a:lnTo>
                  <a:lnTo>
                    <a:pt x="6277" y="4439"/>
                  </a:lnTo>
                  <a:lnTo>
                    <a:pt x="6336" y="4261"/>
                  </a:lnTo>
                  <a:lnTo>
                    <a:pt x="6405" y="4093"/>
                  </a:lnTo>
                  <a:lnTo>
                    <a:pt x="6494" y="3945"/>
                  </a:lnTo>
                  <a:lnTo>
                    <a:pt x="6534" y="3885"/>
                  </a:lnTo>
                  <a:lnTo>
                    <a:pt x="6583" y="3826"/>
                  </a:lnTo>
                  <a:lnTo>
                    <a:pt x="6633" y="3767"/>
                  </a:lnTo>
                  <a:lnTo>
                    <a:pt x="6692" y="3717"/>
                  </a:lnTo>
                  <a:lnTo>
                    <a:pt x="6751" y="3668"/>
                  </a:lnTo>
                  <a:lnTo>
                    <a:pt x="6820" y="3628"/>
                  </a:lnTo>
                  <a:lnTo>
                    <a:pt x="6890" y="3599"/>
                  </a:lnTo>
                  <a:lnTo>
                    <a:pt x="6959" y="3579"/>
                  </a:lnTo>
                  <a:lnTo>
                    <a:pt x="7107" y="3529"/>
                  </a:lnTo>
                  <a:lnTo>
                    <a:pt x="7226" y="3460"/>
                  </a:lnTo>
                  <a:lnTo>
                    <a:pt x="7325" y="3381"/>
                  </a:lnTo>
                  <a:lnTo>
                    <a:pt x="7404" y="3292"/>
                  </a:lnTo>
                  <a:lnTo>
                    <a:pt x="7463" y="3183"/>
                  </a:lnTo>
                  <a:lnTo>
                    <a:pt x="7502" y="3075"/>
                  </a:lnTo>
                  <a:lnTo>
                    <a:pt x="7522" y="2956"/>
                  </a:lnTo>
                  <a:lnTo>
                    <a:pt x="7532" y="2818"/>
                  </a:lnTo>
                  <a:lnTo>
                    <a:pt x="7532" y="2689"/>
                  </a:lnTo>
                  <a:lnTo>
                    <a:pt x="7512" y="2541"/>
                  </a:lnTo>
                  <a:lnTo>
                    <a:pt x="7483" y="2393"/>
                  </a:lnTo>
                  <a:lnTo>
                    <a:pt x="7433" y="2244"/>
                  </a:lnTo>
                  <a:lnTo>
                    <a:pt x="7384" y="2086"/>
                  </a:lnTo>
                  <a:lnTo>
                    <a:pt x="7325" y="1928"/>
                  </a:lnTo>
                  <a:lnTo>
                    <a:pt x="7186" y="1612"/>
                  </a:lnTo>
                  <a:lnTo>
                    <a:pt x="7028" y="1305"/>
                  </a:lnTo>
                  <a:lnTo>
                    <a:pt x="6860" y="1009"/>
                  </a:lnTo>
                  <a:lnTo>
                    <a:pt x="6682" y="732"/>
                  </a:lnTo>
                  <a:lnTo>
                    <a:pt x="6524" y="495"/>
                  </a:lnTo>
                  <a:lnTo>
                    <a:pt x="6267" y="139"/>
                  </a:lnTo>
                  <a:lnTo>
                    <a:pt x="6168" y="1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934950" y="1666425"/>
              <a:ext cx="528350" cy="289625"/>
            </a:xfrm>
            <a:custGeom>
              <a:rect b="b" l="l" r="r" t="t"/>
              <a:pathLst>
                <a:path extrusionOk="0" h="11585" w="21134">
                  <a:moveTo>
                    <a:pt x="6623" y="0"/>
                  </a:moveTo>
                  <a:lnTo>
                    <a:pt x="6119" y="10"/>
                  </a:lnTo>
                  <a:lnTo>
                    <a:pt x="5625" y="40"/>
                  </a:lnTo>
                  <a:lnTo>
                    <a:pt x="5141" y="79"/>
                  </a:lnTo>
                  <a:lnTo>
                    <a:pt x="4656" y="148"/>
                  </a:lnTo>
                  <a:lnTo>
                    <a:pt x="4419" y="188"/>
                  </a:lnTo>
                  <a:lnTo>
                    <a:pt x="4192" y="237"/>
                  </a:lnTo>
                  <a:lnTo>
                    <a:pt x="3964" y="287"/>
                  </a:lnTo>
                  <a:lnTo>
                    <a:pt x="3737" y="346"/>
                  </a:lnTo>
                  <a:lnTo>
                    <a:pt x="3510" y="415"/>
                  </a:lnTo>
                  <a:lnTo>
                    <a:pt x="3292" y="484"/>
                  </a:lnTo>
                  <a:lnTo>
                    <a:pt x="3085" y="563"/>
                  </a:lnTo>
                  <a:lnTo>
                    <a:pt x="2877" y="652"/>
                  </a:lnTo>
                  <a:lnTo>
                    <a:pt x="2679" y="741"/>
                  </a:lnTo>
                  <a:lnTo>
                    <a:pt x="2482" y="840"/>
                  </a:lnTo>
                  <a:lnTo>
                    <a:pt x="2284" y="949"/>
                  </a:lnTo>
                  <a:lnTo>
                    <a:pt x="2106" y="1068"/>
                  </a:lnTo>
                  <a:lnTo>
                    <a:pt x="1928" y="1186"/>
                  </a:lnTo>
                  <a:lnTo>
                    <a:pt x="1750" y="1325"/>
                  </a:lnTo>
                  <a:lnTo>
                    <a:pt x="1592" y="1463"/>
                  </a:lnTo>
                  <a:lnTo>
                    <a:pt x="1434" y="1611"/>
                  </a:lnTo>
                  <a:lnTo>
                    <a:pt x="1276" y="1759"/>
                  </a:lnTo>
                  <a:lnTo>
                    <a:pt x="1138" y="1927"/>
                  </a:lnTo>
                  <a:lnTo>
                    <a:pt x="999" y="2096"/>
                  </a:lnTo>
                  <a:lnTo>
                    <a:pt x="871" y="2273"/>
                  </a:lnTo>
                  <a:lnTo>
                    <a:pt x="752" y="2461"/>
                  </a:lnTo>
                  <a:lnTo>
                    <a:pt x="633" y="2649"/>
                  </a:lnTo>
                  <a:lnTo>
                    <a:pt x="535" y="2837"/>
                  </a:lnTo>
                  <a:lnTo>
                    <a:pt x="436" y="3044"/>
                  </a:lnTo>
                  <a:lnTo>
                    <a:pt x="347" y="3252"/>
                  </a:lnTo>
                  <a:lnTo>
                    <a:pt x="268" y="3460"/>
                  </a:lnTo>
                  <a:lnTo>
                    <a:pt x="198" y="3667"/>
                  </a:lnTo>
                  <a:lnTo>
                    <a:pt x="139" y="3885"/>
                  </a:lnTo>
                  <a:lnTo>
                    <a:pt x="90" y="4112"/>
                  </a:lnTo>
                  <a:lnTo>
                    <a:pt x="50" y="4339"/>
                  </a:lnTo>
                  <a:lnTo>
                    <a:pt x="21" y="4567"/>
                  </a:lnTo>
                  <a:lnTo>
                    <a:pt x="11" y="4794"/>
                  </a:lnTo>
                  <a:lnTo>
                    <a:pt x="1" y="5021"/>
                  </a:lnTo>
                  <a:lnTo>
                    <a:pt x="1" y="5259"/>
                  </a:lnTo>
                  <a:lnTo>
                    <a:pt x="11" y="5496"/>
                  </a:lnTo>
                  <a:lnTo>
                    <a:pt x="40" y="5723"/>
                  </a:lnTo>
                  <a:lnTo>
                    <a:pt x="80" y="5960"/>
                  </a:lnTo>
                  <a:lnTo>
                    <a:pt x="129" y="6198"/>
                  </a:lnTo>
                  <a:lnTo>
                    <a:pt x="189" y="6435"/>
                  </a:lnTo>
                  <a:lnTo>
                    <a:pt x="258" y="6672"/>
                  </a:lnTo>
                  <a:lnTo>
                    <a:pt x="347" y="6899"/>
                  </a:lnTo>
                  <a:lnTo>
                    <a:pt x="446" y="7137"/>
                  </a:lnTo>
                  <a:lnTo>
                    <a:pt x="554" y="7364"/>
                  </a:lnTo>
                  <a:lnTo>
                    <a:pt x="683" y="7591"/>
                  </a:lnTo>
                  <a:lnTo>
                    <a:pt x="811" y="7819"/>
                  </a:lnTo>
                  <a:lnTo>
                    <a:pt x="969" y="8046"/>
                  </a:lnTo>
                  <a:lnTo>
                    <a:pt x="1128" y="8263"/>
                  </a:lnTo>
                  <a:lnTo>
                    <a:pt x="1315" y="8481"/>
                  </a:lnTo>
                  <a:lnTo>
                    <a:pt x="1503" y="8688"/>
                  </a:lnTo>
                  <a:lnTo>
                    <a:pt x="1711" y="8896"/>
                  </a:lnTo>
                  <a:lnTo>
                    <a:pt x="1938" y="9094"/>
                  </a:lnTo>
                  <a:lnTo>
                    <a:pt x="2175" y="9291"/>
                  </a:lnTo>
                  <a:lnTo>
                    <a:pt x="2422" y="9489"/>
                  </a:lnTo>
                  <a:lnTo>
                    <a:pt x="2689" y="9677"/>
                  </a:lnTo>
                  <a:lnTo>
                    <a:pt x="2976" y="9855"/>
                  </a:lnTo>
                  <a:lnTo>
                    <a:pt x="3273" y="10023"/>
                  </a:lnTo>
                  <a:lnTo>
                    <a:pt x="3589" y="10191"/>
                  </a:lnTo>
                  <a:lnTo>
                    <a:pt x="3925" y="10349"/>
                  </a:lnTo>
                  <a:lnTo>
                    <a:pt x="4271" y="10497"/>
                  </a:lnTo>
                  <a:lnTo>
                    <a:pt x="4637" y="10646"/>
                  </a:lnTo>
                  <a:lnTo>
                    <a:pt x="5022" y="10774"/>
                  </a:lnTo>
                  <a:lnTo>
                    <a:pt x="5417" y="10903"/>
                  </a:lnTo>
                  <a:lnTo>
                    <a:pt x="5833" y="11021"/>
                  </a:lnTo>
                  <a:lnTo>
                    <a:pt x="6268" y="11130"/>
                  </a:lnTo>
                  <a:lnTo>
                    <a:pt x="6722" y="11219"/>
                  </a:lnTo>
                  <a:lnTo>
                    <a:pt x="7197" y="11308"/>
                  </a:lnTo>
                  <a:lnTo>
                    <a:pt x="7681" y="11387"/>
                  </a:lnTo>
                  <a:lnTo>
                    <a:pt x="8195" y="11446"/>
                  </a:lnTo>
                  <a:lnTo>
                    <a:pt x="8719" y="11496"/>
                  </a:lnTo>
                  <a:lnTo>
                    <a:pt x="9262" y="11535"/>
                  </a:lnTo>
                  <a:lnTo>
                    <a:pt x="9826" y="11565"/>
                  </a:lnTo>
                  <a:lnTo>
                    <a:pt x="10409" y="11585"/>
                  </a:lnTo>
                  <a:lnTo>
                    <a:pt x="11012" y="11585"/>
                  </a:lnTo>
                  <a:lnTo>
                    <a:pt x="11645" y="11575"/>
                  </a:lnTo>
                  <a:lnTo>
                    <a:pt x="12287" y="11555"/>
                  </a:lnTo>
                  <a:lnTo>
                    <a:pt x="12949" y="11515"/>
                  </a:lnTo>
                  <a:lnTo>
                    <a:pt x="13631" y="11456"/>
                  </a:lnTo>
                  <a:lnTo>
                    <a:pt x="14343" y="11387"/>
                  </a:lnTo>
                  <a:lnTo>
                    <a:pt x="15035" y="11308"/>
                  </a:lnTo>
                  <a:lnTo>
                    <a:pt x="15687" y="11219"/>
                  </a:lnTo>
                  <a:lnTo>
                    <a:pt x="16290" y="11120"/>
                  </a:lnTo>
                  <a:lnTo>
                    <a:pt x="16854" y="11011"/>
                  </a:lnTo>
                  <a:lnTo>
                    <a:pt x="17387" y="10893"/>
                  </a:lnTo>
                  <a:lnTo>
                    <a:pt x="17872" y="10764"/>
                  </a:lnTo>
                  <a:lnTo>
                    <a:pt x="18317" y="10636"/>
                  </a:lnTo>
                  <a:lnTo>
                    <a:pt x="18732" y="10497"/>
                  </a:lnTo>
                  <a:lnTo>
                    <a:pt x="19097" y="10349"/>
                  </a:lnTo>
                  <a:lnTo>
                    <a:pt x="19443" y="10191"/>
                  </a:lnTo>
                  <a:lnTo>
                    <a:pt x="19740" y="10033"/>
                  </a:lnTo>
                  <a:lnTo>
                    <a:pt x="20017" y="9865"/>
                  </a:lnTo>
                  <a:lnTo>
                    <a:pt x="20254" y="9687"/>
                  </a:lnTo>
                  <a:lnTo>
                    <a:pt x="20363" y="9598"/>
                  </a:lnTo>
                  <a:lnTo>
                    <a:pt x="20462" y="9509"/>
                  </a:lnTo>
                  <a:lnTo>
                    <a:pt x="20550" y="9420"/>
                  </a:lnTo>
                  <a:lnTo>
                    <a:pt x="20639" y="9321"/>
                  </a:lnTo>
                  <a:lnTo>
                    <a:pt x="20719" y="9232"/>
                  </a:lnTo>
                  <a:lnTo>
                    <a:pt x="20788" y="9133"/>
                  </a:lnTo>
                  <a:lnTo>
                    <a:pt x="20847" y="9034"/>
                  </a:lnTo>
                  <a:lnTo>
                    <a:pt x="20906" y="8945"/>
                  </a:lnTo>
                  <a:lnTo>
                    <a:pt x="20956" y="8847"/>
                  </a:lnTo>
                  <a:lnTo>
                    <a:pt x="21005" y="8748"/>
                  </a:lnTo>
                  <a:lnTo>
                    <a:pt x="21035" y="8639"/>
                  </a:lnTo>
                  <a:lnTo>
                    <a:pt x="21064" y="8540"/>
                  </a:lnTo>
                  <a:lnTo>
                    <a:pt x="21094" y="8441"/>
                  </a:lnTo>
                  <a:lnTo>
                    <a:pt x="21114" y="8342"/>
                  </a:lnTo>
                  <a:lnTo>
                    <a:pt x="21134" y="8135"/>
                  </a:lnTo>
                  <a:lnTo>
                    <a:pt x="21124" y="7917"/>
                  </a:lnTo>
                  <a:lnTo>
                    <a:pt x="21104" y="7710"/>
                  </a:lnTo>
                  <a:lnTo>
                    <a:pt x="21055" y="7492"/>
                  </a:lnTo>
                  <a:lnTo>
                    <a:pt x="20995" y="7275"/>
                  </a:lnTo>
                  <a:lnTo>
                    <a:pt x="20906" y="7058"/>
                  </a:lnTo>
                  <a:lnTo>
                    <a:pt x="20807" y="6840"/>
                  </a:lnTo>
                  <a:lnTo>
                    <a:pt x="20689" y="6623"/>
                  </a:lnTo>
                  <a:lnTo>
                    <a:pt x="20550" y="6405"/>
                  </a:lnTo>
                  <a:lnTo>
                    <a:pt x="20402" y="6188"/>
                  </a:lnTo>
                  <a:lnTo>
                    <a:pt x="20244" y="5970"/>
                  </a:lnTo>
                  <a:lnTo>
                    <a:pt x="20066" y="5753"/>
                  </a:lnTo>
                  <a:lnTo>
                    <a:pt x="19888" y="5535"/>
                  </a:lnTo>
                  <a:lnTo>
                    <a:pt x="19691" y="5318"/>
                  </a:lnTo>
                  <a:lnTo>
                    <a:pt x="19493" y="5100"/>
                  </a:lnTo>
                  <a:lnTo>
                    <a:pt x="19275" y="4893"/>
                  </a:lnTo>
                  <a:lnTo>
                    <a:pt x="19058" y="4685"/>
                  </a:lnTo>
                  <a:lnTo>
                    <a:pt x="18831" y="4478"/>
                  </a:lnTo>
                  <a:lnTo>
                    <a:pt x="18366" y="4082"/>
                  </a:lnTo>
                  <a:lnTo>
                    <a:pt x="17892" y="3697"/>
                  </a:lnTo>
                  <a:lnTo>
                    <a:pt x="17417" y="3331"/>
                  </a:lnTo>
                  <a:lnTo>
                    <a:pt x="16943" y="2985"/>
                  </a:lnTo>
                  <a:lnTo>
                    <a:pt x="16488" y="2669"/>
                  </a:lnTo>
                  <a:lnTo>
                    <a:pt x="16053" y="2372"/>
                  </a:lnTo>
                  <a:lnTo>
                    <a:pt x="15648" y="2115"/>
                  </a:lnTo>
                  <a:lnTo>
                    <a:pt x="14966" y="1690"/>
                  </a:lnTo>
                  <a:lnTo>
                    <a:pt x="14511" y="1414"/>
                  </a:lnTo>
                  <a:lnTo>
                    <a:pt x="14343" y="1325"/>
                  </a:lnTo>
                  <a:lnTo>
                    <a:pt x="13740" y="1147"/>
                  </a:lnTo>
                  <a:lnTo>
                    <a:pt x="13216" y="1008"/>
                  </a:lnTo>
                  <a:lnTo>
                    <a:pt x="12574" y="840"/>
                  </a:lnTo>
                  <a:lnTo>
                    <a:pt x="11823" y="662"/>
                  </a:lnTo>
                  <a:lnTo>
                    <a:pt x="11417" y="573"/>
                  </a:lnTo>
                  <a:lnTo>
                    <a:pt x="10992" y="484"/>
                  </a:lnTo>
                  <a:lnTo>
                    <a:pt x="10547" y="395"/>
                  </a:lnTo>
                  <a:lnTo>
                    <a:pt x="10083" y="316"/>
                  </a:lnTo>
                  <a:lnTo>
                    <a:pt x="9608" y="247"/>
                  </a:lnTo>
                  <a:lnTo>
                    <a:pt x="9124" y="178"/>
                  </a:lnTo>
                  <a:lnTo>
                    <a:pt x="8630" y="119"/>
                  </a:lnTo>
                  <a:lnTo>
                    <a:pt x="8136" y="69"/>
                  </a:lnTo>
                  <a:lnTo>
                    <a:pt x="7632" y="30"/>
                  </a:lnTo>
                  <a:lnTo>
                    <a:pt x="7127" y="10"/>
                  </a:lnTo>
                  <a:lnTo>
                    <a:pt x="6623" y="0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128700" y="1172200"/>
              <a:ext cx="1128075" cy="1007250"/>
            </a:xfrm>
            <a:custGeom>
              <a:rect b="b" l="l" r="r" t="t"/>
              <a:pathLst>
                <a:path extrusionOk="0" h="40290" w="45123">
                  <a:moveTo>
                    <a:pt x="16814" y="0"/>
                  </a:moveTo>
                  <a:lnTo>
                    <a:pt x="16151" y="10"/>
                  </a:lnTo>
                  <a:lnTo>
                    <a:pt x="15489" y="40"/>
                  </a:lnTo>
                  <a:lnTo>
                    <a:pt x="14797" y="89"/>
                  </a:lnTo>
                  <a:lnTo>
                    <a:pt x="14095" y="158"/>
                  </a:lnTo>
                  <a:lnTo>
                    <a:pt x="13384" y="247"/>
                  </a:lnTo>
                  <a:lnTo>
                    <a:pt x="13018" y="297"/>
                  </a:lnTo>
                  <a:lnTo>
                    <a:pt x="12672" y="356"/>
                  </a:lnTo>
                  <a:lnTo>
                    <a:pt x="12316" y="415"/>
                  </a:lnTo>
                  <a:lnTo>
                    <a:pt x="11980" y="484"/>
                  </a:lnTo>
                  <a:lnTo>
                    <a:pt x="11644" y="554"/>
                  </a:lnTo>
                  <a:lnTo>
                    <a:pt x="11308" y="633"/>
                  </a:lnTo>
                  <a:lnTo>
                    <a:pt x="10982" y="712"/>
                  </a:lnTo>
                  <a:lnTo>
                    <a:pt x="10656" y="801"/>
                  </a:lnTo>
                  <a:lnTo>
                    <a:pt x="10349" y="900"/>
                  </a:lnTo>
                  <a:lnTo>
                    <a:pt x="10033" y="998"/>
                  </a:lnTo>
                  <a:lnTo>
                    <a:pt x="9726" y="1097"/>
                  </a:lnTo>
                  <a:lnTo>
                    <a:pt x="9430" y="1206"/>
                  </a:lnTo>
                  <a:lnTo>
                    <a:pt x="9133" y="1325"/>
                  </a:lnTo>
                  <a:lnTo>
                    <a:pt x="8847" y="1443"/>
                  </a:lnTo>
                  <a:lnTo>
                    <a:pt x="8560" y="1562"/>
                  </a:lnTo>
                  <a:lnTo>
                    <a:pt x="8283" y="1690"/>
                  </a:lnTo>
                  <a:lnTo>
                    <a:pt x="8016" y="1819"/>
                  </a:lnTo>
                  <a:lnTo>
                    <a:pt x="7750" y="1957"/>
                  </a:lnTo>
                  <a:lnTo>
                    <a:pt x="7483" y="2096"/>
                  </a:lnTo>
                  <a:lnTo>
                    <a:pt x="7226" y="2244"/>
                  </a:lnTo>
                  <a:lnTo>
                    <a:pt x="6979" y="2392"/>
                  </a:lnTo>
                  <a:lnTo>
                    <a:pt x="6722" y="2540"/>
                  </a:lnTo>
                  <a:lnTo>
                    <a:pt x="6484" y="2699"/>
                  </a:lnTo>
                  <a:lnTo>
                    <a:pt x="6247" y="2867"/>
                  </a:lnTo>
                  <a:lnTo>
                    <a:pt x="6010" y="3025"/>
                  </a:lnTo>
                  <a:lnTo>
                    <a:pt x="5783" y="3203"/>
                  </a:lnTo>
                  <a:lnTo>
                    <a:pt x="5565" y="3371"/>
                  </a:lnTo>
                  <a:lnTo>
                    <a:pt x="5348" y="3549"/>
                  </a:lnTo>
                  <a:lnTo>
                    <a:pt x="5130" y="3727"/>
                  </a:lnTo>
                  <a:lnTo>
                    <a:pt x="4923" y="3914"/>
                  </a:lnTo>
                  <a:lnTo>
                    <a:pt x="4527" y="4290"/>
                  </a:lnTo>
                  <a:lnTo>
                    <a:pt x="4142" y="4685"/>
                  </a:lnTo>
                  <a:lnTo>
                    <a:pt x="3776" y="5091"/>
                  </a:lnTo>
                  <a:lnTo>
                    <a:pt x="3430" y="5516"/>
                  </a:lnTo>
                  <a:lnTo>
                    <a:pt x="3104" y="5941"/>
                  </a:lnTo>
                  <a:lnTo>
                    <a:pt x="2797" y="6386"/>
                  </a:lnTo>
                  <a:lnTo>
                    <a:pt x="2501" y="6840"/>
                  </a:lnTo>
                  <a:lnTo>
                    <a:pt x="2224" y="7305"/>
                  </a:lnTo>
                  <a:lnTo>
                    <a:pt x="1967" y="7779"/>
                  </a:lnTo>
                  <a:lnTo>
                    <a:pt x="1730" y="8264"/>
                  </a:lnTo>
                  <a:lnTo>
                    <a:pt x="1512" y="8748"/>
                  </a:lnTo>
                  <a:lnTo>
                    <a:pt x="1305" y="9252"/>
                  </a:lnTo>
                  <a:lnTo>
                    <a:pt x="1107" y="9756"/>
                  </a:lnTo>
                  <a:lnTo>
                    <a:pt x="939" y="10280"/>
                  </a:lnTo>
                  <a:lnTo>
                    <a:pt x="781" y="10794"/>
                  </a:lnTo>
                  <a:lnTo>
                    <a:pt x="633" y="11328"/>
                  </a:lnTo>
                  <a:lnTo>
                    <a:pt x="504" y="11852"/>
                  </a:lnTo>
                  <a:lnTo>
                    <a:pt x="396" y="12395"/>
                  </a:lnTo>
                  <a:lnTo>
                    <a:pt x="297" y="12939"/>
                  </a:lnTo>
                  <a:lnTo>
                    <a:pt x="208" y="13483"/>
                  </a:lnTo>
                  <a:lnTo>
                    <a:pt x="139" y="14026"/>
                  </a:lnTo>
                  <a:lnTo>
                    <a:pt x="79" y="14580"/>
                  </a:lnTo>
                  <a:lnTo>
                    <a:pt x="40" y="15133"/>
                  </a:lnTo>
                  <a:lnTo>
                    <a:pt x="10" y="15687"/>
                  </a:lnTo>
                  <a:lnTo>
                    <a:pt x="0" y="16240"/>
                  </a:lnTo>
                  <a:lnTo>
                    <a:pt x="0" y="16804"/>
                  </a:lnTo>
                  <a:lnTo>
                    <a:pt x="10" y="17357"/>
                  </a:lnTo>
                  <a:lnTo>
                    <a:pt x="30" y="17911"/>
                  </a:lnTo>
                  <a:lnTo>
                    <a:pt x="69" y="18464"/>
                  </a:lnTo>
                  <a:lnTo>
                    <a:pt x="119" y="19018"/>
                  </a:lnTo>
                  <a:lnTo>
                    <a:pt x="178" y="19571"/>
                  </a:lnTo>
                  <a:lnTo>
                    <a:pt x="247" y="20115"/>
                  </a:lnTo>
                  <a:lnTo>
                    <a:pt x="336" y="20659"/>
                  </a:lnTo>
                  <a:lnTo>
                    <a:pt x="425" y="21192"/>
                  </a:lnTo>
                  <a:lnTo>
                    <a:pt x="534" y="21736"/>
                  </a:lnTo>
                  <a:lnTo>
                    <a:pt x="653" y="22260"/>
                  </a:lnTo>
                  <a:lnTo>
                    <a:pt x="771" y="22784"/>
                  </a:lnTo>
                  <a:lnTo>
                    <a:pt x="910" y="23298"/>
                  </a:lnTo>
                  <a:lnTo>
                    <a:pt x="1058" y="23812"/>
                  </a:lnTo>
                  <a:lnTo>
                    <a:pt x="1216" y="24316"/>
                  </a:lnTo>
                  <a:lnTo>
                    <a:pt x="1384" y="24810"/>
                  </a:lnTo>
                  <a:lnTo>
                    <a:pt x="1552" y="25294"/>
                  </a:lnTo>
                  <a:lnTo>
                    <a:pt x="1740" y="25779"/>
                  </a:lnTo>
                  <a:lnTo>
                    <a:pt x="1928" y="26243"/>
                  </a:lnTo>
                  <a:lnTo>
                    <a:pt x="2135" y="26698"/>
                  </a:lnTo>
                  <a:lnTo>
                    <a:pt x="2343" y="27153"/>
                  </a:lnTo>
                  <a:lnTo>
                    <a:pt x="2560" y="27588"/>
                  </a:lnTo>
                  <a:lnTo>
                    <a:pt x="2788" y="28013"/>
                  </a:lnTo>
                  <a:lnTo>
                    <a:pt x="3015" y="28418"/>
                  </a:lnTo>
                  <a:lnTo>
                    <a:pt x="3450" y="29159"/>
                  </a:lnTo>
                  <a:lnTo>
                    <a:pt x="3905" y="29871"/>
                  </a:lnTo>
                  <a:lnTo>
                    <a:pt x="4369" y="30573"/>
                  </a:lnTo>
                  <a:lnTo>
                    <a:pt x="4834" y="31255"/>
                  </a:lnTo>
                  <a:lnTo>
                    <a:pt x="5318" y="31927"/>
                  </a:lnTo>
                  <a:lnTo>
                    <a:pt x="5822" y="32569"/>
                  </a:lnTo>
                  <a:lnTo>
                    <a:pt x="6326" y="33202"/>
                  </a:lnTo>
                  <a:lnTo>
                    <a:pt x="6840" y="33805"/>
                  </a:lnTo>
                  <a:lnTo>
                    <a:pt x="7374" y="34388"/>
                  </a:lnTo>
                  <a:lnTo>
                    <a:pt x="7641" y="34675"/>
                  </a:lnTo>
                  <a:lnTo>
                    <a:pt x="7918" y="34952"/>
                  </a:lnTo>
                  <a:lnTo>
                    <a:pt x="8184" y="35228"/>
                  </a:lnTo>
                  <a:lnTo>
                    <a:pt x="8471" y="35495"/>
                  </a:lnTo>
                  <a:lnTo>
                    <a:pt x="8748" y="35752"/>
                  </a:lnTo>
                  <a:lnTo>
                    <a:pt x="9025" y="36009"/>
                  </a:lnTo>
                  <a:lnTo>
                    <a:pt x="9311" y="36256"/>
                  </a:lnTo>
                  <a:lnTo>
                    <a:pt x="9598" y="36493"/>
                  </a:lnTo>
                  <a:lnTo>
                    <a:pt x="9894" y="36731"/>
                  </a:lnTo>
                  <a:lnTo>
                    <a:pt x="10191" y="36958"/>
                  </a:lnTo>
                  <a:lnTo>
                    <a:pt x="10488" y="37185"/>
                  </a:lnTo>
                  <a:lnTo>
                    <a:pt x="10784" y="37403"/>
                  </a:lnTo>
                  <a:lnTo>
                    <a:pt x="11081" y="37610"/>
                  </a:lnTo>
                  <a:lnTo>
                    <a:pt x="11387" y="37808"/>
                  </a:lnTo>
                  <a:lnTo>
                    <a:pt x="11693" y="38006"/>
                  </a:lnTo>
                  <a:lnTo>
                    <a:pt x="12000" y="38194"/>
                  </a:lnTo>
                  <a:lnTo>
                    <a:pt x="12316" y="38372"/>
                  </a:lnTo>
                  <a:lnTo>
                    <a:pt x="12632" y="38540"/>
                  </a:lnTo>
                  <a:lnTo>
                    <a:pt x="12949" y="38708"/>
                  </a:lnTo>
                  <a:lnTo>
                    <a:pt x="13265" y="38866"/>
                  </a:lnTo>
                  <a:lnTo>
                    <a:pt x="13591" y="39014"/>
                  </a:lnTo>
                  <a:lnTo>
                    <a:pt x="13908" y="39162"/>
                  </a:lnTo>
                  <a:lnTo>
                    <a:pt x="14244" y="39291"/>
                  </a:lnTo>
                  <a:lnTo>
                    <a:pt x="14570" y="39419"/>
                  </a:lnTo>
                  <a:lnTo>
                    <a:pt x="14896" y="39538"/>
                  </a:lnTo>
                  <a:lnTo>
                    <a:pt x="15232" y="39647"/>
                  </a:lnTo>
                  <a:lnTo>
                    <a:pt x="15568" y="39745"/>
                  </a:lnTo>
                  <a:lnTo>
                    <a:pt x="15914" y="39844"/>
                  </a:lnTo>
                  <a:lnTo>
                    <a:pt x="16250" y="39923"/>
                  </a:lnTo>
                  <a:lnTo>
                    <a:pt x="16596" y="40002"/>
                  </a:lnTo>
                  <a:lnTo>
                    <a:pt x="16942" y="40072"/>
                  </a:lnTo>
                  <a:lnTo>
                    <a:pt x="17298" y="40131"/>
                  </a:lnTo>
                  <a:lnTo>
                    <a:pt x="17644" y="40180"/>
                  </a:lnTo>
                  <a:lnTo>
                    <a:pt x="18000" y="40220"/>
                  </a:lnTo>
                  <a:lnTo>
                    <a:pt x="18356" y="40250"/>
                  </a:lnTo>
                  <a:lnTo>
                    <a:pt x="18711" y="40269"/>
                  </a:lnTo>
                  <a:lnTo>
                    <a:pt x="19077" y="40289"/>
                  </a:lnTo>
                  <a:lnTo>
                    <a:pt x="19443" y="40289"/>
                  </a:lnTo>
                  <a:lnTo>
                    <a:pt x="19809" y="40279"/>
                  </a:lnTo>
                  <a:lnTo>
                    <a:pt x="20174" y="40259"/>
                  </a:lnTo>
                  <a:lnTo>
                    <a:pt x="20550" y="40240"/>
                  </a:lnTo>
                  <a:lnTo>
                    <a:pt x="20916" y="40200"/>
                  </a:lnTo>
                  <a:lnTo>
                    <a:pt x="21291" y="40151"/>
                  </a:lnTo>
                  <a:lnTo>
                    <a:pt x="21677" y="40101"/>
                  </a:lnTo>
                  <a:lnTo>
                    <a:pt x="22052" y="40032"/>
                  </a:lnTo>
                  <a:lnTo>
                    <a:pt x="22438" y="39953"/>
                  </a:lnTo>
                  <a:lnTo>
                    <a:pt x="22813" y="39864"/>
                  </a:lnTo>
                  <a:lnTo>
                    <a:pt x="23189" y="39775"/>
                  </a:lnTo>
                  <a:lnTo>
                    <a:pt x="23565" y="39666"/>
                  </a:lnTo>
                  <a:lnTo>
                    <a:pt x="23930" y="39548"/>
                  </a:lnTo>
                  <a:lnTo>
                    <a:pt x="24296" y="39429"/>
                  </a:lnTo>
                  <a:lnTo>
                    <a:pt x="24652" y="39291"/>
                  </a:lnTo>
                  <a:lnTo>
                    <a:pt x="25008" y="39152"/>
                  </a:lnTo>
                  <a:lnTo>
                    <a:pt x="25354" y="39004"/>
                  </a:lnTo>
                  <a:lnTo>
                    <a:pt x="25700" y="38846"/>
                  </a:lnTo>
                  <a:lnTo>
                    <a:pt x="26036" y="38678"/>
                  </a:lnTo>
                  <a:lnTo>
                    <a:pt x="26372" y="38510"/>
                  </a:lnTo>
                  <a:lnTo>
                    <a:pt x="26698" y="38322"/>
                  </a:lnTo>
                  <a:lnTo>
                    <a:pt x="27024" y="38134"/>
                  </a:lnTo>
                  <a:lnTo>
                    <a:pt x="27350" y="37937"/>
                  </a:lnTo>
                  <a:lnTo>
                    <a:pt x="27667" y="37729"/>
                  </a:lnTo>
                  <a:lnTo>
                    <a:pt x="27973" y="37521"/>
                  </a:lnTo>
                  <a:lnTo>
                    <a:pt x="28279" y="37304"/>
                  </a:lnTo>
                  <a:lnTo>
                    <a:pt x="28586" y="37077"/>
                  </a:lnTo>
                  <a:lnTo>
                    <a:pt x="28882" y="36839"/>
                  </a:lnTo>
                  <a:lnTo>
                    <a:pt x="29169" y="36602"/>
                  </a:lnTo>
                  <a:lnTo>
                    <a:pt x="29456" y="36355"/>
                  </a:lnTo>
                  <a:lnTo>
                    <a:pt x="29732" y="36108"/>
                  </a:lnTo>
                  <a:lnTo>
                    <a:pt x="30009" y="35851"/>
                  </a:lnTo>
                  <a:lnTo>
                    <a:pt x="30286" y="35584"/>
                  </a:lnTo>
                  <a:lnTo>
                    <a:pt x="30553" y="35317"/>
                  </a:lnTo>
                  <a:lnTo>
                    <a:pt x="30810" y="35040"/>
                  </a:lnTo>
                  <a:lnTo>
                    <a:pt x="31067" y="34754"/>
                  </a:lnTo>
                  <a:lnTo>
                    <a:pt x="31314" y="34467"/>
                  </a:lnTo>
                  <a:lnTo>
                    <a:pt x="31561" y="34181"/>
                  </a:lnTo>
                  <a:lnTo>
                    <a:pt x="31808" y="33884"/>
                  </a:lnTo>
                  <a:lnTo>
                    <a:pt x="32036" y="33578"/>
                  </a:lnTo>
                  <a:lnTo>
                    <a:pt x="32273" y="33281"/>
                  </a:lnTo>
                  <a:lnTo>
                    <a:pt x="32490" y="32965"/>
                  </a:lnTo>
                  <a:lnTo>
                    <a:pt x="32718" y="32648"/>
                  </a:lnTo>
                  <a:lnTo>
                    <a:pt x="32925" y="32332"/>
                  </a:lnTo>
                  <a:lnTo>
                    <a:pt x="33143" y="32006"/>
                  </a:lnTo>
                  <a:lnTo>
                    <a:pt x="33340" y="31680"/>
                  </a:lnTo>
                  <a:lnTo>
                    <a:pt x="33538" y="31354"/>
                  </a:lnTo>
                  <a:lnTo>
                    <a:pt x="33736" y="31018"/>
                  </a:lnTo>
                  <a:lnTo>
                    <a:pt x="33923" y="30681"/>
                  </a:lnTo>
                  <a:lnTo>
                    <a:pt x="34101" y="30345"/>
                  </a:lnTo>
                  <a:lnTo>
                    <a:pt x="34279" y="29999"/>
                  </a:lnTo>
                  <a:lnTo>
                    <a:pt x="34447" y="29653"/>
                  </a:lnTo>
                  <a:lnTo>
                    <a:pt x="34615" y="29308"/>
                  </a:lnTo>
                  <a:lnTo>
                    <a:pt x="34774" y="28952"/>
                  </a:lnTo>
                  <a:lnTo>
                    <a:pt x="34932" y="28596"/>
                  </a:lnTo>
                  <a:lnTo>
                    <a:pt x="35080" y="28240"/>
                  </a:lnTo>
                  <a:lnTo>
                    <a:pt x="35228" y="27884"/>
                  </a:lnTo>
                  <a:lnTo>
                    <a:pt x="35495" y="27163"/>
                  </a:lnTo>
                  <a:lnTo>
                    <a:pt x="35742" y="26431"/>
                  </a:lnTo>
                  <a:lnTo>
                    <a:pt x="35970" y="25700"/>
                  </a:lnTo>
                  <a:lnTo>
                    <a:pt x="36167" y="24958"/>
                  </a:lnTo>
                  <a:lnTo>
                    <a:pt x="36345" y="24217"/>
                  </a:lnTo>
                  <a:lnTo>
                    <a:pt x="36503" y="23476"/>
                  </a:lnTo>
                  <a:lnTo>
                    <a:pt x="36632" y="22734"/>
                  </a:lnTo>
                  <a:lnTo>
                    <a:pt x="36741" y="22003"/>
                  </a:lnTo>
                  <a:lnTo>
                    <a:pt x="37027" y="21835"/>
                  </a:lnTo>
                  <a:lnTo>
                    <a:pt x="37353" y="21637"/>
                  </a:lnTo>
                  <a:lnTo>
                    <a:pt x="37788" y="21351"/>
                  </a:lnTo>
                  <a:lnTo>
                    <a:pt x="38312" y="20995"/>
                  </a:lnTo>
                  <a:lnTo>
                    <a:pt x="38599" y="20787"/>
                  </a:lnTo>
                  <a:lnTo>
                    <a:pt x="38905" y="20560"/>
                  </a:lnTo>
                  <a:lnTo>
                    <a:pt x="39222" y="20313"/>
                  </a:lnTo>
                  <a:lnTo>
                    <a:pt x="39548" y="20046"/>
                  </a:lnTo>
                  <a:lnTo>
                    <a:pt x="39884" y="19769"/>
                  </a:lnTo>
                  <a:lnTo>
                    <a:pt x="40230" y="19463"/>
                  </a:lnTo>
                  <a:lnTo>
                    <a:pt x="40576" y="19146"/>
                  </a:lnTo>
                  <a:lnTo>
                    <a:pt x="40922" y="18800"/>
                  </a:lnTo>
                  <a:lnTo>
                    <a:pt x="41277" y="18445"/>
                  </a:lnTo>
                  <a:lnTo>
                    <a:pt x="41623" y="18069"/>
                  </a:lnTo>
                  <a:lnTo>
                    <a:pt x="41969" y="17674"/>
                  </a:lnTo>
                  <a:lnTo>
                    <a:pt x="42305" y="17268"/>
                  </a:lnTo>
                  <a:lnTo>
                    <a:pt x="42642" y="16843"/>
                  </a:lnTo>
                  <a:lnTo>
                    <a:pt x="42958" y="16398"/>
                  </a:lnTo>
                  <a:lnTo>
                    <a:pt x="43274" y="15934"/>
                  </a:lnTo>
                  <a:lnTo>
                    <a:pt x="43571" y="15450"/>
                  </a:lnTo>
                  <a:lnTo>
                    <a:pt x="43709" y="15202"/>
                  </a:lnTo>
                  <a:lnTo>
                    <a:pt x="43847" y="14955"/>
                  </a:lnTo>
                  <a:lnTo>
                    <a:pt x="43976" y="14698"/>
                  </a:lnTo>
                  <a:lnTo>
                    <a:pt x="44104" y="14441"/>
                  </a:lnTo>
                  <a:lnTo>
                    <a:pt x="44223" y="14174"/>
                  </a:lnTo>
                  <a:lnTo>
                    <a:pt x="44342" y="13908"/>
                  </a:lnTo>
                  <a:lnTo>
                    <a:pt x="44450" y="13641"/>
                  </a:lnTo>
                  <a:lnTo>
                    <a:pt x="44559" y="13364"/>
                  </a:lnTo>
                  <a:lnTo>
                    <a:pt x="44658" y="13077"/>
                  </a:lnTo>
                  <a:lnTo>
                    <a:pt x="44757" y="12801"/>
                  </a:lnTo>
                  <a:lnTo>
                    <a:pt x="44836" y="12514"/>
                  </a:lnTo>
                  <a:lnTo>
                    <a:pt x="44915" y="12217"/>
                  </a:lnTo>
                  <a:lnTo>
                    <a:pt x="44984" y="11921"/>
                  </a:lnTo>
                  <a:lnTo>
                    <a:pt x="45043" y="11624"/>
                  </a:lnTo>
                  <a:lnTo>
                    <a:pt x="45083" y="11338"/>
                  </a:lnTo>
                  <a:lnTo>
                    <a:pt x="45103" y="11041"/>
                  </a:lnTo>
                  <a:lnTo>
                    <a:pt x="45123" y="10754"/>
                  </a:lnTo>
                  <a:lnTo>
                    <a:pt x="45123" y="10468"/>
                  </a:lnTo>
                  <a:lnTo>
                    <a:pt x="45103" y="10181"/>
                  </a:lnTo>
                  <a:lnTo>
                    <a:pt x="45083" y="9894"/>
                  </a:lnTo>
                  <a:lnTo>
                    <a:pt x="45043" y="9618"/>
                  </a:lnTo>
                  <a:lnTo>
                    <a:pt x="44994" y="9341"/>
                  </a:lnTo>
                  <a:lnTo>
                    <a:pt x="44935" y="9064"/>
                  </a:lnTo>
                  <a:lnTo>
                    <a:pt x="44866" y="8797"/>
                  </a:lnTo>
                  <a:lnTo>
                    <a:pt x="44777" y="8530"/>
                  </a:lnTo>
                  <a:lnTo>
                    <a:pt x="44688" y="8264"/>
                  </a:lnTo>
                  <a:lnTo>
                    <a:pt x="44579" y="8016"/>
                  </a:lnTo>
                  <a:lnTo>
                    <a:pt x="44470" y="7759"/>
                  </a:lnTo>
                  <a:lnTo>
                    <a:pt x="44342" y="7522"/>
                  </a:lnTo>
                  <a:lnTo>
                    <a:pt x="44213" y="7285"/>
                  </a:lnTo>
                  <a:lnTo>
                    <a:pt x="44065" y="7048"/>
                  </a:lnTo>
                  <a:lnTo>
                    <a:pt x="43917" y="6830"/>
                  </a:lnTo>
                  <a:lnTo>
                    <a:pt x="43758" y="6613"/>
                  </a:lnTo>
                  <a:lnTo>
                    <a:pt x="43590" y="6405"/>
                  </a:lnTo>
                  <a:lnTo>
                    <a:pt x="43422" y="6198"/>
                  </a:lnTo>
                  <a:lnTo>
                    <a:pt x="43235" y="6010"/>
                  </a:lnTo>
                  <a:lnTo>
                    <a:pt x="43047" y="5822"/>
                  </a:lnTo>
                  <a:lnTo>
                    <a:pt x="42849" y="5654"/>
                  </a:lnTo>
                  <a:lnTo>
                    <a:pt x="42642" y="5486"/>
                  </a:lnTo>
                  <a:lnTo>
                    <a:pt x="42434" y="5338"/>
                  </a:lnTo>
                  <a:lnTo>
                    <a:pt x="42217" y="5189"/>
                  </a:lnTo>
                  <a:lnTo>
                    <a:pt x="41999" y="5061"/>
                  </a:lnTo>
                  <a:lnTo>
                    <a:pt x="41772" y="4932"/>
                  </a:lnTo>
                  <a:lnTo>
                    <a:pt x="41544" y="4824"/>
                  </a:lnTo>
                  <a:lnTo>
                    <a:pt x="41307" y="4725"/>
                  </a:lnTo>
                  <a:lnTo>
                    <a:pt x="41060" y="4646"/>
                  </a:lnTo>
                  <a:lnTo>
                    <a:pt x="40813" y="4567"/>
                  </a:lnTo>
                  <a:lnTo>
                    <a:pt x="40566" y="4507"/>
                  </a:lnTo>
                  <a:lnTo>
                    <a:pt x="40319" y="4458"/>
                  </a:lnTo>
                  <a:lnTo>
                    <a:pt x="40062" y="4428"/>
                  </a:lnTo>
                  <a:lnTo>
                    <a:pt x="39795" y="4409"/>
                  </a:lnTo>
                  <a:lnTo>
                    <a:pt x="39538" y="4399"/>
                  </a:lnTo>
                  <a:lnTo>
                    <a:pt x="39271" y="4409"/>
                  </a:lnTo>
                  <a:lnTo>
                    <a:pt x="39004" y="4438"/>
                  </a:lnTo>
                  <a:lnTo>
                    <a:pt x="38737" y="4478"/>
                  </a:lnTo>
                  <a:lnTo>
                    <a:pt x="38470" y="4537"/>
                  </a:lnTo>
                  <a:lnTo>
                    <a:pt x="38194" y="4606"/>
                  </a:lnTo>
                  <a:lnTo>
                    <a:pt x="37927" y="4695"/>
                  </a:lnTo>
                  <a:lnTo>
                    <a:pt x="37650" y="4804"/>
                  </a:lnTo>
                  <a:lnTo>
                    <a:pt x="37383" y="4932"/>
                  </a:lnTo>
                  <a:lnTo>
                    <a:pt x="37106" y="5071"/>
                  </a:lnTo>
                  <a:lnTo>
                    <a:pt x="36839" y="5229"/>
                  </a:lnTo>
                  <a:lnTo>
                    <a:pt x="36563" y="5407"/>
                  </a:lnTo>
                  <a:lnTo>
                    <a:pt x="36296" y="5605"/>
                  </a:lnTo>
                  <a:lnTo>
                    <a:pt x="36029" y="5822"/>
                  </a:lnTo>
                  <a:lnTo>
                    <a:pt x="35762" y="6059"/>
                  </a:lnTo>
                  <a:lnTo>
                    <a:pt x="35495" y="6316"/>
                  </a:lnTo>
                  <a:lnTo>
                    <a:pt x="35228" y="6593"/>
                  </a:lnTo>
                  <a:lnTo>
                    <a:pt x="34971" y="6890"/>
                  </a:lnTo>
                  <a:lnTo>
                    <a:pt x="34714" y="7216"/>
                  </a:lnTo>
                  <a:lnTo>
                    <a:pt x="34457" y="7552"/>
                  </a:lnTo>
                  <a:lnTo>
                    <a:pt x="34200" y="7918"/>
                  </a:lnTo>
                  <a:lnTo>
                    <a:pt x="33953" y="8303"/>
                  </a:lnTo>
                  <a:lnTo>
                    <a:pt x="33716" y="8708"/>
                  </a:lnTo>
                  <a:lnTo>
                    <a:pt x="33469" y="9133"/>
                  </a:lnTo>
                  <a:lnTo>
                    <a:pt x="33241" y="9588"/>
                  </a:lnTo>
                  <a:lnTo>
                    <a:pt x="33182" y="9460"/>
                  </a:lnTo>
                  <a:lnTo>
                    <a:pt x="33014" y="9104"/>
                  </a:lnTo>
                  <a:lnTo>
                    <a:pt x="32896" y="8847"/>
                  </a:lnTo>
                  <a:lnTo>
                    <a:pt x="32727" y="8550"/>
                  </a:lnTo>
                  <a:lnTo>
                    <a:pt x="32540" y="8214"/>
                  </a:lnTo>
                  <a:lnTo>
                    <a:pt x="32312" y="7839"/>
                  </a:lnTo>
                  <a:lnTo>
                    <a:pt x="32045" y="7443"/>
                  </a:lnTo>
                  <a:lnTo>
                    <a:pt x="31749" y="7008"/>
                  </a:lnTo>
                  <a:lnTo>
                    <a:pt x="31413" y="6563"/>
                  </a:lnTo>
                  <a:lnTo>
                    <a:pt x="31037" y="6089"/>
                  </a:lnTo>
                  <a:lnTo>
                    <a:pt x="30830" y="5852"/>
                  </a:lnTo>
                  <a:lnTo>
                    <a:pt x="30622" y="5615"/>
                  </a:lnTo>
                  <a:lnTo>
                    <a:pt x="30395" y="5377"/>
                  </a:lnTo>
                  <a:lnTo>
                    <a:pt x="30158" y="5130"/>
                  </a:lnTo>
                  <a:lnTo>
                    <a:pt x="29910" y="4883"/>
                  </a:lnTo>
                  <a:lnTo>
                    <a:pt x="29663" y="4636"/>
                  </a:lnTo>
                  <a:lnTo>
                    <a:pt x="29387" y="4399"/>
                  </a:lnTo>
                  <a:lnTo>
                    <a:pt x="29110" y="4152"/>
                  </a:lnTo>
                  <a:lnTo>
                    <a:pt x="28823" y="3905"/>
                  </a:lnTo>
                  <a:lnTo>
                    <a:pt x="28527" y="3667"/>
                  </a:lnTo>
                  <a:lnTo>
                    <a:pt x="28210" y="3430"/>
                  </a:lnTo>
                  <a:lnTo>
                    <a:pt x="27884" y="3193"/>
                  </a:lnTo>
                  <a:lnTo>
                    <a:pt x="27548" y="2965"/>
                  </a:lnTo>
                  <a:lnTo>
                    <a:pt x="27202" y="2738"/>
                  </a:lnTo>
                  <a:lnTo>
                    <a:pt x="26836" y="2521"/>
                  </a:lnTo>
                  <a:lnTo>
                    <a:pt x="26461" y="2303"/>
                  </a:lnTo>
                  <a:lnTo>
                    <a:pt x="26075" y="2096"/>
                  </a:lnTo>
                  <a:lnTo>
                    <a:pt x="25680" y="1888"/>
                  </a:lnTo>
                  <a:lnTo>
                    <a:pt x="25265" y="1690"/>
                  </a:lnTo>
                  <a:lnTo>
                    <a:pt x="24850" y="1503"/>
                  </a:lnTo>
                  <a:lnTo>
                    <a:pt x="24405" y="1325"/>
                  </a:lnTo>
                  <a:lnTo>
                    <a:pt x="23960" y="1157"/>
                  </a:lnTo>
                  <a:lnTo>
                    <a:pt x="23495" y="998"/>
                  </a:lnTo>
                  <a:lnTo>
                    <a:pt x="23011" y="840"/>
                  </a:lnTo>
                  <a:lnTo>
                    <a:pt x="22517" y="702"/>
                  </a:lnTo>
                  <a:lnTo>
                    <a:pt x="22013" y="573"/>
                  </a:lnTo>
                  <a:lnTo>
                    <a:pt x="21499" y="455"/>
                  </a:lnTo>
                  <a:lnTo>
                    <a:pt x="20965" y="346"/>
                  </a:lnTo>
                  <a:lnTo>
                    <a:pt x="20411" y="257"/>
                  </a:lnTo>
                  <a:lnTo>
                    <a:pt x="19848" y="178"/>
                  </a:lnTo>
                  <a:lnTo>
                    <a:pt x="19275" y="109"/>
                  </a:lnTo>
                  <a:lnTo>
                    <a:pt x="18682" y="59"/>
                  </a:lnTo>
                  <a:lnTo>
                    <a:pt x="18069" y="20"/>
                  </a:lnTo>
                  <a:lnTo>
                    <a:pt x="17446" y="0"/>
                  </a:lnTo>
                  <a:close/>
                </a:path>
              </a:pathLst>
            </a:custGeom>
            <a:solidFill>
              <a:srgbClr val="E3A3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633300" y="1557425"/>
              <a:ext cx="77350" cy="109025"/>
            </a:xfrm>
            <a:custGeom>
              <a:rect b="b" l="l" r="r" t="t"/>
              <a:pathLst>
                <a:path extrusionOk="0" h="4361" w="3094">
                  <a:moveTo>
                    <a:pt x="1216" y="1"/>
                  </a:moveTo>
                  <a:lnTo>
                    <a:pt x="1058" y="31"/>
                  </a:lnTo>
                  <a:lnTo>
                    <a:pt x="910" y="70"/>
                  </a:lnTo>
                  <a:lnTo>
                    <a:pt x="771" y="139"/>
                  </a:lnTo>
                  <a:lnTo>
                    <a:pt x="643" y="218"/>
                  </a:lnTo>
                  <a:lnTo>
                    <a:pt x="524" y="327"/>
                  </a:lnTo>
                  <a:lnTo>
                    <a:pt x="415" y="446"/>
                  </a:lnTo>
                  <a:lnTo>
                    <a:pt x="316" y="584"/>
                  </a:lnTo>
                  <a:lnTo>
                    <a:pt x="237" y="732"/>
                  </a:lnTo>
                  <a:lnTo>
                    <a:pt x="158" y="891"/>
                  </a:lnTo>
                  <a:lnTo>
                    <a:pt x="99" y="1069"/>
                  </a:lnTo>
                  <a:lnTo>
                    <a:pt x="59" y="1256"/>
                  </a:lnTo>
                  <a:lnTo>
                    <a:pt x="20" y="1444"/>
                  </a:lnTo>
                  <a:lnTo>
                    <a:pt x="0" y="1652"/>
                  </a:lnTo>
                  <a:lnTo>
                    <a:pt x="0" y="1859"/>
                  </a:lnTo>
                  <a:lnTo>
                    <a:pt x="10" y="2077"/>
                  </a:lnTo>
                  <a:lnTo>
                    <a:pt x="30" y="2294"/>
                  </a:lnTo>
                  <a:lnTo>
                    <a:pt x="69" y="2512"/>
                  </a:lnTo>
                  <a:lnTo>
                    <a:pt x="129" y="2729"/>
                  </a:lnTo>
                  <a:lnTo>
                    <a:pt x="198" y="2937"/>
                  </a:lnTo>
                  <a:lnTo>
                    <a:pt x="287" y="3134"/>
                  </a:lnTo>
                  <a:lnTo>
                    <a:pt x="376" y="3322"/>
                  </a:lnTo>
                  <a:lnTo>
                    <a:pt x="484" y="3500"/>
                  </a:lnTo>
                  <a:lnTo>
                    <a:pt x="593" y="3658"/>
                  </a:lnTo>
                  <a:lnTo>
                    <a:pt x="722" y="3807"/>
                  </a:lnTo>
                  <a:lnTo>
                    <a:pt x="850" y="3935"/>
                  </a:lnTo>
                  <a:lnTo>
                    <a:pt x="989" y="4054"/>
                  </a:lnTo>
                  <a:lnTo>
                    <a:pt x="1127" y="4152"/>
                  </a:lnTo>
                  <a:lnTo>
                    <a:pt x="1275" y="4232"/>
                  </a:lnTo>
                  <a:lnTo>
                    <a:pt x="1424" y="4291"/>
                  </a:lnTo>
                  <a:lnTo>
                    <a:pt x="1572" y="4340"/>
                  </a:lnTo>
                  <a:lnTo>
                    <a:pt x="1720" y="4360"/>
                  </a:lnTo>
                  <a:lnTo>
                    <a:pt x="1878" y="4360"/>
                  </a:lnTo>
                  <a:lnTo>
                    <a:pt x="2026" y="4340"/>
                  </a:lnTo>
                  <a:lnTo>
                    <a:pt x="2175" y="4291"/>
                  </a:lnTo>
                  <a:lnTo>
                    <a:pt x="2313" y="4222"/>
                  </a:lnTo>
                  <a:lnTo>
                    <a:pt x="2451" y="4143"/>
                  </a:lnTo>
                  <a:lnTo>
                    <a:pt x="2570" y="4034"/>
                  </a:lnTo>
                  <a:lnTo>
                    <a:pt x="2669" y="3915"/>
                  </a:lnTo>
                  <a:lnTo>
                    <a:pt x="2768" y="3787"/>
                  </a:lnTo>
                  <a:lnTo>
                    <a:pt x="2857" y="3629"/>
                  </a:lnTo>
                  <a:lnTo>
                    <a:pt x="2926" y="3470"/>
                  </a:lnTo>
                  <a:lnTo>
                    <a:pt x="2985" y="3293"/>
                  </a:lnTo>
                  <a:lnTo>
                    <a:pt x="3035" y="3115"/>
                  </a:lnTo>
                  <a:lnTo>
                    <a:pt x="3074" y="2917"/>
                  </a:lnTo>
                  <a:lnTo>
                    <a:pt x="3094" y="2719"/>
                  </a:lnTo>
                  <a:lnTo>
                    <a:pt x="3094" y="2502"/>
                  </a:lnTo>
                  <a:lnTo>
                    <a:pt x="3084" y="2294"/>
                  </a:lnTo>
                  <a:lnTo>
                    <a:pt x="3064" y="2077"/>
                  </a:lnTo>
                  <a:lnTo>
                    <a:pt x="3015" y="1849"/>
                  </a:lnTo>
                  <a:lnTo>
                    <a:pt x="2965" y="1632"/>
                  </a:lnTo>
                  <a:lnTo>
                    <a:pt x="2886" y="1424"/>
                  </a:lnTo>
                  <a:lnTo>
                    <a:pt x="2807" y="1227"/>
                  </a:lnTo>
                  <a:lnTo>
                    <a:pt x="2718" y="1039"/>
                  </a:lnTo>
                  <a:lnTo>
                    <a:pt x="2610" y="861"/>
                  </a:lnTo>
                  <a:lnTo>
                    <a:pt x="2491" y="703"/>
                  </a:lnTo>
                  <a:lnTo>
                    <a:pt x="2372" y="555"/>
                  </a:lnTo>
                  <a:lnTo>
                    <a:pt x="2244" y="426"/>
                  </a:lnTo>
                  <a:lnTo>
                    <a:pt x="2106" y="307"/>
                  </a:lnTo>
                  <a:lnTo>
                    <a:pt x="1967" y="209"/>
                  </a:lnTo>
                  <a:lnTo>
                    <a:pt x="1819" y="129"/>
                  </a:lnTo>
                  <a:lnTo>
                    <a:pt x="1671" y="70"/>
                  </a:lnTo>
                  <a:lnTo>
                    <a:pt x="1522" y="31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rgbClr val="653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313775" y="1630100"/>
              <a:ext cx="77625" cy="109000"/>
            </a:xfrm>
            <a:custGeom>
              <a:rect b="b" l="l" r="r" t="t"/>
              <a:pathLst>
                <a:path extrusionOk="0" h="4360" w="3105">
                  <a:moveTo>
                    <a:pt x="1216" y="0"/>
                  </a:moveTo>
                  <a:lnTo>
                    <a:pt x="1068" y="30"/>
                  </a:lnTo>
                  <a:lnTo>
                    <a:pt x="920" y="69"/>
                  </a:lnTo>
                  <a:lnTo>
                    <a:pt x="781" y="138"/>
                  </a:lnTo>
                  <a:lnTo>
                    <a:pt x="653" y="227"/>
                  </a:lnTo>
                  <a:lnTo>
                    <a:pt x="534" y="326"/>
                  </a:lnTo>
                  <a:lnTo>
                    <a:pt x="426" y="445"/>
                  </a:lnTo>
                  <a:lnTo>
                    <a:pt x="327" y="583"/>
                  </a:lnTo>
                  <a:lnTo>
                    <a:pt x="238" y="731"/>
                  </a:lnTo>
                  <a:lnTo>
                    <a:pt x="169" y="890"/>
                  </a:lnTo>
                  <a:lnTo>
                    <a:pt x="109" y="1068"/>
                  </a:lnTo>
                  <a:lnTo>
                    <a:pt x="60" y="1255"/>
                  </a:lnTo>
                  <a:lnTo>
                    <a:pt x="30" y="1443"/>
                  </a:lnTo>
                  <a:lnTo>
                    <a:pt x="10" y="1651"/>
                  </a:lnTo>
                  <a:lnTo>
                    <a:pt x="1" y="1858"/>
                  </a:lnTo>
                  <a:lnTo>
                    <a:pt x="10" y="2076"/>
                  </a:lnTo>
                  <a:lnTo>
                    <a:pt x="40" y="2293"/>
                  </a:lnTo>
                  <a:lnTo>
                    <a:pt x="80" y="2511"/>
                  </a:lnTo>
                  <a:lnTo>
                    <a:pt x="139" y="2728"/>
                  </a:lnTo>
                  <a:lnTo>
                    <a:pt x="208" y="2936"/>
                  </a:lnTo>
                  <a:lnTo>
                    <a:pt x="287" y="3133"/>
                  </a:lnTo>
                  <a:lnTo>
                    <a:pt x="386" y="3321"/>
                  </a:lnTo>
                  <a:lnTo>
                    <a:pt x="485" y="3499"/>
                  </a:lnTo>
                  <a:lnTo>
                    <a:pt x="604" y="3657"/>
                  </a:lnTo>
                  <a:lnTo>
                    <a:pt x="722" y="3806"/>
                  </a:lnTo>
                  <a:lnTo>
                    <a:pt x="851" y="3934"/>
                  </a:lnTo>
                  <a:lnTo>
                    <a:pt x="989" y="4053"/>
                  </a:lnTo>
                  <a:lnTo>
                    <a:pt x="1127" y="4151"/>
                  </a:lnTo>
                  <a:lnTo>
                    <a:pt x="1276" y="4231"/>
                  </a:lnTo>
                  <a:lnTo>
                    <a:pt x="1424" y="4300"/>
                  </a:lnTo>
                  <a:lnTo>
                    <a:pt x="1572" y="4339"/>
                  </a:lnTo>
                  <a:lnTo>
                    <a:pt x="1730" y="4359"/>
                  </a:lnTo>
                  <a:lnTo>
                    <a:pt x="1879" y="4359"/>
                  </a:lnTo>
                  <a:lnTo>
                    <a:pt x="2037" y="4339"/>
                  </a:lnTo>
                  <a:lnTo>
                    <a:pt x="2185" y="4290"/>
                  </a:lnTo>
                  <a:lnTo>
                    <a:pt x="2323" y="4221"/>
                  </a:lnTo>
                  <a:lnTo>
                    <a:pt x="2452" y="4142"/>
                  </a:lnTo>
                  <a:lnTo>
                    <a:pt x="2571" y="4033"/>
                  </a:lnTo>
                  <a:lnTo>
                    <a:pt x="2679" y="3914"/>
                  </a:lnTo>
                  <a:lnTo>
                    <a:pt x="2778" y="3786"/>
                  </a:lnTo>
                  <a:lnTo>
                    <a:pt x="2857" y="3637"/>
                  </a:lnTo>
                  <a:lnTo>
                    <a:pt x="2936" y="3469"/>
                  </a:lnTo>
                  <a:lnTo>
                    <a:pt x="2996" y="3292"/>
                  </a:lnTo>
                  <a:lnTo>
                    <a:pt x="3045" y="3114"/>
                  </a:lnTo>
                  <a:lnTo>
                    <a:pt x="3075" y="2916"/>
                  </a:lnTo>
                  <a:lnTo>
                    <a:pt x="3094" y="2718"/>
                  </a:lnTo>
                  <a:lnTo>
                    <a:pt x="3104" y="2501"/>
                  </a:lnTo>
                  <a:lnTo>
                    <a:pt x="3094" y="2293"/>
                  </a:lnTo>
                  <a:lnTo>
                    <a:pt x="3065" y="2076"/>
                  </a:lnTo>
                  <a:lnTo>
                    <a:pt x="3025" y="1848"/>
                  </a:lnTo>
                  <a:lnTo>
                    <a:pt x="2966" y="1631"/>
                  </a:lnTo>
                  <a:lnTo>
                    <a:pt x="2897" y="1423"/>
                  </a:lnTo>
                  <a:lnTo>
                    <a:pt x="2818" y="1226"/>
                  </a:lnTo>
                  <a:lnTo>
                    <a:pt x="2719" y="1038"/>
                  </a:lnTo>
                  <a:lnTo>
                    <a:pt x="2610" y="860"/>
                  </a:lnTo>
                  <a:lnTo>
                    <a:pt x="2501" y="702"/>
                  </a:lnTo>
                  <a:lnTo>
                    <a:pt x="2383" y="554"/>
                  </a:lnTo>
                  <a:lnTo>
                    <a:pt x="2254" y="425"/>
                  </a:lnTo>
                  <a:lnTo>
                    <a:pt x="2116" y="306"/>
                  </a:lnTo>
                  <a:lnTo>
                    <a:pt x="1968" y="208"/>
                  </a:lnTo>
                  <a:lnTo>
                    <a:pt x="1829" y="129"/>
                  </a:lnTo>
                  <a:lnTo>
                    <a:pt x="1681" y="69"/>
                  </a:lnTo>
                  <a:lnTo>
                    <a:pt x="1523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653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480075" y="1834200"/>
              <a:ext cx="256775" cy="100100"/>
            </a:xfrm>
            <a:custGeom>
              <a:rect b="b" l="l" r="r" t="t"/>
              <a:pathLst>
                <a:path extrusionOk="0" fill="none" h="4004" w="10271">
                  <a:moveTo>
                    <a:pt x="10271" y="1"/>
                  </a:moveTo>
                  <a:lnTo>
                    <a:pt x="10271" y="1"/>
                  </a:lnTo>
                  <a:lnTo>
                    <a:pt x="10043" y="169"/>
                  </a:lnTo>
                  <a:lnTo>
                    <a:pt x="9777" y="376"/>
                  </a:lnTo>
                  <a:lnTo>
                    <a:pt x="9401" y="633"/>
                  </a:lnTo>
                  <a:lnTo>
                    <a:pt x="8936" y="940"/>
                  </a:lnTo>
                  <a:lnTo>
                    <a:pt x="8393" y="1286"/>
                  </a:lnTo>
                  <a:lnTo>
                    <a:pt x="7770" y="1651"/>
                  </a:lnTo>
                  <a:lnTo>
                    <a:pt x="7434" y="1839"/>
                  </a:lnTo>
                  <a:lnTo>
                    <a:pt x="7088" y="2037"/>
                  </a:lnTo>
                  <a:lnTo>
                    <a:pt x="6722" y="2225"/>
                  </a:lnTo>
                  <a:lnTo>
                    <a:pt x="6337" y="2412"/>
                  </a:lnTo>
                  <a:lnTo>
                    <a:pt x="5941" y="2590"/>
                  </a:lnTo>
                  <a:lnTo>
                    <a:pt x="5536" y="2778"/>
                  </a:lnTo>
                  <a:lnTo>
                    <a:pt x="5111" y="2946"/>
                  </a:lnTo>
                  <a:lnTo>
                    <a:pt x="4686" y="3114"/>
                  </a:lnTo>
                  <a:lnTo>
                    <a:pt x="4241" y="3272"/>
                  </a:lnTo>
                  <a:lnTo>
                    <a:pt x="3796" y="3411"/>
                  </a:lnTo>
                  <a:lnTo>
                    <a:pt x="3342" y="3549"/>
                  </a:lnTo>
                  <a:lnTo>
                    <a:pt x="2877" y="3668"/>
                  </a:lnTo>
                  <a:lnTo>
                    <a:pt x="2413" y="3767"/>
                  </a:lnTo>
                  <a:lnTo>
                    <a:pt x="1938" y="3855"/>
                  </a:lnTo>
                  <a:lnTo>
                    <a:pt x="1454" y="3925"/>
                  </a:lnTo>
                  <a:lnTo>
                    <a:pt x="969" y="3974"/>
                  </a:lnTo>
                  <a:lnTo>
                    <a:pt x="485" y="4004"/>
                  </a:lnTo>
                  <a:lnTo>
                    <a:pt x="248" y="4004"/>
                  </a:lnTo>
                  <a:lnTo>
                    <a:pt x="1" y="4004"/>
                  </a:lnTo>
                </a:path>
              </a:pathLst>
            </a:custGeom>
            <a:noFill/>
            <a:ln cap="rnd" cmpd="sng" w="15325">
              <a:solidFill>
                <a:srgbClr val="6534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479100" y="1531750"/>
              <a:ext cx="55875" cy="293325"/>
            </a:xfrm>
            <a:custGeom>
              <a:rect b="b" l="l" r="r" t="t"/>
              <a:pathLst>
                <a:path extrusionOk="0" fill="none" h="11733" w="2235">
                  <a:moveTo>
                    <a:pt x="495" y="0"/>
                  </a:moveTo>
                  <a:lnTo>
                    <a:pt x="495" y="0"/>
                  </a:lnTo>
                  <a:lnTo>
                    <a:pt x="455" y="158"/>
                  </a:lnTo>
                  <a:lnTo>
                    <a:pt x="396" y="504"/>
                  </a:lnTo>
                  <a:lnTo>
                    <a:pt x="317" y="1018"/>
                  </a:lnTo>
                  <a:lnTo>
                    <a:pt x="228" y="1680"/>
                  </a:lnTo>
                  <a:lnTo>
                    <a:pt x="139" y="2461"/>
                  </a:lnTo>
                  <a:lnTo>
                    <a:pt x="99" y="2886"/>
                  </a:lnTo>
                  <a:lnTo>
                    <a:pt x="69" y="3341"/>
                  </a:lnTo>
                  <a:lnTo>
                    <a:pt x="40" y="3806"/>
                  </a:lnTo>
                  <a:lnTo>
                    <a:pt x="10" y="4280"/>
                  </a:lnTo>
                  <a:lnTo>
                    <a:pt x="0" y="4774"/>
                  </a:lnTo>
                  <a:lnTo>
                    <a:pt x="0" y="5278"/>
                  </a:lnTo>
                  <a:lnTo>
                    <a:pt x="0" y="5782"/>
                  </a:lnTo>
                  <a:lnTo>
                    <a:pt x="20" y="6287"/>
                  </a:lnTo>
                  <a:lnTo>
                    <a:pt x="50" y="6791"/>
                  </a:lnTo>
                  <a:lnTo>
                    <a:pt x="99" y="7285"/>
                  </a:lnTo>
                  <a:lnTo>
                    <a:pt x="158" y="7779"/>
                  </a:lnTo>
                  <a:lnTo>
                    <a:pt x="238" y="8254"/>
                  </a:lnTo>
                  <a:lnTo>
                    <a:pt x="336" y="8718"/>
                  </a:lnTo>
                  <a:lnTo>
                    <a:pt x="386" y="8945"/>
                  </a:lnTo>
                  <a:lnTo>
                    <a:pt x="455" y="9163"/>
                  </a:lnTo>
                  <a:lnTo>
                    <a:pt x="514" y="9380"/>
                  </a:lnTo>
                  <a:lnTo>
                    <a:pt x="583" y="9598"/>
                  </a:lnTo>
                  <a:lnTo>
                    <a:pt x="663" y="9795"/>
                  </a:lnTo>
                  <a:lnTo>
                    <a:pt x="751" y="9993"/>
                  </a:lnTo>
                  <a:lnTo>
                    <a:pt x="840" y="10191"/>
                  </a:lnTo>
                  <a:lnTo>
                    <a:pt x="929" y="10369"/>
                  </a:lnTo>
                  <a:lnTo>
                    <a:pt x="1028" y="10547"/>
                  </a:lnTo>
                  <a:lnTo>
                    <a:pt x="1137" y="10715"/>
                  </a:lnTo>
                  <a:lnTo>
                    <a:pt x="1246" y="10883"/>
                  </a:lnTo>
                  <a:lnTo>
                    <a:pt x="1374" y="11031"/>
                  </a:lnTo>
                  <a:lnTo>
                    <a:pt x="1493" y="11169"/>
                  </a:lnTo>
                  <a:lnTo>
                    <a:pt x="1631" y="11308"/>
                  </a:lnTo>
                  <a:lnTo>
                    <a:pt x="1770" y="11426"/>
                  </a:lnTo>
                  <a:lnTo>
                    <a:pt x="1918" y="11545"/>
                  </a:lnTo>
                  <a:lnTo>
                    <a:pt x="2076" y="11644"/>
                  </a:lnTo>
                  <a:lnTo>
                    <a:pt x="2234" y="11733"/>
                  </a:lnTo>
                </a:path>
              </a:pathLst>
            </a:custGeom>
            <a:noFill/>
            <a:ln cap="rnd" cmpd="sng" w="15325">
              <a:solidFill>
                <a:srgbClr val="C869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051350" y="902350"/>
              <a:ext cx="979575" cy="709725"/>
            </a:xfrm>
            <a:custGeom>
              <a:rect b="b" l="l" r="r" t="t"/>
              <a:pathLst>
                <a:path extrusionOk="0" h="28389" w="39183">
                  <a:moveTo>
                    <a:pt x="19235" y="0"/>
                  </a:moveTo>
                  <a:lnTo>
                    <a:pt x="18593" y="20"/>
                  </a:lnTo>
                  <a:lnTo>
                    <a:pt x="17950" y="70"/>
                  </a:lnTo>
                  <a:lnTo>
                    <a:pt x="17318" y="129"/>
                  </a:lnTo>
                  <a:lnTo>
                    <a:pt x="16695" y="218"/>
                  </a:lnTo>
                  <a:lnTo>
                    <a:pt x="16082" y="327"/>
                  </a:lnTo>
                  <a:lnTo>
                    <a:pt x="15469" y="465"/>
                  </a:lnTo>
                  <a:lnTo>
                    <a:pt x="14876" y="613"/>
                  </a:lnTo>
                  <a:lnTo>
                    <a:pt x="14283" y="781"/>
                  </a:lnTo>
                  <a:lnTo>
                    <a:pt x="13700" y="979"/>
                  </a:lnTo>
                  <a:lnTo>
                    <a:pt x="13127" y="1186"/>
                  </a:lnTo>
                  <a:lnTo>
                    <a:pt x="12563" y="1424"/>
                  </a:lnTo>
                  <a:lnTo>
                    <a:pt x="12020" y="1671"/>
                  </a:lnTo>
                  <a:lnTo>
                    <a:pt x="11476" y="1938"/>
                  </a:lnTo>
                  <a:lnTo>
                    <a:pt x="10942" y="2224"/>
                  </a:lnTo>
                  <a:lnTo>
                    <a:pt x="10419" y="2531"/>
                  </a:lnTo>
                  <a:lnTo>
                    <a:pt x="9905" y="2857"/>
                  </a:lnTo>
                  <a:lnTo>
                    <a:pt x="9400" y="3193"/>
                  </a:lnTo>
                  <a:lnTo>
                    <a:pt x="8916" y="3559"/>
                  </a:lnTo>
                  <a:lnTo>
                    <a:pt x="8432" y="3934"/>
                  </a:lnTo>
                  <a:lnTo>
                    <a:pt x="7967" y="4320"/>
                  </a:lnTo>
                  <a:lnTo>
                    <a:pt x="7503" y="4735"/>
                  </a:lnTo>
                  <a:lnTo>
                    <a:pt x="7058" y="5160"/>
                  </a:lnTo>
                  <a:lnTo>
                    <a:pt x="6623" y="5595"/>
                  </a:lnTo>
                  <a:lnTo>
                    <a:pt x="6208" y="6050"/>
                  </a:lnTo>
                  <a:lnTo>
                    <a:pt x="5793" y="6524"/>
                  </a:lnTo>
                  <a:lnTo>
                    <a:pt x="5397" y="7008"/>
                  </a:lnTo>
                  <a:lnTo>
                    <a:pt x="5012" y="7513"/>
                  </a:lnTo>
                  <a:lnTo>
                    <a:pt x="4636" y="8027"/>
                  </a:lnTo>
                  <a:lnTo>
                    <a:pt x="4280" y="8550"/>
                  </a:lnTo>
                  <a:lnTo>
                    <a:pt x="3934" y="9094"/>
                  </a:lnTo>
                  <a:lnTo>
                    <a:pt x="3598" y="9648"/>
                  </a:lnTo>
                  <a:lnTo>
                    <a:pt x="3272" y="10211"/>
                  </a:lnTo>
                  <a:lnTo>
                    <a:pt x="2966" y="10794"/>
                  </a:lnTo>
                  <a:lnTo>
                    <a:pt x="2679" y="11387"/>
                  </a:lnTo>
                  <a:lnTo>
                    <a:pt x="2402" y="11990"/>
                  </a:lnTo>
                  <a:lnTo>
                    <a:pt x="2135" y="12603"/>
                  </a:lnTo>
                  <a:lnTo>
                    <a:pt x="1888" y="13226"/>
                  </a:lnTo>
                  <a:lnTo>
                    <a:pt x="1651" y="13858"/>
                  </a:lnTo>
                  <a:lnTo>
                    <a:pt x="1434" y="14511"/>
                  </a:lnTo>
                  <a:lnTo>
                    <a:pt x="1226" y="15163"/>
                  </a:lnTo>
                  <a:lnTo>
                    <a:pt x="1028" y="15835"/>
                  </a:lnTo>
                  <a:lnTo>
                    <a:pt x="860" y="16507"/>
                  </a:lnTo>
                  <a:lnTo>
                    <a:pt x="702" y="17199"/>
                  </a:lnTo>
                  <a:lnTo>
                    <a:pt x="554" y="17891"/>
                  </a:lnTo>
                  <a:lnTo>
                    <a:pt x="425" y="18593"/>
                  </a:lnTo>
                  <a:lnTo>
                    <a:pt x="317" y="19305"/>
                  </a:lnTo>
                  <a:lnTo>
                    <a:pt x="218" y="20026"/>
                  </a:lnTo>
                  <a:lnTo>
                    <a:pt x="139" y="20758"/>
                  </a:lnTo>
                  <a:lnTo>
                    <a:pt x="79" y="21489"/>
                  </a:lnTo>
                  <a:lnTo>
                    <a:pt x="40" y="22230"/>
                  </a:lnTo>
                  <a:lnTo>
                    <a:pt x="10" y="22982"/>
                  </a:lnTo>
                  <a:lnTo>
                    <a:pt x="0" y="23743"/>
                  </a:lnTo>
                  <a:lnTo>
                    <a:pt x="10" y="24504"/>
                  </a:lnTo>
                  <a:lnTo>
                    <a:pt x="30" y="25265"/>
                  </a:lnTo>
                  <a:lnTo>
                    <a:pt x="70" y="26036"/>
                  </a:lnTo>
                  <a:lnTo>
                    <a:pt x="139" y="26817"/>
                  </a:lnTo>
                  <a:lnTo>
                    <a:pt x="218" y="27598"/>
                  </a:lnTo>
                  <a:lnTo>
                    <a:pt x="307" y="28388"/>
                  </a:lnTo>
                  <a:lnTo>
                    <a:pt x="317" y="28280"/>
                  </a:lnTo>
                  <a:lnTo>
                    <a:pt x="366" y="27983"/>
                  </a:lnTo>
                  <a:lnTo>
                    <a:pt x="396" y="27766"/>
                  </a:lnTo>
                  <a:lnTo>
                    <a:pt x="455" y="27519"/>
                  </a:lnTo>
                  <a:lnTo>
                    <a:pt x="514" y="27232"/>
                  </a:lnTo>
                  <a:lnTo>
                    <a:pt x="603" y="26916"/>
                  </a:lnTo>
                  <a:lnTo>
                    <a:pt x="712" y="26570"/>
                  </a:lnTo>
                  <a:lnTo>
                    <a:pt x="841" y="26194"/>
                  </a:lnTo>
                  <a:lnTo>
                    <a:pt x="989" y="25799"/>
                  </a:lnTo>
                  <a:lnTo>
                    <a:pt x="1167" y="25384"/>
                  </a:lnTo>
                  <a:lnTo>
                    <a:pt x="1374" y="24959"/>
                  </a:lnTo>
                  <a:lnTo>
                    <a:pt x="1621" y="24524"/>
                  </a:lnTo>
                  <a:lnTo>
                    <a:pt x="1750" y="24296"/>
                  </a:lnTo>
                  <a:lnTo>
                    <a:pt x="1888" y="24069"/>
                  </a:lnTo>
                  <a:lnTo>
                    <a:pt x="2037" y="23842"/>
                  </a:lnTo>
                  <a:lnTo>
                    <a:pt x="2195" y="23614"/>
                  </a:lnTo>
                  <a:lnTo>
                    <a:pt x="2363" y="23387"/>
                  </a:lnTo>
                  <a:lnTo>
                    <a:pt x="2541" y="23160"/>
                  </a:lnTo>
                  <a:lnTo>
                    <a:pt x="2728" y="22922"/>
                  </a:lnTo>
                  <a:lnTo>
                    <a:pt x="2926" y="22695"/>
                  </a:lnTo>
                  <a:lnTo>
                    <a:pt x="3134" y="22468"/>
                  </a:lnTo>
                  <a:lnTo>
                    <a:pt x="3351" y="22240"/>
                  </a:lnTo>
                  <a:lnTo>
                    <a:pt x="3579" y="22023"/>
                  </a:lnTo>
                  <a:lnTo>
                    <a:pt x="3816" y="21796"/>
                  </a:lnTo>
                  <a:lnTo>
                    <a:pt x="4073" y="21578"/>
                  </a:lnTo>
                  <a:lnTo>
                    <a:pt x="4330" y="21361"/>
                  </a:lnTo>
                  <a:lnTo>
                    <a:pt x="4606" y="21143"/>
                  </a:lnTo>
                  <a:lnTo>
                    <a:pt x="4893" y="20936"/>
                  </a:lnTo>
                  <a:lnTo>
                    <a:pt x="5190" y="20738"/>
                  </a:lnTo>
                  <a:lnTo>
                    <a:pt x="5506" y="20530"/>
                  </a:lnTo>
                  <a:lnTo>
                    <a:pt x="5832" y="20333"/>
                  </a:lnTo>
                  <a:lnTo>
                    <a:pt x="6168" y="20145"/>
                  </a:lnTo>
                  <a:lnTo>
                    <a:pt x="6524" y="19967"/>
                  </a:lnTo>
                  <a:lnTo>
                    <a:pt x="6890" y="19789"/>
                  </a:lnTo>
                  <a:lnTo>
                    <a:pt x="7265" y="19611"/>
                  </a:lnTo>
                  <a:lnTo>
                    <a:pt x="7661" y="19453"/>
                  </a:lnTo>
                  <a:lnTo>
                    <a:pt x="8066" y="19295"/>
                  </a:lnTo>
                  <a:lnTo>
                    <a:pt x="8491" y="19147"/>
                  </a:lnTo>
                  <a:lnTo>
                    <a:pt x="8936" y="19008"/>
                  </a:lnTo>
                  <a:lnTo>
                    <a:pt x="9381" y="18870"/>
                  </a:lnTo>
                  <a:lnTo>
                    <a:pt x="9855" y="18751"/>
                  </a:lnTo>
                  <a:lnTo>
                    <a:pt x="10339" y="18642"/>
                  </a:lnTo>
                  <a:lnTo>
                    <a:pt x="10844" y="18534"/>
                  </a:lnTo>
                  <a:lnTo>
                    <a:pt x="11358" y="18445"/>
                  </a:lnTo>
                  <a:lnTo>
                    <a:pt x="11891" y="18366"/>
                  </a:lnTo>
                  <a:lnTo>
                    <a:pt x="12445" y="18287"/>
                  </a:lnTo>
                  <a:lnTo>
                    <a:pt x="13008" y="18227"/>
                  </a:lnTo>
                  <a:lnTo>
                    <a:pt x="13601" y="18188"/>
                  </a:lnTo>
                  <a:lnTo>
                    <a:pt x="14778" y="18109"/>
                  </a:lnTo>
                  <a:lnTo>
                    <a:pt x="15944" y="18059"/>
                  </a:lnTo>
                  <a:lnTo>
                    <a:pt x="17091" y="18039"/>
                  </a:lnTo>
                  <a:lnTo>
                    <a:pt x="18217" y="18030"/>
                  </a:lnTo>
                  <a:lnTo>
                    <a:pt x="19324" y="18039"/>
                  </a:lnTo>
                  <a:lnTo>
                    <a:pt x="20412" y="18059"/>
                  </a:lnTo>
                  <a:lnTo>
                    <a:pt x="21469" y="18099"/>
                  </a:lnTo>
                  <a:lnTo>
                    <a:pt x="22507" y="18158"/>
                  </a:lnTo>
                  <a:lnTo>
                    <a:pt x="23515" y="18227"/>
                  </a:lnTo>
                  <a:lnTo>
                    <a:pt x="24494" y="18306"/>
                  </a:lnTo>
                  <a:lnTo>
                    <a:pt x="25443" y="18395"/>
                  </a:lnTo>
                  <a:lnTo>
                    <a:pt x="26362" y="18494"/>
                  </a:lnTo>
                  <a:lnTo>
                    <a:pt x="27262" y="18603"/>
                  </a:lnTo>
                  <a:lnTo>
                    <a:pt x="28112" y="18712"/>
                  </a:lnTo>
                  <a:lnTo>
                    <a:pt x="28932" y="18830"/>
                  </a:lnTo>
                  <a:lnTo>
                    <a:pt x="29723" y="18959"/>
                  </a:lnTo>
                  <a:lnTo>
                    <a:pt x="30474" y="19077"/>
                  </a:lnTo>
                  <a:lnTo>
                    <a:pt x="31186" y="19206"/>
                  </a:lnTo>
                  <a:lnTo>
                    <a:pt x="31858" y="19334"/>
                  </a:lnTo>
                  <a:lnTo>
                    <a:pt x="32481" y="19453"/>
                  </a:lnTo>
                  <a:lnTo>
                    <a:pt x="33617" y="19700"/>
                  </a:lnTo>
                  <a:lnTo>
                    <a:pt x="34566" y="19917"/>
                  </a:lnTo>
                  <a:lnTo>
                    <a:pt x="35317" y="20105"/>
                  </a:lnTo>
                  <a:lnTo>
                    <a:pt x="35871" y="20254"/>
                  </a:lnTo>
                  <a:lnTo>
                    <a:pt x="36335" y="20382"/>
                  </a:lnTo>
                  <a:lnTo>
                    <a:pt x="39182" y="16567"/>
                  </a:lnTo>
                  <a:lnTo>
                    <a:pt x="39153" y="16517"/>
                  </a:lnTo>
                  <a:lnTo>
                    <a:pt x="39123" y="16458"/>
                  </a:lnTo>
                  <a:lnTo>
                    <a:pt x="39064" y="16280"/>
                  </a:lnTo>
                  <a:lnTo>
                    <a:pt x="39004" y="16043"/>
                  </a:lnTo>
                  <a:lnTo>
                    <a:pt x="38925" y="15746"/>
                  </a:lnTo>
                  <a:lnTo>
                    <a:pt x="38757" y="15005"/>
                  </a:lnTo>
                  <a:lnTo>
                    <a:pt x="38648" y="14560"/>
                  </a:lnTo>
                  <a:lnTo>
                    <a:pt x="38520" y="14076"/>
                  </a:lnTo>
                  <a:lnTo>
                    <a:pt x="38372" y="13552"/>
                  </a:lnTo>
                  <a:lnTo>
                    <a:pt x="38194" y="12998"/>
                  </a:lnTo>
                  <a:lnTo>
                    <a:pt x="38006" y="12415"/>
                  </a:lnTo>
                  <a:lnTo>
                    <a:pt x="37779" y="11812"/>
                  </a:lnTo>
                  <a:lnTo>
                    <a:pt x="37522" y="11180"/>
                  </a:lnTo>
                  <a:lnTo>
                    <a:pt x="37383" y="10863"/>
                  </a:lnTo>
                  <a:lnTo>
                    <a:pt x="37235" y="10537"/>
                  </a:lnTo>
                  <a:lnTo>
                    <a:pt x="37077" y="10201"/>
                  </a:lnTo>
                  <a:lnTo>
                    <a:pt x="36909" y="9875"/>
                  </a:lnTo>
                  <a:lnTo>
                    <a:pt x="36731" y="9539"/>
                  </a:lnTo>
                  <a:lnTo>
                    <a:pt x="36543" y="9203"/>
                  </a:lnTo>
                  <a:lnTo>
                    <a:pt x="36345" y="8867"/>
                  </a:lnTo>
                  <a:lnTo>
                    <a:pt x="36138" y="8521"/>
                  </a:lnTo>
                  <a:lnTo>
                    <a:pt x="35920" y="8185"/>
                  </a:lnTo>
                  <a:lnTo>
                    <a:pt x="35683" y="7849"/>
                  </a:lnTo>
                  <a:lnTo>
                    <a:pt x="35446" y="7513"/>
                  </a:lnTo>
                  <a:lnTo>
                    <a:pt x="35189" y="7167"/>
                  </a:lnTo>
                  <a:lnTo>
                    <a:pt x="34922" y="6831"/>
                  </a:lnTo>
                  <a:lnTo>
                    <a:pt x="34645" y="6504"/>
                  </a:lnTo>
                  <a:lnTo>
                    <a:pt x="34349" y="6168"/>
                  </a:lnTo>
                  <a:lnTo>
                    <a:pt x="34042" y="5842"/>
                  </a:lnTo>
                  <a:lnTo>
                    <a:pt x="33726" y="5516"/>
                  </a:lnTo>
                  <a:lnTo>
                    <a:pt x="33390" y="5190"/>
                  </a:lnTo>
                  <a:lnTo>
                    <a:pt x="33044" y="4873"/>
                  </a:lnTo>
                  <a:lnTo>
                    <a:pt x="32678" y="4567"/>
                  </a:lnTo>
                  <a:lnTo>
                    <a:pt x="32303" y="4261"/>
                  </a:lnTo>
                  <a:lnTo>
                    <a:pt x="31907" y="3954"/>
                  </a:lnTo>
                  <a:lnTo>
                    <a:pt x="31502" y="3667"/>
                  </a:lnTo>
                  <a:lnTo>
                    <a:pt x="31077" y="3381"/>
                  </a:lnTo>
                  <a:lnTo>
                    <a:pt x="30632" y="3094"/>
                  </a:lnTo>
                  <a:lnTo>
                    <a:pt x="30177" y="2827"/>
                  </a:lnTo>
                  <a:lnTo>
                    <a:pt x="29703" y="2560"/>
                  </a:lnTo>
                  <a:lnTo>
                    <a:pt x="29209" y="2313"/>
                  </a:lnTo>
                  <a:lnTo>
                    <a:pt x="28705" y="2066"/>
                  </a:lnTo>
                  <a:lnTo>
                    <a:pt x="28171" y="1829"/>
                  </a:lnTo>
                  <a:lnTo>
                    <a:pt x="27627" y="1602"/>
                  </a:lnTo>
                  <a:lnTo>
                    <a:pt x="27064" y="1384"/>
                  </a:lnTo>
                  <a:lnTo>
                    <a:pt x="26481" y="1186"/>
                  </a:lnTo>
                  <a:lnTo>
                    <a:pt x="25878" y="999"/>
                  </a:lnTo>
                  <a:lnTo>
                    <a:pt x="25255" y="821"/>
                  </a:lnTo>
                  <a:lnTo>
                    <a:pt x="24622" y="653"/>
                  </a:lnTo>
                  <a:lnTo>
                    <a:pt x="23960" y="495"/>
                  </a:lnTo>
                  <a:lnTo>
                    <a:pt x="23278" y="356"/>
                  </a:lnTo>
                  <a:lnTo>
                    <a:pt x="22586" y="238"/>
                  </a:lnTo>
                  <a:lnTo>
                    <a:pt x="21904" y="149"/>
                  </a:lnTo>
                  <a:lnTo>
                    <a:pt x="21222" y="70"/>
                  </a:lnTo>
                  <a:lnTo>
                    <a:pt x="20560" y="30"/>
                  </a:lnTo>
                  <a:lnTo>
                    <a:pt x="19898" y="0"/>
                  </a:lnTo>
                  <a:close/>
                </a:path>
              </a:pathLst>
            </a:custGeom>
            <a:solidFill>
              <a:srgbClr val="FF79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730600" y="1207775"/>
              <a:ext cx="1229150" cy="471275"/>
            </a:xfrm>
            <a:custGeom>
              <a:rect b="b" l="l" r="r" t="t"/>
              <a:pathLst>
                <a:path extrusionOk="0" h="18851" w="49166">
                  <a:moveTo>
                    <a:pt x="15885" y="1"/>
                  </a:moveTo>
                  <a:lnTo>
                    <a:pt x="15331" y="20"/>
                  </a:lnTo>
                  <a:lnTo>
                    <a:pt x="14778" y="50"/>
                  </a:lnTo>
                  <a:lnTo>
                    <a:pt x="14234" y="89"/>
                  </a:lnTo>
                  <a:lnTo>
                    <a:pt x="13710" y="139"/>
                  </a:lnTo>
                  <a:lnTo>
                    <a:pt x="13186" y="198"/>
                  </a:lnTo>
                  <a:lnTo>
                    <a:pt x="12672" y="267"/>
                  </a:lnTo>
                  <a:lnTo>
                    <a:pt x="12168" y="346"/>
                  </a:lnTo>
                  <a:lnTo>
                    <a:pt x="11684" y="435"/>
                  </a:lnTo>
                  <a:lnTo>
                    <a:pt x="11199" y="534"/>
                  </a:lnTo>
                  <a:lnTo>
                    <a:pt x="10725" y="643"/>
                  </a:lnTo>
                  <a:lnTo>
                    <a:pt x="10260" y="762"/>
                  </a:lnTo>
                  <a:lnTo>
                    <a:pt x="9806" y="890"/>
                  </a:lnTo>
                  <a:lnTo>
                    <a:pt x="9361" y="1019"/>
                  </a:lnTo>
                  <a:lnTo>
                    <a:pt x="8926" y="1157"/>
                  </a:lnTo>
                  <a:lnTo>
                    <a:pt x="8511" y="1305"/>
                  </a:lnTo>
                  <a:lnTo>
                    <a:pt x="8096" y="1463"/>
                  </a:lnTo>
                  <a:lnTo>
                    <a:pt x="7690" y="1622"/>
                  </a:lnTo>
                  <a:lnTo>
                    <a:pt x="7295" y="1790"/>
                  </a:lnTo>
                  <a:lnTo>
                    <a:pt x="6910" y="1968"/>
                  </a:lnTo>
                  <a:lnTo>
                    <a:pt x="6534" y="2155"/>
                  </a:lnTo>
                  <a:lnTo>
                    <a:pt x="6168" y="2343"/>
                  </a:lnTo>
                  <a:lnTo>
                    <a:pt x="5822" y="2531"/>
                  </a:lnTo>
                  <a:lnTo>
                    <a:pt x="5476" y="2729"/>
                  </a:lnTo>
                  <a:lnTo>
                    <a:pt x="5140" y="2936"/>
                  </a:lnTo>
                  <a:lnTo>
                    <a:pt x="4814" y="3144"/>
                  </a:lnTo>
                  <a:lnTo>
                    <a:pt x="4508" y="3351"/>
                  </a:lnTo>
                  <a:lnTo>
                    <a:pt x="4201" y="3569"/>
                  </a:lnTo>
                  <a:lnTo>
                    <a:pt x="3915" y="3786"/>
                  </a:lnTo>
                  <a:lnTo>
                    <a:pt x="3628" y="4014"/>
                  </a:lnTo>
                  <a:lnTo>
                    <a:pt x="3351" y="4241"/>
                  </a:lnTo>
                  <a:lnTo>
                    <a:pt x="3094" y="4468"/>
                  </a:lnTo>
                  <a:lnTo>
                    <a:pt x="2847" y="4706"/>
                  </a:lnTo>
                  <a:lnTo>
                    <a:pt x="2600" y="4933"/>
                  </a:lnTo>
                  <a:lnTo>
                    <a:pt x="2373" y="5170"/>
                  </a:lnTo>
                  <a:lnTo>
                    <a:pt x="2155" y="5407"/>
                  </a:lnTo>
                  <a:lnTo>
                    <a:pt x="1938" y="5654"/>
                  </a:lnTo>
                  <a:lnTo>
                    <a:pt x="1740" y="5892"/>
                  </a:lnTo>
                  <a:lnTo>
                    <a:pt x="1552" y="6139"/>
                  </a:lnTo>
                  <a:lnTo>
                    <a:pt x="1374" y="6376"/>
                  </a:lnTo>
                  <a:lnTo>
                    <a:pt x="1206" y="6623"/>
                  </a:lnTo>
                  <a:lnTo>
                    <a:pt x="1048" y="6870"/>
                  </a:lnTo>
                  <a:lnTo>
                    <a:pt x="910" y="7107"/>
                  </a:lnTo>
                  <a:lnTo>
                    <a:pt x="771" y="7355"/>
                  </a:lnTo>
                  <a:lnTo>
                    <a:pt x="643" y="7592"/>
                  </a:lnTo>
                  <a:lnTo>
                    <a:pt x="534" y="7839"/>
                  </a:lnTo>
                  <a:lnTo>
                    <a:pt x="435" y="8076"/>
                  </a:lnTo>
                  <a:lnTo>
                    <a:pt x="336" y="8313"/>
                  </a:lnTo>
                  <a:lnTo>
                    <a:pt x="257" y="8551"/>
                  </a:lnTo>
                  <a:lnTo>
                    <a:pt x="188" y="8778"/>
                  </a:lnTo>
                  <a:lnTo>
                    <a:pt x="129" y="9015"/>
                  </a:lnTo>
                  <a:lnTo>
                    <a:pt x="79" y="9242"/>
                  </a:lnTo>
                  <a:lnTo>
                    <a:pt x="40" y="9470"/>
                  </a:lnTo>
                  <a:lnTo>
                    <a:pt x="20" y="9697"/>
                  </a:lnTo>
                  <a:lnTo>
                    <a:pt x="0" y="9915"/>
                  </a:lnTo>
                  <a:lnTo>
                    <a:pt x="10" y="10142"/>
                  </a:lnTo>
                  <a:lnTo>
                    <a:pt x="20" y="10379"/>
                  </a:lnTo>
                  <a:lnTo>
                    <a:pt x="50" y="10607"/>
                  </a:lnTo>
                  <a:lnTo>
                    <a:pt x="89" y="10834"/>
                  </a:lnTo>
                  <a:lnTo>
                    <a:pt x="149" y="11061"/>
                  </a:lnTo>
                  <a:lnTo>
                    <a:pt x="208" y="11289"/>
                  </a:lnTo>
                  <a:lnTo>
                    <a:pt x="287" y="11526"/>
                  </a:lnTo>
                  <a:lnTo>
                    <a:pt x="376" y="11753"/>
                  </a:lnTo>
                  <a:lnTo>
                    <a:pt x="475" y="11980"/>
                  </a:lnTo>
                  <a:lnTo>
                    <a:pt x="593" y="12208"/>
                  </a:lnTo>
                  <a:lnTo>
                    <a:pt x="712" y="12435"/>
                  </a:lnTo>
                  <a:lnTo>
                    <a:pt x="850" y="12662"/>
                  </a:lnTo>
                  <a:lnTo>
                    <a:pt x="989" y="12890"/>
                  </a:lnTo>
                  <a:lnTo>
                    <a:pt x="1147" y="13117"/>
                  </a:lnTo>
                  <a:lnTo>
                    <a:pt x="1315" y="13345"/>
                  </a:lnTo>
                  <a:lnTo>
                    <a:pt x="1483" y="13562"/>
                  </a:lnTo>
                  <a:lnTo>
                    <a:pt x="1671" y="13779"/>
                  </a:lnTo>
                  <a:lnTo>
                    <a:pt x="1869" y="13997"/>
                  </a:lnTo>
                  <a:lnTo>
                    <a:pt x="2066" y="14214"/>
                  </a:lnTo>
                  <a:lnTo>
                    <a:pt x="2284" y="14422"/>
                  </a:lnTo>
                  <a:lnTo>
                    <a:pt x="2501" y="14639"/>
                  </a:lnTo>
                  <a:lnTo>
                    <a:pt x="2728" y="14847"/>
                  </a:lnTo>
                  <a:lnTo>
                    <a:pt x="2966" y="15045"/>
                  </a:lnTo>
                  <a:lnTo>
                    <a:pt x="3213" y="15252"/>
                  </a:lnTo>
                  <a:lnTo>
                    <a:pt x="3470" y="15450"/>
                  </a:lnTo>
                  <a:lnTo>
                    <a:pt x="3727" y="15638"/>
                  </a:lnTo>
                  <a:lnTo>
                    <a:pt x="3994" y="15825"/>
                  </a:lnTo>
                  <a:lnTo>
                    <a:pt x="4270" y="16013"/>
                  </a:lnTo>
                  <a:lnTo>
                    <a:pt x="4557" y="16201"/>
                  </a:lnTo>
                  <a:lnTo>
                    <a:pt x="4844" y="16379"/>
                  </a:lnTo>
                  <a:lnTo>
                    <a:pt x="5140" y="16547"/>
                  </a:lnTo>
                  <a:lnTo>
                    <a:pt x="5437" y="16715"/>
                  </a:lnTo>
                  <a:lnTo>
                    <a:pt x="5743" y="16883"/>
                  </a:lnTo>
                  <a:lnTo>
                    <a:pt x="6060" y="17041"/>
                  </a:lnTo>
                  <a:lnTo>
                    <a:pt x="6376" y="17190"/>
                  </a:lnTo>
                  <a:lnTo>
                    <a:pt x="6702" y="17338"/>
                  </a:lnTo>
                  <a:lnTo>
                    <a:pt x="7028" y="17486"/>
                  </a:lnTo>
                  <a:lnTo>
                    <a:pt x="7364" y="17615"/>
                  </a:lnTo>
                  <a:lnTo>
                    <a:pt x="7700" y="17743"/>
                  </a:lnTo>
                  <a:lnTo>
                    <a:pt x="8046" y="17872"/>
                  </a:lnTo>
                  <a:lnTo>
                    <a:pt x="8392" y="17990"/>
                  </a:lnTo>
                  <a:lnTo>
                    <a:pt x="8738" y="18099"/>
                  </a:lnTo>
                  <a:lnTo>
                    <a:pt x="9094" y="18198"/>
                  </a:lnTo>
                  <a:lnTo>
                    <a:pt x="9450" y="18297"/>
                  </a:lnTo>
                  <a:lnTo>
                    <a:pt x="9806" y="18386"/>
                  </a:lnTo>
                  <a:lnTo>
                    <a:pt x="10171" y="18475"/>
                  </a:lnTo>
                  <a:lnTo>
                    <a:pt x="10537" y="18544"/>
                  </a:lnTo>
                  <a:lnTo>
                    <a:pt x="10903" y="18613"/>
                  </a:lnTo>
                  <a:lnTo>
                    <a:pt x="11269" y="18672"/>
                  </a:lnTo>
                  <a:lnTo>
                    <a:pt x="11644" y="18722"/>
                  </a:lnTo>
                  <a:lnTo>
                    <a:pt x="12020" y="18761"/>
                  </a:lnTo>
                  <a:lnTo>
                    <a:pt x="12395" y="18801"/>
                  </a:lnTo>
                  <a:lnTo>
                    <a:pt x="12771" y="18820"/>
                  </a:lnTo>
                  <a:lnTo>
                    <a:pt x="13147" y="18840"/>
                  </a:lnTo>
                  <a:lnTo>
                    <a:pt x="13522" y="18850"/>
                  </a:lnTo>
                  <a:lnTo>
                    <a:pt x="13898" y="18850"/>
                  </a:lnTo>
                  <a:lnTo>
                    <a:pt x="14273" y="18830"/>
                  </a:lnTo>
                  <a:lnTo>
                    <a:pt x="14659" y="18811"/>
                  </a:lnTo>
                  <a:lnTo>
                    <a:pt x="15035" y="18781"/>
                  </a:lnTo>
                  <a:lnTo>
                    <a:pt x="15410" y="18741"/>
                  </a:lnTo>
                  <a:lnTo>
                    <a:pt x="15786" y="18692"/>
                  </a:lnTo>
                  <a:lnTo>
                    <a:pt x="16161" y="18633"/>
                  </a:lnTo>
                  <a:lnTo>
                    <a:pt x="16142" y="18514"/>
                  </a:lnTo>
                  <a:lnTo>
                    <a:pt x="16102" y="18168"/>
                  </a:lnTo>
                  <a:lnTo>
                    <a:pt x="16043" y="17644"/>
                  </a:lnTo>
                  <a:lnTo>
                    <a:pt x="16023" y="17318"/>
                  </a:lnTo>
                  <a:lnTo>
                    <a:pt x="16003" y="16952"/>
                  </a:lnTo>
                  <a:lnTo>
                    <a:pt x="15993" y="16557"/>
                  </a:lnTo>
                  <a:lnTo>
                    <a:pt x="15983" y="16132"/>
                  </a:lnTo>
                  <a:lnTo>
                    <a:pt x="16003" y="15677"/>
                  </a:lnTo>
                  <a:lnTo>
                    <a:pt x="16023" y="15203"/>
                  </a:lnTo>
                  <a:lnTo>
                    <a:pt x="16072" y="14709"/>
                  </a:lnTo>
                  <a:lnTo>
                    <a:pt x="16132" y="14204"/>
                  </a:lnTo>
                  <a:lnTo>
                    <a:pt x="16211" y="13681"/>
                  </a:lnTo>
                  <a:lnTo>
                    <a:pt x="16270" y="13414"/>
                  </a:lnTo>
                  <a:lnTo>
                    <a:pt x="16320" y="13147"/>
                  </a:lnTo>
                  <a:lnTo>
                    <a:pt x="16389" y="12880"/>
                  </a:lnTo>
                  <a:lnTo>
                    <a:pt x="16458" y="12613"/>
                  </a:lnTo>
                  <a:lnTo>
                    <a:pt x="16537" y="12346"/>
                  </a:lnTo>
                  <a:lnTo>
                    <a:pt x="16626" y="12079"/>
                  </a:lnTo>
                  <a:lnTo>
                    <a:pt x="16715" y="11812"/>
                  </a:lnTo>
                  <a:lnTo>
                    <a:pt x="16824" y="11546"/>
                  </a:lnTo>
                  <a:lnTo>
                    <a:pt x="16932" y="11279"/>
                  </a:lnTo>
                  <a:lnTo>
                    <a:pt x="17051" y="11012"/>
                  </a:lnTo>
                  <a:lnTo>
                    <a:pt x="17179" y="10755"/>
                  </a:lnTo>
                  <a:lnTo>
                    <a:pt x="17318" y="10498"/>
                  </a:lnTo>
                  <a:lnTo>
                    <a:pt x="17466" y="10241"/>
                  </a:lnTo>
                  <a:lnTo>
                    <a:pt x="17624" y="9984"/>
                  </a:lnTo>
                  <a:lnTo>
                    <a:pt x="17792" y="9737"/>
                  </a:lnTo>
                  <a:lnTo>
                    <a:pt x="17970" y="9499"/>
                  </a:lnTo>
                  <a:lnTo>
                    <a:pt x="18158" y="9252"/>
                  </a:lnTo>
                  <a:lnTo>
                    <a:pt x="18356" y="9025"/>
                  </a:lnTo>
                  <a:lnTo>
                    <a:pt x="18573" y="8798"/>
                  </a:lnTo>
                  <a:lnTo>
                    <a:pt x="18791" y="8570"/>
                  </a:lnTo>
                  <a:lnTo>
                    <a:pt x="19028" y="8363"/>
                  </a:lnTo>
                  <a:lnTo>
                    <a:pt x="19275" y="8155"/>
                  </a:lnTo>
                  <a:lnTo>
                    <a:pt x="19542" y="7957"/>
                  </a:lnTo>
                  <a:lnTo>
                    <a:pt x="19809" y="7760"/>
                  </a:lnTo>
                  <a:lnTo>
                    <a:pt x="20095" y="7582"/>
                  </a:lnTo>
                  <a:lnTo>
                    <a:pt x="20402" y="7404"/>
                  </a:lnTo>
                  <a:lnTo>
                    <a:pt x="20718" y="7246"/>
                  </a:lnTo>
                  <a:lnTo>
                    <a:pt x="21044" y="7088"/>
                  </a:lnTo>
                  <a:lnTo>
                    <a:pt x="21390" y="6939"/>
                  </a:lnTo>
                  <a:lnTo>
                    <a:pt x="21746" y="6811"/>
                  </a:lnTo>
                  <a:lnTo>
                    <a:pt x="22112" y="6682"/>
                  </a:lnTo>
                  <a:lnTo>
                    <a:pt x="22507" y="6574"/>
                  </a:lnTo>
                  <a:lnTo>
                    <a:pt x="22912" y="6475"/>
                  </a:lnTo>
                  <a:lnTo>
                    <a:pt x="23328" y="6386"/>
                  </a:lnTo>
                  <a:lnTo>
                    <a:pt x="23782" y="6307"/>
                  </a:lnTo>
                  <a:lnTo>
                    <a:pt x="24257" y="6238"/>
                  </a:lnTo>
                  <a:lnTo>
                    <a:pt x="24731" y="6168"/>
                  </a:lnTo>
                  <a:lnTo>
                    <a:pt x="25216" y="6109"/>
                  </a:lnTo>
                  <a:lnTo>
                    <a:pt x="25710" y="6060"/>
                  </a:lnTo>
                  <a:lnTo>
                    <a:pt x="26204" y="6010"/>
                  </a:lnTo>
                  <a:lnTo>
                    <a:pt x="26708" y="5971"/>
                  </a:lnTo>
                  <a:lnTo>
                    <a:pt x="27222" y="5941"/>
                  </a:lnTo>
                  <a:lnTo>
                    <a:pt x="27736" y="5921"/>
                  </a:lnTo>
                  <a:lnTo>
                    <a:pt x="28260" y="5902"/>
                  </a:lnTo>
                  <a:lnTo>
                    <a:pt x="29308" y="5882"/>
                  </a:lnTo>
                  <a:lnTo>
                    <a:pt x="30375" y="5882"/>
                  </a:lnTo>
                  <a:lnTo>
                    <a:pt x="31453" y="5902"/>
                  </a:lnTo>
                  <a:lnTo>
                    <a:pt x="32530" y="5941"/>
                  </a:lnTo>
                  <a:lnTo>
                    <a:pt x="33617" y="6000"/>
                  </a:lnTo>
                  <a:lnTo>
                    <a:pt x="34695" y="6070"/>
                  </a:lnTo>
                  <a:lnTo>
                    <a:pt x="35762" y="6149"/>
                  </a:lnTo>
                  <a:lnTo>
                    <a:pt x="36820" y="6247"/>
                  </a:lnTo>
                  <a:lnTo>
                    <a:pt x="37858" y="6356"/>
                  </a:lnTo>
                  <a:lnTo>
                    <a:pt x="38886" y="6475"/>
                  </a:lnTo>
                  <a:lnTo>
                    <a:pt x="39884" y="6593"/>
                  </a:lnTo>
                  <a:lnTo>
                    <a:pt x="40853" y="6722"/>
                  </a:lnTo>
                  <a:lnTo>
                    <a:pt x="41782" y="6860"/>
                  </a:lnTo>
                  <a:lnTo>
                    <a:pt x="42681" y="6989"/>
                  </a:lnTo>
                  <a:lnTo>
                    <a:pt x="43541" y="7127"/>
                  </a:lnTo>
                  <a:lnTo>
                    <a:pt x="45123" y="7384"/>
                  </a:lnTo>
                  <a:lnTo>
                    <a:pt x="46487" y="7631"/>
                  </a:lnTo>
                  <a:lnTo>
                    <a:pt x="47604" y="7849"/>
                  </a:lnTo>
                  <a:lnTo>
                    <a:pt x="48454" y="8017"/>
                  </a:lnTo>
                  <a:lnTo>
                    <a:pt x="49165" y="8165"/>
                  </a:lnTo>
                  <a:lnTo>
                    <a:pt x="48642" y="7977"/>
                  </a:lnTo>
                  <a:lnTo>
                    <a:pt x="47149" y="7453"/>
                  </a:lnTo>
                  <a:lnTo>
                    <a:pt x="46072" y="7088"/>
                  </a:lnTo>
                  <a:lnTo>
                    <a:pt x="44787" y="6653"/>
                  </a:lnTo>
                  <a:lnTo>
                    <a:pt x="43304" y="6178"/>
                  </a:lnTo>
                  <a:lnTo>
                    <a:pt x="41653" y="5654"/>
                  </a:lnTo>
                  <a:lnTo>
                    <a:pt x="39825" y="5091"/>
                  </a:lnTo>
                  <a:lnTo>
                    <a:pt x="37838" y="4498"/>
                  </a:lnTo>
                  <a:lnTo>
                    <a:pt x="35703" y="3885"/>
                  </a:lnTo>
                  <a:lnTo>
                    <a:pt x="34586" y="3569"/>
                  </a:lnTo>
                  <a:lnTo>
                    <a:pt x="33439" y="3262"/>
                  </a:lnTo>
                  <a:lnTo>
                    <a:pt x="32263" y="2946"/>
                  </a:lnTo>
                  <a:lnTo>
                    <a:pt x="31067" y="2630"/>
                  </a:lnTo>
                  <a:lnTo>
                    <a:pt x="29832" y="2313"/>
                  </a:lnTo>
                  <a:lnTo>
                    <a:pt x="28576" y="1997"/>
                  </a:lnTo>
                  <a:lnTo>
                    <a:pt x="27291" y="1691"/>
                  </a:lnTo>
                  <a:lnTo>
                    <a:pt x="25996" y="1374"/>
                  </a:lnTo>
                  <a:lnTo>
                    <a:pt x="24672" y="1078"/>
                  </a:lnTo>
                  <a:lnTo>
                    <a:pt x="23328" y="781"/>
                  </a:lnTo>
                  <a:lnTo>
                    <a:pt x="22655" y="633"/>
                  </a:lnTo>
                  <a:lnTo>
                    <a:pt x="21993" y="515"/>
                  </a:lnTo>
                  <a:lnTo>
                    <a:pt x="21341" y="406"/>
                  </a:lnTo>
                  <a:lnTo>
                    <a:pt x="20698" y="307"/>
                  </a:lnTo>
                  <a:lnTo>
                    <a:pt x="20066" y="218"/>
                  </a:lnTo>
                  <a:lnTo>
                    <a:pt x="19443" y="149"/>
                  </a:lnTo>
                  <a:lnTo>
                    <a:pt x="18820" y="99"/>
                  </a:lnTo>
                  <a:lnTo>
                    <a:pt x="18217" y="50"/>
                  </a:lnTo>
                  <a:lnTo>
                    <a:pt x="17624" y="20"/>
                  </a:lnTo>
                  <a:lnTo>
                    <a:pt x="170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018225" y="1311075"/>
              <a:ext cx="488825" cy="335850"/>
            </a:xfrm>
            <a:custGeom>
              <a:rect b="b" l="l" r="r" t="t"/>
              <a:pathLst>
                <a:path extrusionOk="0" h="13434" w="19553">
                  <a:moveTo>
                    <a:pt x="9193" y="0"/>
                  </a:moveTo>
                  <a:lnTo>
                    <a:pt x="8600" y="20"/>
                  </a:lnTo>
                  <a:lnTo>
                    <a:pt x="8007" y="69"/>
                  </a:lnTo>
                  <a:lnTo>
                    <a:pt x="7424" y="129"/>
                  </a:lnTo>
                  <a:lnTo>
                    <a:pt x="7137" y="168"/>
                  </a:lnTo>
                  <a:lnTo>
                    <a:pt x="6851" y="218"/>
                  </a:lnTo>
                  <a:lnTo>
                    <a:pt x="6564" y="267"/>
                  </a:lnTo>
                  <a:lnTo>
                    <a:pt x="6287" y="326"/>
                  </a:lnTo>
                  <a:lnTo>
                    <a:pt x="6011" y="386"/>
                  </a:lnTo>
                  <a:lnTo>
                    <a:pt x="5744" y="465"/>
                  </a:lnTo>
                  <a:lnTo>
                    <a:pt x="5477" y="534"/>
                  </a:lnTo>
                  <a:lnTo>
                    <a:pt x="5210" y="623"/>
                  </a:lnTo>
                  <a:lnTo>
                    <a:pt x="4963" y="712"/>
                  </a:lnTo>
                  <a:lnTo>
                    <a:pt x="4716" y="801"/>
                  </a:lnTo>
                  <a:lnTo>
                    <a:pt x="4488" y="900"/>
                  </a:lnTo>
                  <a:lnTo>
                    <a:pt x="4271" y="989"/>
                  </a:lnTo>
                  <a:lnTo>
                    <a:pt x="4073" y="1088"/>
                  </a:lnTo>
                  <a:lnTo>
                    <a:pt x="3876" y="1186"/>
                  </a:lnTo>
                  <a:lnTo>
                    <a:pt x="3698" y="1285"/>
                  </a:lnTo>
                  <a:lnTo>
                    <a:pt x="3530" y="1384"/>
                  </a:lnTo>
                  <a:lnTo>
                    <a:pt x="3362" y="1483"/>
                  </a:lnTo>
                  <a:lnTo>
                    <a:pt x="3213" y="1592"/>
                  </a:lnTo>
                  <a:lnTo>
                    <a:pt x="3075" y="1690"/>
                  </a:lnTo>
                  <a:lnTo>
                    <a:pt x="2946" y="1799"/>
                  </a:lnTo>
                  <a:lnTo>
                    <a:pt x="2828" y="1908"/>
                  </a:lnTo>
                  <a:lnTo>
                    <a:pt x="2719" y="2007"/>
                  </a:lnTo>
                  <a:lnTo>
                    <a:pt x="2620" y="2115"/>
                  </a:lnTo>
                  <a:lnTo>
                    <a:pt x="2521" y="2224"/>
                  </a:lnTo>
                  <a:lnTo>
                    <a:pt x="2442" y="2333"/>
                  </a:lnTo>
                  <a:lnTo>
                    <a:pt x="2363" y="2442"/>
                  </a:lnTo>
                  <a:lnTo>
                    <a:pt x="2294" y="2550"/>
                  </a:lnTo>
                  <a:lnTo>
                    <a:pt x="2235" y="2659"/>
                  </a:lnTo>
                  <a:lnTo>
                    <a:pt x="2185" y="2768"/>
                  </a:lnTo>
                  <a:lnTo>
                    <a:pt x="2136" y="2877"/>
                  </a:lnTo>
                  <a:lnTo>
                    <a:pt x="2096" y="2985"/>
                  </a:lnTo>
                  <a:lnTo>
                    <a:pt x="2067" y="3094"/>
                  </a:lnTo>
                  <a:lnTo>
                    <a:pt x="2017" y="3302"/>
                  </a:lnTo>
                  <a:lnTo>
                    <a:pt x="1997" y="3509"/>
                  </a:lnTo>
                  <a:lnTo>
                    <a:pt x="1997" y="3717"/>
                  </a:lnTo>
                  <a:lnTo>
                    <a:pt x="2007" y="3924"/>
                  </a:lnTo>
                  <a:lnTo>
                    <a:pt x="2047" y="4122"/>
                  </a:lnTo>
                  <a:lnTo>
                    <a:pt x="2086" y="4310"/>
                  </a:lnTo>
                  <a:lnTo>
                    <a:pt x="2146" y="4488"/>
                  </a:lnTo>
                  <a:lnTo>
                    <a:pt x="2215" y="4666"/>
                  </a:lnTo>
                  <a:lnTo>
                    <a:pt x="2294" y="4834"/>
                  </a:lnTo>
                  <a:lnTo>
                    <a:pt x="2373" y="4992"/>
                  </a:lnTo>
                  <a:lnTo>
                    <a:pt x="2452" y="5130"/>
                  </a:lnTo>
                  <a:lnTo>
                    <a:pt x="2541" y="5269"/>
                  </a:lnTo>
                  <a:lnTo>
                    <a:pt x="2699" y="5496"/>
                  </a:lnTo>
                  <a:lnTo>
                    <a:pt x="2838" y="5674"/>
                  </a:lnTo>
                  <a:lnTo>
                    <a:pt x="2966" y="5812"/>
                  </a:lnTo>
                  <a:lnTo>
                    <a:pt x="2699" y="5990"/>
                  </a:lnTo>
                  <a:lnTo>
                    <a:pt x="2442" y="6178"/>
                  </a:lnTo>
                  <a:lnTo>
                    <a:pt x="2205" y="6386"/>
                  </a:lnTo>
                  <a:lnTo>
                    <a:pt x="1968" y="6603"/>
                  </a:lnTo>
                  <a:lnTo>
                    <a:pt x="1750" y="6830"/>
                  </a:lnTo>
                  <a:lnTo>
                    <a:pt x="1543" y="7068"/>
                  </a:lnTo>
                  <a:lnTo>
                    <a:pt x="1345" y="7315"/>
                  </a:lnTo>
                  <a:lnTo>
                    <a:pt x="1167" y="7562"/>
                  </a:lnTo>
                  <a:lnTo>
                    <a:pt x="989" y="7829"/>
                  </a:lnTo>
                  <a:lnTo>
                    <a:pt x="831" y="8096"/>
                  </a:lnTo>
                  <a:lnTo>
                    <a:pt x="693" y="8372"/>
                  </a:lnTo>
                  <a:lnTo>
                    <a:pt x="564" y="8639"/>
                  </a:lnTo>
                  <a:lnTo>
                    <a:pt x="446" y="8926"/>
                  </a:lnTo>
                  <a:lnTo>
                    <a:pt x="337" y="9203"/>
                  </a:lnTo>
                  <a:lnTo>
                    <a:pt x="248" y="9479"/>
                  </a:lnTo>
                  <a:lnTo>
                    <a:pt x="169" y="9766"/>
                  </a:lnTo>
                  <a:lnTo>
                    <a:pt x="110" y="10043"/>
                  </a:lnTo>
                  <a:lnTo>
                    <a:pt x="60" y="10310"/>
                  </a:lnTo>
                  <a:lnTo>
                    <a:pt x="30" y="10586"/>
                  </a:lnTo>
                  <a:lnTo>
                    <a:pt x="11" y="10853"/>
                  </a:lnTo>
                  <a:lnTo>
                    <a:pt x="1" y="11110"/>
                  </a:lnTo>
                  <a:lnTo>
                    <a:pt x="11" y="11357"/>
                  </a:lnTo>
                  <a:lnTo>
                    <a:pt x="40" y="11605"/>
                  </a:lnTo>
                  <a:lnTo>
                    <a:pt x="80" y="11832"/>
                  </a:lnTo>
                  <a:lnTo>
                    <a:pt x="139" y="12059"/>
                  </a:lnTo>
                  <a:lnTo>
                    <a:pt x="208" y="12267"/>
                  </a:lnTo>
                  <a:lnTo>
                    <a:pt x="297" y="12464"/>
                  </a:lnTo>
                  <a:lnTo>
                    <a:pt x="406" y="12652"/>
                  </a:lnTo>
                  <a:lnTo>
                    <a:pt x="525" y="12810"/>
                  </a:lnTo>
                  <a:lnTo>
                    <a:pt x="594" y="12890"/>
                  </a:lnTo>
                  <a:lnTo>
                    <a:pt x="663" y="12969"/>
                  </a:lnTo>
                  <a:lnTo>
                    <a:pt x="742" y="13038"/>
                  </a:lnTo>
                  <a:lnTo>
                    <a:pt x="821" y="13097"/>
                  </a:lnTo>
                  <a:lnTo>
                    <a:pt x="900" y="13156"/>
                  </a:lnTo>
                  <a:lnTo>
                    <a:pt x="989" y="13216"/>
                  </a:lnTo>
                  <a:lnTo>
                    <a:pt x="1078" y="13265"/>
                  </a:lnTo>
                  <a:lnTo>
                    <a:pt x="1167" y="13305"/>
                  </a:lnTo>
                  <a:lnTo>
                    <a:pt x="1266" y="13344"/>
                  </a:lnTo>
                  <a:lnTo>
                    <a:pt x="1355" y="13374"/>
                  </a:lnTo>
                  <a:lnTo>
                    <a:pt x="1444" y="13394"/>
                  </a:lnTo>
                  <a:lnTo>
                    <a:pt x="1543" y="13413"/>
                  </a:lnTo>
                  <a:lnTo>
                    <a:pt x="1731" y="13433"/>
                  </a:lnTo>
                  <a:lnTo>
                    <a:pt x="1928" y="13433"/>
                  </a:lnTo>
                  <a:lnTo>
                    <a:pt x="2116" y="13404"/>
                  </a:lnTo>
                  <a:lnTo>
                    <a:pt x="2314" y="13364"/>
                  </a:lnTo>
                  <a:lnTo>
                    <a:pt x="2511" y="13305"/>
                  </a:lnTo>
                  <a:lnTo>
                    <a:pt x="2699" y="13235"/>
                  </a:lnTo>
                  <a:lnTo>
                    <a:pt x="2897" y="13147"/>
                  </a:lnTo>
                  <a:lnTo>
                    <a:pt x="3085" y="13048"/>
                  </a:lnTo>
                  <a:lnTo>
                    <a:pt x="3273" y="12939"/>
                  </a:lnTo>
                  <a:lnTo>
                    <a:pt x="3460" y="12820"/>
                  </a:lnTo>
                  <a:lnTo>
                    <a:pt x="3638" y="12692"/>
                  </a:lnTo>
                  <a:lnTo>
                    <a:pt x="3816" y="12553"/>
                  </a:lnTo>
                  <a:lnTo>
                    <a:pt x="3984" y="12415"/>
                  </a:lnTo>
                  <a:lnTo>
                    <a:pt x="4310" y="12128"/>
                  </a:lnTo>
                  <a:lnTo>
                    <a:pt x="4607" y="11842"/>
                  </a:lnTo>
                  <a:lnTo>
                    <a:pt x="4874" y="11565"/>
                  </a:lnTo>
                  <a:lnTo>
                    <a:pt x="5101" y="11308"/>
                  </a:lnTo>
                  <a:lnTo>
                    <a:pt x="5289" y="11091"/>
                  </a:lnTo>
                  <a:lnTo>
                    <a:pt x="5427" y="10923"/>
                  </a:lnTo>
                  <a:lnTo>
                    <a:pt x="5546" y="10764"/>
                  </a:lnTo>
                  <a:lnTo>
                    <a:pt x="5546" y="10764"/>
                  </a:lnTo>
                  <a:lnTo>
                    <a:pt x="5457" y="10942"/>
                  </a:lnTo>
                  <a:lnTo>
                    <a:pt x="5378" y="11100"/>
                  </a:lnTo>
                  <a:lnTo>
                    <a:pt x="5319" y="11259"/>
                  </a:lnTo>
                  <a:lnTo>
                    <a:pt x="5259" y="11397"/>
                  </a:lnTo>
                  <a:lnTo>
                    <a:pt x="5210" y="11545"/>
                  </a:lnTo>
                  <a:lnTo>
                    <a:pt x="5180" y="11674"/>
                  </a:lnTo>
                  <a:lnTo>
                    <a:pt x="5151" y="11802"/>
                  </a:lnTo>
                  <a:lnTo>
                    <a:pt x="5131" y="11921"/>
                  </a:lnTo>
                  <a:lnTo>
                    <a:pt x="5111" y="12030"/>
                  </a:lnTo>
                  <a:lnTo>
                    <a:pt x="5101" y="12138"/>
                  </a:lnTo>
                  <a:lnTo>
                    <a:pt x="5111" y="12336"/>
                  </a:lnTo>
                  <a:lnTo>
                    <a:pt x="5131" y="12504"/>
                  </a:lnTo>
                  <a:lnTo>
                    <a:pt x="5170" y="12652"/>
                  </a:lnTo>
                  <a:lnTo>
                    <a:pt x="5220" y="12781"/>
                  </a:lnTo>
                  <a:lnTo>
                    <a:pt x="5279" y="12880"/>
                  </a:lnTo>
                  <a:lnTo>
                    <a:pt x="5348" y="12969"/>
                  </a:lnTo>
                  <a:lnTo>
                    <a:pt x="5408" y="13038"/>
                  </a:lnTo>
                  <a:lnTo>
                    <a:pt x="5457" y="13087"/>
                  </a:lnTo>
                  <a:lnTo>
                    <a:pt x="5506" y="13117"/>
                  </a:lnTo>
                  <a:lnTo>
                    <a:pt x="5546" y="13147"/>
                  </a:lnTo>
                  <a:lnTo>
                    <a:pt x="5734" y="13186"/>
                  </a:lnTo>
                  <a:lnTo>
                    <a:pt x="5931" y="13216"/>
                  </a:lnTo>
                  <a:lnTo>
                    <a:pt x="6129" y="13216"/>
                  </a:lnTo>
                  <a:lnTo>
                    <a:pt x="6347" y="13196"/>
                  </a:lnTo>
                  <a:lnTo>
                    <a:pt x="6564" y="13166"/>
                  </a:lnTo>
                  <a:lnTo>
                    <a:pt x="6791" y="13117"/>
                  </a:lnTo>
                  <a:lnTo>
                    <a:pt x="7029" y="13058"/>
                  </a:lnTo>
                  <a:lnTo>
                    <a:pt x="7266" y="12969"/>
                  </a:lnTo>
                  <a:lnTo>
                    <a:pt x="7513" y="12880"/>
                  </a:lnTo>
                  <a:lnTo>
                    <a:pt x="7770" y="12761"/>
                  </a:lnTo>
                  <a:lnTo>
                    <a:pt x="8027" y="12642"/>
                  </a:lnTo>
                  <a:lnTo>
                    <a:pt x="8284" y="12504"/>
                  </a:lnTo>
                  <a:lnTo>
                    <a:pt x="8561" y="12346"/>
                  </a:lnTo>
                  <a:lnTo>
                    <a:pt x="8828" y="12188"/>
                  </a:lnTo>
                  <a:lnTo>
                    <a:pt x="9104" y="12010"/>
                  </a:lnTo>
                  <a:lnTo>
                    <a:pt x="9381" y="11822"/>
                  </a:lnTo>
                  <a:lnTo>
                    <a:pt x="9668" y="11624"/>
                  </a:lnTo>
                  <a:lnTo>
                    <a:pt x="9945" y="11417"/>
                  </a:lnTo>
                  <a:lnTo>
                    <a:pt x="10528" y="10982"/>
                  </a:lnTo>
                  <a:lnTo>
                    <a:pt x="11111" y="10507"/>
                  </a:lnTo>
                  <a:lnTo>
                    <a:pt x="11694" y="10003"/>
                  </a:lnTo>
                  <a:lnTo>
                    <a:pt x="12277" y="9479"/>
                  </a:lnTo>
                  <a:lnTo>
                    <a:pt x="12860" y="8946"/>
                  </a:lnTo>
                  <a:lnTo>
                    <a:pt x="13444" y="8392"/>
                  </a:lnTo>
                  <a:lnTo>
                    <a:pt x="14017" y="7829"/>
                  </a:lnTo>
                  <a:lnTo>
                    <a:pt x="14570" y="7265"/>
                  </a:lnTo>
                  <a:lnTo>
                    <a:pt x="15114" y="6702"/>
                  </a:lnTo>
                  <a:lnTo>
                    <a:pt x="15648" y="6148"/>
                  </a:lnTo>
                  <a:lnTo>
                    <a:pt x="16152" y="5595"/>
                  </a:lnTo>
                  <a:lnTo>
                    <a:pt x="17091" y="4557"/>
                  </a:lnTo>
                  <a:lnTo>
                    <a:pt x="17911" y="3628"/>
                  </a:lnTo>
                  <a:lnTo>
                    <a:pt x="18593" y="2827"/>
                  </a:lnTo>
                  <a:lnTo>
                    <a:pt x="19107" y="2214"/>
                  </a:lnTo>
                  <a:lnTo>
                    <a:pt x="19552" y="1681"/>
                  </a:lnTo>
                  <a:lnTo>
                    <a:pt x="19167" y="1552"/>
                  </a:lnTo>
                  <a:lnTo>
                    <a:pt x="18702" y="1424"/>
                  </a:lnTo>
                  <a:lnTo>
                    <a:pt x="18089" y="1246"/>
                  </a:lnTo>
                  <a:lnTo>
                    <a:pt x="17348" y="1058"/>
                  </a:lnTo>
                  <a:lnTo>
                    <a:pt x="16478" y="850"/>
                  </a:lnTo>
                  <a:lnTo>
                    <a:pt x="16004" y="742"/>
                  </a:lnTo>
                  <a:lnTo>
                    <a:pt x="15509" y="643"/>
                  </a:lnTo>
                  <a:lnTo>
                    <a:pt x="14996" y="544"/>
                  </a:lnTo>
                  <a:lnTo>
                    <a:pt x="14462" y="445"/>
                  </a:lnTo>
                  <a:lnTo>
                    <a:pt x="13918" y="356"/>
                  </a:lnTo>
                  <a:lnTo>
                    <a:pt x="13345" y="277"/>
                  </a:lnTo>
                  <a:lnTo>
                    <a:pt x="12772" y="198"/>
                  </a:lnTo>
                  <a:lnTo>
                    <a:pt x="12188" y="129"/>
                  </a:lnTo>
                  <a:lnTo>
                    <a:pt x="11595" y="79"/>
                  </a:lnTo>
                  <a:lnTo>
                    <a:pt x="11002" y="40"/>
                  </a:lnTo>
                  <a:lnTo>
                    <a:pt x="10399" y="10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262625" y="1303900"/>
              <a:ext cx="747775" cy="284700"/>
            </a:xfrm>
            <a:custGeom>
              <a:rect b="b" l="l" r="r" t="t"/>
              <a:pathLst>
                <a:path extrusionOk="0" h="11388" w="29911">
                  <a:moveTo>
                    <a:pt x="2808" y="1"/>
                  </a:moveTo>
                  <a:lnTo>
                    <a:pt x="2353" y="20"/>
                  </a:lnTo>
                  <a:lnTo>
                    <a:pt x="1918" y="40"/>
                  </a:lnTo>
                  <a:lnTo>
                    <a:pt x="1503" y="70"/>
                  </a:lnTo>
                  <a:lnTo>
                    <a:pt x="1098" y="109"/>
                  </a:lnTo>
                  <a:lnTo>
                    <a:pt x="712" y="159"/>
                  </a:lnTo>
                  <a:lnTo>
                    <a:pt x="346" y="218"/>
                  </a:lnTo>
                  <a:lnTo>
                    <a:pt x="1" y="287"/>
                  </a:lnTo>
                  <a:lnTo>
                    <a:pt x="9776" y="1968"/>
                  </a:lnTo>
                  <a:lnTo>
                    <a:pt x="9845" y="2027"/>
                  </a:lnTo>
                  <a:lnTo>
                    <a:pt x="10053" y="2195"/>
                  </a:lnTo>
                  <a:lnTo>
                    <a:pt x="10399" y="2462"/>
                  </a:lnTo>
                  <a:lnTo>
                    <a:pt x="10873" y="2808"/>
                  </a:lnTo>
                  <a:lnTo>
                    <a:pt x="11160" y="3005"/>
                  </a:lnTo>
                  <a:lnTo>
                    <a:pt x="11466" y="3213"/>
                  </a:lnTo>
                  <a:lnTo>
                    <a:pt x="11812" y="3440"/>
                  </a:lnTo>
                  <a:lnTo>
                    <a:pt x="12188" y="3668"/>
                  </a:lnTo>
                  <a:lnTo>
                    <a:pt x="12593" y="3905"/>
                  </a:lnTo>
                  <a:lnTo>
                    <a:pt x="13018" y="4142"/>
                  </a:lnTo>
                  <a:lnTo>
                    <a:pt x="13473" y="4389"/>
                  </a:lnTo>
                  <a:lnTo>
                    <a:pt x="13957" y="4636"/>
                  </a:lnTo>
                  <a:lnTo>
                    <a:pt x="14471" y="4883"/>
                  </a:lnTo>
                  <a:lnTo>
                    <a:pt x="15005" y="5121"/>
                  </a:lnTo>
                  <a:lnTo>
                    <a:pt x="15559" y="5358"/>
                  </a:lnTo>
                  <a:lnTo>
                    <a:pt x="16152" y="5585"/>
                  </a:lnTo>
                  <a:lnTo>
                    <a:pt x="16755" y="5803"/>
                  </a:lnTo>
                  <a:lnTo>
                    <a:pt x="17387" y="6010"/>
                  </a:lnTo>
                  <a:lnTo>
                    <a:pt x="18040" y="6198"/>
                  </a:lnTo>
                  <a:lnTo>
                    <a:pt x="18712" y="6376"/>
                  </a:lnTo>
                  <a:lnTo>
                    <a:pt x="19414" y="6534"/>
                  </a:lnTo>
                  <a:lnTo>
                    <a:pt x="19769" y="6603"/>
                  </a:lnTo>
                  <a:lnTo>
                    <a:pt x="20125" y="6673"/>
                  </a:lnTo>
                  <a:lnTo>
                    <a:pt x="20491" y="6732"/>
                  </a:lnTo>
                  <a:lnTo>
                    <a:pt x="20867" y="6791"/>
                  </a:lnTo>
                  <a:lnTo>
                    <a:pt x="21242" y="6841"/>
                  </a:lnTo>
                  <a:lnTo>
                    <a:pt x="21618" y="6880"/>
                  </a:lnTo>
                  <a:lnTo>
                    <a:pt x="22003" y="6920"/>
                  </a:lnTo>
                  <a:lnTo>
                    <a:pt x="22399" y="6939"/>
                  </a:lnTo>
                  <a:lnTo>
                    <a:pt x="22794" y="6969"/>
                  </a:lnTo>
                  <a:lnTo>
                    <a:pt x="23189" y="6979"/>
                  </a:lnTo>
                  <a:lnTo>
                    <a:pt x="23595" y="6989"/>
                  </a:lnTo>
                  <a:lnTo>
                    <a:pt x="24000" y="6989"/>
                  </a:lnTo>
                  <a:lnTo>
                    <a:pt x="24415" y="6979"/>
                  </a:lnTo>
                  <a:lnTo>
                    <a:pt x="24830" y="6959"/>
                  </a:lnTo>
                  <a:lnTo>
                    <a:pt x="24919" y="7157"/>
                  </a:lnTo>
                  <a:lnTo>
                    <a:pt x="25038" y="7384"/>
                  </a:lnTo>
                  <a:lnTo>
                    <a:pt x="25186" y="7671"/>
                  </a:lnTo>
                  <a:lnTo>
                    <a:pt x="25384" y="8017"/>
                  </a:lnTo>
                  <a:lnTo>
                    <a:pt x="25601" y="8392"/>
                  </a:lnTo>
                  <a:lnTo>
                    <a:pt x="25858" y="8808"/>
                  </a:lnTo>
                  <a:lnTo>
                    <a:pt x="26145" y="9223"/>
                  </a:lnTo>
                  <a:lnTo>
                    <a:pt x="26293" y="9430"/>
                  </a:lnTo>
                  <a:lnTo>
                    <a:pt x="26441" y="9638"/>
                  </a:lnTo>
                  <a:lnTo>
                    <a:pt x="26609" y="9845"/>
                  </a:lnTo>
                  <a:lnTo>
                    <a:pt x="26768" y="10043"/>
                  </a:lnTo>
                  <a:lnTo>
                    <a:pt x="26945" y="10231"/>
                  </a:lnTo>
                  <a:lnTo>
                    <a:pt x="27113" y="10419"/>
                  </a:lnTo>
                  <a:lnTo>
                    <a:pt x="27291" y="10587"/>
                  </a:lnTo>
                  <a:lnTo>
                    <a:pt x="27479" y="10755"/>
                  </a:lnTo>
                  <a:lnTo>
                    <a:pt x="27657" y="10893"/>
                  </a:lnTo>
                  <a:lnTo>
                    <a:pt x="27845" y="11022"/>
                  </a:lnTo>
                  <a:lnTo>
                    <a:pt x="28033" y="11140"/>
                  </a:lnTo>
                  <a:lnTo>
                    <a:pt x="28221" y="11229"/>
                  </a:lnTo>
                  <a:lnTo>
                    <a:pt x="28408" y="11308"/>
                  </a:lnTo>
                  <a:lnTo>
                    <a:pt x="28606" y="11358"/>
                  </a:lnTo>
                  <a:lnTo>
                    <a:pt x="28705" y="11378"/>
                  </a:lnTo>
                  <a:lnTo>
                    <a:pt x="28794" y="11387"/>
                  </a:lnTo>
                  <a:lnTo>
                    <a:pt x="28992" y="11387"/>
                  </a:lnTo>
                  <a:lnTo>
                    <a:pt x="29080" y="11378"/>
                  </a:lnTo>
                  <a:lnTo>
                    <a:pt x="29169" y="11358"/>
                  </a:lnTo>
                  <a:lnTo>
                    <a:pt x="29249" y="11338"/>
                  </a:lnTo>
                  <a:lnTo>
                    <a:pt x="29328" y="11318"/>
                  </a:lnTo>
                  <a:lnTo>
                    <a:pt x="29397" y="11279"/>
                  </a:lnTo>
                  <a:lnTo>
                    <a:pt x="29466" y="11249"/>
                  </a:lnTo>
                  <a:lnTo>
                    <a:pt x="29525" y="11210"/>
                  </a:lnTo>
                  <a:lnTo>
                    <a:pt x="29575" y="11160"/>
                  </a:lnTo>
                  <a:lnTo>
                    <a:pt x="29634" y="11111"/>
                  </a:lnTo>
                  <a:lnTo>
                    <a:pt x="29674" y="11051"/>
                  </a:lnTo>
                  <a:lnTo>
                    <a:pt x="29753" y="10933"/>
                  </a:lnTo>
                  <a:lnTo>
                    <a:pt x="29812" y="10794"/>
                  </a:lnTo>
                  <a:lnTo>
                    <a:pt x="29861" y="10646"/>
                  </a:lnTo>
                  <a:lnTo>
                    <a:pt x="29891" y="10488"/>
                  </a:lnTo>
                  <a:lnTo>
                    <a:pt x="29911" y="10310"/>
                  </a:lnTo>
                  <a:lnTo>
                    <a:pt x="29911" y="10132"/>
                  </a:lnTo>
                  <a:lnTo>
                    <a:pt x="29911" y="9944"/>
                  </a:lnTo>
                  <a:lnTo>
                    <a:pt x="29891" y="9747"/>
                  </a:lnTo>
                  <a:lnTo>
                    <a:pt x="29861" y="9549"/>
                  </a:lnTo>
                  <a:lnTo>
                    <a:pt x="29832" y="9351"/>
                  </a:lnTo>
                  <a:lnTo>
                    <a:pt x="29792" y="9144"/>
                  </a:lnTo>
                  <a:lnTo>
                    <a:pt x="29693" y="8738"/>
                  </a:lnTo>
                  <a:lnTo>
                    <a:pt x="29575" y="8353"/>
                  </a:lnTo>
                  <a:lnTo>
                    <a:pt x="29456" y="7997"/>
                  </a:lnTo>
                  <a:lnTo>
                    <a:pt x="29328" y="7671"/>
                  </a:lnTo>
                  <a:lnTo>
                    <a:pt x="29219" y="7394"/>
                  </a:lnTo>
                  <a:lnTo>
                    <a:pt x="29140" y="7187"/>
                  </a:lnTo>
                  <a:lnTo>
                    <a:pt x="29051" y="6999"/>
                  </a:lnTo>
                  <a:lnTo>
                    <a:pt x="27884" y="4320"/>
                  </a:lnTo>
                  <a:lnTo>
                    <a:pt x="26975" y="4083"/>
                  </a:lnTo>
                  <a:lnTo>
                    <a:pt x="25927" y="3816"/>
                  </a:lnTo>
                  <a:lnTo>
                    <a:pt x="24534" y="3470"/>
                  </a:lnTo>
                  <a:lnTo>
                    <a:pt x="22863" y="3065"/>
                  </a:lnTo>
                  <a:lnTo>
                    <a:pt x="20955" y="2620"/>
                  </a:lnTo>
                  <a:lnTo>
                    <a:pt x="19937" y="2393"/>
                  </a:lnTo>
                  <a:lnTo>
                    <a:pt x="18870" y="2165"/>
                  </a:lnTo>
                  <a:lnTo>
                    <a:pt x="17773" y="1938"/>
                  </a:lnTo>
                  <a:lnTo>
                    <a:pt x="16646" y="1701"/>
                  </a:lnTo>
                  <a:lnTo>
                    <a:pt x="15499" y="1483"/>
                  </a:lnTo>
                  <a:lnTo>
                    <a:pt x="14333" y="1266"/>
                  </a:lnTo>
                  <a:lnTo>
                    <a:pt x="13157" y="1058"/>
                  </a:lnTo>
                  <a:lnTo>
                    <a:pt x="11990" y="861"/>
                  </a:lnTo>
                  <a:lnTo>
                    <a:pt x="10814" y="683"/>
                  </a:lnTo>
                  <a:lnTo>
                    <a:pt x="9658" y="515"/>
                  </a:lnTo>
                  <a:lnTo>
                    <a:pt x="8521" y="366"/>
                  </a:lnTo>
                  <a:lnTo>
                    <a:pt x="7394" y="248"/>
                  </a:lnTo>
                  <a:lnTo>
                    <a:pt x="6307" y="139"/>
                  </a:lnTo>
                  <a:lnTo>
                    <a:pt x="5773" y="99"/>
                  </a:lnTo>
                  <a:lnTo>
                    <a:pt x="5249" y="70"/>
                  </a:lnTo>
                  <a:lnTo>
                    <a:pt x="4735" y="40"/>
                  </a:lnTo>
                  <a:lnTo>
                    <a:pt x="4231" y="20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262625" y="1303900"/>
              <a:ext cx="747775" cy="284700"/>
            </a:xfrm>
            <a:custGeom>
              <a:rect b="b" l="l" r="r" t="t"/>
              <a:pathLst>
                <a:path extrusionOk="0" fill="none" h="11388" w="29911">
                  <a:moveTo>
                    <a:pt x="9776" y="1968"/>
                  </a:moveTo>
                  <a:lnTo>
                    <a:pt x="9776" y="1968"/>
                  </a:lnTo>
                  <a:lnTo>
                    <a:pt x="9845" y="2027"/>
                  </a:lnTo>
                  <a:lnTo>
                    <a:pt x="10053" y="2195"/>
                  </a:lnTo>
                  <a:lnTo>
                    <a:pt x="10399" y="2462"/>
                  </a:lnTo>
                  <a:lnTo>
                    <a:pt x="10873" y="2808"/>
                  </a:lnTo>
                  <a:lnTo>
                    <a:pt x="11160" y="3005"/>
                  </a:lnTo>
                  <a:lnTo>
                    <a:pt x="11466" y="3213"/>
                  </a:lnTo>
                  <a:lnTo>
                    <a:pt x="11812" y="3440"/>
                  </a:lnTo>
                  <a:lnTo>
                    <a:pt x="12188" y="3668"/>
                  </a:lnTo>
                  <a:lnTo>
                    <a:pt x="12593" y="3905"/>
                  </a:lnTo>
                  <a:lnTo>
                    <a:pt x="13018" y="4142"/>
                  </a:lnTo>
                  <a:lnTo>
                    <a:pt x="13473" y="4389"/>
                  </a:lnTo>
                  <a:lnTo>
                    <a:pt x="13957" y="4636"/>
                  </a:lnTo>
                  <a:lnTo>
                    <a:pt x="14471" y="4883"/>
                  </a:lnTo>
                  <a:lnTo>
                    <a:pt x="15005" y="5121"/>
                  </a:lnTo>
                  <a:lnTo>
                    <a:pt x="15559" y="5358"/>
                  </a:lnTo>
                  <a:lnTo>
                    <a:pt x="16152" y="5585"/>
                  </a:lnTo>
                  <a:lnTo>
                    <a:pt x="16755" y="5803"/>
                  </a:lnTo>
                  <a:lnTo>
                    <a:pt x="17387" y="6010"/>
                  </a:lnTo>
                  <a:lnTo>
                    <a:pt x="18040" y="6198"/>
                  </a:lnTo>
                  <a:lnTo>
                    <a:pt x="18712" y="6376"/>
                  </a:lnTo>
                  <a:lnTo>
                    <a:pt x="19414" y="6534"/>
                  </a:lnTo>
                  <a:lnTo>
                    <a:pt x="19769" y="6603"/>
                  </a:lnTo>
                  <a:lnTo>
                    <a:pt x="20125" y="6673"/>
                  </a:lnTo>
                  <a:lnTo>
                    <a:pt x="20491" y="6732"/>
                  </a:lnTo>
                  <a:lnTo>
                    <a:pt x="20867" y="6791"/>
                  </a:lnTo>
                  <a:lnTo>
                    <a:pt x="21242" y="6841"/>
                  </a:lnTo>
                  <a:lnTo>
                    <a:pt x="21618" y="6880"/>
                  </a:lnTo>
                  <a:lnTo>
                    <a:pt x="22003" y="6920"/>
                  </a:lnTo>
                  <a:lnTo>
                    <a:pt x="22399" y="6939"/>
                  </a:lnTo>
                  <a:lnTo>
                    <a:pt x="22794" y="6969"/>
                  </a:lnTo>
                  <a:lnTo>
                    <a:pt x="23189" y="6979"/>
                  </a:lnTo>
                  <a:lnTo>
                    <a:pt x="23595" y="6989"/>
                  </a:lnTo>
                  <a:lnTo>
                    <a:pt x="24000" y="6989"/>
                  </a:lnTo>
                  <a:lnTo>
                    <a:pt x="24415" y="6979"/>
                  </a:lnTo>
                  <a:lnTo>
                    <a:pt x="24830" y="6959"/>
                  </a:lnTo>
                  <a:lnTo>
                    <a:pt x="24830" y="6959"/>
                  </a:lnTo>
                  <a:lnTo>
                    <a:pt x="24919" y="7157"/>
                  </a:lnTo>
                  <a:lnTo>
                    <a:pt x="25038" y="7384"/>
                  </a:lnTo>
                  <a:lnTo>
                    <a:pt x="25186" y="7671"/>
                  </a:lnTo>
                  <a:lnTo>
                    <a:pt x="25384" y="8017"/>
                  </a:lnTo>
                  <a:lnTo>
                    <a:pt x="25601" y="8392"/>
                  </a:lnTo>
                  <a:lnTo>
                    <a:pt x="25858" y="8808"/>
                  </a:lnTo>
                  <a:lnTo>
                    <a:pt x="26145" y="9223"/>
                  </a:lnTo>
                  <a:lnTo>
                    <a:pt x="26293" y="9430"/>
                  </a:lnTo>
                  <a:lnTo>
                    <a:pt x="26441" y="9638"/>
                  </a:lnTo>
                  <a:lnTo>
                    <a:pt x="26609" y="9845"/>
                  </a:lnTo>
                  <a:lnTo>
                    <a:pt x="26768" y="10043"/>
                  </a:lnTo>
                  <a:lnTo>
                    <a:pt x="26945" y="10231"/>
                  </a:lnTo>
                  <a:lnTo>
                    <a:pt x="27113" y="10419"/>
                  </a:lnTo>
                  <a:lnTo>
                    <a:pt x="27291" y="10587"/>
                  </a:lnTo>
                  <a:lnTo>
                    <a:pt x="27479" y="10755"/>
                  </a:lnTo>
                  <a:lnTo>
                    <a:pt x="27657" y="10893"/>
                  </a:lnTo>
                  <a:lnTo>
                    <a:pt x="27845" y="11022"/>
                  </a:lnTo>
                  <a:lnTo>
                    <a:pt x="28033" y="11140"/>
                  </a:lnTo>
                  <a:lnTo>
                    <a:pt x="28221" y="11229"/>
                  </a:lnTo>
                  <a:lnTo>
                    <a:pt x="28408" y="11308"/>
                  </a:lnTo>
                  <a:lnTo>
                    <a:pt x="28606" y="11358"/>
                  </a:lnTo>
                  <a:lnTo>
                    <a:pt x="28705" y="11378"/>
                  </a:lnTo>
                  <a:lnTo>
                    <a:pt x="28794" y="11387"/>
                  </a:lnTo>
                  <a:lnTo>
                    <a:pt x="28893" y="11387"/>
                  </a:lnTo>
                  <a:lnTo>
                    <a:pt x="28992" y="11387"/>
                  </a:lnTo>
                  <a:lnTo>
                    <a:pt x="28992" y="11387"/>
                  </a:lnTo>
                  <a:lnTo>
                    <a:pt x="29080" y="11378"/>
                  </a:lnTo>
                  <a:lnTo>
                    <a:pt x="29169" y="11358"/>
                  </a:lnTo>
                  <a:lnTo>
                    <a:pt x="29249" y="11338"/>
                  </a:lnTo>
                  <a:lnTo>
                    <a:pt x="29328" y="11318"/>
                  </a:lnTo>
                  <a:lnTo>
                    <a:pt x="29397" y="11279"/>
                  </a:lnTo>
                  <a:lnTo>
                    <a:pt x="29466" y="11249"/>
                  </a:lnTo>
                  <a:lnTo>
                    <a:pt x="29525" y="11210"/>
                  </a:lnTo>
                  <a:lnTo>
                    <a:pt x="29575" y="11160"/>
                  </a:lnTo>
                  <a:lnTo>
                    <a:pt x="29634" y="11111"/>
                  </a:lnTo>
                  <a:lnTo>
                    <a:pt x="29674" y="11051"/>
                  </a:lnTo>
                  <a:lnTo>
                    <a:pt x="29753" y="10933"/>
                  </a:lnTo>
                  <a:lnTo>
                    <a:pt x="29812" y="10794"/>
                  </a:lnTo>
                  <a:lnTo>
                    <a:pt x="29861" y="10646"/>
                  </a:lnTo>
                  <a:lnTo>
                    <a:pt x="29891" y="10488"/>
                  </a:lnTo>
                  <a:lnTo>
                    <a:pt x="29911" y="10310"/>
                  </a:lnTo>
                  <a:lnTo>
                    <a:pt x="29911" y="10132"/>
                  </a:lnTo>
                  <a:lnTo>
                    <a:pt x="29911" y="9944"/>
                  </a:lnTo>
                  <a:lnTo>
                    <a:pt x="29891" y="9747"/>
                  </a:lnTo>
                  <a:lnTo>
                    <a:pt x="29861" y="9549"/>
                  </a:lnTo>
                  <a:lnTo>
                    <a:pt x="29832" y="9351"/>
                  </a:lnTo>
                  <a:lnTo>
                    <a:pt x="29792" y="9144"/>
                  </a:lnTo>
                  <a:lnTo>
                    <a:pt x="29693" y="8738"/>
                  </a:lnTo>
                  <a:lnTo>
                    <a:pt x="29575" y="8353"/>
                  </a:lnTo>
                  <a:lnTo>
                    <a:pt x="29456" y="7997"/>
                  </a:lnTo>
                  <a:lnTo>
                    <a:pt x="29328" y="7671"/>
                  </a:lnTo>
                  <a:lnTo>
                    <a:pt x="29219" y="7394"/>
                  </a:lnTo>
                  <a:lnTo>
                    <a:pt x="29140" y="7187"/>
                  </a:lnTo>
                  <a:lnTo>
                    <a:pt x="29051" y="6999"/>
                  </a:lnTo>
                  <a:lnTo>
                    <a:pt x="27884" y="4320"/>
                  </a:lnTo>
                  <a:lnTo>
                    <a:pt x="27884" y="4320"/>
                  </a:lnTo>
                  <a:lnTo>
                    <a:pt x="26975" y="4083"/>
                  </a:lnTo>
                  <a:lnTo>
                    <a:pt x="25927" y="3816"/>
                  </a:lnTo>
                  <a:lnTo>
                    <a:pt x="24534" y="3470"/>
                  </a:lnTo>
                  <a:lnTo>
                    <a:pt x="22863" y="3065"/>
                  </a:lnTo>
                  <a:lnTo>
                    <a:pt x="20955" y="2620"/>
                  </a:lnTo>
                  <a:lnTo>
                    <a:pt x="19937" y="2393"/>
                  </a:lnTo>
                  <a:lnTo>
                    <a:pt x="18870" y="2165"/>
                  </a:lnTo>
                  <a:lnTo>
                    <a:pt x="17773" y="1938"/>
                  </a:lnTo>
                  <a:lnTo>
                    <a:pt x="16646" y="1701"/>
                  </a:lnTo>
                  <a:lnTo>
                    <a:pt x="15499" y="1483"/>
                  </a:lnTo>
                  <a:lnTo>
                    <a:pt x="14333" y="1266"/>
                  </a:lnTo>
                  <a:lnTo>
                    <a:pt x="13157" y="1058"/>
                  </a:lnTo>
                  <a:lnTo>
                    <a:pt x="11990" y="861"/>
                  </a:lnTo>
                  <a:lnTo>
                    <a:pt x="10814" y="683"/>
                  </a:lnTo>
                  <a:lnTo>
                    <a:pt x="9658" y="515"/>
                  </a:lnTo>
                  <a:lnTo>
                    <a:pt x="8521" y="366"/>
                  </a:lnTo>
                  <a:lnTo>
                    <a:pt x="7394" y="248"/>
                  </a:lnTo>
                  <a:lnTo>
                    <a:pt x="6307" y="139"/>
                  </a:lnTo>
                  <a:lnTo>
                    <a:pt x="5773" y="99"/>
                  </a:lnTo>
                  <a:lnTo>
                    <a:pt x="5249" y="70"/>
                  </a:lnTo>
                  <a:lnTo>
                    <a:pt x="4735" y="40"/>
                  </a:lnTo>
                  <a:lnTo>
                    <a:pt x="4231" y="20"/>
                  </a:lnTo>
                  <a:lnTo>
                    <a:pt x="3747" y="1"/>
                  </a:lnTo>
                  <a:lnTo>
                    <a:pt x="3262" y="1"/>
                  </a:lnTo>
                  <a:lnTo>
                    <a:pt x="2808" y="1"/>
                  </a:lnTo>
                  <a:lnTo>
                    <a:pt x="2353" y="20"/>
                  </a:lnTo>
                  <a:lnTo>
                    <a:pt x="1918" y="40"/>
                  </a:lnTo>
                  <a:lnTo>
                    <a:pt x="1503" y="70"/>
                  </a:lnTo>
                  <a:lnTo>
                    <a:pt x="1098" y="109"/>
                  </a:lnTo>
                  <a:lnTo>
                    <a:pt x="712" y="159"/>
                  </a:lnTo>
                  <a:lnTo>
                    <a:pt x="346" y="218"/>
                  </a:lnTo>
                  <a:lnTo>
                    <a:pt x="1" y="2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085950" y="1564100"/>
              <a:ext cx="65250" cy="189825"/>
            </a:xfrm>
            <a:custGeom>
              <a:rect b="b" l="l" r="r" t="t"/>
              <a:pathLst>
                <a:path extrusionOk="0" h="7593" w="2610">
                  <a:moveTo>
                    <a:pt x="1858" y="1"/>
                  </a:moveTo>
                  <a:lnTo>
                    <a:pt x="0" y="2235"/>
                  </a:lnTo>
                  <a:lnTo>
                    <a:pt x="2610" y="7592"/>
                  </a:lnTo>
                  <a:lnTo>
                    <a:pt x="2521" y="7305"/>
                  </a:lnTo>
                  <a:lnTo>
                    <a:pt x="2432" y="7009"/>
                  </a:lnTo>
                  <a:lnTo>
                    <a:pt x="2353" y="6712"/>
                  </a:lnTo>
                  <a:lnTo>
                    <a:pt x="2283" y="6406"/>
                  </a:lnTo>
                  <a:lnTo>
                    <a:pt x="2214" y="6090"/>
                  </a:lnTo>
                  <a:lnTo>
                    <a:pt x="2155" y="5773"/>
                  </a:lnTo>
                  <a:lnTo>
                    <a:pt x="2106" y="5457"/>
                  </a:lnTo>
                  <a:lnTo>
                    <a:pt x="2056" y="5141"/>
                  </a:lnTo>
                  <a:lnTo>
                    <a:pt x="1977" y="4498"/>
                  </a:lnTo>
                  <a:lnTo>
                    <a:pt x="1918" y="3866"/>
                  </a:lnTo>
                  <a:lnTo>
                    <a:pt x="1878" y="3253"/>
                  </a:lnTo>
                  <a:lnTo>
                    <a:pt x="1849" y="2670"/>
                  </a:lnTo>
                  <a:lnTo>
                    <a:pt x="1829" y="2116"/>
                  </a:lnTo>
                  <a:lnTo>
                    <a:pt x="1819" y="1612"/>
                  </a:lnTo>
                  <a:lnTo>
                    <a:pt x="1829" y="1157"/>
                  </a:lnTo>
                  <a:lnTo>
                    <a:pt x="1829" y="762"/>
                  </a:lnTo>
                  <a:lnTo>
                    <a:pt x="1849" y="199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993275" y="2260475"/>
              <a:ext cx="863175" cy="1281775"/>
            </a:xfrm>
            <a:custGeom>
              <a:rect b="b" l="l" r="r" t="t"/>
              <a:pathLst>
                <a:path extrusionOk="0" h="51271" w="34527">
                  <a:moveTo>
                    <a:pt x="23931" y="0"/>
                  </a:moveTo>
                  <a:lnTo>
                    <a:pt x="18534" y="1641"/>
                  </a:lnTo>
                  <a:lnTo>
                    <a:pt x="18198" y="1740"/>
                  </a:lnTo>
                  <a:lnTo>
                    <a:pt x="17872" y="1858"/>
                  </a:lnTo>
                  <a:lnTo>
                    <a:pt x="17545" y="1977"/>
                  </a:lnTo>
                  <a:lnTo>
                    <a:pt x="17229" y="2115"/>
                  </a:lnTo>
                  <a:lnTo>
                    <a:pt x="16913" y="2254"/>
                  </a:lnTo>
                  <a:lnTo>
                    <a:pt x="16606" y="2402"/>
                  </a:lnTo>
                  <a:lnTo>
                    <a:pt x="16300" y="2560"/>
                  </a:lnTo>
                  <a:lnTo>
                    <a:pt x="15994" y="2728"/>
                  </a:lnTo>
                  <a:lnTo>
                    <a:pt x="15697" y="2906"/>
                  </a:lnTo>
                  <a:lnTo>
                    <a:pt x="15410" y="3084"/>
                  </a:lnTo>
                  <a:lnTo>
                    <a:pt x="15124" y="3272"/>
                  </a:lnTo>
                  <a:lnTo>
                    <a:pt x="14847" y="3470"/>
                  </a:lnTo>
                  <a:lnTo>
                    <a:pt x="14580" y="3677"/>
                  </a:lnTo>
                  <a:lnTo>
                    <a:pt x="14313" y="3895"/>
                  </a:lnTo>
                  <a:lnTo>
                    <a:pt x="14046" y="4112"/>
                  </a:lnTo>
                  <a:lnTo>
                    <a:pt x="13799" y="4339"/>
                  </a:lnTo>
                  <a:lnTo>
                    <a:pt x="13542" y="4577"/>
                  </a:lnTo>
                  <a:lnTo>
                    <a:pt x="13305" y="4814"/>
                  </a:lnTo>
                  <a:lnTo>
                    <a:pt x="13068" y="5061"/>
                  </a:lnTo>
                  <a:lnTo>
                    <a:pt x="12840" y="5318"/>
                  </a:lnTo>
                  <a:lnTo>
                    <a:pt x="12623" y="5575"/>
                  </a:lnTo>
                  <a:lnTo>
                    <a:pt x="12405" y="5842"/>
                  </a:lnTo>
                  <a:lnTo>
                    <a:pt x="12198" y="6119"/>
                  </a:lnTo>
                  <a:lnTo>
                    <a:pt x="12000" y="6395"/>
                  </a:lnTo>
                  <a:lnTo>
                    <a:pt x="11812" y="6682"/>
                  </a:lnTo>
                  <a:lnTo>
                    <a:pt x="11625" y="6969"/>
                  </a:lnTo>
                  <a:lnTo>
                    <a:pt x="11457" y="7265"/>
                  </a:lnTo>
                  <a:lnTo>
                    <a:pt x="11289" y="7572"/>
                  </a:lnTo>
                  <a:lnTo>
                    <a:pt x="11130" y="7878"/>
                  </a:lnTo>
                  <a:lnTo>
                    <a:pt x="10972" y="8185"/>
                  </a:lnTo>
                  <a:lnTo>
                    <a:pt x="10834" y="8501"/>
                  </a:lnTo>
                  <a:lnTo>
                    <a:pt x="10695" y="8827"/>
                  </a:lnTo>
                  <a:lnTo>
                    <a:pt x="1" y="35614"/>
                  </a:lnTo>
                  <a:lnTo>
                    <a:pt x="13315" y="51271"/>
                  </a:lnTo>
                  <a:lnTo>
                    <a:pt x="34527" y="14738"/>
                  </a:lnTo>
                  <a:lnTo>
                    <a:pt x="239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069450" y="1869300"/>
              <a:ext cx="994150" cy="640275"/>
            </a:xfrm>
            <a:custGeom>
              <a:rect b="b" l="l" r="r" t="t"/>
              <a:pathLst>
                <a:path extrusionOk="0" h="25611" w="39766">
                  <a:moveTo>
                    <a:pt x="15944" y="0"/>
                  </a:moveTo>
                  <a:lnTo>
                    <a:pt x="15459" y="10"/>
                  </a:lnTo>
                  <a:lnTo>
                    <a:pt x="14975" y="40"/>
                  </a:lnTo>
                  <a:lnTo>
                    <a:pt x="14501" y="69"/>
                  </a:lnTo>
                  <a:lnTo>
                    <a:pt x="14026" y="109"/>
                  </a:lnTo>
                  <a:lnTo>
                    <a:pt x="13571" y="158"/>
                  </a:lnTo>
                  <a:lnTo>
                    <a:pt x="13117" y="208"/>
                  </a:lnTo>
                  <a:lnTo>
                    <a:pt x="12672" y="277"/>
                  </a:lnTo>
                  <a:lnTo>
                    <a:pt x="12237" y="346"/>
                  </a:lnTo>
                  <a:lnTo>
                    <a:pt x="11822" y="425"/>
                  </a:lnTo>
                  <a:lnTo>
                    <a:pt x="11407" y="504"/>
                  </a:lnTo>
                  <a:lnTo>
                    <a:pt x="11001" y="603"/>
                  </a:lnTo>
                  <a:lnTo>
                    <a:pt x="10606" y="692"/>
                  </a:lnTo>
                  <a:lnTo>
                    <a:pt x="10221" y="801"/>
                  </a:lnTo>
                  <a:lnTo>
                    <a:pt x="9845" y="910"/>
                  </a:lnTo>
                  <a:lnTo>
                    <a:pt x="9479" y="1028"/>
                  </a:lnTo>
                  <a:lnTo>
                    <a:pt x="9123" y="1147"/>
                  </a:lnTo>
                  <a:lnTo>
                    <a:pt x="8777" y="1265"/>
                  </a:lnTo>
                  <a:lnTo>
                    <a:pt x="8432" y="1404"/>
                  </a:lnTo>
                  <a:lnTo>
                    <a:pt x="8095" y="1532"/>
                  </a:lnTo>
                  <a:lnTo>
                    <a:pt x="7769" y="1671"/>
                  </a:lnTo>
                  <a:lnTo>
                    <a:pt x="7453" y="1819"/>
                  </a:lnTo>
                  <a:lnTo>
                    <a:pt x="7147" y="1967"/>
                  </a:lnTo>
                  <a:lnTo>
                    <a:pt x="6840" y="2115"/>
                  </a:lnTo>
                  <a:lnTo>
                    <a:pt x="6544" y="2274"/>
                  </a:lnTo>
                  <a:lnTo>
                    <a:pt x="6257" y="2432"/>
                  </a:lnTo>
                  <a:lnTo>
                    <a:pt x="5980" y="2590"/>
                  </a:lnTo>
                  <a:lnTo>
                    <a:pt x="5713" y="2748"/>
                  </a:lnTo>
                  <a:lnTo>
                    <a:pt x="5189" y="3084"/>
                  </a:lnTo>
                  <a:lnTo>
                    <a:pt x="4695" y="3430"/>
                  </a:lnTo>
                  <a:lnTo>
                    <a:pt x="4231" y="3776"/>
                  </a:lnTo>
                  <a:lnTo>
                    <a:pt x="3796" y="4132"/>
                  </a:lnTo>
                  <a:lnTo>
                    <a:pt x="3390" y="4478"/>
                  </a:lnTo>
                  <a:lnTo>
                    <a:pt x="3005" y="4834"/>
                  </a:lnTo>
                  <a:lnTo>
                    <a:pt x="2659" y="5189"/>
                  </a:lnTo>
                  <a:lnTo>
                    <a:pt x="2323" y="5535"/>
                  </a:lnTo>
                  <a:lnTo>
                    <a:pt x="2017" y="5872"/>
                  </a:lnTo>
                  <a:lnTo>
                    <a:pt x="1740" y="6208"/>
                  </a:lnTo>
                  <a:lnTo>
                    <a:pt x="1483" y="6534"/>
                  </a:lnTo>
                  <a:lnTo>
                    <a:pt x="1246" y="6840"/>
                  </a:lnTo>
                  <a:lnTo>
                    <a:pt x="1038" y="7147"/>
                  </a:lnTo>
                  <a:lnTo>
                    <a:pt x="850" y="7423"/>
                  </a:lnTo>
                  <a:lnTo>
                    <a:pt x="672" y="7690"/>
                  </a:lnTo>
                  <a:lnTo>
                    <a:pt x="524" y="7937"/>
                  </a:lnTo>
                  <a:lnTo>
                    <a:pt x="287" y="8362"/>
                  </a:lnTo>
                  <a:lnTo>
                    <a:pt x="129" y="8689"/>
                  </a:lnTo>
                  <a:lnTo>
                    <a:pt x="30" y="8886"/>
                  </a:lnTo>
                  <a:lnTo>
                    <a:pt x="0" y="8965"/>
                  </a:lnTo>
                  <a:lnTo>
                    <a:pt x="484" y="9282"/>
                  </a:lnTo>
                  <a:lnTo>
                    <a:pt x="1858" y="10171"/>
                  </a:lnTo>
                  <a:lnTo>
                    <a:pt x="2837" y="10794"/>
                  </a:lnTo>
                  <a:lnTo>
                    <a:pt x="3984" y="11516"/>
                  </a:lnTo>
                  <a:lnTo>
                    <a:pt x="5288" y="12326"/>
                  </a:lnTo>
                  <a:lnTo>
                    <a:pt x="6722" y="13206"/>
                  </a:lnTo>
                  <a:lnTo>
                    <a:pt x="8283" y="14145"/>
                  </a:lnTo>
                  <a:lnTo>
                    <a:pt x="9954" y="15123"/>
                  </a:lnTo>
                  <a:lnTo>
                    <a:pt x="11713" y="16141"/>
                  </a:lnTo>
                  <a:lnTo>
                    <a:pt x="12613" y="16646"/>
                  </a:lnTo>
                  <a:lnTo>
                    <a:pt x="13532" y="17160"/>
                  </a:lnTo>
                  <a:lnTo>
                    <a:pt x="14471" y="17683"/>
                  </a:lnTo>
                  <a:lnTo>
                    <a:pt x="15420" y="18197"/>
                  </a:lnTo>
                  <a:lnTo>
                    <a:pt x="16379" y="18702"/>
                  </a:lnTo>
                  <a:lnTo>
                    <a:pt x="17337" y="19206"/>
                  </a:lnTo>
                  <a:lnTo>
                    <a:pt x="18306" y="19710"/>
                  </a:lnTo>
                  <a:lnTo>
                    <a:pt x="19285" y="20204"/>
                  </a:lnTo>
                  <a:lnTo>
                    <a:pt x="20253" y="20678"/>
                  </a:lnTo>
                  <a:lnTo>
                    <a:pt x="21232" y="21153"/>
                  </a:lnTo>
                  <a:lnTo>
                    <a:pt x="22201" y="21608"/>
                  </a:lnTo>
                  <a:lnTo>
                    <a:pt x="23159" y="22042"/>
                  </a:lnTo>
                  <a:lnTo>
                    <a:pt x="24118" y="22467"/>
                  </a:lnTo>
                  <a:lnTo>
                    <a:pt x="25067" y="22873"/>
                  </a:lnTo>
                  <a:lnTo>
                    <a:pt x="26006" y="23258"/>
                  </a:lnTo>
                  <a:lnTo>
                    <a:pt x="26935" y="23614"/>
                  </a:lnTo>
                  <a:lnTo>
                    <a:pt x="27845" y="23950"/>
                  </a:lnTo>
                  <a:lnTo>
                    <a:pt x="28734" y="24266"/>
                  </a:lnTo>
                  <a:lnTo>
                    <a:pt x="29604" y="24543"/>
                  </a:lnTo>
                  <a:lnTo>
                    <a:pt x="30464" y="24800"/>
                  </a:lnTo>
                  <a:lnTo>
                    <a:pt x="30879" y="24919"/>
                  </a:lnTo>
                  <a:lnTo>
                    <a:pt x="31284" y="25028"/>
                  </a:lnTo>
                  <a:lnTo>
                    <a:pt x="31690" y="25126"/>
                  </a:lnTo>
                  <a:lnTo>
                    <a:pt x="32085" y="25215"/>
                  </a:lnTo>
                  <a:lnTo>
                    <a:pt x="32480" y="25294"/>
                  </a:lnTo>
                  <a:lnTo>
                    <a:pt x="32866" y="25364"/>
                  </a:lnTo>
                  <a:lnTo>
                    <a:pt x="33241" y="25433"/>
                  </a:lnTo>
                  <a:lnTo>
                    <a:pt x="33607" y="25482"/>
                  </a:lnTo>
                  <a:lnTo>
                    <a:pt x="33963" y="25532"/>
                  </a:lnTo>
                  <a:lnTo>
                    <a:pt x="34319" y="25571"/>
                  </a:lnTo>
                  <a:lnTo>
                    <a:pt x="34665" y="25591"/>
                  </a:lnTo>
                  <a:lnTo>
                    <a:pt x="35001" y="25611"/>
                  </a:lnTo>
                  <a:lnTo>
                    <a:pt x="35633" y="25611"/>
                  </a:lnTo>
                  <a:lnTo>
                    <a:pt x="35950" y="25591"/>
                  </a:lnTo>
                  <a:lnTo>
                    <a:pt x="36246" y="25561"/>
                  </a:lnTo>
                  <a:lnTo>
                    <a:pt x="36533" y="25522"/>
                  </a:lnTo>
                  <a:lnTo>
                    <a:pt x="36810" y="25472"/>
                  </a:lnTo>
                  <a:lnTo>
                    <a:pt x="37067" y="25413"/>
                  </a:lnTo>
                  <a:lnTo>
                    <a:pt x="37324" y="25334"/>
                  </a:lnTo>
                  <a:lnTo>
                    <a:pt x="37571" y="25255"/>
                  </a:lnTo>
                  <a:lnTo>
                    <a:pt x="37808" y="25156"/>
                  </a:lnTo>
                  <a:lnTo>
                    <a:pt x="38025" y="25037"/>
                  </a:lnTo>
                  <a:lnTo>
                    <a:pt x="38233" y="24919"/>
                  </a:lnTo>
                  <a:lnTo>
                    <a:pt x="38431" y="24780"/>
                  </a:lnTo>
                  <a:lnTo>
                    <a:pt x="38619" y="24632"/>
                  </a:lnTo>
                  <a:lnTo>
                    <a:pt x="38787" y="24464"/>
                  </a:lnTo>
                  <a:lnTo>
                    <a:pt x="38945" y="24286"/>
                  </a:lnTo>
                  <a:lnTo>
                    <a:pt x="39093" y="24098"/>
                  </a:lnTo>
                  <a:lnTo>
                    <a:pt x="39221" y="23891"/>
                  </a:lnTo>
                  <a:lnTo>
                    <a:pt x="39340" y="23673"/>
                  </a:lnTo>
                  <a:lnTo>
                    <a:pt x="39449" y="23436"/>
                  </a:lnTo>
                  <a:lnTo>
                    <a:pt x="39538" y="23189"/>
                  </a:lnTo>
                  <a:lnTo>
                    <a:pt x="39617" y="22922"/>
                  </a:lnTo>
                  <a:lnTo>
                    <a:pt x="39676" y="22636"/>
                  </a:lnTo>
                  <a:lnTo>
                    <a:pt x="39726" y="22349"/>
                  </a:lnTo>
                  <a:lnTo>
                    <a:pt x="39755" y="22033"/>
                  </a:lnTo>
                  <a:lnTo>
                    <a:pt x="39765" y="21706"/>
                  </a:lnTo>
                  <a:lnTo>
                    <a:pt x="39765" y="21360"/>
                  </a:lnTo>
                  <a:lnTo>
                    <a:pt x="39755" y="21005"/>
                  </a:lnTo>
                  <a:lnTo>
                    <a:pt x="39716" y="20629"/>
                  </a:lnTo>
                  <a:lnTo>
                    <a:pt x="39666" y="20234"/>
                  </a:lnTo>
                  <a:lnTo>
                    <a:pt x="39607" y="19828"/>
                  </a:lnTo>
                  <a:lnTo>
                    <a:pt x="39518" y="19403"/>
                  </a:lnTo>
                  <a:lnTo>
                    <a:pt x="39330" y="18543"/>
                  </a:lnTo>
                  <a:lnTo>
                    <a:pt x="39123" y="17703"/>
                  </a:lnTo>
                  <a:lnTo>
                    <a:pt x="38895" y="16893"/>
                  </a:lnTo>
                  <a:lnTo>
                    <a:pt x="38648" y="16102"/>
                  </a:lnTo>
                  <a:lnTo>
                    <a:pt x="38391" y="15341"/>
                  </a:lnTo>
                  <a:lnTo>
                    <a:pt x="38114" y="14599"/>
                  </a:lnTo>
                  <a:lnTo>
                    <a:pt x="37828" y="13878"/>
                  </a:lnTo>
                  <a:lnTo>
                    <a:pt x="37521" y="13176"/>
                  </a:lnTo>
                  <a:lnTo>
                    <a:pt x="37195" y="12494"/>
                  </a:lnTo>
                  <a:lnTo>
                    <a:pt x="36869" y="11842"/>
                  </a:lnTo>
                  <a:lnTo>
                    <a:pt x="36523" y="11209"/>
                  </a:lnTo>
                  <a:lnTo>
                    <a:pt x="36157" y="10596"/>
                  </a:lnTo>
                  <a:lnTo>
                    <a:pt x="35792" y="10003"/>
                  </a:lnTo>
                  <a:lnTo>
                    <a:pt x="35406" y="9430"/>
                  </a:lnTo>
                  <a:lnTo>
                    <a:pt x="35011" y="8876"/>
                  </a:lnTo>
                  <a:lnTo>
                    <a:pt x="34605" y="8343"/>
                  </a:lnTo>
                  <a:lnTo>
                    <a:pt x="34190" y="7829"/>
                  </a:lnTo>
                  <a:lnTo>
                    <a:pt x="33755" y="7334"/>
                  </a:lnTo>
                  <a:lnTo>
                    <a:pt x="33320" y="6860"/>
                  </a:lnTo>
                  <a:lnTo>
                    <a:pt x="32876" y="6405"/>
                  </a:lnTo>
                  <a:lnTo>
                    <a:pt x="32421" y="5960"/>
                  </a:lnTo>
                  <a:lnTo>
                    <a:pt x="31956" y="5545"/>
                  </a:lnTo>
                  <a:lnTo>
                    <a:pt x="31492" y="5140"/>
                  </a:lnTo>
                  <a:lnTo>
                    <a:pt x="31008" y="4755"/>
                  </a:lnTo>
                  <a:lnTo>
                    <a:pt x="30523" y="4389"/>
                  </a:lnTo>
                  <a:lnTo>
                    <a:pt x="30029" y="4043"/>
                  </a:lnTo>
                  <a:lnTo>
                    <a:pt x="29535" y="3707"/>
                  </a:lnTo>
                  <a:lnTo>
                    <a:pt x="29031" y="3391"/>
                  </a:lnTo>
                  <a:lnTo>
                    <a:pt x="28527" y="3084"/>
                  </a:lnTo>
                  <a:lnTo>
                    <a:pt x="28013" y="2797"/>
                  </a:lnTo>
                  <a:lnTo>
                    <a:pt x="27489" y="2531"/>
                  </a:lnTo>
                  <a:lnTo>
                    <a:pt x="26965" y="2283"/>
                  </a:lnTo>
                  <a:lnTo>
                    <a:pt x="26441" y="2036"/>
                  </a:lnTo>
                  <a:lnTo>
                    <a:pt x="25917" y="1819"/>
                  </a:lnTo>
                  <a:lnTo>
                    <a:pt x="25383" y="1601"/>
                  </a:lnTo>
                  <a:lnTo>
                    <a:pt x="24850" y="1414"/>
                  </a:lnTo>
                  <a:lnTo>
                    <a:pt x="24316" y="1226"/>
                  </a:lnTo>
                  <a:lnTo>
                    <a:pt x="23782" y="1058"/>
                  </a:lnTo>
                  <a:lnTo>
                    <a:pt x="23248" y="910"/>
                  </a:lnTo>
                  <a:lnTo>
                    <a:pt x="22715" y="761"/>
                  </a:lnTo>
                  <a:lnTo>
                    <a:pt x="22181" y="643"/>
                  </a:lnTo>
                  <a:lnTo>
                    <a:pt x="21647" y="524"/>
                  </a:lnTo>
                  <a:lnTo>
                    <a:pt x="21113" y="415"/>
                  </a:lnTo>
                  <a:lnTo>
                    <a:pt x="20579" y="326"/>
                  </a:lnTo>
                  <a:lnTo>
                    <a:pt x="20056" y="247"/>
                  </a:lnTo>
                  <a:lnTo>
                    <a:pt x="19522" y="178"/>
                  </a:lnTo>
                  <a:lnTo>
                    <a:pt x="18998" y="119"/>
                  </a:lnTo>
                  <a:lnTo>
                    <a:pt x="18484" y="79"/>
                  </a:lnTo>
                  <a:lnTo>
                    <a:pt x="17960" y="40"/>
                  </a:lnTo>
                  <a:lnTo>
                    <a:pt x="17456" y="20"/>
                  </a:lnTo>
                  <a:lnTo>
                    <a:pt x="169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292575" y="2018550"/>
              <a:ext cx="634375" cy="283200"/>
            </a:xfrm>
            <a:custGeom>
              <a:rect b="b" l="l" r="r" t="t"/>
              <a:pathLst>
                <a:path extrusionOk="0" h="11328" w="25375">
                  <a:moveTo>
                    <a:pt x="7849" y="0"/>
                  </a:moveTo>
                  <a:lnTo>
                    <a:pt x="7384" y="10"/>
                  </a:lnTo>
                  <a:lnTo>
                    <a:pt x="6920" y="30"/>
                  </a:lnTo>
                  <a:lnTo>
                    <a:pt x="6475" y="60"/>
                  </a:lnTo>
                  <a:lnTo>
                    <a:pt x="6030" y="89"/>
                  </a:lnTo>
                  <a:lnTo>
                    <a:pt x="5605" y="129"/>
                  </a:lnTo>
                  <a:lnTo>
                    <a:pt x="5190" y="178"/>
                  </a:lnTo>
                  <a:lnTo>
                    <a:pt x="4775" y="228"/>
                  </a:lnTo>
                  <a:lnTo>
                    <a:pt x="4389" y="287"/>
                  </a:lnTo>
                  <a:lnTo>
                    <a:pt x="3638" y="415"/>
                  </a:lnTo>
                  <a:lnTo>
                    <a:pt x="2946" y="544"/>
                  </a:lnTo>
                  <a:lnTo>
                    <a:pt x="2314" y="682"/>
                  </a:lnTo>
                  <a:lnTo>
                    <a:pt x="1740" y="821"/>
                  </a:lnTo>
                  <a:lnTo>
                    <a:pt x="1246" y="949"/>
                  </a:lnTo>
                  <a:lnTo>
                    <a:pt x="831" y="1058"/>
                  </a:lnTo>
                  <a:lnTo>
                    <a:pt x="238" y="1226"/>
                  </a:lnTo>
                  <a:lnTo>
                    <a:pt x="70" y="1275"/>
                  </a:lnTo>
                  <a:lnTo>
                    <a:pt x="21" y="1285"/>
                  </a:lnTo>
                  <a:lnTo>
                    <a:pt x="1" y="1285"/>
                  </a:lnTo>
                  <a:lnTo>
                    <a:pt x="228" y="1404"/>
                  </a:lnTo>
                  <a:lnTo>
                    <a:pt x="1375" y="1859"/>
                  </a:lnTo>
                  <a:lnTo>
                    <a:pt x="4251" y="3005"/>
                  </a:lnTo>
                  <a:lnTo>
                    <a:pt x="12890" y="6405"/>
                  </a:lnTo>
                  <a:lnTo>
                    <a:pt x="25374" y="11328"/>
                  </a:lnTo>
                  <a:lnTo>
                    <a:pt x="25186" y="10942"/>
                  </a:lnTo>
                  <a:lnTo>
                    <a:pt x="24998" y="10557"/>
                  </a:lnTo>
                  <a:lnTo>
                    <a:pt x="24801" y="10191"/>
                  </a:lnTo>
                  <a:lnTo>
                    <a:pt x="24603" y="9825"/>
                  </a:lnTo>
                  <a:lnTo>
                    <a:pt x="24405" y="9470"/>
                  </a:lnTo>
                  <a:lnTo>
                    <a:pt x="24198" y="9124"/>
                  </a:lnTo>
                  <a:lnTo>
                    <a:pt x="23990" y="8788"/>
                  </a:lnTo>
                  <a:lnTo>
                    <a:pt x="23783" y="8452"/>
                  </a:lnTo>
                  <a:lnTo>
                    <a:pt x="23575" y="8135"/>
                  </a:lnTo>
                  <a:lnTo>
                    <a:pt x="23358" y="7819"/>
                  </a:lnTo>
                  <a:lnTo>
                    <a:pt x="23140" y="7513"/>
                  </a:lnTo>
                  <a:lnTo>
                    <a:pt x="22913" y="7216"/>
                  </a:lnTo>
                  <a:lnTo>
                    <a:pt x="22695" y="6919"/>
                  </a:lnTo>
                  <a:lnTo>
                    <a:pt x="22468" y="6633"/>
                  </a:lnTo>
                  <a:lnTo>
                    <a:pt x="22241" y="6356"/>
                  </a:lnTo>
                  <a:lnTo>
                    <a:pt x="22013" y="6089"/>
                  </a:lnTo>
                  <a:lnTo>
                    <a:pt x="21776" y="5832"/>
                  </a:lnTo>
                  <a:lnTo>
                    <a:pt x="21549" y="5575"/>
                  </a:lnTo>
                  <a:lnTo>
                    <a:pt x="21312" y="5328"/>
                  </a:lnTo>
                  <a:lnTo>
                    <a:pt x="21074" y="5081"/>
                  </a:lnTo>
                  <a:lnTo>
                    <a:pt x="20827" y="4854"/>
                  </a:lnTo>
                  <a:lnTo>
                    <a:pt x="20590" y="4626"/>
                  </a:lnTo>
                  <a:lnTo>
                    <a:pt x="20343" y="4399"/>
                  </a:lnTo>
                  <a:lnTo>
                    <a:pt x="20106" y="4191"/>
                  </a:lnTo>
                  <a:lnTo>
                    <a:pt x="19859" y="3984"/>
                  </a:lnTo>
                  <a:lnTo>
                    <a:pt x="19611" y="3776"/>
                  </a:lnTo>
                  <a:lnTo>
                    <a:pt x="19107" y="3401"/>
                  </a:lnTo>
                  <a:lnTo>
                    <a:pt x="18603" y="3035"/>
                  </a:lnTo>
                  <a:lnTo>
                    <a:pt x="18089" y="2709"/>
                  </a:lnTo>
                  <a:lnTo>
                    <a:pt x="17575" y="2392"/>
                  </a:lnTo>
                  <a:lnTo>
                    <a:pt x="17061" y="2106"/>
                  </a:lnTo>
                  <a:lnTo>
                    <a:pt x="16537" y="1839"/>
                  </a:lnTo>
                  <a:lnTo>
                    <a:pt x="16014" y="1592"/>
                  </a:lnTo>
                  <a:lnTo>
                    <a:pt x="15490" y="1374"/>
                  </a:lnTo>
                  <a:lnTo>
                    <a:pt x="14966" y="1167"/>
                  </a:lnTo>
                  <a:lnTo>
                    <a:pt x="14442" y="979"/>
                  </a:lnTo>
                  <a:lnTo>
                    <a:pt x="13918" y="811"/>
                  </a:lnTo>
                  <a:lnTo>
                    <a:pt x="13384" y="663"/>
                  </a:lnTo>
                  <a:lnTo>
                    <a:pt x="12870" y="534"/>
                  </a:lnTo>
                  <a:lnTo>
                    <a:pt x="12346" y="415"/>
                  </a:lnTo>
                  <a:lnTo>
                    <a:pt x="11823" y="317"/>
                  </a:lnTo>
                  <a:lnTo>
                    <a:pt x="11309" y="238"/>
                  </a:lnTo>
                  <a:lnTo>
                    <a:pt x="10804" y="168"/>
                  </a:lnTo>
                  <a:lnTo>
                    <a:pt x="10290" y="109"/>
                  </a:lnTo>
                  <a:lnTo>
                    <a:pt x="9796" y="60"/>
                  </a:lnTo>
                  <a:lnTo>
                    <a:pt x="9292" y="30"/>
                  </a:lnTo>
                  <a:lnTo>
                    <a:pt x="8808" y="10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292575" y="2018550"/>
              <a:ext cx="634375" cy="283200"/>
            </a:xfrm>
            <a:custGeom>
              <a:rect b="b" l="l" r="r" t="t"/>
              <a:pathLst>
                <a:path extrusionOk="0" fill="none" h="11328" w="25375">
                  <a:moveTo>
                    <a:pt x="1" y="1285"/>
                  </a:moveTo>
                  <a:lnTo>
                    <a:pt x="1" y="1285"/>
                  </a:lnTo>
                  <a:lnTo>
                    <a:pt x="21" y="1285"/>
                  </a:lnTo>
                  <a:lnTo>
                    <a:pt x="70" y="1275"/>
                  </a:lnTo>
                  <a:lnTo>
                    <a:pt x="238" y="1226"/>
                  </a:lnTo>
                  <a:lnTo>
                    <a:pt x="831" y="1058"/>
                  </a:lnTo>
                  <a:lnTo>
                    <a:pt x="1246" y="949"/>
                  </a:lnTo>
                  <a:lnTo>
                    <a:pt x="1740" y="821"/>
                  </a:lnTo>
                  <a:lnTo>
                    <a:pt x="2314" y="682"/>
                  </a:lnTo>
                  <a:lnTo>
                    <a:pt x="2946" y="544"/>
                  </a:lnTo>
                  <a:lnTo>
                    <a:pt x="3638" y="415"/>
                  </a:lnTo>
                  <a:lnTo>
                    <a:pt x="4389" y="287"/>
                  </a:lnTo>
                  <a:lnTo>
                    <a:pt x="4775" y="228"/>
                  </a:lnTo>
                  <a:lnTo>
                    <a:pt x="5190" y="178"/>
                  </a:lnTo>
                  <a:lnTo>
                    <a:pt x="5605" y="129"/>
                  </a:lnTo>
                  <a:lnTo>
                    <a:pt x="6030" y="89"/>
                  </a:lnTo>
                  <a:lnTo>
                    <a:pt x="6475" y="60"/>
                  </a:lnTo>
                  <a:lnTo>
                    <a:pt x="6920" y="30"/>
                  </a:lnTo>
                  <a:lnTo>
                    <a:pt x="7384" y="10"/>
                  </a:lnTo>
                  <a:lnTo>
                    <a:pt x="7849" y="0"/>
                  </a:lnTo>
                  <a:lnTo>
                    <a:pt x="8323" y="0"/>
                  </a:lnTo>
                  <a:lnTo>
                    <a:pt x="8808" y="10"/>
                  </a:lnTo>
                  <a:lnTo>
                    <a:pt x="9292" y="30"/>
                  </a:lnTo>
                  <a:lnTo>
                    <a:pt x="9796" y="60"/>
                  </a:lnTo>
                  <a:lnTo>
                    <a:pt x="10290" y="109"/>
                  </a:lnTo>
                  <a:lnTo>
                    <a:pt x="10804" y="168"/>
                  </a:lnTo>
                  <a:lnTo>
                    <a:pt x="11309" y="238"/>
                  </a:lnTo>
                  <a:lnTo>
                    <a:pt x="11823" y="317"/>
                  </a:lnTo>
                  <a:lnTo>
                    <a:pt x="12346" y="415"/>
                  </a:lnTo>
                  <a:lnTo>
                    <a:pt x="12870" y="534"/>
                  </a:lnTo>
                  <a:lnTo>
                    <a:pt x="13384" y="663"/>
                  </a:lnTo>
                  <a:lnTo>
                    <a:pt x="13918" y="811"/>
                  </a:lnTo>
                  <a:lnTo>
                    <a:pt x="14442" y="979"/>
                  </a:lnTo>
                  <a:lnTo>
                    <a:pt x="14966" y="1167"/>
                  </a:lnTo>
                  <a:lnTo>
                    <a:pt x="15490" y="1374"/>
                  </a:lnTo>
                  <a:lnTo>
                    <a:pt x="16014" y="1592"/>
                  </a:lnTo>
                  <a:lnTo>
                    <a:pt x="16537" y="1839"/>
                  </a:lnTo>
                  <a:lnTo>
                    <a:pt x="17061" y="2106"/>
                  </a:lnTo>
                  <a:lnTo>
                    <a:pt x="17575" y="2392"/>
                  </a:lnTo>
                  <a:lnTo>
                    <a:pt x="18089" y="2709"/>
                  </a:lnTo>
                  <a:lnTo>
                    <a:pt x="18603" y="3035"/>
                  </a:lnTo>
                  <a:lnTo>
                    <a:pt x="19107" y="3401"/>
                  </a:lnTo>
                  <a:lnTo>
                    <a:pt x="19611" y="3776"/>
                  </a:lnTo>
                  <a:lnTo>
                    <a:pt x="19859" y="3984"/>
                  </a:lnTo>
                  <a:lnTo>
                    <a:pt x="20106" y="4191"/>
                  </a:lnTo>
                  <a:lnTo>
                    <a:pt x="20343" y="4399"/>
                  </a:lnTo>
                  <a:lnTo>
                    <a:pt x="20590" y="4626"/>
                  </a:lnTo>
                  <a:lnTo>
                    <a:pt x="20827" y="4854"/>
                  </a:lnTo>
                  <a:lnTo>
                    <a:pt x="21074" y="5081"/>
                  </a:lnTo>
                  <a:lnTo>
                    <a:pt x="21312" y="5328"/>
                  </a:lnTo>
                  <a:lnTo>
                    <a:pt x="21549" y="5575"/>
                  </a:lnTo>
                  <a:lnTo>
                    <a:pt x="21776" y="5832"/>
                  </a:lnTo>
                  <a:lnTo>
                    <a:pt x="22013" y="6089"/>
                  </a:lnTo>
                  <a:lnTo>
                    <a:pt x="22241" y="6356"/>
                  </a:lnTo>
                  <a:lnTo>
                    <a:pt x="22468" y="6633"/>
                  </a:lnTo>
                  <a:lnTo>
                    <a:pt x="22695" y="6919"/>
                  </a:lnTo>
                  <a:lnTo>
                    <a:pt x="22913" y="7216"/>
                  </a:lnTo>
                  <a:lnTo>
                    <a:pt x="23140" y="7513"/>
                  </a:lnTo>
                  <a:lnTo>
                    <a:pt x="23358" y="7819"/>
                  </a:lnTo>
                  <a:lnTo>
                    <a:pt x="23575" y="8135"/>
                  </a:lnTo>
                  <a:lnTo>
                    <a:pt x="23783" y="8452"/>
                  </a:lnTo>
                  <a:lnTo>
                    <a:pt x="23990" y="8788"/>
                  </a:lnTo>
                  <a:lnTo>
                    <a:pt x="24198" y="9124"/>
                  </a:lnTo>
                  <a:lnTo>
                    <a:pt x="24405" y="9470"/>
                  </a:lnTo>
                  <a:lnTo>
                    <a:pt x="24603" y="9825"/>
                  </a:lnTo>
                  <a:lnTo>
                    <a:pt x="24801" y="10191"/>
                  </a:lnTo>
                  <a:lnTo>
                    <a:pt x="24998" y="10557"/>
                  </a:lnTo>
                  <a:lnTo>
                    <a:pt x="25186" y="10942"/>
                  </a:lnTo>
                  <a:lnTo>
                    <a:pt x="25374" y="11328"/>
                  </a:lnTo>
                  <a:lnTo>
                    <a:pt x="25374" y="11328"/>
                  </a:lnTo>
                  <a:lnTo>
                    <a:pt x="12890" y="6405"/>
                  </a:lnTo>
                  <a:lnTo>
                    <a:pt x="4251" y="3005"/>
                  </a:lnTo>
                  <a:lnTo>
                    <a:pt x="1375" y="1859"/>
                  </a:lnTo>
                  <a:lnTo>
                    <a:pt x="228" y="14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851175" y="2937800"/>
              <a:ext cx="2520800" cy="2539075"/>
            </a:xfrm>
            <a:custGeom>
              <a:rect b="b" l="l" r="r" t="t"/>
              <a:pathLst>
                <a:path extrusionOk="0" h="101563" w="100832">
                  <a:moveTo>
                    <a:pt x="49196" y="0"/>
                  </a:moveTo>
                  <a:lnTo>
                    <a:pt x="48326" y="20"/>
                  </a:lnTo>
                  <a:lnTo>
                    <a:pt x="47446" y="40"/>
                  </a:lnTo>
                  <a:lnTo>
                    <a:pt x="46576" y="80"/>
                  </a:lnTo>
                  <a:lnTo>
                    <a:pt x="45697" y="139"/>
                  </a:lnTo>
                  <a:lnTo>
                    <a:pt x="44817" y="208"/>
                  </a:lnTo>
                  <a:lnTo>
                    <a:pt x="43937" y="287"/>
                  </a:lnTo>
                  <a:lnTo>
                    <a:pt x="43057" y="376"/>
                  </a:lnTo>
                  <a:lnTo>
                    <a:pt x="42168" y="485"/>
                  </a:lnTo>
                  <a:lnTo>
                    <a:pt x="41288" y="613"/>
                  </a:lnTo>
                  <a:lnTo>
                    <a:pt x="40399" y="752"/>
                  </a:lnTo>
                  <a:lnTo>
                    <a:pt x="39519" y="900"/>
                  </a:lnTo>
                  <a:lnTo>
                    <a:pt x="38629" y="1078"/>
                  </a:lnTo>
                  <a:lnTo>
                    <a:pt x="37750" y="1256"/>
                  </a:lnTo>
                  <a:lnTo>
                    <a:pt x="36860" y="1463"/>
                  </a:lnTo>
                  <a:lnTo>
                    <a:pt x="35980" y="1681"/>
                  </a:lnTo>
                  <a:lnTo>
                    <a:pt x="35091" y="1908"/>
                  </a:lnTo>
                  <a:lnTo>
                    <a:pt x="34211" y="2165"/>
                  </a:lnTo>
                  <a:lnTo>
                    <a:pt x="33321" y="2432"/>
                  </a:lnTo>
                  <a:lnTo>
                    <a:pt x="32442" y="2719"/>
                  </a:lnTo>
                  <a:lnTo>
                    <a:pt x="31562" y="3025"/>
                  </a:lnTo>
                  <a:lnTo>
                    <a:pt x="30672" y="3341"/>
                  </a:lnTo>
                  <a:lnTo>
                    <a:pt x="29793" y="3687"/>
                  </a:lnTo>
                  <a:lnTo>
                    <a:pt x="28923" y="4043"/>
                  </a:lnTo>
                  <a:lnTo>
                    <a:pt x="28043" y="4419"/>
                  </a:lnTo>
                  <a:lnTo>
                    <a:pt x="27163" y="4814"/>
                  </a:lnTo>
                  <a:lnTo>
                    <a:pt x="26294" y="5229"/>
                  </a:lnTo>
                  <a:lnTo>
                    <a:pt x="25424" y="5664"/>
                  </a:lnTo>
                  <a:lnTo>
                    <a:pt x="24554" y="6119"/>
                  </a:lnTo>
                  <a:lnTo>
                    <a:pt x="23684" y="6593"/>
                  </a:lnTo>
                  <a:lnTo>
                    <a:pt x="22824" y="7088"/>
                  </a:lnTo>
                  <a:lnTo>
                    <a:pt x="21964" y="7602"/>
                  </a:lnTo>
                  <a:lnTo>
                    <a:pt x="21104" y="8135"/>
                  </a:lnTo>
                  <a:lnTo>
                    <a:pt x="20244" y="8699"/>
                  </a:lnTo>
                  <a:lnTo>
                    <a:pt x="19394" y="9272"/>
                  </a:lnTo>
                  <a:lnTo>
                    <a:pt x="18544" y="9875"/>
                  </a:lnTo>
                  <a:lnTo>
                    <a:pt x="17704" y="10498"/>
                  </a:lnTo>
                  <a:lnTo>
                    <a:pt x="812" y="67887"/>
                  </a:lnTo>
                  <a:lnTo>
                    <a:pt x="663" y="68430"/>
                  </a:lnTo>
                  <a:lnTo>
                    <a:pt x="525" y="68974"/>
                  </a:lnTo>
                  <a:lnTo>
                    <a:pt x="406" y="69518"/>
                  </a:lnTo>
                  <a:lnTo>
                    <a:pt x="307" y="70061"/>
                  </a:lnTo>
                  <a:lnTo>
                    <a:pt x="218" y="70615"/>
                  </a:lnTo>
                  <a:lnTo>
                    <a:pt x="139" y="71158"/>
                  </a:lnTo>
                  <a:lnTo>
                    <a:pt x="80" y="71702"/>
                  </a:lnTo>
                  <a:lnTo>
                    <a:pt x="41" y="72236"/>
                  </a:lnTo>
                  <a:lnTo>
                    <a:pt x="11" y="72780"/>
                  </a:lnTo>
                  <a:lnTo>
                    <a:pt x="1" y="73323"/>
                  </a:lnTo>
                  <a:lnTo>
                    <a:pt x="1" y="73857"/>
                  </a:lnTo>
                  <a:lnTo>
                    <a:pt x="21" y="74391"/>
                  </a:lnTo>
                  <a:lnTo>
                    <a:pt x="50" y="74924"/>
                  </a:lnTo>
                  <a:lnTo>
                    <a:pt x="100" y="75448"/>
                  </a:lnTo>
                  <a:lnTo>
                    <a:pt x="159" y="75982"/>
                  </a:lnTo>
                  <a:lnTo>
                    <a:pt x="238" y="76506"/>
                  </a:lnTo>
                  <a:lnTo>
                    <a:pt x="317" y="77020"/>
                  </a:lnTo>
                  <a:lnTo>
                    <a:pt x="426" y="77534"/>
                  </a:lnTo>
                  <a:lnTo>
                    <a:pt x="535" y="78048"/>
                  </a:lnTo>
                  <a:lnTo>
                    <a:pt x="663" y="78562"/>
                  </a:lnTo>
                  <a:lnTo>
                    <a:pt x="812" y="79066"/>
                  </a:lnTo>
                  <a:lnTo>
                    <a:pt x="960" y="79560"/>
                  </a:lnTo>
                  <a:lnTo>
                    <a:pt x="1128" y="80054"/>
                  </a:lnTo>
                  <a:lnTo>
                    <a:pt x="1316" y="80539"/>
                  </a:lnTo>
                  <a:lnTo>
                    <a:pt x="1503" y="81023"/>
                  </a:lnTo>
                  <a:lnTo>
                    <a:pt x="1711" y="81507"/>
                  </a:lnTo>
                  <a:lnTo>
                    <a:pt x="1928" y="81982"/>
                  </a:lnTo>
                  <a:lnTo>
                    <a:pt x="2156" y="82447"/>
                  </a:lnTo>
                  <a:lnTo>
                    <a:pt x="2403" y="82901"/>
                  </a:lnTo>
                  <a:lnTo>
                    <a:pt x="2650" y="83356"/>
                  </a:lnTo>
                  <a:lnTo>
                    <a:pt x="2917" y="83801"/>
                  </a:lnTo>
                  <a:lnTo>
                    <a:pt x="3194" y="84245"/>
                  </a:lnTo>
                  <a:lnTo>
                    <a:pt x="3480" y="84671"/>
                  </a:lnTo>
                  <a:lnTo>
                    <a:pt x="3777" y="85096"/>
                  </a:lnTo>
                  <a:lnTo>
                    <a:pt x="4093" y="85511"/>
                  </a:lnTo>
                  <a:lnTo>
                    <a:pt x="4409" y="85926"/>
                  </a:lnTo>
                  <a:lnTo>
                    <a:pt x="4746" y="86321"/>
                  </a:lnTo>
                  <a:lnTo>
                    <a:pt x="5082" y="86717"/>
                  </a:lnTo>
                  <a:lnTo>
                    <a:pt x="5437" y="87092"/>
                  </a:lnTo>
                  <a:lnTo>
                    <a:pt x="5803" y="87468"/>
                  </a:lnTo>
                  <a:lnTo>
                    <a:pt x="6169" y="87834"/>
                  </a:lnTo>
                  <a:lnTo>
                    <a:pt x="6554" y="88189"/>
                  </a:lnTo>
                  <a:lnTo>
                    <a:pt x="6950" y="88535"/>
                  </a:lnTo>
                  <a:lnTo>
                    <a:pt x="7345" y="88871"/>
                  </a:lnTo>
                  <a:lnTo>
                    <a:pt x="7760" y="89198"/>
                  </a:lnTo>
                  <a:lnTo>
                    <a:pt x="8185" y="89504"/>
                  </a:lnTo>
                  <a:lnTo>
                    <a:pt x="8610" y="89810"/>
                  </a:lnTo>
                  <a:lnTo>
                    <a:pt x="9045" y="90107"/>
                  </a:lnTo>
                  <a:lnTo>
                    <a:pt x="9500" y="90384"/>
                  </a:lnTo>
                  <a:lnTo>
                    <a:pt x="9955" y="90660"/>
                  </a:lnTo>
                  <a:lnTo>
                    <a:pt x="10419" y="90917"/>
                  </a:lnTo>
                  <a:lnTo>
                    <a:pt x="10894" y="91165"/>
                  </a:lnTo>
                  <a:lnTo>
                    <a:pt x="11368" y="91392"/>
                  </a:lnTo>
                  <a:lnTo>
                    <a:pt x="11862" y="91619"/>
                  </a:lnTo>
                  <a:lnTo>
                    <a:pt x="12356" y="91827"/>
                  </a:lnTo>
                  <a:lnTo>
                    <a:pt x="12861" y="92025"/>
                  </a:lnTo>
                  <a:lnTo>
                    <a:pt x="13375" y="92202"/>
                  </a:lnTo>
                  <a:lnTo>
                    <a:pt x="13889" y="92370"/>
                  </a:lnTo>
                  <a:lnTo>
                    <a:pt x="14422" y="92529"/>
                  </a:lnTo>
                  <a:lnTo>
                    <a:pt x="14956" y="92667"/>
                  </a:lnTo>
                  <a:lnTo>
                    <a:pt x="15490" y="92796"/>
                  </a:lnTo>
                  <a:lnTo>
                    <a:pt x="16043" y="92914"/>
                  </a:lnTo>
                  <a:lnTo>
                    <a:pt x="16597" y="93013"/>
                  </a:lnTo>
                  <a:lnTo>
                    <a:pt x="17150" y="93092"/>
                  </a:lnTo>
                  <a:lnTo>
                    <a:pt x="78374" y="101385"/>
                  </a:lnTo>
                  <a:lnTo>
                    <a:pt x="78938" y="101454"/>
                  </a:lnTo>
                  <a:lnTo>
                    <a:pt x="79501" y="101504"/>
                  </a:lnTo>
                  <a:lnTo>
                    <a:pt x="80055" y="101543"/>
                  </a:lnTo>
                  <a:lnTo>
                    <a:pt x="80608" y="101563"/>
                  </a:lnTo>
                  <a:lnTo>
                    <a:pt x="81162" y="101563"/>
                  </a:lnTo>
                  <a:lnTo>
                    <a:pt x="81715" y="101553"/>
                  </a:lnTo>
                  <a:lnTo>
                    <a:pt x="82259" y="101533"/>
                  </a:lnTo>
                  <a:lnTo>
                    <a:pt x="82803" y="101494"/>
                  </a:lnTo>
                  <a:lnTo>
                    <a:pt x="83336" y="101435"/>
                  </a:lnTo>
                  <a:lnTo>
                    <a:pt x="83870" y="101365"/>
                  </a:lnTo>
                  <a:lnTo>
                    <a:pt x="84404" y="101286"/>
                  </a:lnTo>
                  <a:lnTo>
                    <a:pt x="84928" y="101187"/>
                  </a:lnTo>
                  <a:lnTo>
                    <a:pt x="85452" y="101069"/>
                  </a:lnTo>
                  <a:lnTo>
                    <a:pt x="85966" y="100950"/>
                  </a:lnTo>
                  <a:lnTo>
                    <a:pt x="86480" y="100812"/>
                  </a:lnTo>
                  <a:lnTo>
                    <a:pt x="86984" y="100654"/>
                  </a:lnTo>
                  <a:lnTo>
                    <a:pt x="87488" y="100486"/>
                  </a:lnTo>
                  <a:lnTo>
                    <a:pt x="87982" y="100308"/>
                  </a:lnTo>
                  <a:lnTo>
                    <a:pt x="88466" y="100120"/>
                  </a:lnTo>
                  <a:lnTo>
                    <a:pt x="88951" y="99912"/>
                  </a:lnTo>
                  <a:lnTo>
                    <a:pt x="89425" y="99705"/>
                  </a:lnTo>
                  <a:lnTo>
                    <a:pt x="89900" y="99468"/>
                  </a:lnTo>
                  <a:lnTo>
                    <a:pt x="90364" y="99230"/>
                  </a:lnTo>
                  <a:lnTo>
                    <a:pt x="90819" y="98983"/>
                  </a:lnTo>
                  <a:lnTo>
                    <a:pt x="91264" y="98716"/>
                  </a:lnTo>
                  <a:lnTo>
                    <a:pt x="91709" y="98440"/>
                  </a:lnTo>
                  <a:lnTo>
                    <a:pt x="92143" y="98153"/>
                  </a:lnTo>
                  <a:lnTo>
                    <a:pt x="92569" y="97856"/>
                  </a:lnTo>
                  <a:lnTo>
                    <a:pt x="92984" y="97550"/>
                  </a:lnTo>
                  <a:lnTo>
                    <a:pt x="93399" y="97224"/>
                  </a:lnTo>
                  <a:lnTo>
                    <a:pt x="93794" y="96898"/>
                  </a:lnTo>
                  <a:lnTo>
                    <a:pt x="94190" y="96561"/>
                  </a:lnTo>
                  <a:lnTo>
                    <a:pt x="94575" y="96206"/>
                  </a:lnTo>
                  <a:lnTo>
                    <a:pt x="94951" y="95850"/>
                  </a:lnTo>
                  <a:lnTo>
                    <a:pt x="95316" y="95484"/>
                  </a:lnTo>
                  <a:lnTo>
                    <a:pt x="95662" y="95099"/>
                  </a:lnTo>
                  <a:lnTo>
                    <a:pt x="96008" y="94713"/>
                  </a:lnTo>
                  <a:lnTo>
                    <a:pt x="96344" y="94318"/>
                  </a:lnTo>
                  <a:lnTo>
                    <a:pt x="96671" y="93912"/>
                  </a:lnTo>
                  <a:lnTo>
                    <a:pt x="96987" y="93497"/>
                  </a:lnTo>
                  <a:lnTo>
                    <a:pt x="97293" y="93072"/>
                  </a:lnTo>
                  <a:lnTo>
                    <a:pt x="97580" y="92637"/>
                  </a:lnTo>
                  <a:lnTo>
                    <a:pt x="97867" y="92202"/>
                  </a:lnTo>
                  <a:lnTo>
                    <a:pt x="98133" y="91748"/>
                  </a:lnTo>
                  <a:lnTo>
                    <a:pt x="98400" y="91293"/>
                  </a:lnTo>
                  <a:lnTo>
                    <a:pt x="98647" y="90829"/>
                  </a:lnTo>
                  <a:lnTo>
                    <a:pt x="98875" y="90364"/>
                  </a:lnTo>
                  <a:lnTo>
                    <a:pt x="99102" y="89880"/>
                  </a:lnTo>
                  <a:lnTo>
                    <a:pt x="99310" y="89395"/>
                  </a:lnTo>
                  <a:lnTo>
                    <a:pt x="99507" y="88911"/>
                  </a:lnTo>
                  <a:lnTo>
                    <a:pt x="99695" y="88407"/>
                  </a:lnTo>
                  <a:lnTo>
                    <a:pt x="99863" y="87903"/>
                  </a:lnTo>
                  <a:lnTo>
                    <a:pt x="100021" y="87399"/>
                  </a:lnTo>
                  <a:lnTo>
                    <a:pt x="100170" y="86875"/>
                  </a:lnTo>
                  <a:lnTo>
                    <a:pt x="100298" y="86351"/>
                  </a:lnTo>
                  <a:lnTo>
                    <a:pt x="100417" y="85827"/>
                  </a:lnTo>
                  <a:lnTo>
                    <a:pt x="100525" y="85293"/>
                  </a:lnTo>
                  <a:lnTo>
                    <a:pt x="100614" y="84750"/>
                  </a:lnTo>
                  <a:lnTo>
                    <a:pt x="100684" y="84206"/>
                  </a:lnTo>
                  <a:lnTo>
                    <a:pt x="100743" y="83662"/>
                  </a:lnTo>
                  <a:lnTo>
                    <a:pt x="100792" y="83109"/>
                  </a:lnTo>
                  <a:lnTo>
                    <a:pt x="100822" y="82545"/>
                  </a:lnTo>
                  <a:lnTo>
                    <a:pt x="100832" y="81982"/>
                  </a:lnTo>
                  <a:lnTo>
                    <a:pt x="100832" y="81419"/>
                  </a:lnTo>
                  <a:lnTo>
                    <a:pt x="99715" y="17219"/>
                  </a:lnTo>
                  <a:lnTo>
                    <a:pt x="99191" y="16844"/>
                  </a:lnTo>
                  <a:lnTo>
                    <a:pt x="98549" y="16409"/>
                  </a:lnTo>
                  <a:lnTo>
                    <a:pt x="97669" y="15816"/>
                  </a:lnTo>
                  <a:lnTo>
                    <a:pt x="96562" y="15104"/>
                  </a:lnTo>
                  <a:lnTo>
                    <a:pt x="95929" y="14708"/>
                  </a:lnTo>
                  <a:lnTo>
                    <a:pt x="95237" y="14283"/>
                  </a:lnTo>
                  <a:lnTo>
                    <a:pt x="94496" y="13829"/>
                  </a:lnTo>
                  <a:lnTo>
                    <a:pt x="93695" y="13354"/>
                  </a:lnTo>
                  <a:lnTo>
                    <a:pt x="92855" y="12870"/>
                  </a:lnTo>
                  <a:lnTo>
                    <a:pt x="91966" y="12366"/>
                  </a:lnTo>
                  <a:lnTo>
                    <a:pt x="91027" y="11842"/>
                  </a:lnTo>
                  <a:lnTo>
                    <a:pt x="90038" y="11308"/>
                  </a:lnTo>
                  <a:lnTo>
                    <a:pt x="89010" y="10765"/>
                  </a:lnTo>
                  <a:lnTo>
                    <a:pt x="87943" y="10211"/>
                  </a:lnTo>
                  <a:lnTo>
                    <a:pt x="86836" y="9648"/>
                  </a:lnTo>
                  <a:lnTo>
                    <a:pt x="85679" y="9084"/>
                  </a:lnTo>
                  <a:lnTo>
                    <a:pt x="84483" y="8521"/>
                  </a:lnTo>
                  <a:lnTo>
                    <a:pt x="83257" y="7957"/>
                  </a:lnTo>
                  <a:lnTo>
                    <a:pt x="81992" y="7394"/>
                  </a:lnTo>
                  <a:lnTo>
                    <a:pt x="80687" y="6840"/>
                  </a:lnTo>
                  <a:lnTo>
                    <a:pt x="79353" y="6287"/>
                  </a:lnTo>
                  <a:lnTo>
                    <a:pt x="77979" y="5743"/>
                  </a:lnTo>
                  <a:lnTo>
                    <a:pt x="76585" y="5219"/>
                  </a:lnTo>
                  <a:lnTo>
                    <a:pt x="75874" y="4953"/>
                  </a:lnTo>
                  <a:lnTo>
                    <a:pt x="75152" y="4696"/>
                  </a:lnTo>
                  <a:lnTo>
                    <a:pt x="74421" y="4448"/>
                  </a:lnTo>
                  <a:lnTo>
                    <a:pt x="73689" y="4201"/>
                  </a:lnTo>
                  <a:lnTo>
                    <a:pt x="72948" y="3954"/>
                  </a:lnTo>
                  <a:lnTo>
                    <a:pt x="72207" y="3717"/>
                  </a:lnTo>
                  <a:lnTo>
                    <a:pt x="71446" y="3480"/>
                  </a:lnTo>
                  <a:lnTo>
                    <a:pt x="70684" y="3252"/>
                  </a:lnTo>
                  <a:lnTo>
                    <a:pt x="69923" y="3025"/>
                  </a:lnTo>
                  <a:lnTo>
                    <a:pt x="69152" y="2808"/>
                  </a:lnTo>
                  <a:lnTo>
                    <a:pt x="68371" y="2590"/>
                  </a:lnTo>
                  <a:lnTo>
                    <a:pt x="67591" y="2392"/>
                  </a:lnTo>
                  <a:lnTo>
                    <a:pt x="66800" y="2185"/>
                  </a:lnTo>
                  <a:lnTo>
                    <a:pt x="65999" y="1997"/>
                  </a:lnTo>
                  <a:lnTo>
                    <a:pt x="65199" y="1809"/>
                  </a:lnTo>
                  <a:lnTo>
                    <a:pt x="64398" y="1631"/>
                  </a:lnTo>
                  <a:lnTo>
                    <a:pt x="63587" y="1463"/>
                  </a:lnTo>
                  <a:lnTo>
                    <a:pt x="62767" y="1305"/>
                  </a:lnTo>
                  <a:lnTo>
                    <a:pt x="61947" y="1147"/>
                  </a:lnTo>
                  <a:lnTo>
                    <a:pt x="61126" y="999"/>
                  </a:lnTo>
                  <a:lnTo>
                    <a:pt x="60296" y="860"/>
                  </a:lnTo>
                  <a:lnTo>
                    <a:pt x="59466" y="732"/>
                  </a:lnTo>
                  <a:lnTo>
                    <a:pt x="58625" y="613"/>
                  </a:lnTo>
                  <a:lnTo>
                    <a:pt x="57785" y="505"/>
                  </a:lnTo>
                  <a:lnTo>
                    <a:pt x="56945" y="406"/>
                  </a:lnTo>
                  <a:lnTo>
                    <a:pt x="56095" y="317"/>
                  </a:lnTo>
                  <a:lnTo>
                    <a:pt x="55245" y="238"/>
                  </a:lnTo>
                  <a:lnTo>
                    <a:pt x="54385" y="178"/>
                  </a:lnTo>
                  <a:lnTo>
                    <a:pt x="53525" y="119"/>
                  </a:lnTo>
                  <a:lnTo>
                    <a:pt x="52665" y="70"/>
                  </a:lnTo>
                  <a:lnTo>
                    <a:pt x="51805" y="40"/>
                  </a:lnTo>
                  <a:lnTo>
                    <a:pt x="50935" y="10"/>
                  </a:lnTo>
                  <a:lnTo>
                    <a:pt x="500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851175" y="2937800"/>
              <a:ext cx="2520800" cy="2539075"/>
            </a:xfrm>
            <a:custGeom>
              <a:rect b="b" l="l" r="r" t="t"/>
              <a:pathLst>
                <a:path extrusionOk="0" fill="none" h="101563" w="100832">
                  <a:moveTo>
                    <a:pt x="17704" y="10498"/>
                  </a:moveTo>
                  <a:lnTo>
                    <a:pt x="812" y="67887"/>
                  </a:lnTo>
                  <a:lnTo>
                    <a:pt x="812" y="67887"/>
                  </a:lnTo>
                  <a:lnTo>
                    <a:pt x="663" y="68430"/>
                  </a:lnTo>
                  <a:lnTo>
                    <a:pt x="525" y="68974"/>
                  </a:lnTo>
                  <a:lnTo>
                    <a:pt x="406" y="69518"/>
                  </a:lnTo>
                  <a:lnTo>
                    <a:pt x="307" y="70061"/>
                  </a:lnTo>
                  <a:lnTo>
                    <a:pt x="218" y="70615"/>
                  </a:lnTo>
                  <a:lnTo>
                    <a:pt x="139" y="71158"/>
                  </a:lnTo>
                  <a:lnTo>
                    <a:pt x="80" y="71702"/>
                  </a:lnTo>
                  <a:lnTo>
                    <a:pt x="41" y="72236"/>
                  </a:lnTo>
                  <a:lnTo>
                    <a:pt x="11" y="72780"/>
                  </a:lnTo>
                  <a:lnTo>
                    <a:pt x="1" y="73323"/>
                  </a:lnTo>
                  <a:lnTo>
                    <a:pt x="1" y="73857"/>
                  </a:lnTo>
                  <a:lnTo>
                    <a:pt x="21" y="74391"/>
                  </a:lnTo>
                  <a:lnTo>
                    <a:pt x="50" y="74924"/>
                  </a:lnTo>
                  <a:lnTo>
                    <a:pt x="100" y="75448"/>
                  </a:lnTo>
                  <a:lnTo>
                    <a:pt x="159" y="75982"/>
                  </a:lnTo>
                  <a:lnTo>
                    <a:pt x="238" y="76506"/>
                  </a:lnTo>
                  <a:lnTo>
                    <a:pt x="317" y="77020"/>
                  </a:lnTo>
                  <a:lnTo>
                    <a:pt x="426" y="77534"/>
                  </a:lnTo>
                  <a:lnTo>
                    <a:pt x="535" y="78048"/>
                  </a:lnTo>
                  <a:lnTo>
                    <a:pt x="663" y="78562"/>
                  </a:lnTo>
                  <a:lnTo>
                    <a:pt x="812" y="79066"/>
                  </a:lnTo>
                  <a:lnTo>
                    <a:pt x="960" y="79560"/>
                  </a:lnTo>
                  <a:lnTo>
                    <a:pt x="1128" y="80054"/>
                  </a:lnTo>
                  <a:lnTo>
                    <a:pt x="1316" y="80539"/>
                  </a:lnTo>
                  <a:lnTo>
                    <a:pt x="1503" y="81023"/>
                  </a:lnTo>
                  <a:lnTo>
                    <a:pt x="1711" y="81507"/>
                  </a:lnTo>
                  <a:lnTo>
                    <a:pt x="1928" y="81982"/>
                  </a:lnTo>
                  <a:lnTo>
                    <a:pt x="2156" y="82447"/>
                  </a:lnTo>
                  <a:lnTo>
                    <a:pt x="2403" y="82901"/>
                  </a:lnTo>
                  <a:lnTo>
                    <a:pt x="2650" y="83356"/>
                  </a:lnTo>
                  <a:lnTo>
                    <a:pt x="2917" y="83801"/>
                  </a:lnTo>
                  <a:lnTo>
                    <a:pt x="3194" y="84245"/>
                  </a:lnTo>
                  <a:lnTo>
                    <a:pt x="3480" y="84671"/>
                  </a:lnTo>
                  <a:lnTo>
                    <a:pt x="3777" y="85096"/>
                  </a:lnTo>
                  <a:lnTo>
                    <a:pt x="4093" y="85511"/>
                  </a:lnTo>
                  <a:lnTo>
                    <a:pt x="4409" y="85926"/>
                  </a:lnTo>
                  <a:lnTo>
                    <a:pt x="4746" y="86321"/>
                  </a:lnTo>
                  <a:lnTo>
                    <a:pt x="5082" y="86717"/>
                  </a:lnTo>
                  <a:lnTo>
                    <a:pt x="5437" y="87092"/>
                  </a:lnTo>
                  <a:lnTo>
                    <a:pt x="5803" y="87468"/>
                  </a:lnTo>
                  <a:lnTo>
                    <a:pt x="6169" y="87834"/>
                  </a:lnTo>
                  <a:lnTo>
                    <a:pt x="6554" y="88189"/>
                  </a:lnTo>
                  <a:lnTo>
                    <a:pt x="6950" y="88535"/>
                  </a:lnTo>
                  <a:lnTo>
                    <a:pt x="7345" y="88871"/>
                  </a:lnTo>
                  <a:lnTo>
                    <a:pt x="7760" y="89198"/>
                  </a:lnTo>
                  <a:lnTo>
                    <a:pt x="8185" y="89504"/>
                  </a:lnTo>
                  <a:lnTo>
                    <a:pt x="8610" y="89810"/>
                  </a:lnTo>
                  <a:lnTo>
                    <a:pt x="9045" y="90107"/>
                  </a:lnTo>
                  <a:lnTo>
                    <a:pt x="9500" y="90384"/>
                  </a:lnTo>
                  <a:lnTo>
                    <a:pt x="9955" y="90660"/>
                  </a:lnTo>
                  <a:lnTo>
                    <a:pt x="10419" y="90917"/>
                  </a:lnTo>
                  <a:lnTo>
                    <a:pt x="10894" y="91165"/>
                  </a:lnTo>
                  <a:lnTo>
                    <a:pt x="11368" y="91392"/>
                  </a:lnTo>
                  <a:lnTo>
                    <a:pt x="11862" y="91619"/>
                  </a:lnTo>
                  <a:lnTo>
                    <a:pt x="12356" y="91827"/>
                  </a:lnTo>
                  <a:lnTo>
                    <a:pt x="12861" y="92025"/>
                  </a:lnTo>
                  <a:lnTo>
                    <a:pt x="13375" y="92202"/>
                  </a:lnTo>
                  <a:lnTo>
                    <a:pt x="13889" y="92370"/>
                  </a:lnTo>
                  <a:lnTo>
                    <a:pt x="14422" y="92529"/>
                  </a:lnTo>
                  <a:lnTo>
                    <a:pt x="14956" y="92667"/>
                  </a:lnTo>
                  <a:lnTo>
                    <a:pt x="15490" y="92796"/>
                  </a:lnTo>
                  <a:lnTo>
                    <a:pt x="16043" y="92914"/>
                  </a:lnTo>
                  <a:lnTo>
                    <a:pt x="16597" y="93013"/>
                  </a:lnTo>
                  <a:lnTo>
                    <a:pt x="17150" y="93092"/>
                  </a:lnTo>
                  <a:lnTo>
                    <a:pt x="78374" y="101385"/>
                  </a:lnTo>
                  <a:lnTo>
                    <a:pt x="78374" y="101385"/>
                  </a:lnTo>
                  <a:lnTo>
                    <a:pt x="78938" y="101454"/>
                  </a:lnTo>
                  <a:lnTo>
                    <a:pt x="79501" y="101504"/>
                  </a:lnTo>
                  <a:lnTo>
                    <a:pt x="80055" y="101543"/>
                  </a:lnTo>
                  <a:lnTo>
                    <a:pt x="80608" y="101563"/>
                  </a:lnTo>
                  <a:lnTo>
                    <a:pt x="81162" y="101563"/>
                  </a:lnTo>
                  <a:lnTo>
                    <a:pt x="81715" y="101553"/>
                  </a:lnTo>
                  <a:lnTo>
                    <a:pt x="82259" y="101533"/>
                  </a:lnTo>
                  <a:lnTo>
                    <a:pt x="82803" y="101494"/>
                  </a:lnTo>
                  <a:lnTo>
                    <a:pt x="83336" y="101435"/>
                  </a:lnTo>
                  <a:lnTo>
                    <a:pt x="83870" y="101365"/>
                  </a:lnTo>
                  <a:lnTo>
                    <a:pt x="84404" y="101286"/>
                  </a:lnTo>
                  <a:lnTo>
                    <a:pt x="84928" y="101187"/>
                  </a:lnTo>
                  <a:lnTo>
                    <a:pt x="85452" y="101069"/>
                  </a:lnTo>
                  <a:lnTo>
                    <a:pt x="85966" y="100950"/>
                  </a:lnTo>
                  <a:lnTo>
                    <a:pt x="86480" y="100812"/>
                  </a:lnTo>
                  <a:lnTo>
                    <a:pt x="86984" y="100654"/>
                  </a:lnTo>
                  <a:lnTo>
                    <a:pt x="87488" y="100486"/>
                  </a:lnTo>
                  <a:lnTo>
                    <a:pt x="87982" y="100308"/>
                  </a:lnTo>
                  <a:lnTo>
                    <a:pt x="88466" y="100120"/>
                  </a:lnTo>
                  <a:lnTo>
                    <a:pt x="88951" y="99912"/>
                  </a:lnTo>
                  <a:lnTo>
                    <a:pt x="89425" y="99705"/>
                  </a:lnTo>
                  <a:lnTo>
                    <a:pt x="89900" y="99468"/>
                  </a:lnTo>
                  <a:lnTo>
                    <a:pt x="90364" y="99230"/>
                  </a:lnTo>
                  <a:lnTo>
                    <a:pt x="90819" y="98983"/>
                  </a:lnTo>
                  <a:lnTo>
                    <a:pt x="91264" y="98716"/>
                  </a:lnTo>
                  <a:lnTo>
                    <a:pt x="91709" y="98440"/>
                  </a:lnTo>
                  <a:lnTo>
                    <a:pt x="92143" y="98153"/>
                  </a:lnTo>
                  <a:lnTo>
                    <a:pt x="92569" y="97856"/>
                  </a:lnTo>
                  <a:lnTo>
                    <a:pt x="92984" y="97550"/>
                  </a:lnTo>
                  <a:lnTo>
                    <a:pt x="93399" y="97224"/>
                  </a:lnTo>
                  <a:lnTo>
                    <a:pt x="93794" y="96898"/>
                  </a:lnTo>
                  <a:lnTo>
                    <a:pt x="94190" y="96561"/>
                  </a:lnTo>
                  <a:lnTo>
                    <a:pt x="94575" y="96206"/>
                  </a:lnTo>
                  <a:lnTo>
                    <a:pt x="94951" y="95850"/>
                  </a:lnTo>
                  <a:lnTo>
                    <a:pt x="95316" y="95484"/>
                  </a:lnTo>
                  <a:lnTo>
                    <a:pt x="95662" y="95099"/>
                  </a:lnTo>
                  <a:lnTo>
                    <a:pt x="96008" y="94713"/>
                  </a:lnTo>
                  <a:lnTo>
                    <a:pt x="96344" y="94318"/>
                  </a:lnTo>
                  <a:lnTo>
                    <a:pt x="96671" y="93912"/>
                  </a:lnTo>
                  <a:lnTo>
                    <a:pt x="96987" y="93497"/>
                  </a:lnTo>
                  <a:lnTo>
                    <a:pt x="97293" y="93072"/>
                  </a:lnTo>
                  <a:lnTo>
                    <a:pt x="97580" y="92637"/>
                  </a:lnTo>
                  <a:lnTo>
                    <a:pt x="97867" y="92202"/>
                  </a:lnTo>
                  <a:lnTo>
                    <a:pt x="98133" y="91748"/>
                  </a:lnTo>
                  <a:lnTo>
                    <a:pt x="98400" y="91293"/>
                  </a:lnTo>
                  <a:lnTo>
                    <a:pt x="98647" y="90829"/>
                  </a:lnTo>
                  <a:lnTo>
                    <a:pt x="98875" y="90364"/>
                  </a:lnTo>
                  <a:lnTo>
                    <a:pt x="99102" y="89880"/>
                  </a:lnTo>
                  <a:lnTo>
                    <a:pt x="99310" y="89395"/>
                  </a:lnTo>
                  <a:lnTo>
                    <a:pt x="99507" y="88911"/>
                  </a:lnTo>
                  <a:lnTo>
                    <a:pt x="99695" y="88407"/>
                  </a:lnTo>
                  <a:lnTo>
                    <a:pt x="99863" y="87903"/>
                  </a:lnTo>
                  <a:lnTo>
                    <a:pt x="100021" y="87399"/>
                  </a:lnTo>
                  <a:lnTo>
                    <a:pt x="100170" y="86875"/>
                  </a:lnTo>
                  <a:lnTo>
                    <a:pt x="100298" y="86351"/>
                  </a:lnTo>
                  <a:lnTo>
                    <a:pt x="100417" y="85827"/>
                  </a:lnTo>
                  <a:lnTo>
                    <a:pt x="100525" y="85293"/>
                  </a:lnTo>
                  <a:lnTo>
                    <a:pt x="100614" y="84750"/>
                  </a:lnTo>
                  <a:lnTo>
                    <a:pt x="100684" y="84206"/>
                  </a:lnTo>
                  <a:lnTo>
                    <a:pt x="100743" y="83662"/>
                  </a:lnTo>
                  <a:lnTo>
                    <a:pt x="100792" y="83109"/>
                  </a:lnTo>
                  <a:lnTo>
                    <a:pt x="100822" y="82545"/>
                  </a:lnTo>
                  <a:lnTo>
                    <a:pt x="100832" y="81982"/>
                  </a:lnTo>
                  <a:lnTo>
                    <a:pt x="100832" y="81419"/>
                  </a:lnTo>
                  <a:lnTo>
                    <a:pt x="99715" y="17219"/>
                  </a:lnTo>
                  <a:lnTo>
                    <a:pt x="99715" y="17219"/>
                  </a:lnTo>
                  <a:lnTo>
                    <a:pt x="99191" y="16844"/>
                  </a:lnTo>
                  <a:lnTo>
                    <a:pt x="98549" y="16409"/>
                  </a:lnTo>
                  <a:lnTo>
                    <a:pt x="97669" y="15816"/>
                  </a:lnTo>
                  <a:lnTo>
                    <a:pt x="96562" y="15104"/>
                  </a:lnTo>
                  <a:lnTo>
                    <a:pt x="95929" y="14708"/>
                  </a:lnTo>
                  <a:lnTo>
                    <a:pt x="95237" y="14283"/>
                  </a:lnTo>
                  <a:lnTo>
                    <a:pt x="94496" y="13829"/>
                  </a:lnTo>
                  <a:lnTo>
                    <a:pt x="93695" y="13354"/>
                  </a:lnTo>
                  <a:lnTo>
                    <a:pt x="92855" y="12870"/>
                  </a:lnTo>
                  <a:lnTo>
                    <a:pt x="91966" y="12366"/>
                  </a:lnTo>
                  <a:lnTo>
                    <a:pt x="91027" y="11842"/>
                  </a:lnTo>
                  <a:lnTo>
                    <a:pt x="90038" y="11308"/>
                  </a:lnTo>
                  <a:lnTo>
                    <a:pt x="89010" y="10765"/>
                  </a:lnTo>
                  <a:lnTo>
                    <a:pt x="87943" y="10211"/>
                  </a:lnTo>
                  <a:lnTo>
                    <a:pt x="86836" y="9648"/>
                  </a:lnTo>
                  <a:lnTo>
                    <a:pt x="85679" y="9084"/>
                  </a:lnTo>
                  <a:lnTo>
                    <a:pt x="84483" y="8521"/>
                  </a:lnTo>
                  <a:lnTo>
                    <a:pt x="83257" y="7957"/>
                  </a:lnTo>
                  <a:lnTo>
                    <a:pt x="81992" y="7394"/>
                  </a:lnTo>
                  <a:lnTo>
                    <a:pt x="80687" y="6840"/>
                  </a:lnTo>
                  <a:lnTo>
                    <a:pt x="79353" y="6287"/>
                  </a:lnTo>
                  <a:lnTo>
                    <a:pt x="77979" y="5743"/>
                  </a:lnTo>
                  <a:lnTo>
                    <a:pt x="76585" y="5219"/>
                  </a:lnTo>
                  <a:lnTo>
                    <a:pt x="75874" y="4953"/>
                  </a:lnTo>
                  <a:lnTo>
                    <a:pt x="75152" y="4696"/>
                  </a:lnTo>
                  <a:lnTo>
                    <a:pt x="74421" y="4448"/>
                  </a:lnTo>
                  <a:lnTo>
                    <a:pt x="73689" y="4201"/>
                  </a:lnTo>
                  <a:lnTo>
                    <a:pt x="72948" y="3954"/>
                  </a:lnTo>
                  <a:lnTo>
                    <a:pt x="72207" y="3717"/>
                  </a:lnTo>
                  <a:lnTo>
                    <a:pt x="71446" y="3480"/>
                  </a:lnTo>
                  <a:lnTo>
                    <a:pt x="70684" y="3252"/>
                  </a:lnTo>
                  <a:lnTo>
                    <a:pt x="69923" y="3025"/>
                  </a:lnTo>
                  <a:lnTo>
                    <a:pt x="69152" y="2808"/>
                  </a:lnTo>
                  <a:lnTo>
                    <a:pt x="68371" y="2590"/>
                  </a:lnTo>
                  <a:lnTo>
                    <a:pt x="67591" y="2392"/>
                  </a:lnTo>
                  <a:lnTo>
                    <a:pt x="66800" y="2185"/>
                  </a:lnTo>
                  <a:lnTo>
                    <a:pt x="65999" y="1997"/>
                  </a:lnTo>
                  <a:lnTo>
                    <a:pt x="65199" y="1809"/>
                  </a:lnTo>
                  <a:lnTo>
                    <a:pt x="64398" y="1631"/>
                  </a:lnTo>
                  <a:lnTo>
                    <a:pt x="63587" y="1463"/>
                  </a:lnTo>
                  <a:lnTo>
                    <a:pt x="62767" y="1305"/>
                  </a:lnTo>
                  <a:lnTo>
                    <a:pt x="61947" y="1147"/>
                  </a:lnTo>
                  <a:lnTo>
                    <a:pt x="61126" y="999"/>
                  </a:lnTo>
                  <a:lnTo>
                    <a:pt x="60296" y="860"/>
                  </a:lnTo>
                  <a:lnTo>
                    <a:pt x="59466" y="732"/>
                  </a:lnTo>
                  <a:lnTo>
                    <a:pt x="58625" y="613"/>
                  </a:lnTo>
                  <a:lnTo>
                    <a:pt x="57785" y="505"/>
                  </a:lnTo>
                  <a:lnTo>
                    <a:pt x="56945" y="406"/>
                  </a:lnTo>
                  <a:lnTo>
                    <a:pt x="56095" y="317"/>
                  </a:lnTo>
                  <a:lnTo>
                    <a:pt x="55245" y="238"/>
                  </a:lnTo>
                  <a:lnTo>
                    <a:pt x="54385" y="178"/>
                  </a:lnTo>
                  <a:lnTo>
                    <a:pt x="53525" y="119"/>
                  </a:lnTo>
                  <a:lnTo>
                    <a:pt x="52665" y="70"/>
                  </a:lnTo>
                  <a:lnTo>
                    <a:pt x="51805" y="40"/>
                  </a:lnTo>
                  <a:lnTo>
                    <a:pt x="50935" y="10"/>
                  </a:lnTo>
                  <a:lnTo>
                    <a:pt x="50066" y="0"/>
                  </a:lnTo>
                  <a:lnTo>
                    <a:pt x="49196" y="0"/>
                  </a:lnTo>
                  <a:lnTo>
                    <a:pt x="48326" y="20"/>
                  </a:lnTo>
                  <a:lnTo>
                    <a:pt x="47446" y="40"/>
                  </a:lnTo>
                  <a:lnTo>
                    <a:pt x="46576" y="80"/>
                  </a:lnTo>
                  <a:lnTo>
                    <a:pt x="45697" y="139"/>
                  </a:lnTo>
                  <a:lnTo>
                    <a:pt x="44817" y="208"/>
                  </a:lnTo>
                  <a:lnTo>
                    <a:pt x="43937" y="287"/>
                  </a:lnTo>
                  <a:lnTo>
                    <a:pt x="43057" y="376"/>
                  </a:lnTo>
                  <a:lnTo>
                    <a:pt x="42168" y="485"/>
                  </a:lnTo>
                  <a:lnTo>
                    <a:pt x="41288" y="613"/>
                  </a:lnTo>
                  <a:lnTo>
                    <a:pt x="40399" y="752"/>
                  </a:lnTo>
                  <a:lnTo>
                    <a:pt x="39519" y="900"/>
                  </a:lnTo>
                  <a:lnTo>
                    <a:pt x="38629" y="1078"/>
                  </a:lnTo>
                  <a:lnTo>
                    <a:pt x="37750" y="1256"/>
                  </a:lnTo>
                  <a:lnTo>
                    <a:pt x="36860" y="1463"/>
                  </a:lnTo>
                  <a:lnTo>
                    <a:pt x="35980" y="1681"/>
                  </a:lnTo>
                  <a:lnTo>
                    <a:pt x="35091" y="1908"/>
                  </a:lnTo>
                  <a:lnTo>
                    <a:pt x="34211" y="2165"/>
                  </a:lnTo>
                  <a:lnTo>
                    <a:pt x="33321" y="2432"/>
                  </a:lnTo>
                  <a:lnTo>
                    <a:pt x="32442" y="2719"/>
                  </a:lnTo>
                  <a:lnTo>
                    <a:pt x="31562" y="3025"/>
                  </a:lnTo>
                  <a:lnTo>
                    <a:pt x="30672" y="3341"/>
                  </a:lnTo>
                  <a:lnTo>
                    <a:pt x="29793" y="3687"/>
                  </a:lnTo>
                  <a:lnTo>
                    <a:pt x="28923" y="4043"/>
                  </a:lnTo>
                  <a:lnTo>
                    <a:pt x="28043" y="4419"/>
                  </a:lnTo>
                  <a:lnTo>
                    <a:pt x="27163" y="4814"/>
                  </a:lnTo>
                  <a:lnTo>
                    <a:pt x="26294" y="5229"/>
                  </a:lnTo>
                  <a:lnTo>
                    <a:pt x="25424" y="5664"/>
                  </a:lnTo>
                  <a:lnTo>
                    <a:pt x="24554" y="6119"/>
                  </a:lnTo>
                  <a:lnTo>
                    <a:pt x="23684" y="6593"/>
                  </a:lnTo>
                  <a:lnTo>
                    <a:pt x="22824" y="7088"/>
                  </a:lnTo>
                  <a:lnTo>
                    <a:pt x="21964" y="7602"/>
                  </a:lnTo>
                  <a:lnTo>
                    <a:pt x="21104" y="8135"/>
                  </a:lnTo>
                  <a:lnTo>
                    <a:pt x="20244" y="8699"/>
                  </a:lnTo>
                  <a:lnTo>
                    <a:pt x="19394" y="9272"/>
                  </a:lnTo>
                  <a:lnTo>
                    <a:pt x="18544" y="9875"/>
                  </a:lnTo>
                  <a:lnTo>
                    <a:pt x="17704" y="104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192700" y="2705750"/>
              <a:ext cx="2303575" cy="931650"/>
            </a:xfrm>
            <a:custGeom>
              <a:rect b="b" l="l" r="r" t="t"/>
              <a:pathLst>
                <a:path extrusionOk="0" h="37266" w="92143">
                  <a:moveTo>
                    <a:pt x="29505" y="1"/>
                  </a:moveTo>
                  <a:lnTo>
                    <a:pt x="28151" y="11"/>
                  </a:lnTo>
                  <a:lnTo>
                    <a:pt x="26777" y="40"/>
                  </a:lnTo>
                  <a:lnTo>
                    <a:pt x="25403" y="70"/>
                  </a:lnTo>
                  <a:lnTo>
                    <a:pt x="24029" y="120"/>
                  </a:lnTo>
                  <a:lnTo>
                    <a:pt x="10231" y="120"/>
                  </a:lnTo>
                  <a:lnTo>
                    <a:pt x="9835" y="129"/>
                  </a:lnTo>
                  <a:lnTo>
                    <a:pt x="9450" y="159"/>
                  </a:lnTo>
                  <a:lnTo>
                    <a:pt x="9064" y="199"/>
                  </a:lnTo>
                  <a:lnTo>
                    <a:pt x="8689" y="268"/>
                  </a:lnTo>
                  <a:lnTo>
                    <a:pt x="8313" y="347"/>
                  </a:lnTo>
                  <a:lnTo>
                    <a:pt x="7947" y="436"/>
                  </a:lnTo>
                  <a:lnTo>
                    <a:pt x="7591" y="554"/>
                  </a:lnTo>
                  <a:lnTo>
                    <a:pt x="7236" y="683"/>
                  </a:lnTo>
                  <a:lnTo>
                    <a:pt x="6890" y="821"/>
                  </a:lnTo>
                  <a:lnTo>
                    <a:pt x="6554" y="980"/>
                  </a:lnTo>
                  <a:lnTo>
                    <a:pt x="6218" y="1148"/>
                  </a:lnTo>
                  <a:lnTo>
                    <a:pt x="5901" y="1335"/>
                  </a:lnTo>
                  <a:lnTo>
                    <a:pt x="5585" y="1543"/>
                  </a:lnTo>
                  <a:lnTo>
                    <a:pt x="5288" y="1751"/>
                  </a:lnTo>
                  <a:lnTo>
                    <a:pt x="4992" y="1978"/>
                  </a:lnTo>
                  <a:lnTo>
                    <a:pt x="4715" y="2225"/>
                  </a:lnTo>
                  <a:lnTo>
                    <a:pt x="4438" y="2472"/>
                  </a:lnTo>
                  <a:lnTo>
                    <a:pt x="4181" y="2739"/>
                  </a:lnTo>
                  <a:lnTo>
                    <a:pt x="3934" y="3016"/>
                  </a:lnTo>
                  <a:lnTo>
                    <a:pt x="3697" y="3292"/>
                  </a:lnTo>
                  <a:lnTo>
                    <a:pt x="3480" y="3599"/>
                  </a:lnTo>
                  <a:lnTo>
                    <a:pt x="3262" y="3905"/>
                  </a:lnTo>
                  <a:lnTo>
                    <a:pt x="3064" y="4222"/>
                  </a:lnTo>
                  <a:lnTo>
                    <a:pt x="2886" y="4548"/>
                  </a:lnTo>
                  <a:lnTo>
                    <a:pt x="2718" y="4884"/>
                  </a:lnTo>
                  <a:lnTo>
                    <a:pt x="2560" y="5230"/>
                  </a:lnTo>
                  <a:lnTo>
                    <a:pt x="2432" y="5576"/>
                  </a:lnTo>
                  <a:lnTo>
                    <a:pt x="2303" y="5942"/>
                  </a:lnTo>
                  <a:lnTo>
                    <a:pt x="2195" y="6307"/>
                  </a:lnTo>
                  <a:lnTo>
                    <a:pt x="2106" y="6683"/>
                  </a:lnTo>
                  <a:lnTo>
                    <a:pt x="2036" y="7068"/>
                  </a:lnTo>
                  <a:lnTo>
                    <a:pt x="1987" y="7454"/>
                  </a:lnTo>
                  <a:lnTo>
                    <a:pt x="0" y="24307"/>
                  </a:lnTo>
                  <a:lnTo>
                    <a:pt x="277" y="24188"/>
                  </a:lnTo>
                  <a:lnTo>
                    <a:pt x="633" y="24060"/>
                  </a:lnTo>
                  <a:lnTo>
                    <a:pt x="1127" y="23892"/>
                  </a:lnTo>
                  <a:lnTo>
                    <a:pt x="1779" y="23704"/>
                  </a:lnTo>
                  <a:lnTo>
                    <a:pt x="2165" y="23595"/>
                  </a:lnTo>
                  <a:lnTo>
                    <a:pt x="2580" y="23486"/>
                  </a:lnTo>
                  <a:lnTo>
                    <a:pt x="3045" y="23368"/>
                  </a:lnTo>
                  <a:lnTo>
                    <a:pt x="3549" y="23249"/>
                  </a:lnTo>
                  <a:lnTo>
                    <a:pt x="4083" y="23131"/>
                  </a:lnTo>
                  <a:lnTo>
                    <a:pt x="4666" y="23022"/>
                  </a:lnTo>
                  <a:lnTo>
                    <a:pt x="5288" y="22903"/>
                  </a:lnTo>
                  <a:lnTo>
                    <a:pt x="5951" y="22785"/>
                  </a:lnTo>
                  <a:lnTo>
                    <a:pt x="6652" y="22676"/>
                  </a:lnTo>
                  <a:lnTo>
                    <a:pt x="7394" y="22567"/>
                  </a:lnTo>
                  <a:lnTo>
                    <a:pt x="8185" y="22468"/>
                  </a:lnTo>
                  <a:lnTo>
                    <a:pt x="9015" y="22369"/>
                  </a:lnTo>
                  <a:lnTo>
                    <a:pt x="9895" y="22280"/>
                  </a:lnTo>
                  <a:lnTo>
                    <a:pt x="10814" y="22192"/>
                  </a:lnTo>
                  <a:lnTo>
                    <a:pt x="11773" y="22122"/>
                  </a:lnTo>
                  <a:lnTo>
                    <a:pt x="12781" y="22063"/>
                  </a:lnTo>
                  <a:lnTo>
                    <a:pt x="13829" y="22004"/>
                  </a:lnTo>
                  <a:lnTo>
                    <a:pt x="14926" y="21964"/>
                  </a:lnTo>
                  <a:lnTo>
                    <a:pt x="16072" y="21944"/>
                  </a:lnTo>
                  <a:lnTo>
                    <a:pt x="17258" y="21935"/>
                  </a:lnTo>
                  <a:lnTo>
                    <a:pt x="18494" y="21935"/>
                  </a:lnTo>
                  <a:lnTo>
                    <a:pt x="19779" y="21954"/>
                  </a:lnTo>
                  <a:lnTo>
                    <a:pt x="21103" y="21994"/>
                  </a:lnTo>
                  <a:lnTo>
                    <a:pt x="22487" y="22043"/>
                  </a:lnTo>
                  <a:lnTo>
                    <a:pt x="23911" y="22122"/>
                  </a:lnTo>
                  <a:lnTo>
                    <a:pt x="25383" y="22211"/>
                  </a:lnTo>
                  <a:lnTo>
                    <a:pt x="26906" y="22330"/>
                  </a:lnTo>
                  <a:lnTo>
                    <a:pt x="28477" y="22468"/>
                  </a:lnTo>
                  <a:lnTo>
                    <a:pt x="30098" y="22626"/>
                  </a:lnTo>
                  <a:lnTo>
                    <a:pt x="31779" y="22814"/>
                  </a:lnTo>
                  <a:lnTo>
                    <a:pt x="33499" y="23022"/>
                  </a:lnTo>
                  <a:lnTo>
                    <a:pt x="35268" y="23259"/>
                  </a:lnTo>
                  <a:lnTo>
                    <a:pt x="37096" y="23526"/>
                  </a:lnTo>
                  <a:lnTo>
                    <a:pt x="38974" y="23822"/>
                  </a:lnTo>
                  <a:lnTo>
                    <a:pt x="40902" y="24149"/>
                  </a:lnTo>
                  <a:lnTo>
                    <a:pt x="42889" y="24504"/>
                  </a:lnTo>
                  <a:lnTo>
                    <a:pt x="44925" y="24890"/>
                  </a:lnTo>
                  <a:lnTo>
                    <a:pt x="47011" y="25305"/>
                  </a:lnTo>
                  <a:lnTo>
                    <a:pt x="49155" y="25760"/>
                  </a:lnTo>
                  <a:lnTo>
                    <a:pt x="51350" y="26244"/>
                  </a:lnTo>
                  <a:lnTo>
                    <a:pt x="53603" y="26768"/>
                  </a:lnTo>
                  <a:lnTo>
                    <a:pt x="55906" y="27322"/>
                  </a:lnTo>
                  <a:lnTo>
                    <a:pt x="58269" y="27924"/>
                  </a:lnTo>
                  <a:lnTo>
                    <a:pt x="59475" y="28231"/>
                  </a:lnTo>
                  <a:lnTo>
                    <a:pt x="60691" y="28557"/>
                  </a:lnTo>
                  <a:lnTo>
                    <a:pt x="61916" y="28883"/>
                  </a:lnTo>
                  <a:lnTo>
                    <a:pt x="63162" y="29229"/>
                  </a:lnTo>
                  <a:lnTo>
                    <a:pt x="64427" y="29585"/>
                  </a:lnTo>
                  <a:lnTo>
                    <a:pt x="65692" y="29951"/>
                  </a:lnTo>
                  <a:lnTo>
                    <a:pt x="66987" y="30317"/>
                  </a:lnTo>
                  <a:lnTo>
                    <a:pt x="68282" y="30702"/>
                  </a:lnTo>
                  <a:lnTo>
                    <a:pt x="69596" y="31097"/>
                  </a:lnTo>
                  <a:lnTo>
                    <a:pt x="70931" y="31503"/>
                  </a:lnTo>
                  <a:lnTo>
                    <a:pt x="72275" y="31918"/>
                  </a:lnTo>
                  <a:lnTo>
                    <a:pt x="73629" y="32353"/>
                  </a:lnTo>
                  <a:lnTo>
                    <a:pt x="75003" y="32788"/>
                  </a:lnTo>
                  <a:lnTo>
                    <a:pt x="76397" y="33242"/>
                  </a:lnTo>
                  <a:lnTo>
                    <a:pt x="77800" y="33697"/>
                  </a:lnTo>
                  <a:lnTo>
                    <a:pt x="79214" y="34171"/>
                  </a:lnTo>
                  <a:lnTo>
                    <a:pt x="80647" y="34656"/>
                  </a:lnTo>
                  <a:lnTo>
                    <a:pt x="82100" y="35160"/>
                  </a:lnTo>
                  <a:lnTo>
                    <a:pt x="83563" y="35664"/>
                  </a:lnTo>
                  <a:lnTo>
                    <a:pt x="85036" y="36188"/>
                  </a:lnTo>
                  <a:lnTo>
                    <a:pt x="86528" y="36722"/>
                  </a:lnTo>
                  <a:lnTo>
                    <a:pt x="88041" y="37265"/>
                  </a:lnTo>
                  <a:lnTo>
                    <a:pt x="91975" y="19256"/>
                  </a:lnTo>
                  <a:lnTo>
                    <a:pt x="92034" y="18930"/>
                  </a:lnTo>
                  <a:lnTo>
                    <a:pt x="92083" y="18603"/>
                  </a:lnTo>
                  <a:lnTo>
                    <a:pt x="92123" y="18277"/>
                  </a:lnTo>
                  <a:lnTo>
                    <a:pt x="92143" y="17951"/>
                  </a:lnTo>
                  <a:lnTo>
                    <a:pt x="92143" y="17625"/>
                  </a:lnTo>
                  <a:lnTo>
                    <a:pt x="92133" y="17299"/>
                  </a:lnTo>
                  <a:lnTo>
                    <a:pt x="92113" y="16982"/>
                  </a:lnTo>
                  <a:lnTo>
                    <a:pt x="92074" y="16666"/>
                  </a:lnTo>
                  <a:lnTo>
                    <a:pt x="92024" y="16350"/>
                  </a:lnTo>
                  <a:lnTo>
                    <a:pt x="91955" y="16034"/>
                  </a:lnTo>
                  <a:lnTo>
                    <a:pt x="91876" y="15727"/>
                  </a:lnTo>
                  <a:lnTo>
                    <a:pt x="91787" y="15431"/>
                  </a:lnTo>
                  <a:lnTo>
                    <a:pt x="91678" y="15124"/>
                  </a:lnTo>
                  <a:lnTo>
                    <a:pt x="91569" y="14837"/>
                  </a:lnTo>
                  <a:lnTo>
                    <a:pt x="91441" y="14551"/>
                  </a:lnTo>
                  <a:lnTo>
                    <a:pt x="91293" y="14264"/>
                  </a:lnTo>
                  <a:lnTo>
                    <a:pt x="91144" y="13987"/>
                  </a:lnTo>
                  <a:lnTo>
                    <a:pt x="90976" y="13721"/>
                  </a:lnTo>
                  <a:lnTo>
                    <a:pt x="90798" y="13454"/>
                  </a:lnTo>
                  <a:lnTo>
                    <a:pt x="90611" y="13207"/>
                  </a:lnTo>
                  <a:lnTo>
                    <a:pt x="90413" y="12959"/>
                  </a:lnTo>
                  <a:lnTo>
                    <a:pt x="90205" y="12722"/>
                  </a:lnTo>
                  <a:lnTo>
                    <a:pt x="89988" y="12485"/>
                  </a:lnTo>
                  <a:lnTo>
                    <a:pt x="89751" y="12268"/>
                  </a:lnTo>
                  <a:lnTo>
                    <a:pt x="89513" y="12060"/>
                  </a:lnTo>
                  <a:lnTo>
                    <a:pt x="89266" y="11862"/>
                  </a:lnTo>
                  <a:lnTo>
                    <a:pt x="88999" y="11665"/>
                  </a:lnTo>
                  <a:lnTo>
                    <a:pt x="88733" y="11487"/>
                  </a:lnTo>
                  <a:lnTo>
                    <a:pt x="88456" y="11319"/>
                  </a:lnTo>
                  <a:lnTo>
                    <a:pt x="88159" y="11160"/>
                  </a:lnTo>
                  <a:lnTo>
                    <a:pt x="87863" y="11022"/>
                  </a:lnTo>
                  <a:lnTo>
                    <a:pt x="87556" y="10894"/>
                  </a:lnTo>
                  <a:lnTo>
                    <a:pt x="86548" y="10488"/>
                  </a:lnTo>
                  <a:lnTo>
                    <a:pt x="85461" y="10073"/>
                  </a:lnTo>
                  <a:lnTo>
                    <a:pt x="84304" y="9628"/>
                  </a:lnTo>
                  <a:lnTo>
                    <a:pt x="83069" y="9184"/>
                  </a:lnTo>
                  <a:lnTo>
                    <a:pt x="81764" y="8719"/>
                  </a:lnTo>
                  <a:lnTo>
                    <a:pt x="80390" y="8245"/>
                  </a:lnTo>
                  <a:lnTo>
                    <a:pt x="78947" y="7770"/>
                  </a:lnTo>
                  <a:lnTo>
                    <a:pt x="77425" y="7286"/>
                  </a:lnTo>
                  <a:lnTo>
                    <a:pt x="75843" y="6801"/>
                  </a:lnTo>
                  <a:lnTo>
                    <a:pt x="74203" y="6307"/>
                  </a:lnTo>
                  <a:lnTo>
                    <a:pt x="72483" y="5823"/>
                  </a:lnTo>
                  <a:lnTo>
                    <a:pt x="70713" y="5348"/>
                  </a:lnTo>
                  <a:lnTo>
                    <a:pt x="68875" y="4874"/>
                  </a:lnTo>
                  <a:lnTo>
                    <a:pt x="67936" y="4637"/>
                  </a:lnTo>
                  <a:lnTo>
                    <a:pt x="66977" y="4400"/>
                  </a:lnTo>
                  <a:lnTo>
                    <a:pt x="66008" y="4172"/>
                  </a:lnTo>
                  <a:lnTo>
                    <a:pt x="65020" y="3945"/>
                  </a:lnTo>
                  <a:lnTo>
                    <a:pt x="64022" y="3727"/>
                  </a:lnTo>
                  <a:lnTo>
                    <a:pt x="63013" y="3510"/>
                  </a:lnTo>
                  <a:lnTo>
                    <a:pt x="61985" y="3292"/>
                  </a:lnTo>
                  <a:lnTo>
                    <a:pt x="60938" y="3085"/>
                  </a:lnTo>
                  <a:lnTo>
                    <a:pt x="59880" y="2877"/>
                  </a:lnTo>
                  <a:lnTo>
                    <a:pt x="58812" y="2670"/>
                  </a:lnTo>
                  <a:lnTo>
                    <a:pt x="57735" y="2472"/>
                  </a:lnTo>
                  <a:lnTo>
                    <a:pt x="56638" y="2284"/>
                  </a:lnTo>
                  <a:lnTo>
                    <a:pt x="55531" y="2096"/>
                  </a:lnTo>
                  <a:lnTo>
                    <a:pt x="54404" y="1919"/>
                  </a:lnTo>
                  <a:lnTo>
                    <a:pt x="53267" y="1741"/>
                  </a:lnTo>
                  <a:lnTo>
                    <a:pt x="52121" y="1573"/>
                  </a:lnTo>
                  <a:lnTo>
                    <a:pt x="50964" y="1414"/>
                  </a:lnTo>
                  <a:lnTo>
                    <a:pt x="49788" y="1266"/>
                  </a:lnTo>
                  <a:lnTo>
                    <a:pt x="48612" y="1118"/>
                  </a:lnTo>
                  <a:lnTo>
                    <a:pt x="47416" y="980"/>
                  </a:lnTo>
                  <a:lnTo>
                    <a:pt x="46200" y="851"/>
                  </a:lnTo>
                  <a:lnTo>
                    <a:pt x="44984" y="723"/>
                  </a:lnTo>
                  <a:lnTo>
                    <a:pt x="43749" y="614"/>
                  </a:lnTo>
                  <a:lnTo>
                    <a:pt x="42513" y="505"/>
                  </a:lnTo>
                  <a:lnTo>
                    <a:pt x="41258" y="416"/>
                  </a:lnTo>
                  <a:lnTo>
                    <a:pt x="39993" y="327"/>
                  </a:lnTo>
                  <a:lnTo>
                    <a:pt x="38717" y="248"/>
                  </a:lnTo>
                  <a:lnTo>
                    <a:pt x="37433" y="179"/>
                  </a:lnTo>
                  <a:lnTo>
                    <a:pt x="36138" y="129"/>
                  </a:lnTo>
                  <a:lnTo>
                    <a:pt x="34833" y="80"/>
                  </a:lnTo>
                  <a:lnTo>
                    <a:pt x="33508" y="40"/>
                  </a:lnTo>
                  <a:lnTo>
                    <a:pt x="32184" y="21"/>
                  </a:lnTo>
                  <a:lnTo>
                    <a:pt x="308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3326125" y="3575850"/>
              <a:ext cx="1539775" cy="1539750"/>
            </a:xfrm>
            <a:custGeom>
              <a:rect b="b" l="l" r="r" t="t"/>
              <a:pathLst>
                <a:path extrusionOk="0" h="61590" w="61591">
                  <a:moveTo>
                    <a:pt x="30573" y="0"/>
                  </a:moveTo>
                  <a:lnTo>
                    <a:pt x="29802" y="10"/>
                  </a:lnTo>
                  <a:lnTo>
                    <a:pt x="29031" y="49"/>
                  </a:lnTo>
                  <a:lnTo>
                    <a:pt x="28270" y="99"/>
                  </a:lnTo>
                  <a:lnTo>
                    <a:pt x="27509" y="168"/>
                  </a:lnTo>
                  <a:lnTo>
                    <a:pt x="26758" y="267"/>
                  </a:lnTo>
                  <a:lnTo>
                    <a:pt x="26007" y="376"/>
                  </a:lnTo>
                  <a:lnTo>
                    <a:pt x="25265" y="494"/>
                  </a:lnTo>
                  <a:lnTo>
                    <a:pt x="24524" y="643"/>
                  </a:lnTo>
                  <a:lnTo>
                    <a:pt x="23783" y="811"/>
                  </a:lnTo>
                  <a:lnTo>
                    <a:pt x="23061" y="989"/>
                  </a:lnTo>
                  <a:lnTo>
                    <a:pt x="22340" y="1186"/>
                  </a:lnTo>
                  <a:lnTo>
                    <a:pt x="21618" y="1404"/>
                  </a:lnTo>
                  <a:lnTo>
                    <a:pt x="20906" y="1631"/>
                  </a:lnTo>
                  <a:lnTo>
                    <a:pt x="20205" y="1878"/>
                  </a:lnTo>
                  <a:lnTo>
                    <a:pt x="19513" y="2145"/>
                  </a:lnTo>
                  <a:lnTo>
                    <a:pt x="18821" y="2432"/>
                  </a:lnTo>
                  <a:lnTo>
                    <a:pt x="18139" y="2728"/>
                  </a:lnTo>
                  <a:lnTo>
                    <a:pt x="17467" y="3044"/>
                  </a:lnTo>
                  <a:lnTo>
                    <a:pt x="16804" y="3371"/>
                  </a:lnTo>
                  <a:lnTo>
                    <a:pt x="16152" y="3717"/>
                  </a:lnTo>
                  <a:lnTo>
                    <a:pt x="15500" y="4082"/>
                  </a:lnTo>
                  <a:lnTo>
                    <a:pt x="14867" y="4458"/>
                  </a:lnTo>
                  <a:lnTo>
                    <a:pt x="14234" y="4843"/>
                  </a:lnTo>
                  <a:lnTo>
                    <a:pt x="13622" y="5249"/>
                  </a:lnTo>
                  <a:lnTo>
                    <a:pt x="13009" y="5674"/>
                  </a:lnTo>
                  <a:lnTo>
                    <a:pt x="12416" y="6109"/>
                  </a:lnTo>
                  <a:lnTo>
                    <a:pt x="11823" y="6553"/>
                  </a:lnTo>
                  <a:lnTo>
                    <a:pt x="11249" y="7018"/>
                  </a:lnTo>
                  <a:lnTo>
                    <a:pt x="10686" y="7492"/>
                  </a:lnTo>
                  <a:lnTo>
                    <a:pt x="10132" y="7987"/>
                  </a:lnTo>
                  <a:lnTo>
                    <a:pt x="9589" y="8481"/>
                  </a:lnTo>
                  <a:lnTo>
                    <a:pt x="9055" y="9005"/>
                  </a:lnTo>
                  <a:lnTo>
                    <a:pt x="8531" y="9529"/>
                  </a:lnTo>
                  <a:lnTo>
                    <a:pt x="8027" y="10072"/>
                  </a:lnTo>
                  <a:lnTo>
                    <a:pt x="7533" y="10626"/>
                  </a:lnTo>
                  <a:lnTo>
                    <a:pt x="7058" y="11189"/>
                  </a:lnTo>
                  <a:lnTo>
                    <a:pt x="6584" y="11772"/>
                  </a:lnTo>
                  <a:lnTo>
                    <a:pt x="6129" y="12365"/>
                  </a:lnTo>
                  <a:lnTo>
                    <a:pt x="5694" y="12959"/>
                  </a:lnTo>
                  <a:lnTo>
                    <a:pt x="5269" y="13571"/>
                  </a:lnTo>
                  <a:lnTo>
                    <a:pt x="4854" y="14204"/>
                  </a:lnTo>
                  <a:lnTo>
                    <a:pt x="4459" y="14837"/>
                  </a:lnTo>
                  <a:lnTo>
                    <a:pt x="4073" y="15479"/>
                  </a:lnTo>
                  <a:lnTo>
                    <a:pt x="3707" y="16141"/>
                  </a:lnTo>
                  <a:lnTo>
                    <a:pt x="3362" y="16804"/>
                  </a:lnTo>
                  <a:lnTo>
                    <a:pt x="3025" y="17486"/>
                  </a:lnTo>
                  <a:lnTo>
                    <a:pt x="2699" y="18168"/>
                  </a:lnTo>
                  <a:lnTo>
                    <a:pt x="2403" y="18869"/>
                  </a:lnTo>
                  <a:lnTo>
                    <a:pt x="2116" y="19571"/>
                  </a:lnTo>
                  <a:lnTo>
                    <a:pt x="1839" y="20293"/>
                  </a:lnTo>
                  <a:lnTo>
                    <a:pt x="1592" y="21014"/>
                  </a:lnTo>
                  <a:lnTo>
                    <a:pt x="1355" y="21756"/>
                  </a:lnTo>
                  <a:lnTo>
                    <a:pt x="1138" y="22497"/>
                  </a:lnTo>
                  <a:lnTo>
                    <a:pt x="940" y="23248"/>
                  </a:lnTo>
                  <a:lnTo>
                    <a:pt x="762" y="24009"/>
                  </a:lnTo>
                  <a:lnTo>
                    <a:pt x="594" y="24770"/>
                  </a:lnTo>
                  <a:lnTo>
                    <a:pt x="446" y="25551"/>
                  </a:lnTo>
                  <a:lnTo>
                    <a:pt x="327" y="26332"/>
                  </a:lnTo>
                  <a:lnTo>
                    <a:pt x="218" y="27123"/>
                  </a:lnTo>
                  <a:lnTo>
                    <a:pt x="139" y="27904"/>
                  </a:lnTo>
                  <a:lnTo>
                    <a:pt x="70" y="28685"/>
                  </a:lnTo>
                  <a:lnTo>
                    <a:pt x="30" y="29466"/>
                  </a:lnTo>
                  <a:lnTo>
                    <a:pt x="1" y="30246"/>
                  </a:lnTo>
                  <a:lnTo>
                    <a:pt x="1" y="31017"/>
                  </a:lnTo>
                  <a:lnTo>
                    <a:pt x="11" y="31788"/>
                  </a:lnTo>
                  <a:lnTo>
                    <a:pt x="50" y="32559"/>
                  </a:lnTo>
                  <a:lnTo>
                    <a:pt x="100" y="33320"/>
                  </a:lnTo>
                  <a:lnTo>
                    <a:pt x="169" y="34082"/>
                  </a:lnTo>
                  <a:lnTo>
                    <a:pt x="268" y="34833"/>
                  </a:lnTo>
                  <a:lnTo>
                    <a:pt x="376" y="35584"/>
                  </a:lnTo>
                  <a:lnTo>
                    <a:pt x="495" y="36335"/>
                  </a:lnTo>
                  <a:lnTo>
                    <a:pt x="643" y="37067"/>
                  </a:lnTo>
                  <a:lnTo>
                    <a:pt x="811" y="37808"/>
                  </a:lnTo>
                  <a:lnTo>
                    <a:pt x="989" y="38530"/>
                  </a:lnTo>
                  <a:lnTo>
                    <a:pt x="1187" y="39261"/>
                  </a:lnTo>
                  <a:lnTo>
                    <a:pt x="1404" y="39973"/>
                  </a:lnTo>
                  <a:lnTo>
                    <a:pt x="1632" y="40684"/>
                  </a:lnTo>
                  <a:lnTo>
                    <a:pt x="1879" y="41386"/>
                  </a:lnTo>
                  <a:lnTo>
                    <a:pt x="2146" y="42078"/>
                  </a:lnTo>
                  <a:lnTo>
                    <a:pt x="2432" y="42770"/>
                  </a:lnTo>
                  <a:lnTo>
                    <a:pt x="2729" y="43452"/>
                  </a:lnTo>
                  <a:lnTo>
                    <a:pt x="3045" y="44124"/>
                  </a:lnTo>
                  <a:lnTo>
                    <a:pt x="3371" y="44786"/>
                  </a:lnTo>
                  <a:lnTo>
                    <a:pt x="3717" y="45439"/>
                  </a:lnTo>
                  <a:lnTo>
                    <a:pt x="4083" y="46091"/>
                  </a:lnTo>
                  <a:lnTo>
                    <a:pt x="4459" y="46724"/>
                  </a:lnTo>
                  <a:lnTo>
                    <a:pt x="4844" y="47356"/>
                  </a:lnTo>
                  <a:lnTo>
                    <a:pt x="5249" y="47969"/>
                  </a:lnTo>
                  <a:lnTo>
                    <a:pt x="5674" y="48582"/>
                  </a:lnTo>
                  <a:lnTo>
                    <a:pt x="6109" y="49175"/>
                  </a:lnTo>
                  <a:lnTo>
                    <a:pt x="6554" y="49768"/>
                  </a:lnTo>
                  <a:lnTo>
                    <a:pt x="7019" y="50341"/>
                  </a:lnTo>
                  <a:lnTo>
                    <a:pt x="7493" y="50905"/>
                  </a:lnTo>
                  <a:lnTo>
                    <a:pt x="7987" y="51458"/>
                  </a:lnTo>
                  <a:lnTo>
                    <a:pt x="8482" y="52002"/>
                  </a:lnTo>
                  <a:lnTo>
                    <a:pt x="9006" y="52536"/>
                  </a:lnTo>
                  <a:lnTo>
                    <a:pt x="9529" y="53060"/>
                  </a:lnTo>
                  <a:lnTo>
                    <a:pt x="10073" y="53564"/>
                  </a:lnTo>
                  <a:lnTo>
                    <a:pt x="10627" y="54058"/>
                  </a:lnTo>
                  <a:lnTo>
                    <a:pt x="11190" y="54532"/>
                  </a:lnTo>
                  <a:lnTo>
                    <a:pt x="11773" y="55007"/>
                  </a:lnTo>
                  <a:lnTo>
                    <a:pt x="12356" y="55462"/>
                  </a:lnTo>
                  <a:lnTo>
                    <a:pt x="12959" y="55897"/>
                  </a:lnTo>
                  <a:lnTo>
                    <a:pt x="13572" y="56322"/>
                  </a:lnTo>
                  <a:lnTo>
                    <a:pt x="14205" y="56737"/>
                  </a:lnTo>
                  <a:lnTo>
                    <a:pt x="14837" y="57132"/>
                  </a:lnTo>
                  <a:lnTo>
                    <a:pt x="15480" y="57518"/>
                  </a:lnTo>
                  <a:lnTo>
                    <a:pt x="16142" y="57883"/>
                  </a:lnTo>
                  <a:lnTo>
                    <a:pt x="16804" y="58229"/>
                  </a:lnTo>
                  <a:lnTo>
                    <a:pt x="17486" y="58565"/>
                  </a:lnTo>
                  <a:lnTo>
                    <a:pt x="18168" y="58892"/>
                  </a:lnTo>
                  <a:lnTo>
                    <a:pt x="18870" y="59188"/>
                  </a:lnTo>
                  <a:lnTo>
                    <a:pt x="19572" y="59475"/>
                  </a:lnTo>
                  <a:lnTo>
                    <a:pt x="20294" y="59751"/>
                  </a:lnTo>
                  <a:lnTo>
                    <a:pt x="21015" y="59999"/>
                  </a:lnTo>
                  <a:lnTo>
                    <a:pt x="21756" y="60236"/>
                  </a:lnTo>
                  <a:lnTo>
                    <a:pt x="22498" y="60453"/>
                  </a:lnTo>
                  <a:lnTo>
                    <a:pt x="23249" y="60651"/>
                  </a:lnTo>
                  <a:lnTo>
                    <a:pt x="24010" y="60839"/>
                  </a:lnTo>
                  <a:lnTo>
                    <a:pt x="24771" y="60997"/>
                  </a:lnTo>
                  <a:lnTo>
                    <a:pt x="25552" y="61145"/>
                  </a:lnTo>
                  <a:lnTo>
                    <a:pt x="26333" y="61264"/>
                  </a:lnTo>
                  <a:lnTo>
                    <a:pt x="27124" y="61373"/>
                  </a:lnTo>
                  <a:lnTo>
                    <a:pt x="27905" y="61452"/>
                  </a:lnTo>
                  <a:lnTo>
                    <a:pt x="28685" y="61521"/>
                  </a:lnTo>
                  <a:lnTo>
                    <a:pt x="29466" y="61560"/>
                  </a:lnTo>
                  <a:lnTo>
                    <a:pt x="30247" y="61590"/>
                  </a:lnTo>
                  <a:lnTo>
                    <a:pt x="31018" y="61590"/>
                  </a:lnTo>
                  <a:lnTo>
                    <a:pt x="31789" y="61580"/>
                  </a:lnTo>
                  <a:lnTo>
                    <a:pt x="32560" y="61541"/>
                  </a:lnTo>
                  <a:lnTo>
                    <a:pt x="33321" y="61491"/>
                  </a:lnTo>
                  <a:lnTo>
                    <a:pt x="34082" y="61422"/>
                  </a:lnTo>
                  <a:lnTo>
                    <a:pt x="34833" y="61333"/>
                  </a:lnTo>
                  <a:lnTo>
                    <a:pt x="35585" y="61214"/>
                  </a:lnTo>
                  <a:lnTo>
                    <a:pt x="36336" y="61096"/>
                  </a:lnTo>
                  <a:lnTo>
                    <a:pt x="37067" y="60947"/>
                  </a:lnTo>
                  <a:lnTo>
                    <a:pt x="37809" y="60779"/>
                  </a:lnTo>
                  <a:lnTo>
                    <a:pt x="38530" y="60602"/>
                  </a:lnTo>
                  <a:lnTo>
                    <a:pt x="39262" y="60404"/>
                  </a:lnTo>
                  <a:lnTo>
                    <a:pt x="39973" y="60186"/>
                  </a:lnTo>
                  <a:lnTo>
                    <a:pt x="40685" y="59959"/>
                  </a:lnTo>
                  <a:lnTo>
                    <a:pt x="41387" y="59712"/>
                  </a:lnTo>
                  <a:lnTo>
                    <a:pt x="42079" y="59445"/>
                  </a:lnTo>
                  <a:lnTo>
                    <a:pt x="42771" y="59158"/>
                  </a:lnTo>
                  <a:lnTo>
                    <a:pt x="43453" y="58862"/>
                  </a:lnTo>
                  <a:lnTo>
                    <a:pt x="44125" y="58546"/>
                  </a:lnTo>
                  <a:lnTo>
                    <a:pt x="44787" y="58219"/>
                  </a:lnTo>
                  <a:lnTo>
                    <a:pt x="45439" y="57873"/>
                  </a:lnTo>
                  <a:lnTo>
                    <a:pt x="46092" y="57508"/>
                  </a:lnTo>
                  <a:lnTo>
                    <a:pt x="46724" y="57132"/>
                  </a:lnTo>
                  <a:lnTo>
                    <a:pt x="47357" y="56747"/>
                  </a:lnTo>
                  <a:lnTo>
                    <a:pt x="47970" y="56341"/>
                  </a:lnTo>
                  <a:lnTo>
                    <a:pt x="48583" y="55916"/>
                  </a:lnTo>
                  <a:lnTo>
                    <a:pt x="49176" y="55481"/>
                  </a:lnTo>
                  <a:lnTo>
                    <a:pt x="49769" y="55037"/>
                  </a:lnTo>
                  <a:lnTo>
                    <a:pt x="50342" y="54572"/>
                  </a:lnTo>
                  <a:lnTo>
                    <a:pt x="50906" y="54098"/>
                  </a:lnTo>
                  <a:lnTo>
                    <a:pt x="51459" y="53613"/>
                  </a:lnTo>
                  <a:lnTo>
                    <a:pt x="52003" y="53109"/>
                  </a:lnTo>
                  <a:lnTo>
                    <a:pt x="52536" y="52585"/>
                  </a:lnTo>
                  <a:lnTo>
                    <a:pt x="53060" y="52061"/>
                  </a:lnTo>
                  <a:lnTo>
                    <a:pt x="53564" y="51518"/>
                  </a:lnTo>
                  <a:lnTo>
                    <a:pt x="54059" y="50964"/>
                  </a:lnTo>
                  <a:lnTo>
                    <a:pt x="54533" y="50401"/>
                  </a:lnTo>
                  <a:lnTo>
                    <a:pt x="55008" y="49818"/>
                  </a:lnTo>
                  <a:lnTo>
                    <a:pt x="55462" y="49234"/>
                  </a:lnTo>
                  <a:lnTo>
                    <a:pt x="55897" y="48631"/>
                  </a:lnTo>
                  <a:lnTo>
                    <a:pt x="56322" y="48019"/>
                  </a:lnTo>
                  <a:lnTo>
                    <a:pt x="56737" y="47396"/>
                  </a:lnTo>
                  <a:lnTo>
                    <a:pt x="57133" y="46753"/>
                  </a:lnTo>
                  <a:lnTo>
                    <a:pt x="57518" y="46111"/>
                  </a:lnTo>
                  <a:lnTo>
                    <a:pt x="57884" y="45449"/>
                  </a:lnTo>
                  <a:lnTo>
                    <a:pt x="58230" y="44786"/>
                  </a:lnTo>
                  <a:lnTo>
                    <a:pt x="58566" y="44104"/>
                  </a:lnTo>
                  <a:lnTo>
                    <a:pt x="58892" y="43422"/>
                  </a:lnTo>
                  <a:lnTo>
                    <a:pt x="59189" y="42721"/>
                  </a:lnTo>
                  <a:lnTo>
                    <a:pt x="59475" y="42019"/>
                  </a:lnTo>
                  <a:lnTo>
                    <a:pt x="59752" y="41297"/>
                  </a:lnTo>
                  <a:lnTo>
                    <a:pt x="59999" y="40576"/>
                  </a:lnTo>
                  <a:lnTo>
                    <a:pt x="60236" y="39844"/>
                  </a:lnTo>
                  <a:lnTo>
                    <a:pt x="60454" y="39093"/>
                  </a:lnTo>
                  <a:lnTo>
                    <a:pt x="60652" y="38342"/>
                  </a:lnTo>
                  <a:lnTo>
                    <a:pt x="60839" y="37581"/>
                  </a:lnTo>
                  <a:lnTo>
                    <a:pt x="60998" y="36820"/>
                  </a:lnTo>
                  <a:lnTo>
                    <a:pt x="61146" y="36039"/>
                  </a:lnTo>
                  <a:lnTo>
                    <a:pt x="61264" y="35258"/>
                  </a:lnTo>
                  <a:lnTo>
                    <a:pt x="61373" y="34467"/>
                  </a:lnTo>
                  <a:lnTo>
                    <a:pt x="61452" y="33686"/>
                  </a:lnTo>
                  <a:lnTo>
                    <a:pt x="61521" y="32905"/>
                  </a:lnTo>
                  <a:lnTo>
                    <a:pt x="61561" y="32124"/>
                  </a:lnTo>
                  <a:lnTo>
                    <a:pt x="61591" y="31344"/>
                  </a:lnTo>
                  <a:lnTo>
                    <a:pt x="61591" y="30573"/>
                  </a:lnTo>
                  <a:lnTo>
                    <a:pt x="61581" y="29802"/>
                  </a:lnTo>
                  <a:lnTo>
                    <a:pt x="61541" y="29031"/>
                  </a:lnTo>
                  <a:lnTo>
                    <a:pt x="61492" y="28270"/>
                  </a:lnTo>
                  <a:lnTo>
                    <a:pt x="61423" y="27508"/>
                  </a:lnTo>
                  <a:lnTo>
                    <a:pt x="61334" y="26757"/>
                  </a:lnTo>
                  <a:lnTo>
                    <a:pt x="61225" y="26006"/>
                  </a:lnTo>
                  <a:lnTo>
                    <a:pt x="61096" y="25265"/>
                  </a:lnTo>
                  <a:lnTo>
                    <a:pt x="60948" y="24523"/>
                  </a:lnTo>
                  <a:lnTo>
                    <a:pt x="60780" y="23782"/>
                  </a:lnTo>
                  <a:lnTo>
                    <a:pt x="60602" y="23060"/>
                  </a:lnTo>
                  <a:lnTo>
                    <a:pt x="60404" y="22339"/>
                  </a:lnTo>
                  <a:lnTo>
                    <a:pt x="60187" y="21617"/>
                  </a:lnTo>
                  <a:lnTo>
                    <a:pt x="59960" y="20906"/>
                  </a:lnTo>
                  <a:lnTo>
                    <a:pt x="59713" y="20204"/>
                  </a:lnTo>
                  <a:lnTo>
                    <a:pt x="59446" y="19512"/>
                  </a:lnTo>
                  <a:lnTo>
                    <a:pt x="59159" y="18820"/>
                  </a:lnTo>
                  <a:lnTo>
                    <a:pt x="58863" y="18138"/>
                  </a:lnTo>
                  <a:lnTo>
                    <a:pt x="58546" y="17466"/>
                  </a:lnTo>
                  <a:lnTo>
                    <a:pt x="58220" y="16804"/>
                  </a:lnTo>
                  <a:lnTo>
                    <a:pt x="57874" y="16151"/>
                  </a:lnTo>
                  <a:lnTo>
                    <a:pt x="57508" y="15499"/>
                  </a:lnTo>
                  <a:lnTo>
                    <a:pt x="57133" y="14866"/>
                  </a:lnTo>
                  <a:lnTo>
                    <a:pt x="56747" y="14234"/>
                  </a:lnTo>
                  <a:lnTo>
                    <a:pt x="56342" y="13621"/>
                  </a:lnTo>
                  <a:lnTo>
                    <a:pt x="55917" y="13008"/>
                  </a:lnTo>
                  <a:lnTo>
                    <a:pt x="55482" y="12415"/>
                  </a:lnTo>
                  <a:lnTo>
                    <a:pt x="55037" y="11822"/>
                  </a:lnTo>
                  <a:lnTo>
                    <a:pt x="54573" y="11249"/>
                  </a:lnTo>
                  <a:lnTo>
                    <a:pt x="54098" y="10685"/>
                  </a:lnTo>
                  <a:lnTo>
                    <a:pt x="53604" y="10132"/>
                  </a:lnTo>
                  <a:lnTo>
                    <a:pt x="53110" y="9588"/>
                  </a:lnTo>
                  <a:lnTo>
                    <a:pt x="52586" y="9054"/>
                  </a:lnTo>
                  <a:lnTo>
                    <a:pt x="52062" y="8530"/>
                  </a:lnTo>
                  <a:lnTo>
                    <a:pt x="51518" y="8026"/>
                  </a:lnTo>
                  <a:lnTo>
                    <a:pt x="50965" y="7532"/>
                  </a:lnTo>
                  <a:lnTo>
                    <a:pt x="50401" y="7058"/>
                  </a:lnTo>
                  <a:lnTo>
                    <a:pt x="49818" y="6583"/>
                  </a:lnTo>
                  <a:lnTo>
                    <a:pt x="49235" y="6128"/>
                  </a:lnTo>
                  <a:lnTo>
                    <a:pt x="48632" y="5693"/>
                  </a:lnTo>
                  <a:lnTo>
                    <a:pt x="48019" y="5268"/>
                  </a:lnTo>
                  <a:lnTo>
                    <a:pt x="47387" y="4853"/>
                  </a:lnTo>
                  <a:lnTo>
                    <a:pt x="46754" y="4458"/>
                  </a:lnTo>
                  <a:lnTo>
                    <a:pt x="46112" y="4072"/>
                  </a:lnTo>
                  <a:lnTo>
                    <a:pt x="45449" y="3707"/>
                  </a:lnTo>
                  <a:lnTo>
                    <a:pt x="44787" y="3361"/>
                  </a:lnTo>
                  <a:lnTo>
                    <a:pt x="44105" y="3025"/>
                  </a:lnTo>
                  <a:lnTo>
                    <a:pt x="43423" y="2699"/>
                  </a:lnTo>
                  <a:lnTo>
                    <a:pt x="42721" y="2402"/>
                  </a:lnTo>
                  <a:lnTo>
                    <a:pt x="42019" y="2115"/>
                  </a:lnTo>
                  <a:lnTo>
                    <a:pt x="41298" y="1839"/>
                  </a:lnTo>
                  <a:lnTo>
                    <a:pt x="40576" y="1591"/>
                  </a:lnTo>
                  <a:lnTo>
                    <a:pt x="39845" y="1354"/>
                  </a:lnTo>
                  <a:lnTo>
                    <a:pt x="39094" y="1137"/>
                  </a:lnTo>
                  <a:lnTo>
                    <a:pt x="38342" y="939"/>
                  </a:lnTo>
                  <a:lnTo>
                    <a:pt x="37581" y="761"/>
                  </a:lnTo>
                  <a:lnTo>
                    <a:pt x="36820" y="593"/>
                  </a:lnTo>
                  <a:lnTo>
                    <a:pt x="36039" y="445"/>
                  </a:lnTo>
                  <a:lnTo>
                    <a:pt x="35259" y="326"/>
                  </a:lnTo>
                  <a:lnTo>
                    <a:pt x="34468" y="218"/>
                  </a:lnTo>
                  <a:lnTo>
                    <a:pt x="33687" y="138"/>
                  </a:lnTo>
                  <a:lnTo>
                    <a:pt x="32906" y="69"/>
                  </a:lnTo>
                  <a:lnTo>
                    <a:pt x="32125" y="30"/>
                  </a:lnTo>
                  <a:lnTo>
                    <a:pt x="31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459575" y="3709275"/>
              <a:ext cx="1272900" cy="1272900"/>
            </a:xfrm>
            <a:custGeom>
              <a:rect b="b" l="l" r="r" t="t"/>
              <a:pathLst>
                <a:path extrusionOk="0" h="50916" w="50916">
                  <a:moveTo>
                    <a:pt x="25275" y="1"/>
                  </a:moveTo>
                  <a:lnTo>
                    <a:pt x="24632" y="11"/>
                  </a:lnTo>
                  <a:lnTo>
                    <a:pt x="24000" y="40"/>
                  </a:lnTo>
                  <a:lnTo>
                    <a:pt x="23367" y="80"/>
                  </a:lnTo>
                  <a:lnTo>
                    <a:pt x="22744" y="139"/>
                  </a:lnTo>
                  <a:lnTo>
                    <a:pt x="22122" y="218"/>
                  </a:lnTo>
                  <a:lnTo>
                    <a:pt x="21499" y="307"/>
                  </a:lnTo>
                  <a:lnTo>
                    <a:pt x="20886" y="416"/>
                  </a:lnTo>
                  <a:lnTo>
                    <a:pt x="20273" y="534"/>
                  </a:lnTo>
                  <a:lnTo>
                    <a:pt x="19661" y="673"/>
                  </a:lnTo>
                  <a:lnTo>
                    <a:pt x="19058" y="821"/>
                  </a:lnTo>
                  <a:lnTo>
                    <a:pt x="18464" y="979"/>
                  </a:lnTo>
                  <a:lnTo>
                    <a:pt x="17871" y="1157"/>
                  </a:lnTo>
                  <a:lnTo>
                    <a:pt x="17288" y="1355"/>
                  </a:lnTo>
                  <a:lnTo>
                    <a:pt x="16705" y="1562"/>
                  </a:lnTo>
                  <a:lnTo>
                    <a:pt x="16132" y="1780"/>
                  </a:lnTo>
                  <a:lnTo>
                    <a:pt x="15558" y="2007"/>
                  </a:lnTo>
                  <a:lnTo>
                    <a:pt x="14995" y="2254"/>
                  </a:lnTo>
                  <a:lnTo>
                    <a:pt x="14442" y="2521"/>
                  </a:lnTo>
                  <a:lnTo>
                    <a:pt x="13898" y="2788"/>
                  </a:lnTo>
                  <a:lnTo>
                    <a:pt x="13354" y="3075"/>
                  </a:lnTo>
                  <a:lnTo>
                    <a:pt x="12820" y="3371"/>
                  </a:lnTo>
                  <a:lnTo>
                    <a:pt x="12287" y="3688"/>
                  </a:lnTo>
                  <a:lnTo>
                    <a:pt x="11773" y="4004"/>
                  </a:lnTo>
                  <a:lnTo>
                    <a:pt x="11259" y="4340"/>
                  </a:lnTo>
                  <a:lnTo>
                    <a:pt x="10755" y="4686"/>
                  </a:lnTo>
                  <a:lnTo>
                    <a:pt x="10260" y="5052"/>
                  </a:lnTo>
                  <a:lnTo>
                    <a:pt x="9776" y="5417"/>
                  </a:lnTo>
                  <a:lnTo>
                    <a:pt x="9302" y="5803"/>
                  </a:lnTo>
                  <a:lnTo>
                    <a:pt x="8827" y="6198"/>
                  </a:lnTo>
                  <a:lnTo>
                    <a:pt x="8373" y="6603"/>
                  </a:lnTo>
                  <a:lnTo>
                    <a:pt x="7928" y="7019"/>
                  </a:lnTo>
                  <a:lnTo>
                    <a:pt x="7483" y="7444"/>
                  </a:lnTo>
                  <a:lnTo>
                    <a:pt x="7058" y="7879"/>
                  </a:lnTo>
                  <a:lnTo>
                    <a:pt x="6643" y="8323"/>
                  </a:lnTo>
                  <a:lnTo>
                    <a:pt x="6228" y="8788"/>
                  </a:lnTo>
                  <a:lnTo>
                    <a:pt x="5832" y="9252"/>
                  </a:lnTo>
                  <a:lnTo>
                    <a:pt x="5447" y="9737"/>
                  </a:lnTo>
                  <a:lnTo>
                    <a:pt x="5071" y="10221"/>
                  </a:lnTo>
                  <a:lnTo>
                    <a:pt x="4705" y="10715"/>
                  </a:lnTo>
                  <a:lnTo>
                    <a:pt x="4359" y="11219"/>
                  </a:lnTo>
                  <a:lnTo>
                    <a:pt x="4013" y="11743"/>
                  </a:lnTo>
                  <a:lnTo>
                    <a:pt x="3687" y="12267"/>
                  </a:lnTo>
                  <a:lnTo>
                    <a:pt x="3371" y="12801"/>
                  </a:lnTo>
                  <a:lnTo>
                    <a:pt x="3065" y="13345"/>
                  </a:lnTo>
                  <a:lnTo>
                    <a:pt x="2778" y="13898"/>
                  </a:lnTo>
                  <a:lnTo>
                    <a:pt x="2501" y="14452"/>
                  </a:lnTo>
                  <a:lnTo>
                    <a:pt x="2234" y="15025"/>
                  </a:lnTo>
                  <a:lnTo>
                    <a:pt x="1987" y="15598"/>
                  </a:lnTo>
                  <a:lnTo>
                    <a:pt x="1750" y="16181"/>
                  </a:lnTo>
                  <a:lnTo>
                    <a:pt x="1523" y="16775"/>
                  </a:lnTo>
                  <a:lnTo>
                    <a:pt x="1315" y="17377"/>
                  </a:lnTo>
                  <a:lnTo>
                    <a:pt x="1117" y="17980"/>
                  </a:lnTo>
                  <a:lnTo>
                    <a:pt x="939" y="18593"/>
                  </a:lnTo>
                  <a:lnTo>
                    <a:pt x="781" y="19216"/>
                  </a:lnTo>
                  <a:lnTo>
                    <a:pt x="623" y="19849"/>
                  </a:lnTo>
                  <a:lnTo>
                    <a:pt x="495" y="20481"/>
                  </a:lnTo>
                  <a:lnTo>
                    <a:pt x="376" y="21124"/>
                  </a:lnTo>
                  <a:lnTo>
                    <a:pt x="267" y="21776"/>
                  </a:lnTo>
                  <a:lnTo>
                    <a:pt x="178" y="22419"/>
                  </a:lnTo>
                  <a:lnTo>
                    <a:pt x="109" y="23071"/>
                  </a:lnTo>
                  <a:lnTo>
                    <a:pt x="60" y="23713"/>
                  </a:lnTo>
                  <a:lnTo>
                    <a:pt x="20" y="24366"/>
                  </a:lnTo>
                  <a:lnTo>
                    <a:pt x="0" y="25008"/>
                  </a:lnTo>
                  <a:lnTo>
                    <a:pt x="0" y="25641"/>
                  </a:lnTo>
                  <a:lnTo>
                    <a:pt x="10" y="26283"/>
                  </a:lnTo>
                  <a:lnTo>
                    <a:pt x="40" y="26916"/>
                  </a:lnTo>
                  <a:lnTo>
                    <a:pt x="79" y="27549"/>
                  </a:lnTo>
                  <a:lnTo>
                    <a:pt x="139" y="28171"/>
                  </a:lnTo>
                  <a:lnTo>
                    <a:pt x="218" y="28794"/>
                  </a:lnTo>
                  <a:lnTo>
                    <a:pt x="307" y="29417"/>
                  </a:lnTo>
                  <a:lnTo>
                    <a:pt x="416" y="30030"/>
                  </a:lnTo>
                  <a:lnTo>
                    <a:pt x="534" y="30642"/>
                  </a:lnTo>
                  <a:lnTo>
                    <a:pt x="673" y="31255"/>
                  </a:lnTo>
                  <a:lnTo>
                    <a:pt x="821" y="31858"/>
                  </a:lnTo>
                  <a:lnTo>
                    <a:pt x="979" y="32451"/>
                  </a:lnTo>
                  <a:lnTo>
                    <a:pt x="1157" y="33044"/>
                  </a:lnTo>
                  <a:lnTo>
                    <a:pt x="1355" y="33627"/>
                  </a:lnTo>
                  <a:lnTo>
                    <a:pt x="1562" y="34211"/>
                  </a:lnTo>
                  <a:lnTo>
                    <a:pt x="1780" y="34784"/>
                  </a:lnTo>
                  <a:lnTo>
                    <a:pt x="2007" y="35357"/>
                  </a:lnTo>
                  <a:lnTo>
                    <a:pt x="2254" y="35921"/>
                  </a:lnTo>
                  <a:lnTo>
                    <a:pt x="2521" y="36474"/>
                  </a:lnTo>
                  <a:lnTo>
                    <a:pt x="2788" y="37018"/>
                  </a:lnTo>
                  <a:lnTo>
                    <a:pt x="3074" y="37562"/>
                  </a:lnTo>
                  <a:lnTo>
                    <a:pt x="3371" y="38095"/>
                  </a:lnTo>
                  <a:lnTo>
                    <a:pt x="3687" y="38629"/>
                  </a:lnTo>
                  <a:lnTo>
                    <a:pt x="4004" y="39143"/>
                  </a:lnTo>
                  <a:lnTo>
                    <a:pt x="4340" y="39657"/>
                  </a:lnTo>
                  <a:lnTo>
                    <a:pt x="4686" y="40161"/>
                  </a:lnTo>
                  <a:lnTo>
                    <a:pt x="5051" y="40655"/>
                  </a:lnTo>
                  <a:lnTo>
                    <a:pt x="5417" y="41140"/>
                  </a:lnTo>
                  <a:lnTo>
                    <a:pt x="5803" y="41614"/>
                  </a:lnTo>
                  <a:lnTo>
                    <a:pt x="6198" y="42089"/>
                  </a:lnTo>
                  <a:lnTo>
                    <a:pt x="6603" y="42543"/>
                  </a:lnTo>
                  <a:lnTo>
                    <a:pt x="7018" y="42988"/>
                  </a:lnTo>
                  <a:lnTo>
                    <a:pt x="7443" y="43433"/>
                  </a:lnTo>
                  <a:lnTo>
                    <a:pt x="7878" y="43858"/>
                  </a:lnTo>
                  <a:lnTo>
                    <a:pt x="8323" y="44273"/>
                  </a:lnTo>
                  <a:lnTo>
                    <a:pt x="8788" y="44688"/>
                  </a:lnTo>
                  <a:lnTo>
                    <a:pt x="9252" y="45084"/>
                  </a:lnTo>
                  <a:lnTo>
                    <a:pt x="9737" y="45469"/>
                  </a:lnTo>
                  <a:lnTo>
                    <a:pt x="10221" y="45845"/>
                  </a:lnTo>
                  <a:lnTo>
                    <a:pt x="10715" y="46210"/>
                  </a:lnTo>
                  <a:lnTo>
                    <a:pt x="11219" y="46556"/>
                  </a:lnTo>
                  <a:lnTo>
                    <a:pt x="11743" y="46902"/>
                  </a:lnTo>
                  <a:lnTo>
                    <a:pt x="12267" y="47228"/>
                  </a:lnTo>
                  <a:lnTo>
                    <a:pt x="12801" y="47545"/>
                  </a:lnTo>
                  <a:lnTo>
                    <a:pt x="13344" y="47851"/>
                  </a:lnTo>
                  <a:lnTo>
                    <a:pt x="13898" y="48138"/>
                  </a:lnTo>
                  <a:lnTo>
                    <a:pt x="14451" y="48415"/>
                  </a:lnTo>
                  <a:lnTo>
                    <a:pt x="15025" y="48681"/>
                  </a:lnTo>
                  <a:lnTo>
                    <a:pt x="15598" y="48929"/>
                  </a:lnTo>
                  <a:lnTo>
                    <a:pt x="16181" y="49166"/>
                  </a:lnTo>
                  <a:lnTo>
                    <a:pt x="16774" y="49393"/>
                  </a:lnTo>
                  <a:lnTo>
                    <a:pt x="17377" y="49601"/>
                  </a:lnTo>
                  <a:lnTo>
                    <a:pt x="17980" y="49798"/>
                  </a:lnTo>
                  <a:lnTo>
                    <a:pt x="18593" y="49976"/>
                  </a:lnTo>
                  <a:lnTo>
                    <a:pt x="19216" y="50135"/>
                  </a:lnTo>
                  <a:lnTo>
                    <a:pt x="19848" y="50293"/>
                  </a:lnTo>
                  <a:lnTo>
                    <a:pt x="20481" y="50421"/>
                  </a:lnTo>
                  <a:lnTo>
                    <a:pt x="21123" y="50540"/>
                  </a:lnTo>
                  <a:lnTo>
                    <a:pt x="21766" y="50648"/>
                  </a:lnTo>
                  <a:lnTo>
                    <a:pt x="22418" y="50737"/>
                  </a:lnTo>
                  <a:lnTo>
                    <a:pt x="23071" y="50807"/>
                  </a:lnTo>
                  <a:lnTo>
                    <a:pt x="23713" y="50856"/>
                  </a:lnTo>
                  <a:lnTo>
                    <a:pt x="24365" y="50896"/>
                  </a:lnTo>
                  <a:lnTo>
                    <a:pt x="25008" y="50915"/>
                  </a:lnTo>
                  <a:lnTo>
                    <a:pt x="25641" y="50915"/>
                  </a:lnTo>
                  <a:lnTo>
                    <a:pt x="26283" y="50905"/>
                  </a:lnTo>
                  <a:lnTo>
                    <a:pt x="26916" y="50876"/>
                  </a:lnTo>
                  <a:lnTo>
                    <a:pt x="27548" y="50836"/>
                  </a:lnTo>
                  <a:lnTo>
                    <a:pt x="28171" y="50777"/>
                  </a:lnTo>
                  <a:lnTo>
                    <a:pt x="28794" y="50698"/>
                  </a:lnTo>
                  <a:lnTo>
                    <a:pt x="29416" y="50609"/>
                  </a:lnTo>
                  <a:lnTo>
                    <a:pt x="30039" y="50500"/>
                  </a:lnTo>
                  <a:lnTo>
                    <a:pt x="30642" y="50382"/>
                  </a:lnTo>
                  <a:lnTo>
                    <a:pt x="31255" y="50243"/>
                  </a:lnTo>
                  <a:lnTo>
                    <a:pt x="31858" y="50095"/>
                  </a:lnTo>
                  <a:lnTo>
                    <a:pt x="32451" y="49937"/>
                  </a:lnTo>
                  <a:lnTo>
                    <a:pt x="33044" y="49759"/>
                  </a:lnTo>
                  <a:lnTo>
                    <a:pt x="33627" y="49561"/>
                  </a:lnTo>
                  <a:lnTo>
                    <a:pt x="34210" y="49354"/>
                  </a:lnTo>
                  <a:lnTo>
                    <a:pt x="34784" y="49136"/>
                  </a:lnTo>
                  <a:lnTo>
                    <a:pt x="35357" y="48909"/>
                  </a:lnTo>
                  <a:lnTo>
                    <a:pt x="35920" y="48662"/>
                  </a:lnTo>
                  <a:lnTo>
                    <a:pt x="36474" y="48395"/>
                  </a:lnTo>
                  <a:lnTo>
                    <a:pt x="37027" y="48128"/>
                  </a:lnTo>
                  <a:lnTo>
                    <a:pt x="37561" y="47841"/>
                  </a:lnTo>
                  <a:lnTo>
                    <a:pt x="38095" y="47545"/>
                  </a:lnTo>
                  <a:lnTo>
                    <a:pt x="38629" y="47228"/>
                  </a:lnTo>
                  <a:lnTo>
                    <a:pt x="39143" y="46912"/>
                  </a:lnTo>
                  <a:lnTo>
                    <a:pt x="39657" y="46576"/>
                  </a:lnTo>
                  <a:lnTo>
                    <a:pt x="40161" y="46230"/>
                  </a:lnTo>
                  <a:lnTo>
                    <a:pt x="40655" y="45864"/>
                  </a:lnTo>
                  <a:lnTo>
                    <a:pt x="41139" y="45499"/>
                  </a:lnTo>
                  <a:lnTo>
                    <a:pt x="41614" y="45113"/>
                  </a:lnTo>
                  <a:lnTo>
                    <a:pt x="42088" y="44718"/>
                  </a:lnTo>
                  <a:lnTo>
                    <a:pt x="42543" y="44313"/>
                  </a:lnTo>
                  <a:lnTo>
                    <a:pt x="42988" y="43897"/>
                  </a:lnTo>
                  <a:lnTo>
                    <a:pt x="43433" y="43472"/>
                  </a:lnTo>
                  <a:lnTo>
                    <a:pt x="43858" y="43037"/>
                  </a:lnTo>
                  <a:lnTo>
                    <a:pt x="44283" y="42593"/>
                  </a:lnTo>
                  <a:lnTo>
                    <a:pt x="44688" y="42128"/>
                  </a:lnTo>
                  <a:lnTo>
                    <a:pt x="45083" y="41664"/>
                  </a:lnTo>
                  <a:lnTo>
                    <a:pt x="45469" y="41189"/>
                  </a:lnTo>
                  <a:lnTo>
                    <a:pt x="45844" y="40695"/>
                  </a:lnTo>
                  <a:lnTo>
                    <a:pt x="46210" y="40201"/>
                  </a:lnTo>
                  <a:lnTo>
                    <a:pt x="46566" y="39697"/>
                  </a:lnTo>
                  <a:lnTo>
                    <a:pt x="46902" y="39173"/>
                  </a:lnTo>
                  <a:lnTo>
                    <a:pt x="47228" y="38649"/>
                  </a:lnTo>
                  <a:lnTo>
                    <a:pt x="47544" y="38115"/>
                  </a:lnTo>
                  <a:lnTo>
                    <a:pt x="47851" y="37571"/>
                  </a:lnTo>
                  <a:lnTo>
                    <a:pt x="48137" y="37028"/>
                  </a:lnTo>
                  <a:lnTo>
                    <a:pt x="48414" y="36464"/>
                  </a:lnTo>
                  <a:lnTo>
                    <a:pt x="48681" y="35891"/>
                  </a:lnTo>
                  <a:lnTo>
                    <a:pt x="48928" y="35318"/>
                  </a:lnTo>
                  <a:lnTo>
                    <a:pt x="49165" y="34735"/>
                  </a:lnTo>
                  <a:lnTo>
                    <a:pt x="49393" y="34141"/>
                  </a:lnTo>
                  <a:lnTo>
                    <a:pt x="49600" y="33539"/>
                  </a:lnTo>
                  <a:lnTo>
                    <a:pt x="49798" y="32936"/>
                  </a:lnTo>
                  <a:lnTo>
                    <a:pt x="49976" y="32323"/>
                  </a:lnTo>
                  <a:lnTo>
                    <a:pt x="50144" y="31700"/>
                  </a:lnTo>
                  <a:lnTo>
                    <a:pt x="50292" y="31067"/>
                  </a:lnTo>
                  <a:lnTo>
                    <a:pt x="50421" y="30435"/>
                  </a:lnTo>
                  <a:lnTo>
                    <a:pt x="50539" y="29792"/>
                  </a:lnTo>
                  <a:lnTo>
                    <a:pt x="50648" y="29150"/>
                  </a:lnTo>
                  <a:lnTo>
                    <a:pt x="50737" y="28497"/>
                  </a:lnTo>
                  <a:lnTo>
                    <a:pt x="50806" y="27845"/>
                  </a:lnTo>
                  <a:lnTo>
                    <a:pt x="50856" y="27203"/>
                  </a:lnTo>
                  <a:lnTo>
                    <a:pt x="50895" y="26560"/>
                  </a:lnTo>
                  <a:lnTo>
                    <a:pt x="50915" y="25918"/>
                  </a:lnTo>
                  <a:lnTo>
                    <a:pt x="50915" y="25275"/>
                  </a:lnTo>
                  <a:lnTo>
                    <a:pt x="50905" y="24633"/>
                  </a:lnTo>
                  <a:lnTo>
                    <a:pt x="50875" y="24000"/>
                  </a:lnTo>
                  <a:lnTo>
                    <a:pt x="50836" y="23367"/>
                  </a:lnTo>
                  <a:lnTo>
                    <a:pt x="50777" y="22745"/>
                  </a:lnTo>
                  <a:lnTo>
                    <a:pt x="50698" y="22122"/>
                  </a:lnTo>
                  <a:lnTo>
                    <a:pt x="50609" y="21499"/>
                  </a:lnTo>
                  <a:lnTo>
                    <a:pt x="50500" y="20886"/>
                  </a:lnTo>
                  <a:lnTo>
                    <a:pt x="50381" y="20274"/>
                  </a:lnTo>
                  <a:lnTo>
                    <a:pt x="50243" y="19661"/>
                  </a:lnTo>
                  <a:lnTo>
                    <a:pt x="50095" y="19058"/>
                  </a:lnTo>
                  <a:lnTo>
                    <a:pt x="49936" y="18465"/>
                  </a:lnTo>
                  <a:lnTo>
                    <a:pt x="49759" y="17872"/>
                  </a:lnTo>
                  <a:lnTo>
                    <a:pt x="49561" y="17289"/>
                  </a:lnTo>
                  <a:lnTo>
                    <a:pt x="49363" y="16705"/>
                  </a:lnTo>
                  <a:lnTo>
                    <a:pt x="49136" y="16132"/>
                  </a:lnTo>
                  <a:lnTo>
                    <a:pt x="48908" y="15559"/>
                  </a:lnTo>
                  <a:lnTo>
                    <a:pt x="48661" y="14995"/>
                  </a:lnTo>
                  <a:lnTo>
                    <a:pt x="48404" y="14442"/>
                  </a:lnTo>
                  <a:lnTo>
                    <a:pt x="48128" y="13898"/>
                  </a:lnTo>
                  <a:lnTo>
                    <a:pt x="47841" y="13355"/>
                  </a:lnTo>
                  <a:lnTo>
                    <a:pt x="47544" y="12821"/>
                  </a:lnTo>
                  <a:lnTo>
                    <a:pt x="47228" y="12287"/>
                  </a:lnTo>
                  <a:lnTo>
                    <a:pt x="46912" y="11773"/>
                  </a:lnTo>
                  <a:lnTo>
                    <a:pt x="46576" y="11259"/>
                  </a:lnTo>
                  <a:lnTo>
                    <a:pt x="46230" y="10755"/>
                  </a:lnTo>
                  <a:lnTo>
                    <a:pt x="45864" y="10261"/>
                  </a:lnTo>
                  <a:lnTo>
                    <a:pt x="45498" y="9776"/>
                  </a:lnTo>
                  <a:lnTo>
                    <a:pt x="45113" y="9302"/>
                  </a:lnTo>
                  <a:lnTo>
                    <a:pt x="44717" y="8827"/>
                  </a:lnTo>
                  <a:lnTo>
                    <a:pt x="44312" y="8373"/>
                  </a:lnTo>
                  <a:lnTo>
                    <a:pt x="43897" y="7928"/>
                  </a:lnTo>
                  <a:lnTo>
                    <a:pt x="43472" y="7483"/>
                  </a:lnTo>
                  <a:lnTo>
                    <a:pt x="43037" y="7058"/>
                  </a:lnTo>
                  <a:lnTo>
                    <a:pt x="42592" y="6643"/>
                  </a:lnTo>
                  <a:lnTo>
                    <a:pt x="42128" y="6228"/>
                  </a:lnTo>
                  <a:lnTo>
                    <a:pt x="41663" y="5832"/>
                  </a:lnTo>
                  <a:lnTo>
                    <a:pt x="41189" y="5447"/>
                  </a:lnTo>
                  <a:lnTo>
                    <a:pt x="40695" y="5071"/>
                  </a:lnTo>
                  <a:lnTo>
                    <a:pt x="40200" y="4706"/>
                  </a:lnTo>
                  <a:lnTo>
                    <a:pt x="39696" y="4360"/>
                  </a:lnTo>
                  <a:lnTo>
                    <a:pt x="39172" y="4014"/>
                  </a:lnTo>
                  <a:lnTo>
                    <a:pt x="38648" y="3688"/>
                  </a:lnTo>
                  <a:lnTo>
                    <a:pt x="38115" y="3371"/>
                  </a:lnTo>
                  <a:lnTo>
                    <a:pt x="37571" y="3065"/>
                  </a:lnTo>
                  <a:lnTo>
                    <a:pt x="37027" y="2778"/>
                  </a:lnTo>
                  <a:lnTo>
                    <a:pt x="36464" y="2501"/>
                  </a:lnTo>
                  <a:lnTo>
                    <a:pt x="35891" y="2235"/>
                  </a:lnTo>
                  <a:lnTo>
                    <a:pt x="35317" y="1987"/>
                  </a:lnTo>
                  <a:lnTo>
                    <a:pt x="34734" y="1750"/>
                  </a:lnTo>
                  <a:lnTo>
                    <a:pt x="34141" y="1523"/>
                  </a:lnTo>
                  <a:lnTo>
                    <a:pt x="33538" y="1315"/>
                  </a:lnTo>
                  <a:lnTo>
                    <a:pt x="32935" y="1118"/>
                  </a:lnTo>
                  <a:lnTo>
                    <a:pt x="32322" y="940"/>
                  </a:lnTo>
                  <a:lnTo>
                    <a:pt x="31700" y="782"/>
                  </a:lnTo>
                  <a:lnTo>
                    <a:pt x="31067" y="623"/>
                  </a:lnTo>
                  <a:lnTo>
                    <a:pt x="30435" y="495"/>
                  </a:lnTo>
                  <a:lnTo>
                    <a:pt x="29792" y="376"/>
                  </a:lnTo>
                  <a:lnTo>
                    <a:pt x="29150" y="268"/>
                  </a:lnTo>
                  <a:lnTo>
                    <a:pt x="28497" y="179"/>
                  </a:lnTo>
                  <a:lnTo>
                    <a:pt x="27845" y="109"/>
                  </a:lnTo>
                  <a:lnTo>
                    <a:pt x="27202" y="60"/>
                  </a:lnTo>
                  <a:lnTo>
                    <a:pt x="26560" y="20"/>
                  </a:lnTo>
                  <a:lnTo>
                    <a:pt x="259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459575" y="3709275"/>
              <a:ext cx="1272900" cy="1272900"/>
            </a:xfrm>
            <a:custGeom>
              <a:rect b="b" l="l" r="r" t="t"/>
              <a:pathLst>
                <a:path extrusionOk="0" fill="none" h="50916" w="50916">
                  <a:moveTo>
                    <a:pt x="21766" y="50648"/>
                  </a:moveTo>
                  <a:lnTo>
                    <a:pt x="21766" y="50648"/>
                  </a:lnTo>
                  <a:lnTo>
                    <a:pt x="21123" y="50540"/>
                  </a:lnTo>
                  <a:lnTo>
                    <a:pt x="20481" y="50421"/>
                  </a:lnTo>
                  <a:lnTo>
                    <a:pt x="19848" y="50293"/>
                  </a:lnTo>
                  <a:lnTo>
                    <a:pt x="19216" y="50135"/>
                  </a:lnTo>
                  <a:lnTo>
                    <a:pt x="18593" y="49976"/>
                  </a:lnTo>
                  <a:lnTo>
                    <a:pt x="17980" y="49798"/>
                  </a:lnTo>
                  <a:lnTo>
                    <a:pt x="17377" y="49601"/>
                  </a:lnTo>
                  <a:lnTo>
                    <a:pt x="16774" y="49393"/>
                  </a:lnTo>
                  <a:lnTo>
                    <a:pt x="16181" y="49166"/>
                  </a:lnTo>
                  <a:lnTo>
                    <a:pt x="15598" y="48929"/>
                  </a:lnTo>
                  <a:lnTo>
                    <a:pt x="15025" y="48681"/>
                  </a:lnTo>
                  <a:lnTo>
                    <a:pt x="14451" y="48415"/>
                  </a:lnTo>
                  <a:lnTo>
                    <a:pt x="13898" y="48138"/>
                  </a:lnTo>
                  <a:lnTo>
                    <a:pt x="13344" y="47851"/>
                  </a:lnTo>
                  <a:lnTo>
                    <a:pt x="12801" y="47545"/>
                  </a:lnTo>
                  <a:lnTo>
                    <a:pt x="12267" y="47228"/>
                  </a:lnTo>
                  <a:lnTo>
                    <a:pt x="11743" y="46902"/>
                  </a:lnTo>
                  <a:lnTo>
                    <a:pt x="11219" y="46556"/>
                  </a:lnTo>
                  <a:lnTo>
                    <a:pt x="10715" y="46210"/>
                  </a:lnTo>
                  <a:lnTo>
                    <a:pt x="10221" y="45845"/>
                  </a:lnTo>
                  <a:lnTo>
                    <a:pt x="9737" y="45469"/>
                  </a:lnTo>
                  <a:lnTo>
                    <a:pt x="9252" y="45084"/>
                  </a:lnTo>
                  <a:lnTo>
                    <a:pt x="8788" y="44688"/>
                  </a:lnTo>
                  <a:lnTo>
                    <a:pt x="8323" y="44273"/>
                  </a:lnTo>
                  <a:lnTo>
                    <a:pt x="7878" y="43858"/>
                  </a:lnTo>
                  <a:lnTo>
                    <a:pt x="7443" y="43433"/>
                  </a:lnTo>
                  <a:lnTo>
                    <a:pt x="7018" y="42988"/>
                  </a:lnTo>
                  <a:lnTo>
                    <a:pt x="6603" y="42543"/>
                  </a:lnTo>
                  <a:lnTo>
                    <a:pt x="6198" y="42089"/>
                  </a:lnTo>
                  <a:lnTo>
                    <a:pt x="5803" y="41614"/>
                  </a:lnTo>
                  <a:lnTo>
                    <a:pt x="5417" y="41140"/>
                  </a:lnTo>
                  <a:lnTo>
                    <a:pt x="5051" y="40655"/>
                  </a:lnTo>
                  <a:lnTo>
                    <a:pt x="4686" y="40161"/>
                  </a:lnTo>
                  <a:lnTo>
                    <a:pt x="4340" y="39657"/>
                  </a:lnTo>
                  <a:lnTo>
                    <a:pt x="4004" y="39143"/>
                  </a:lnTo>
                  <a:lnTo>
                    <a:pt x="3687" y="38629"/>
                  </a:lnTo>
                  <a:lnTo>
                    <a:pt x="3371" y="38095"/>
                  </a:lnTo>
                  <a:lnTo>
                    <a:pt x="3074" y="37562"/>
                  </a:lnTo>
                  <a:lnTo>
                    <a:pt x="2788" y="37018"/>
                  </a:lnTo>
                  <a:lnTo>
                    <a:pt x="2521" y="36474"/>
                  </a:lnTo>
                  <a:lnTo>
                    <a:pt x="2254" y="35921"/>
                  </a:lnTo>
                  <a:lnTo>
                    <a:pt x="2007" y="35357"/>
                  </a:lnTo>
                  <a:lnTo>
                    <a:pt x="1780" y="34784"/>
                  </a:lnTo>
                  <a:lnTo>
                    <a:pt x="1562" y="34211"/>
                  </a:lnTo>
                  <a:lnTo>
                    <a:pt x="1355" y="33627"/>
                  </a:lnTo>
                  <a:lnTo>
                    <a:pt x="1157" y="33044"/>
                  </a:lnTo>
                  <a:lnTo>
                    <a:pt x="979" y="32451"/>
                  </a:lnTo>
                  <a:lnTo>
                    <a:pt x="821" y="31858"/>
                  </a:lnTo>
                  <a:lnTo>
                    <a:pt x="673" y="31255"/>
                  </a:lnTo>
                  <a:lnTo>
                    <a:pt x="534" y="30642"/>
                  </a:lnTo>
                  <a:lnTo>
                    <a:pt x="416" y="30030"/>
                  </a:lnTo>
                  <a:lnTo>
                    <a:pt x="307" y="29417"/>
                  </a:lnTo>
                  <a:lnTo>
                    <a:pt x="218" y="28794"/>
                  </a:lnTo>
                  <a:lnTo>
                    <a:pt x="139" y="28171"/>
                  </a:lnTo>
                  <a:lnTo>
                    <a:pt x="79" y="27549"/>
                  </a:lnTo>
                  <a:lnTo>
                    <a:pt x="40" y="26916"/>
                  </a:lnTo>
                  <a:lnTo>
                    <a:pt x="10" y="26283"/>
                  </a:lnTo>
                  <a:lnTo>
                    <a:pt x="0" y="25641"/>
                  </a:lnTo>
                  <a:lnTo>
                    <a:pt x="0" y="25008"/>
                  </a:lnTo>
                  <a:lnTo>
                    <a:pt x="20" y="24366"/>
                  </a:lnTo>
                  <a:lnTo>
                    <a:pt x="60" y="23713"/>
                  </a:lnTo>
                  <a:lnTo>
                    <a:pt x="109" y="23071"/>
                  </a:lnTo>
                  <a:lnTo>
                    <a:pt x="178" y="22419"/>
                  </a:lnTo>
                  <a:lnTo>
                    <a:pt x="267" y="21776"/>
                  </a:lnTo>
                  <a:lnTo>
                    <a:pt x="267" y="21776"/>
                  </a:lnTo>
                  <a:lnTo>
                    <a:pt x="376" y="21124"/>
                  </a:lnTo>
                  <a:lnTo>
                    <a:pt x="495" y="20481"/>
                  </a:lnTo>
                  <a:lnTo>
                    <a:pt x="623" y="19849"/>
                  </a:lnTo>
                  <a:lnTo>
                    <a:pt x="781" y="19216"/>
                  </a:lnTo>
                  <a:lnTo>
                    <a:pt x="939" y="18593"/>
                  </a:lnTo>
                  <a:lnTo>
                    <a:pt x="1117" y="17980"/>
                  </a:lnTo>
                  <a:lnTo>
                    <a:pt x="1315" y="17377"/>
                  </a:lnTo>
                  <a:lnTo>
                    <a:pt x="1523" y="16775"/>
                  </a:lnTo>
                  <a:lnTo>
                    <a:pt x="1750" y="16181"/>
                  </a:lnTo>
                  <a:lnTo>
                    <a:pt x="1987" y="15598"/>
                  </a:lnTo>
                  <a:lnTo>
                    <a:pt x="2234" y="15025"/>
                  </a:lnTo>
                  <a:lnTo>
                    <a:pt x="2501" y="14452"/>
                  </a:lnTo>
                  <a:lnTo>
                    <a:pt x="2778" y="13898"/>
                  </a:lnTo>
                  <a:lnTo>
                    <a:pt x="3065" y="13345"/>
                  </a:lnTo>
                  <a:lnTo>
                    <a:pt x="3371" y="12801"/>
                  </a:lnTo>
                  <a:lnTo>
                    <a:pt x="3687" y="12267"/>
                  </a:lnTo>
                  <a:lnTo>
                    <a:pt x="4013" y="11743"/>
                  </a:lnTo>
                  <a:lnTo>
                    <a:pt x="4359" y="11219"/>
                  </a:lnTo>
                  <a:lnTo>
                    <a:pt x="4705" y="10715"/>
                  </a:lnTo>
                  <a:lnTo>
                    <a:pt x="5071" y="10221"/>
                  </a:lnTo>
                  <a:lnTo>
                    <a:pt x="5447" y="9737"/>
                  </a:lnTo>
                  <a:lnTo>
                    <a:pt x="5832" y="9252"/>
                  </a:lnTo>
                  <a:lnTo>
                    <a:pt x="6228" y="8788"/>
                  </a:lnTo>
                  <a:lnTo>
                    <a:pt x="6643" y="8323"/>
                  </a:lnTo>
                  <a:lnTo>
                    <a:pt x="7058" y="7879"/>
                  </a:lnTo>
                  <a:lnTo>
                    <a:pt x="7483" y="7444"/>
                  </a:lnTo>
                  <a:lnTo>
                    <a:pt x="7928" y="7019"/>
                  </a:lnTo>
                  <a:lnTo>
                    <a:pt x="8373" y="6603"/>
                  </a:lnTo>
                  <a:lnTo>
                    <a:pt x="8827" y="6198"/>
                  </a:lnTo>
                  <a:lnTo>
                    <a:pt x="9302" y="5803"/>
                  </a:lnTo>
                  <a:lnTo>
                    <a:pt x="9776" y="5417"/>
                  </a:lnTo>
                  <a:lnTo>
                    <a:pt x="10260" y="5052"/>
                  </a:lnTo>
                  <a:lnTo>
                    <a:pt x="10755" y="4686"/>
                  </a:lnTo>
                  <a:lnTo>
                    <a:pt x="11259" y="4340"/>
                  </a:lnTo>
                  <a:lnTo>
                    <a:pt x="11773" y="4004"/>
                  </a:lnTo>
                  <a:lnTo>
                    <a:pt x="12287" y="3688"/>
                  </a:lnTo>
                  <a:lnTo>
                    <a:pt x="12820" y="3371"/>
                  </a:lnTo>
                  <a:lnTo>
                    <a:pt x="13354" y="3075"/>
                  </a:lnTo>
                  <a:lnTo>
                    <a:pt x="13898" y="2788"/>
                  </a:lnTo>
                  <a:lnTo>
                    <a:pt x="14442" y="2521"/>
                  </a:lnTo>
                  <a:lnTo>
                    <a:pt x="14995" y="2254"/>
                  </a:lnTo>
                  <a:lnTo>
                    <a:pt x="15558" y="2007"/>
                  </a:lnTo>
                  <a:lnTo>
                    <a:pt x="16132" y="1780"/>
                  </a:lnTo>
                  <a:lnTo>
                    <a:pt x="16705" y="1562"/>
                  </a:lnTo>
                  <a:lnTo>
                    <a:pt x="17288" y="1355"/>
                  </a:lnTo>
                  <a:lnTo>
                    <a:pt x="17871" y="1157"/>
                  </a:lnTo>
                  <a:lnTo>
                    <a:pt x="18464" y="979"/>
                  </a:lnTo>
                  <a:lnTo>
                    <a:pt x="19058" y="821"/>
                  </a:lnTo>
                  <a:lnTo>
                    <a:pt x="19661" y="673"/>
                  </a:lnTo>
                  <a:lnTo>
                    <a:pt x="20273" y="534"/>
                  </a:lnTo>
                  <a:lnTo>
                    <a:pt x="20886" y="416"/>
                  </a:lnTo>
                  <a:lnTo>
                    <a:pt x="21499" y="307"/>
                  </a:lnTo>
                  <a:lnTo>
                    <a:pt x="22122" y="218"/>
                  </a:lnTo>
                  <a:lnTo>
                    <a:pt x="22744" y="139"/>
                  </a:lnTo>
                  <a:lnTo>
                    <a:pt x="23367" y="80"/>
                  </a:lnTo>
                  <a:lnTo>
                    <a:pt x="24000" y="40"/>
                  </a:lnTo>
                  <a:lnTo>
                    <a:pt x="24632" y="11"/>
                  </a:lnTo>
                  <a:lnTo>
                    <a:pt x="25275" y="1"/>
                  </a:lnTo>
                  <a:lnTo>
                    <a:pt x="25917" y="1"/>
                  </a:lnTo>
                  <a:lnTo>
                    <a:pt x="26560" y="20"/>
                  </a:lnTo>
                  <a:lnTo>
                    <a:pt x="27202" y="60"/>
                  </a:lnTo>
                  <a:lnTo>
                    <a:pt x="27845" y="109"/>
                  </a:lnTo>
                  <a:lnTo>
                    <a:pt x="28497" y="179"/>
                  </a:lnTo>
                  <a:lnTo>
                    <a:pt x="29150" y="268"/>
                  </a:lnTo>
                  <a:lnTo>
                    <a:pt x="29150" y="268"/>
                  </a:lnTo>
                  <a:lnTo>
                    <a:pt x="29792" y="376"/>
                  </a:lnTo>
                  <a:lnTo>
                    <a:pt x="30435" y="495"/>
                  </a:lnTo>
                  <a:lnTo>
                    <a:pt x="31067" y="623"/>
                  </a:lnTo>
                  <a:lnTo>
                    <a:pt x="31700" y="782"/>
                  </a:lnTo>
                  <a:lnTo>
                    <a:pt x="32322" y="940"/>
                  </a:lnTo>
                  <a:lnTo>
                    <a:pt x="32935" y="1118"/>
                  </a:lnTo>
                  <a:lnTo>
                    <a:pt x="33538" y="1315"/>
                  </a:lnTo>
                  <a:lnTo>
                    <a:pt x="34141" y="1523"/>
                  </a:lnTo>
                  <a:lnTo>
                    <a:pt x="34734" y="1750"/>
                  </a:lnTo>
                  <a:lnTo>
                    <a:pt x="35317" y="1987"/>
                  </a:lnTo>
                  <a:lnTo>
                    <a:pt x="35891" y="2235"/>
                  </a:lnTo>
                  <a:lnTo>
                    <a:pt x="36464" y="2501"/>
                  </a:lnTo>
                  <a:lnTo>
                    <a:pt x="37027" y="2778"/>
                  </a:lnTo>
                  <a:lnTo>
                    <a:pt x="37571" y="3065"/>
                  </a:lnTo>
                  <a:lnTo>
                    <a:pt x="38115" y="3371"/>
                  </a:lnTo>
                  <a:lnTo>
                    <a:pt x="38648" y="3688"/>
                  </a:lnTo>
                  <a:lnTo>
                    <a:pt x="39172" y="4014"/>
                  </a:lnTo>
                  <a:lnTo>
                    <a:pt x="39696" y="4360"/>
                  </a:lnTo>
                  <a:lnTo>
                    <a:pt x="40200" y="4706"/>
                  </a:lnTo>
                  <a:lnTo>
                    <a:pt x="40695" y="5071"/>
                  </a:lnTo>
                  <a:lnTo>
                    <a:pt x="41189" y="5447"/>
                  </a:lnTo>
                  <a:lnTo>
                    <a:pt x="41663" y="5832"/>
                  </a:lnTo>
                  <a:lnTo>
                    <a:pt x="42128" y="6228"/>
                  </a:lnTo>
                  <a:lnTo>
                    <a:pt x="42592" y="6643"/>
                  </a:lnTo>
                  <a:lnTo>
                    <a:pt x="43037" y="7058"/>
                  </a:lnTo>
                  <a:lnTo>
                    <a:pt x="43472" y="7483"/>
                  </a:lnTo>
                  <a:lnTo>
                    <a:pt x="43897" y="7928"/>
                  </a:lnTo>
                  <a:lnTo>
                    <a:pt x="44312" y="8373"/>
                  </a:lnTo>
                  <a:lnTo>
                    <a:pt x="44717" y="8827"/>
                  </a:lnTo>
                  <a:lnTo>
                    <a:pt x="45113" y="9302"/>
                  </a:lnTo>
                  <a:lnTo>
                    <a:pt x="45498" y="9776"/>
                  </a:lnTo>
                  <a:lnTo>
                    <a:pt x="45864" y="10261"/>
                  </a:lnTo>
                  <a:lnTo>
                    <a:pt x="46230" y="10755"/>
                  </a:lnTo>
                  <a:lnTo>
                    <a:pt x="46576" y="11259"/>
                  </a:lnTo>
                  <a:lnTo>
                    <a:pt x="46912" y="11773"/>
                  </a:lnTo>
                  <a:lnTo>
                    <a:pt x="47228" y="12287"/>
                  </a:lnTo>
                  <a:lnTo>
                    <a:pt x="47544" y="12821"/>
                  </a:lnTo>
                  <a:lnTo>
                    <a:pt x="47841" y="13355"/>
                  </a:lnTo>
                  <a:lnTo>
                    <a:pt x="48128" y="13898"/>
                  </a:lnTo>
                  <a:lnTo>
                    <a:pt x="48404" y="14442"/>
                  </a:lnTo>
                  <a:lnTo>
                    <a:pt x="48661" y="14995"/>
                  </a:lnTo>
                  <a:lnTo>
                    <a:pt x="48908" y="15559"/>
                  </a:lnTo>
                  <a:lnTo>
                    <a:pt x="49136" y="16132"/>
                  </a:lnTo>
                  <a:lnTo>
                    <a:pt x="49363" y="16705"/>
                  </a:lnTo>
                  <a:lnTo>
                    <a:pt x="49561" y="17289"/>
                  </a:lnTo>
                  <a:lnTo>
                    <a:pt x="49759" y="17872"/>
                  </a:lnTo>
                  <a:lnTo>
                    <a:pt x="49936" y="18465"/>
                  </a:lnTo>
                  <a:lnTo>
                    <a:pt x="50095" y="19058"/>
                  </a:lnTo>
                  <a:lnTo>
                    <a:pt x="50243" y="19661"/>
                  </a:lnTo>
                  <a:lnTo>
                    <a:pt x="50381" y="20274"/>
                  </a:lnTo>
                  <a:lnTo>
                    <a:pt x="50500" y="20886"/>
                  </a:lnTo>
                  <a:lnTo>
                    <a:pt x="50609" y="21499"/>
                  </a:lnTo>
                  <a:lnTo>
                    <a:pt x="50698" y="22122"/>
                  </a:lnTo>
                  <a:lnTo>
                    <a:pt x="50777" y="22745"/>
                  </a:lnTo>
                  <a:lnTo>
                    <a:pt x="50836" y="23367"/>
                  </a:lnTo>
                  <a:lnTo>
                    <a:pt x="50875" y="24000"/>
                  </a:lnTo>
                  <a:lnTo>
                    <a:pt x="50905" y="24633"/>
                  </a:lnTo>
                  <a:lnTo>
                    <a:pt x="50915" y="25275"/>
                  </a:lnTo>
                  <a:lnTo>
                    <a:pt x="50915" y="25918"/>
                  </a:lnTo>
                  <a:lnTo>
                    <a:pt x="50895" y="26560"/>
                  </a:lnTo>
                  <a:lnTo>
                    <a:pt x="50856" y="27203"/>
                  </a:lnTo>
                  <a:lnTo>
                    <a:pt x="50806" y="27845"/>
                  </a:lnTo>
                  <a:lnTo>
                    <a:pt x="50737" y="28497"/>
                  </a:lnTo>
                  <a:lnTo>
                    <a:pt x="50648" y="29150"/>
                  </a:lnTo>
                  <a:lnTo>
                    <a:pt x="50648" y="29150"/>
                  </a:lnTo>
                  <a:lnTo>
                    <a:pt x="50539" y="29792"/>
                  </a:lnTo>
                  <a:lnTo>
                    <a:pt x="50421" y="30435"/>
                  </a:lnTo>
                  <a:lnTo>
                    <a:pt x="50292" y="31067"/>
                  </a:lnTo>
                  <a:lnTo>
                    <a:pt x="50144" y="31700"/>
                  </a:lnTo>
                  <a:lnTo>
                    <a:pt x="49976" y="32323"/>
                  </a:lnTo>
                  <a:lnTo>
                    <a:pt x="49798" y="32936"/>
                  </a:lnTo>
                  <a:lnTo>
                    <a:pt x="49600" y="33539"/>
                  </a:lnTo>
                  <a:lnTo>
                    <a:pt x="49393" y="34141"/>
                  </a:lnTo>
                  <a:lnTo>
                    <a:pt x="49165" y="34735"/>
                  </a:lnTo>
                  <a:lnTo>
                    <a:pt x="48928" y="35318"/>
                  </a:lnTo>
                  <a:lnTo>
                    <a:pt x="48681" y="35891"/>
                  </a:lnTo>
                  <a:lnTo>
                    <a:pt x="48414" y="36464"/>
                  </a:lnTo>
                  <a:lnTo>
                    <a:pt x="48137" y="37028"/>
                  </a:lnTo>
                  <a:lnTo>
                    <a:pt x="47851" y="37571"/>
                  </a:lnTo>
                  <a:lnTo>
                    <a:pt x="47544" y="38115"/>
                  </a:lnTo>
                  <a:lnTo>
                    <a:pt x="47228" y="38649"/>
                  </a:lnTo>
                  <a:lnTo>
                    <a:pt x="46902" y="39173"/>
                  </a:lnTo>
                  <a:lnTo>
                    <a:pt x="46566" y="39697"/>
                  </a:lnTo>
                  <a:lnTo>
                    <a:pt x="46210" y="40201"/>
                  </a:lnTo>
                  <a:lnTo>
                    <a:pt x="45844" y="40695"/>
                  </a:lnTo>
                  <a:lnTo>
                    <a:pt x="45469" y="41189"/>
                  </a:lnTo>
                  <a:lnTo>
                    <a:pt x="45083" y="41664"/>
                  </a:lnTo>
                  <a:lnTo>
                    <a:pt x="44688" y="42128"/>
                  </a:lnTo>
                  <a:lnTo>
                    <a:pt x="44283" y="42593"/>
                  </a:lnTo>
                  <a:lnTo>
                    <a:pt x="43858" y="43037"/>
                  </a:lnTo>
                  <a:lnTo>
                    <a:pt x="43433" y="43472"/>
                  </a:lnTo>
                  <a:lnTo>
                    <a:pt x="42988" y="43897"/>
                  </a:lnTo>
                  <a:lnTo>
                    <a:pt x="42543" y="44313"/>
                  </a:lnTo>
                  <a:lnTo>
                    <a:pt x="42088" y="44718"/>
                  </a:lnTo>
                  <a:lnTo>
                    <a:pt x="41614" y="45113"/>
                  </a:lnTo>
                  <a:lnTo>
                    <a:pt x="41139" y="45499"/>
                  </a:lnTo>
                  <a:lnTo>
                    <a:pt x="40655" y="45864"/>
                  </a:lnTo>
                  <a:lnTo>
                    <a:pt x="40161" y="46230"/>
                  </a:lnTo>
                  <a:lnTo>
                    <a:pt x="39657" y="46576"/>
                  </a:lnTo>
                  <a:lnTo>
                    <a:pt x="39143" y="46912"/>
                  </a:lnTo>
                  <a:lnTo>
                    <a:pt x="38629" y="47228"/>
                  </a:lnTo>
                  <a:lnTo>
                    <a:pt x="38095" y="47545"/>
                  </a:lnTo>
                  <a:lnTo>
                    <a:pt x="37561" y="47841"/>
                  </a:lnTo>
                  <a:lnTo>
                    <a:pt x="37027" y="48128"/>
                  </a:lnTo>
                  <a:lnTo>
                    <a:pt x="36474" y="48395"/>
                  </a:lnTo>
                  <a:lnTo>
                    <a:pt x="35920" y="48662"/>
                  </a:lnTo>
                  <a:lnTo>
                    <a:pt x="35357" y="48909"/>
                  </a:lnTo>
                  <a:lnTo>
                    <a:pt x="34784" y="49136"/>
                  </a:lnTo>
                  <a:lnTo>
                    <a:pt x="34210" y="49354"/>
                  </a:lnTo>
                  <a:lnTo>
                    <a:pt x="33627" y="49561"/>
                  </a:lnTo>
                  <a:lnTo>
                    <a:pt x="33044" y="49759"/>
                  </a:lnTo>
                  <a:lnTo>
                    <a:pt x="32451" y="49937"/>
                  </a:lnTo>
                  <a:lnTo>
                    <a:pt x="31858" y="50095"/>
                  </a:lnTo>
                  <a:lnTo>
                    <a:pt x="31255" y="50243"/>
                  </a:lnTo>
                  <a:lnTo>
                    <a:pt x="30642" y="50382"/>
                  </a:lnTo>
                  <a:lnTo>
                    <a:pt x="30039" y="50500"/>
                  </a:lnTo>
                  <a:lnTo>
                    <a:pt x="29416" y="50609"/>
                  </a:lnTo>
                  <a:lnTo>
                    <a:pt x="28794" y="50698"/>
                  </a:lnTo>
                  <a:lnTo>
                    <a:pt x="28171" y="50777"/>
                  </a:lnTo>
                  <a:lnTo>
                    <a:pt x="27548" y="50836"/>
                  </a:lnTo>
                  <a:lnTo>
                    <a:pt x="26916" y="50876"/>
                  </a:lnTo>
                  <a:lnTo>
                    <a:pt x="26283" y="50905"/>
                  </a:lnTo>
                  <a:lnTo>
                    <a:pt x="25641" y="50915"/>
                  </a:lnTo>
                  <a:lnTo>
                    <a:pt x="25008" y="50915"/>
                  </a:lnTo>
                  <a:lnTo>
                    <a:pt x="24365" y="50896"/>
                  </a:lnTo>
                  <a:lnTo>
                    <a:pt x="23713" y="50856"/>
                  </a:lnTo>
                  <a:lnTo>
                    <a:pt x="23071" y="50807"/>
                  </a:lnTo>
                  <a:lnTo>
                    <a:pt x="22418" y="50737"/>
                  </a:lnTo>
                  <a:lnTo>
                    <a:pt x="21766" y="506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553975" y="3803675"/>
              <a:ext cx="1084100" cy="1084100"/>
            </a:xfrm>
            <a:custGeom>
              <a:rect b="b" l="l" r="r" t="t"/>
              <a:pathLst>
                <a:path extrusionOk="0" h="43364" w="43364">
                  <a:moveTo>
                    <a:pt x="21519" y="1"/>
                  </a:moveTo>
                  <a:lnTo>
                    <a:pt x="20975" y="10"/>
                  </a:lnTo>
                  <a:lnTo>
                    <a:pt x="20431" y="30"/>
                  </a:lnTo>
                  <a:lnTo>
                    <a:pt x="19898" y="70"/>
                  </a:lnTo>
                  <a:lnTo>
                    <a:pt x="19364" y="119"/>
                  </a:lnTo>
                  <a:lnTo>
                    <a:pt x="18830" y="178"/>
                  </a:lnTo>
                  <a:lnTo>
                    <a:pt x="18306" y="258"/>
                  </a:lnTo>
                  <a:lnTo>
                    <a:pt x="17772" y="346"/>
                  </a:lnTo>
                  <a:lnTo>
                    <a:pt x="17258" y="445"/>
                  </a:lnTo>
                  <a:lnTo>
                    <a:pt x="16735" y="564"/>
                  </a:lnTo>
                  <a:lnTo>
                    <a:pt x="16230" y="692"/>
                  </a:lnTo>
                  <a:lnTo>
                    <a:pt x="15716" y="831"/>
                  </a:lnTo>
                  <a:lnTo>
                    <a:pt x="15212" y="979"/>
                  </a:lnTo>
                  <a:lnTo>
                    <a:pt x="14708" y="1147"/>
                  </a:lnTo>
                  <a:lnTo>
                    <a:pt x="14214" y="1315"/>
                  </a:lnTo>
                  <a:lnTo>
                    <a:pt x="13730" y="1503"/>
                  </a:lnTo>
                  <a:lnTo>
                    <a:pt x="13245" y="1701"/>
                  </a:lnTo>
                  <a:lnTo>
                    <a:pt x="12761" y="1918"/>
                  </a:lnTo>
                  <a:lnTo>
                    <a:pt x="12296" y="2136"/>
                  </a:lnTo>
                  <a:lnTo>
                    <a:pt x="11822" y="2363"/>
                  </a:lnTo>
                  <a:lnTo>
                    <a:pt x="11367" y="2610"/>
                  </a:lnTo>
                  <a:lnTo>
                    <a:pt x="10913" y="2867"/>
                  </a:lnTo>
                  <a:lnTo>
                    <a:pt x="10458" y="3124"/>
                  </a:lnTo>
                  <a:lnTo>
                    <a:pt x="10013" y="3401"/>
                  </a:lnTo>
                  <a:lnTo>
                    <a:pt x="9578" y="3687"/>
                  </a:lnTo>
                  <a:lnTo>
                    <a:pt x="9153" y="3984"/>
                  </a:lnTo>
                  <a:lnTo>
                    <a:pt x="8728" y="4290"/>
                  </a:lnTo>
                  <a:lnTo>
                    <a:pt x="8323" y="4607"/>
                  </a:lnTo>
                  <a:lnTo>
                    <a:pt x="7918" y="4933"/>
                  </a:lnTo>
                  <a:lnTo>
                    <a:pt x="7512" y="5269"/>
                  </a:lnTo>
                  <a:lnTo>
                    <a:pt x="7127" y="5615"/>
                  </a:lnTo>
                  <a:lnTo>
                    <a:pt x="6741" y="5961"/>
                  </a:lnTo>
                  <a:lnTo>
                    <a:pt x="6366" y="6327"/>
                  </a:lnTo>
                  <a:lnTo>
                    <a:pt x="6000" y="6702"/>
                  </a:lnTo>
                  <a:lnTo>
                    <a:pt x="5644" y="7078"/>
                  </a:lnTo>
                  <a:lnTo>
                    <a:pt x="5298" y="7473"/>
                  </a:lnTo>
                  <a:lnTo>
                    <a:pt x="4962" y="7869"/>
                  </a:lnTo>
                  <a:lnTo>
                    <a:pt x="4636" y="8274"/>
                  </a:lnTo>
                  <a:lnTo>
                    <a:pt x="4310" y="8689"/>
                  </a:lnTo>
                  <a:lnTo>
                    <a:pt x="4003" y="9114"/>
                  </a:lnTo>
                  <a:lnTo>
                    <a:pt x="3707" y="9549"/>
                  </a:lnTo>
                  <a:lnTo>
                    <a:pt x="3420" y="9994"/>
                  </a:lnTo>
                  <a:lnTo>
                    <a:pt x="3134" y="10438"/>
                  </a:lnTo>
                  <a:lnTo>
                    <a:pt x="2867" y="10893"/>
                  </a:lnTo>
                  <a:lnTo>
                    <a:pt x="2610" y="11358"/>
                  </a:lnTo>
                  <a:lnTo>
                    <a:pt x="2363" y="11822"/>
                  </a:lnTo>
                  <a:lnTo>
                    <a:pt x="2125" y="12307"/>
                  </a:lnTo>
                  <a:lnTo>
                    <a:pt x="1898" y="12791"/>
                  </a:lnTo>
                  <a:lnTo>
                    <a:pt x="1690" y="13275"/>
                  </a:lnTo>
                  <a:lnTo>
                    <a:pt x="1483" y="13779"/>
                  </a:lnTo>
                  <a:lnTo>
                    <a:pt x="1295" y="14284"/>
                  </a:lnTo>
                  <a:lnTo>
                    <a:pt x="1117" y="14788"/>
                  </a:lnTo>
                  <a:lnTo>
                    <a:pt x="949" y="15311"/>
                  </a:lnTo>
                  <a:lnTo>
                    <a:pt x="801" y="15835"/>
                  </a:lnTo>
                  <a:lnTo>
                    <a:pt x="663" y="16359"/>
                  </a:lnTo>
                  <a:lnTo>
                    <a:pt x="534" y="16903"/>
                  </a:lnTo>
                  <a:lnTo>
                    <a:pt x="415" y="17437"/>
                  </a:lnTo>
                  <a:lnTo>
                    <a:pt x="317" y="17990"/>
                  </a:lnTo>
                  <a:lnTo>
                    <a:pt x="228" y="18544"/>
                  </a:lnTo>
                  <a:lnTo>
                    <a:pt x="149" y="19097"/>
                  </a:lnTo>
                  <a:lnTo>
                    <a:pt x="89" y="19651"/>
                  </a:lnTo>
                  <a:lnTo>
                    <a:pt x="50" y="20204"/>
                  </a:lnTo>
                  <a:lnTo>
                    <a:pt x="20" y="20748"/>
                  </a:lnTo>
                  <a:lnTo>
                    <a:pt x="0" y="21301"/>
                  </a:lnTo>
                  <a:lnTo>
                    <a:pt x="0" y="21845"/>
                  </a:lnTo>
                  <a:lnTo>
                    <a:pt x="10" y="22389"/>
                  </a:lnTo>
                  <a:lnTo>
                    <a:pt x="30" y="22932"/>
                  </a:lnTo>
                  <a:lnTo>
                    <a:pt x="69" y="23466"/>
                  </a:lnTo>
                  <a:lnTo>
                    <a:pt x="119" y="24000"/>
                  </a:lnTo>
                  <a:lnTo>
                    <a:pt x="178" y="24534"/>
                  </a:lnTo>
                  <a:lnTo>
                    <a:pt x="257" y="25058"/>
                  </a:lnTo>
                  <a:lnTo>
                    <a:pt x="346" y="25591"/>
                  </a:lnTo>
                  <a:lnTo>
                    <a:pt x="445" y="26105"/>
                  </a:lnTo>
                  <a:lnTo>
                    <a:pt x="564" y="26629"/>
                  </a:lnTo>
                  <a:lnTo>
                    <a:pt x="692" y="27143"/>
                  </a:lnTo>
                  <a:lnTo>
                    <a:pt x="831" y="27647"/>
                  </a:lnTo>
                  <a:lnTo>
                    <a:pt x="979" y="28151"/>
                  </a:lnTo>
                  <a:lnTo>
                    <a:pt x="1147" y="28655"/>
                  </a:lnTo>
                  <a:lnTo>
                    <a:pt x="1315" y="29150"/>
                  </a:lnTo>
                  <a:lnTo>
                    <a:pt x="1503" y="29634"/>
                  </a:lnTo>
                  <a:lnTo>
                    <a:pt x="1700" y="30118"/>
                  </a:lnTo>
                  <a:lnTo>
                    <a:pt x="1918" y="30603"/>
                  </a:lnTo>
                  <a:lnTo>
                    <a:pt x="2135" y="31077"/>
                  </a:lnTo>
                  <a:lnTo>
                    <a:pt x="2363" y="31542"/>
                  </a:lnTo>
                  <a:lnTo>
                    <a:pt x="2610" y="32006"/>
                  </a:lnTo>
                  <a:lnTo>
                    <a:pt x="2867" y="32461"/>
                  </a:lnTo>
                  <a:lnTo>
                    <a:pt x="3124" y="32906"/>
                  </a:lnTo>
                  <a:lnTo>
                    <a:pt x="3400" y="33351"/>
                  </a:lnTo>
                  <a:lnTo>
                    <a:pt x="3687" y="33786"/>
                  </a:lnTo>
                  <a:lnTo>
                    <a:pt x="3984" y="34211"/>
                  </a:lnTo>
                  <a:lnTo>
                    <a:pt x="4290" y="34636"/>
                  </a:lnTo>
                  <a:lnTo>
                    <a:pt x="4606" y="35041"/>
                  </a:lnTo>
                  <a:lnTo>
                    <a:pt x="4933" y="35446"/>
                  </a:lnTo>
                  <a:lnTo>
                    <a:pt x="5269" y="35851"/>
                  </a:lnTo>
                  <a:lnTo>
                    <a:pt x="5615" y="36237"/>
                  </a:lnTo>
                  <a:lnTo>
                    <a:pt x="5961" y="36622"/>
                  </a:lnTo>
                  <a:lnTo>
                    <a:pt x="6326" y="36998"/>
                  </a:lnTo>
                  <a:lnTo>
                    <a:pt x="6702" y="37364"/>
                  </a:lnTo>
                  <a:lnTo>
                    <a:pt x="7077" y="37720"/>
                  </a:lnTo>
                  <a:lnTo>
                    <a:pt x="7473" y="38065"/>
                  </a:lnTo>
                  <a:lnTo>
                    <a:pt x="7868" y="38402"/>
                  </a:lnTo>
                  <a:lnTo>
                    <a:pt x="8274" y="38728"/>
                  </a:lnTo>
                  <a:lnTo>
                    <a:pt x="8689" y="39054"/>
                  </a:lnTo>
                  <a:lnTo>
                    <a:pt x="9114" y="39360"/>
                  </a:lnTo>
                  <a:lnTo>
                    <a:pt x="9549" y="39657"/>
                  </a:lnTo>
                  <a:lnTo>
                    <a:pt x="9993" y="39953"/>
                  </a:lnTo>
                  <a:lnTo>
                    <a:pt x="10438" y="40230"/>
                  </a:lnTo>
                  <a:lnTo>
                    <a:pt x="10893" y="40497"/>
                  </a:lnTo>
                  <a:lnTo>
                    <a:pt x="11357" y="40754"/>
                  </a:lnTo>
                  <a:lnTo>
                    <a:pt x="11822" y="41001"/>
                  </a:lnTo>
                  <a:lnTo>
                    <a:pt x="12306" y="41238"/>
                  </a:lnTo>
                  <a:lnTo>
                    <a:pt x="12791" y="41466"/>
                  </a:lnTo>
                  <a:lnTo>
                    <a:pt x="13275" y="41673"/>
                  </a:lnTo>
                  <a:lnTo>
                    <a:pt x="13779" y="41881"/>
                  </a:lnTo>
                  <a:lnTo>
                    <a:pt x="14283" y="42069"/>
                  </a:lnTo>
                  <a:lnTo>
                    <a:pt x="14787" y="42247"/>
                  </a:lnTo>
                  <a:lnTo>
                    <a:pt x="15311" y="42415"/>
                  </a:lnTo>
                  <a:lnTo>
                    <a:pt x="15835" y="42563"/>
                  </a:lnTo>
                  <a:lnTo>
                    <a:pt x="16359" y="42701"/>
                  </a:lnTo>
                  <a:lnTo>
                    <a:pt x="16903" y="42830"/>
                  </a:lnTo>
                  <a:lnTo>
                    <a:pt x="17436" y="42948"/>
                  </a:lnTo>
                  <a:lnTo>
                    <a:pt x="17990" y="43047"/>
                  </a:lnTo>
                  <a:lnTo>
                    <a:pt x="18543" y="43136"/>
                  </a:lnTo>
                  <a:lnTo>
                    <a:pt x="19097" y="43215"/>
                  </a:lnTo>
                  <a:lnTo>
                    <a:pt x="19650" y="43275"/>
                  </a:lnTo>
                  <a:lnTo>
                    <a:pt x="20204" y="43314"/>
                  </a:lnTo>
                  <a:lnTo>
                    <a:pt x="20748" y="43344"/>
                  </a:lnTo>
                  <a:lnTo>
                    <a:pt x="21301" y="43364"/>
                  </a:lnTo>
                  <a:lnTo>
                    <a:pt x="21845" y="43364"/>
                  </a:lnTo>
                  <a:lnTo>
                    <a:pt x="22388" y="43354"/>
                  </a:lnTo>
                  <a:lnTo>
                    <a:pt x="22932" y="43334"/>
                  </a:lnTo>
                  <a:lnTo>
                    <a:pt x="23466" y="43294"/>
                  </a:lnTo>
                  <a:lnTo>
                    <a:pt x="24000" y="43245"/>
                  </a:lnTo>
                  <a:lnTo>
                    <a:pt x="24533" y="43186"/>
                  </a:lnTo>
                  <a:lnTo>
                    <a:pt x="25057" y="43107"/>
                  </a:lnTo>
                  <a:lnTo>
                    <a:pt x="25591" y="43018"/>
                  </a:lnTo>
                  <a:lnTo>
                    <a:pt x="26105" y="42919"/>
                  </a:lnTo>
                  <a:lnTo>
                    <a:pt x="26629" y="42800"/>
                  </a:lnTo>
                  <a:lnTo>
                    <a:pt x="27143" y="42672"/>
                  </a:lnTo>
                  <a:lnTo>
                    <a:pt x="27647" y="42533"/>
                  </a:lnTo>
                  <a:lnTo>
                    <a:pt x="28151" y="42385"/>
                  </a:lnTo>
                  <a:lnTo>
                    <a:pt x="28655" y="42217"/>
                  </a:lnTo>
                  <a:lnTo>
                    <a:pt x="29149" y="42049"/>
                  </a:lnTo>
                  <a:lnTo>
                    <a:pt x="29634" y="41861"/>
                  </a:lnTo>
                  <a:lnTo>
                    <a:pt x="30118" y="41663"/>
                  </a:lnTo>
                  <a:lnTo>
                    <a:pt x="30602" y="41446"/>
                  </a:lnTo>
                  <a:lnTo>
                    <a:pt x="31077" y="41228"/>
                  </a:lnTo>
                  <a:lnTo>
                    <a:pt x="31541" y="41001"/>
                  </a:lnTo>
                  <a:lnTo>
                    <a:pt x="31996" y="40754"/>
                  </a:lnTo>
                  <a:lnTo>
                    <a:pt x="32461" y="40497"/>
                  </a:lnTo>
                  <a:lnTo>
                    <a:pt x="32905" y="40240"/>
                  </a:lnTo>
                  <a:lnTo>
                    <a:pt x="33350" y="39963"/>
                  </a:lnTo>
                  <a:lnTo>
                    <a:pt x="33785" y="39677"/>
                  </a:lnTo>
                  <a:lnTo>
                    <a:pt x="34210" y="39380"/>
                  </a:lnTo>
                  <a:lnTo>
                    <a:pt x="34635" y="39074"/>
                  </a:lnTo>
                  <a:lnTo>
                    <a:pt x="35040" y="38757"/>
                  </a:lnTo>
                  <a:lnTo>
                    <a:pt x="35446" y="38431"/>
                  </a:lnTo>
                  <a:lnTo>
                    <a:pt x="35851" y="38095"/>
                  </a:lnTo>
                  <a:lnTo>
                    <a:pt x="36237" y="37749"/>
                  </a:lnTo>
                  <a:lnTo>
                    <a:pt x="36622" y="37403"/>
                  </a:lnTo>
                  <a:lnTo>
                    <a:pt x="36998" y="37037"/>
                  </a:lnTo>
                  <a:lnTo>
                    <a:pt x="37363" y="36662"/>
                  </a:lnTo>
                  <a:lnTo>
                    <a:pt x="37719" y="36286"/>
                  </a:lnTo>
                  <a:lnTo>
                    <a:pt x="38065" y="35891"/>
                  </a:lnTo>
                  <a:lnTo>
                    <a:pt x="38401" y="35496"/>
                  </a:lnTo>
                  <a:lnTo>
                    <a:pt x="38727" y="35090"/>
                  </a:lnTo>
                  <a:lnTo>
                    <a:pt x="39054" y="34675"/>
                  </a:lnTo>
                  <a:lnTo>
                    <a:pt x="39360" y="34250"/>
                  </a:lnTo>
                  <a:lnTo>
                    <a:pt x="39657" y="33815"/>
                  </a:lnTo>
                  <a:lnTo>
                    <a:pt x="39953" y="33380"/>
                  </a:lnTo>
                  <a:lnTo>
                    <a:pt x="40230" y="32926"/>
                  </a:lnTo>
                  <a:lnTo>
                    <a:pt x="40497" y="32471"/>
                  </a:lnTo>
                  <a:lnTo>
                    <a:pt x="40754" y="32006"/>
                  </a:lnTo>
                  <a:lnTo>
                    <a:pt x="41001" y="31542"/>
                  </a:lnTo>
                  <a:lnTo>
                    <a:pt x="41238" y="31067"/>
                  </a:lnTo>
                  <a:lnTo>
                    <a:pt x="41465" y="30583"/>
                  </a:lnTo>
                  <a:lnTo>
                    <a:pt x="41673" y="30089"/>
                  </a:lnTo>
                  <a:lnTo>
                    <a:pt x="41881" y="29585"/>
                  </a:lnTo>
                  <a:lnTo>
                    <a:pt x="42068" y="29081"/>
                  </a:lnTo>
                  <a:lnTo>
                    <a:pt x="42246" y="28576"/>
                  </a:lnTo>
                  <a:lnTo>
                    <a:pt x="42414" y="28053"/>
                  </a:lnTo>
                  <a:lnTo>
                    <a:pt x="42563" y="27529"/>
                  </a:lnTo>
                  <a:lnTo>
                    <a:pt x="42701" y="27005"/>
                  </a:lnTo>
                  <a:lnTo>
                    <a:pt x="42829" y="26461"/>
                  </a:lnTo>
                  <a:lnTo>
                    <a:pt x="42948" y="25927"/>
                  </a:lnTo>
                  <a:lnTo>
                    <a:pt x="43047" y="25374"/>
                  </a:lnTo>
                  <a:lnTo>
                    <a:pt x="43136" y="24820"/>
                  </a:lnTo>
                  <a:lnTo>
                    <a:pt x="43215" y="24267"/>
                  </a:lnTo>
                  <a:lnTo>
                    <a:pt x="43274" y="23713"/>
                  </a:lnTo>
                  <a:lnTo>
                    <a:pt x="43314" y="23160"/>
                  </a:lnTo>
                  <a:lnTo>
                    <a:pt x="43343" y="22616"/>
                  </a:lnTo>
                  <a:lnTo>
                    <a:pt x="43363" y="22063"/>
                  </a:lnTo>
                  <a:lnTo>
                    <a:pt x="43363" y="21519"/>
                  </a:lnTo>
                  <a:lnTo>
                    <a:pt x="43353" y="20975"/>
                  </a:lnTo>
                  <a:lnTo>
                    <a:pt x="43334" y="20432"/>
                  </a:lnTo>
                  <a:lnTo>
                    <a:pt x="43294" y="19898"/>
                  </a:lnTo>
                  <a:lnTo>
                    <a:pt x="43245" y="19364"/>
                  </a:lnTo>
                  <a:lnTo>
                    <a:pt x="43185" y="18830"/>
                  </a:lnTo>
                  <a:lnTo>
                    <a:pt x="43106" y="18306"/>
                  </a:lnTo>
                  <a:lnTo>
                    <a:pt x="43017" y="17783"/>
                  </a:lnTo>
                  <a:lnTo>
                    <a:pt x="42918" y="17259"/>
                  </a:lnTo>
                  <a:lnTo>
                    <a:pt x="42800" y="16735"/>
                  </a:lnTo>
                  <a:lnTo>
                    <a:pt x="42671" y="16231"/>
                  </a:lnTo>
                  <a:lnTo>
                    <a:pt x="42533" y="15717"/>
                  </a:lnTo>
                  <a:lnTo>
                    <a:pt x="42385" y="15213"/>
                  </a:lnTo>
                  <a:lnTo>
                    <a:pt x="42217" y="14709"/>
                  </a:lnTo>
                  <a:lnTo>
                    <a:pt x="42049" y="14214"/>
                  </a:lnTo>
                  <a:lnTo>
                    <a:pt x="41861" y="13730"/>
                  </a:lnTo>
                  <a:lnTo>
                    <a:pt x="41663" y="13246"/>
                  </a:lnTo>
                  <a:lnTo>
                    <a:pt x="41446" y="12761"/>
                  </a:lnTo>
                  <a:lnTo>
                    <a:pt x="41228" y="12297"/>
                  </a:lnTo>
                  <a:lnTo>
                    <a:pt x="41001" y="11822"/>
                  </a:lnTo>
                  <a:lnTo>
                    <a:pt x="40754" y="11368"/>
                  </a:lnTo>
                  <a:lnTo>
                    <a:pt x="40497" y="10913"/>
                  </a:lnTo>
                  <a:lnTo>
                    <a:pt x="40240" y="10458"/>
                  </a:lnTo>
                  <a:lnTo>
                    <a:pt x="39963" y="10013"/>
                  </a:lnTo>
                  <a:lnTo>
                    <a:pt x="39676" y="9579"/>
                  </a:lnTo>
                  <a:lnTo>
                    <a:pt x="39380" y="9153"/>
                  </a:lnTo>
                  <a:lnTo>
                    <a:pt x="39073" y="8728"/>
                  </a:lnTo>
                  <a:lnTo>
                    <a:pt x="38757" y="8323"/>
                  </a:lnTo>
                  <a:lnTo>
                    <a:pt x="38431" y="7918"/>
                  </a:lnTo>
                  <a:lnTo>
                    <a:pt x="38095" y="7513"/>
                  </a:lnTo>
                  <a:lnTo>
                    <a:pt x="37749" y="7127"/>
                  </a:lnTo>
                  <a:lnTo>
                    <a:pt x="37403" y="6742"/>
                  </a:lnTo>
                  <a:lnTo>
                    <a:pt x="37037" y="6366"/>
                  </a:lnTo>
                  <a:lnTo>
                    <a:pt x="36662" y="6000"/>
                  </a:lnTo>
                  <a:lnTo>
                    <a:pt x="36286" y="5645"/>
                  </a:lnTo>
                  <a:lnTo>
                    <a:pt x="35891" y="5299"/>
                  </a:lnTo>
                  <a:lnTo>
                    <a:pt x="35495" y="4962"/>
                  </a:lnTo>
                  <a:lnTo>
                    <a:pt x="35090" y="4636"/>
                  </a:lnTo>
                  <a:lnTo>
                    <a:pt x="34675" y="4310"/>
                  </a:lnTo>
                  <a:lnTo>
                    <a:pt x="34250" y="4004"/>
                  </a:lnTo>
                  <a:lnTo>
                    <a:pt x="33815" y="3707"/>
                  </a:lnTo>
                  <a:lnTo>
                    <a:pt x="33380" y="3421"/>
                  </a:lnTo>
                  <a:lnTo>
                    <a:pt x="32925" y="3134"/>
                  </a:lnTo>
                  <a:lnTo>
                    <a:pt x="32471" y="2867"/>
                  </a:lnTo>
                  <a:lnTo>
                    <a:pt x="32006" y="2610"/>
                  </a:lnTo>
                  <a:lnTo>
                    <a:pt x="31541" y="2363"/>
                  </a:lnTo>
                  <a:lnTo>
                    <a:pt x="31067" y="2126"/>
                  </a:lnTo>
                  <a:lnTo>
                    <a:pt x="30583" y="1898"/>
                  </a:lnTo>
                  <a:lnTo>
                    <a:pt x="30088" y="1691"/>
                  </a:lnTo>
                  <a:lnTo>
                    <a:pt x="29584" y="1483"/>
                  </a:lnTo>
                  <a:lnTo>
                    <a:pt x="29080" y="1295"/>
                  </a:lnTo>
                  <a:lnTo>
                    <a:pt x="28576" y="1117"/>
                  </a:lnTo>
                  <a:lnTo>
                    <a:pt x="28052" y="949"/>
                  </a:lnTo>
                  <a:lnTo>
                    <a:pt x="27528" y="801"/>
                  </a:lnTo>
                  <a:lnTo>
                    <a:pt x="27004" y="663"/>
                  </a:lnTo>
                  <a:lnTo>
                    <a:pt x="26461" y="534"/>
                  </a:lnTo>
                  <a:lnTo>
                    <a:pt x="25927" y="416"/>
                  </a:lnTo>
                  <a:lnTo>
                    <a:pt x="25374" y="317"/>
                  </a:lnTo>
                  <a:lnTo>
                    <a:pt x="24820" y="228"/>
                  </a:lnTo>
                  <a:lnTo>
                    <a:pt x="24266" y="149"/>
                  </a:lnTo>
                  <a:lnTo>
                    <a:pt x="23713" y="89"/>
                  </a:lnTo>
                  <a:lnTo>
                    <a:pt x="23159" y="50"/>
                  </a:lnTo>
                  <a:lnTo>
                    <a:pt x="22616" y="20"/>
                  </a:lnTo>
                  <a:lnTo>
                    <a:pt x="220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553975" y="3803675"/>
              <a:ext cx="1084100" cy="1084100"/>
            </a:xfrm>
            <a:custGeom>
              <a:rect b="b" l="l" r="r" t="t"/>
              <a:pathLst>
                <a:path extrusionOk="0" fill="none" h="43364" w="43364">
                  <a:moveTo>
                    <a:pt x="43136" y="24820"/>
                  </a:moveTo>
                  <a:lnTo>
                    <a:pt x="43136" y="24820"/>
                  </a:lnTo>
                  <a:lnTo>
                    <a:pt x="43047" y="25374"/>
                  </a:lnTo>
                  <a:lnTo>
                    <a:pt x="42948" y="25927"/>
                  </a:lnTo>
                  <a:lnTo>
                    <a:pt x="42829" y="26461"/>
                  </a:lnTo>
                  <a:lnTo>
                    <a:pt x="42701" y="27005"/>
                  </a:lnTo>
                  <a:lnTo>
                    <a:pt x="42563" y="27529"/>
                  </a:lnTo>
                  <a:lnTo>
                    <a:pt x="42414" y="28053"/>
                  </a:lnTo>
                  <a:lnTo>
                    <a:pt x="42246" y="28576"/>
                  </a:lnTo>
                  <a:lnTo>
                    <a:pt x="42068" y="29081"/>
                  </a:lnTo>
                  <a:lnTo>
                    <a:pt x="41881" y="29585"/>
                  </a:lnTo>
                  <a:lnTo>
                    <a:pt x="41673" y="30089"/>
                  </a:lnTo>
                  <a:lnTo>
                    <a:pt x="41465" y="30583"/>
                  </a:lnTo>
                  <a:lnTo>
                    <a:pt x="41238" y="31067"/>
                  </a:lnTo>
                  <a:lnTo>
                    <a:pt x="41001" y="31542"/>
                  </a:lnTo>
                  <a:lnTo>
                    <a:pt x="40754" y="32006"/>
                  </a:lnTo>
                  <a:lnTo>
                    <a:pt x="40497" y="32471"/>
                  </a:lnTo>
                  <a:lnTo>
                    <a:pt x="40230" y="32926"/>
                  </a:lnTo>
                  <a:lnTo>
                    <a:pt x="39953" y="33380"/>
                  </a:lnTo>
                  <a:lnTo>
                    <a:pt x="39657" y="33815"/>
                  </a:lnTo>
                  <a:lnTo>
                    <a:pt x="39360" y="34250"/>
                  </a:lnTo>
                  <a:lnTo>
                    <a:pt x="39054" y="34675"/>
                  </a:lnTo>
                  <a:lnTo>
                    <a:pt x="38727" y="35090"/>
                  </a:lnTo>
                  <a:lnTo>
                    <a:pt x="38401" y="35496"/>
                  </a:lnTo>
                  <a:lnTo>
                    <a:pt x="38065" y="35891"/>
                  </a:lnTo>
                  <a:lnTo>
                    <a:pt x="37719" y="36286"/>
                  </a:lnTo>
                  <a:lnTo>
                    <a:pt x="37363" y="36662"/>
                  </a:lnTo>
                  <a:lnTo>
                    <a:pt x="36998" y="37037"/>
                  </a:lnTo>
                  <a:lnTo>
                    <a:pt x="36622" y="37403"/>
                  </a:lnTo>
                  <a:lnTo>
                    <a:pt x="36237" y="37749"/>
                  </a:lnTo>
                  <a:lnTo>
                    <a:pt x="35851" y="38095"/>
                  </a:lnTo>
                  <a:lnTo>
                    <a:pt x="35446" y="38431"/>
                  </a:lnTo>
                  <a:lnTo>
                    <a:pt x="35040" y="38757"/>
                  </a:lnTo>
                  <a:lnTo>
                    <a:pt x="34635" y="39074"/>
                  </a:lnTo>
                  <a:lnTo>
                    <a:pt x="34210" y="39380"/>
                  </a:lnTo>
                  <a:lnTo>
                    <a:pt x="33785" y="39677"/>
                  </a:lnTo>
                  <a:lnTo>
                    <a:pt x="33350" y="39963"/>
                  </a:lnTo>
                  <a:lnTo>
                    <a:pt x="32905" y="40240"/>
                  </a:lnTo>
                  <a:lnTo>
                    <a:pt x="32461" y="40497"/>
                  </a:lnTo>
                  <a:lnTo>
                    <a:pt x="31996" y="40754"/>
                  </a:lnTo>
                  <a:lnTo>
                    <a:pt x="31541" y="41001"/>
                  </a:lnTo>
                  <a:lnTo>
                    <a:pt x="31077" y="41228"/>
                  </a:lnTo>
                  <a:lnTo>
                    <a:pt x="30602" y="41446"/>
                  </a:lnTo>
                  <a:lnTo>
                    <a:pt x="30118" y="41663"/>
                  </a:lnTo>
                  <a:lnTo>
                    <a:pt x="29634" y="41861"/>
                  </a:lnTo>
                  <a:lnTo>
                    <a:pt x="29149" y="42049"/>
                  </a:lnTo>
                  <a:lnTo>
                    <a:pt x="28655" y="42217"/>
                  </a:lnTo>
                  <a:lnTo>
                    <a:pt x="28151" y="42385"/>
                  </a:lnTo>
                  <a:lnTo>
                    <a:pt x="27647" y="42533"/>
                  </a:lnTo>
                  <a:lnTo>
                    <a:pt x="27143" y="42672"/>
                  </a:lnTo>
                  <a:lnTo>
                    <a:pt x="26629" y="42800"/>
                  </a:lnTo>
                  <a:lnTo>
                    <a:pt x="26105" y="42919"/>
                  </a:lnTo>
                  <a:lnTo>
                    <a:pt x="25591" y="43018"/>
                  </a:lnTo>
                  <a:lnTo>
                    <a:pt x="25057" y="43107"/>
                  </a:lnTo>
                  <a:lnTo>
                    <a:pt x="24533" y="43186"/>
                  </a:lnTo>
                  <a:lnTo>
                    <a:pt x="24000" y="43245"/>
                  </a:lnTo>
                  <a:lnTo>
                    <a:pt x="23466" y="43294"/>
                  </a:lnTo>
                  <a:lnTo>
                    <a:pt x="22932" y="43334"/>
                  </a:lnTo>
                  <a:lnTo>
                    <a:pt x="22388" y="43354"/>
                  </a:lnTo>
                  <a:lnTo>
                    <a:pt x="21845" y="43364"/>
                  </a:lnTo>
                  <a:lnTo>
                    <a:pt x="21301" y="43364"/>
                  </a:lnTo>
                  <a:lnTo>
                    <a:pt x="20748" y="43344"/>
                  </a:lnTo>
                  <a:lnTo>
                    <a:pt x="20204" y="43314"/>
                  </a:lnTo>
                  <a:lnTo>
                    <a:pt x="19650" y="43275"/>
                  </a:lnTo>
                  <a:lnTo>
                    <a:pt x="19097" y="43215"/>
                  </a:lnTo>
                  <a:lnTo>
                    <a:pt x="18543" y="43136"/>
                  </a:lnTo>
                  <a:lnTo>
                    <a:pt x="18543" y="43136"/>
                  </a:lnTo>
                  <a:lnTo>
                    <a:pt x="17990" y="43047"/>
                  </a:lnTo>
                  <a:lnTo>
                    <a:pt x="17436" y="42948"/>
                  </a:lnTo>
                  <a:lnTo>
                    <a:pt x="16903" y="42830"/>
                  </a:lnTo>
                  <a:lnTo>
                    <a:pt x="16359" y="42701"/>
                  </a:lnTo>
                  <a:lnTo>
                    <a:pt x="15835" y="42563"/>
                  </a:lnTo>
                  <a:lnTo>
                    <a:pt x="15311" y="42415"/>
                  </a:lnTo>
                  <a:lnTo>
                    <a:pt x="14787" y="42247"/>
                  </a:lnTo>
                  <a:lnTo>
                    <a:pt x="14283" y="42069"/>
                  </a:lnTo>
                  <a:lnTo>
                    <a:pt x="13779" y="41881"/>
                  </a:lnTo>
                  <a:lnTo>
                    <a:pt x="13275" y="41673"/>
                  </a:lnTo>
                  <a:lnTo>
                    <a:pt x="12791" y="41466"/>
                  </a:lnTo>
                  <a:lnTo>
                    <a:pt x="12306" y="41238"/>
                  </a:lnTo>
                  <a:lnTo>
                    <a:pt x="11822" y="41001"/>
                  </a:lnTo>
                  <a:lnTo>
                    <a:pt x="11357" y="40754"/>
                  </a:lnTo>
                  <a:lnTo>
                    <a:pt x="10893" y="40497"/>
                  </a:lnTo>
                  <a:lnTo>
                    <a:pt x="10438" y="40230"/>
                  </a:lnTo>
                  <a:lnTo>
                    <a:pt x="9993" y="39953"/>
                  </a:lnTo>
                  <a:lnTo>
                    <a:pt x="9549" y="39657"/>
                  </a:lnTo>
                  <a:lnTo>
                    <a:pt x="9114" y="39360"/>
                  </a:lnTo>
                  <a:lnTo>
                    <a:pt x="8689" y="39054"/>
                  </a:lnTo>
                  <a:lnTo>
                    <a:pt x="8274" y="38728"/>
                  </a:lnTo>
                  <a:lnTo>
                    <a:pt x="7868" y="38402"/>
                  </a:lnTo>
                  <a:lnTo>
                    <a:pt x="7473" y="38065"/>
                  </a:lnTo>
                  <a:lnTo>
                    <a:pt x="7077" y="37720"/>
                  </a:lnTo>
                  <a:lnTo>
                    <a:pt x="6702" y="37364"/>
                  </a:lnTo>
                  <a:lnTo>
                    <a:pt x="6326" y="36998"/>
                  </a:lnTo>
                  <a:lnTo>
                    <a:pt x="5961" y="36622"/>
                  </a:lnTo>
                  <a:lnTo>
                    <a:pt x="5615" y="36237"/>
                  </a:lnTo>
                  <a:lnTo>
                    <a:pt x="5269" y="35851"/>
                  </a:lnTo>
                  <a:lnTo>
                    <a:pt x="4933" y="35446"/>
                  </a:lnTo>
                  <a:lnTo>
                    <a:pt x="4606" y="35041"/>
                  </a:lnTo>
                  <a:lnTo>
                    <a:pt x="4290" y="34636"/>
                  </a:lnTo>
                  <a:lnTo>
                    <a:pt x="3984" y="34211"/>
                  </a:lnTo>
                  <a:lnTo>
                    <a:pt x="3687" y="33786"/>
                  </a:lnTo>
                  <a:lnTo>
                    <a:pt x="3400" y="33351"/>
                  </a:lnTo>
                  <a:lnTo>
                    <a:pt x="3124" y="32906"/>
                  </a:lnTo>
                  <a:lnTo>
                    <a:pt x="2867" y="32461"/>
                  </a:lnTo>
                  <a:lnTo>
                    <a:pt x="2610" y="32006"/>
                  </a:lnTo>
                  <a:lnTo>
                    <a:pt x="2363" y="31542"/>
                  </a:lnTo>
                  <a:lnTo>
                    <a:pt x="2135" y="31077"/>
                  </a:lnTo>
                  <a:lnTo>
                    <a:pt x="1918" y="30603"/>
                  </a:lnTo>
                  <a:lnTo>
                    <a:pt x="1700" y="30118"/>
                  </a:lnTo>
                  <a:lnTo>
                    <a:pt x="1503" y="29634"/>
                  </a:lnTo>
                  <a:lnTo>
                    <a:pt x="1315" y="29150"/>
                  </a:lnTo>
                  <a:lnTo>
                    <a:pt x="1147" y="28655"/>
                  </a:lnTo>
                  <a:lnTo>
                    <a:pt x="979" y="28151"/>
                  </a:lnTo>
                  <a:lnTo>
                    <a:pt x="831" y="27647"/>
                  </a:lnTo>
                  <a:lnTo>
                    <a:pt x="692" y="27143"/>
                  </a:lnTo>
                  <a:lnTo>
                    <a:pt x="564" y="26629"/>
                  </a:lnTo>
                  <a:lnTo>
                    <a:pt x="445" y="26105"/>
                  </a:lnTo>
                  <a:lnTo>
                    <a:pt x="346" y="25591"/>
                  </a:lnTo>
                  <a:lnTo>
                    <a:pt x="257" y="25058"/>
                  </a:lnTo>
                  <a:lnTo>
                    <a:pt x="178" y="24534"/>
                  </a:lnTo>
                  <a:lnTo>
                    <a:pt x="119" y="24000"/>
                  </a:lnTo>
                  <a:lnTo>
                    <a:pt x="69" y="23466"/>
                  </a:lnTo>
                  <a:lnTo>
                    <a:pt x="30" y="22932"/>
                  </a:lnTo>
                  <a:lnTo>
                    <a:pt x="10" y="22389"/>
                  </a:lnTo>
                  <a:lnTo>
                    <a:pt x="0" y="21845"/>
                  </a:lnTo>
                  <a:lnTo>
                    <a:pt x="0" y="21301"/>
                  </a:lnTo>
                  <a:lnTo>
                    <a:pt x="20" y="20748"/>
                  </a:lnTo>
                  <a:lnTo>
                    <a:pt x="50" y="20204"/>
                  </a:lnTo>
                  <a:lnTo>
                    <a:pt x="89" y="19651"/>
                  </a:lnTo>
                  <a:lnTo>
                    <a:pt x="149" y="19097"/>
                  </a:lnTo>
                  <a:lnTo>
                    <a:pt x="228" y="18544"/>
                  </a:lnTo>
                  <a:lnTo>
                    <a:pt x="228" y="18544"/>
                  </a:lnTo>
                  <a:lnTo>
                    <a:pt x="317" y="17990"/>
                  </a:lnTo>
                  <a:lnTo>
                    <a:pt x="415" y="17437"/>
                  </a:lnTo>
                  <a:lnTo>
                    <a:pt x="534" y="16903"/>
                  </a:lnTo>
                  <a:lnTo>
                    <a:pt x="663" y="16359"/>
                  </a:lnTo>
                  <a:lnTo>
                    <a:pt x="801" y="15835"/>
                  </a:lnTo>
                  <a:lnTo>
                    <a:pt x="949" y="15311"/>
                  </a:lnTo>
                  <a:lnTo>
                    <a:pt x="1117" y="14788"/>
                  </a:lnTo>
                  <a:lnTo>
                    <a:pt x="1295" y="14284"/>
                  </a:lnTo>
                  <a:lnTo>
                    <a:pt x="1483" y="13779"/>
                  </a:lnTo>
                  <a:lnTo>
                    <a:pt x="1690" y="13275"/>
                  </a:lnTo>
                  <a:lnTo>
                    <a:pt x="1898" y="12791"/>
                  </a:lnTo>
                  <a:lnTo>
                    <a:pt x="2125" y="12307"/>
                  </a:lnTo>
                  <a:lnTo>
                    <a:pt x="2363" y="11822"/>
                  </a:lnTo>
                  <a:lnTo>
                    <a:pt x="2610" y="11358"/>
                  </a:lnTo>
                  <a:lnTo>
                    <a:pt x="2867" y="10893"/>
                  </a:lnTo>
                  <a:lnTo>
                    <a:pt x="3134" y="10438"/>
                  </a:lnTo>
                  <a:lnTo>
                    <a:pt x="3420" y="9994"/>
                  </a:lnTo>
                  <a:lnTo>
                    <a:pt x="3707" y="9549"/>
                  </a:lnTo>
                  <a:lnTo>
                    <a:pt x="4003" y="9114"/>
                  </a:lnTo>
                  <a:lnTo>
                    <a:pt x="4310" y="8689"/>
                  </a:lnTo>
                  <a:lnTo>
                    <a:pt x="4636" y="8274"/>
                  </a:lnTo>
                  <a:lnTo>
                    <a:pt x="4962" y="7869"/>
                  </a:lnTo>
                  <a:lnTo>
                    <a:pt x="5298" y="7473"/>
                  </a:lnTo>
                  <a:lnTo>
                    <a:pt x="5644" y="7078"/>
                  </a:lnTo>
                  <a:lnTo>
                    <a:pt x="6000" y="6702"/>
                  </a:lnTo>
                  <a:lnTo>
                    <a:pt x="6366" y="6327"/>
                  </a:lnTo>
                  <a:lnTo>
                    <a:pt x="6741" y="5961"/>
                  </a:lnTo>
                  <a:lnTo>
                    <a:pt x="7127" y="5615"/>
                  </a:lnTo>
                  <a:lnTo>
                    <a:pt x="7512" y="5269"/>
                  </a:lnTo>
                  <a:lnTo>
                    <a:pt x="7918" y="4933"/>
                  </a:lnTo>
                  <a:lnTo>
                    <a:pt x="8323" y="4607"/>
                  </a:lnTo>
                  <a:lnTo>
                    <a:pt x="8728" y="4290"/>
                  </a:lnTo>
                  <a:lnTo>
                    <a:pt x="9153" y="3984"/>
                  </a:lnTo>
                  <a:lnTo>
                    <a:pt x="9578" y="3687"/>
                  </a:lnTo>
                  <a:lnTo>
                    <a:pt x="10013" y="3401"/>
                  </a:lnTo>
                  <a:lnTo>
                    <a:pt x="10458" y="3124"/>
                  </a:lnTo>
                  <a:lnTo>
                    <a:pt x="10913" y="2867"/>
                  </a:lnTo>
                  <a:lnTo>
                    <a:pt x="11367" y="2610"/>
                  </a:lnTo>
                  <a:lnTo>
                    <a:pt x="11822" y="2363"/>
                  </a:lnTo>
                  <a:lnTo>
                    <a:pt x="12296" y="2136"/>
                  </a:lnTo>
                  <a:lnTo>
                    <a:pt x="12761" y="1918"/>
                  </a:lnTo>
                  <a:lnTo>
                    <a:pt x="13245" y="1701"/>
                  </a:lnTo>
                  <a:lnTo>
                    <a:pt x="13730" y="1503"/>
                  </a:lnTo>
                  <a:lnTo>
                    <a:pt x="14214" y="1315"/>
                  </a:lnTo>
                  <a:lnTo>
                    <a:pt x="14708" y="1147"/>
                  </a:lnTo>
                  <a:lnTo>
                    <a:pt x="15212" y="979"/>
                  </a:lnTo>
                  <a:lnTo>
                    <a:pt x="15716" y="831"/>
                  </a:lnTo>
                  <a:lnTo>
                    <a:pt x="16230" y="692"/>
                  </a:lnTo>
                  <a:lnTo>
                    <a:pt x="16735" y="564"/>
                  </a:lnTo>
                  <a:lnTo>
                    <a:pt x="17258" y="445"/>
                  </a:lnTo>
                  <a:lnTo>
                    <a:pt x="17772" y="346"/>
                  </a:lnTo>
                  <a:lnTo>
                    <a:pt x="18306" y="258"/>
                  </a:lnTo>
                  <a:lnTo>
                    <a:pt x="18830" y="178"/>
                  </a:lnTo>
                  <a:lnTo>
                    <a:pt x="19364" y="119"/>
                  </a:lnTo>
                  <a:lnTo>
                    <a:pt x="19898" y="70"/>
                  </a:lnTo>
                  <a:lnTo>
                    <a:pt x="20431" y="30"/>
                  </a:lnTo>
                  <a:lnTo>
                    <a:pt x="20975" y="10"/>
                  </a:lnTo>
                  <a:lnTo>
                    <a:pt x="21519" y="1"/>
                  </a:lnTo>
                  <a:lnTo>
                    <a:pt x="22062" y="1"/>
                  </a:lnTo>
                  <a:lnTo>
                    <a:pt x="22616" y="20"/>
                  </a:lnTo>
                  <a:lnTo>
                    <a:pt x="23159" y="50"/>
                  </a:lnTo>
                  <a:lnTo>
                    <a:pt x="23713" y="89"/>
                  </a:lnTo>
                  <a:lnTo>
                    <a:pt x="24266" y="149"/>
                  </a:lnTo>
                  <a:lnTo>
                    <a:pt x="24820" y="228"/>
                  </a:lnTo>
                  <a:lnTo>
                    <a:pt x="24820" y="228"/>
                  </a:lnTo>
                  <a:lnTo>
                    <a:pt x="25374" y="317"/>
                  </a:lnTo>
                  <a:lnTo>
                    <a:pt x="25927" y="416"/>
                  </a:lnTo>
                  <a:lnTo>
                    <a:pt x="26461" y="534"/>
                  </a:lnTo>
                  <a:lnTo>
                    <a:pt x="27004" y="663"/>
                  </a:lnTo>
                  <a:lnTo>
                    <a:pt x="27528" y="801"/>
                  </a:lnTo>
                  <a:lnTo>
                    <a:pt x="28052" y="949"/>
                  </a:lnTo>
                  <a:lnTo>
                    <a:pt x="28576" y="1117"/>
                  </a:lnTo>
                  <a:lnTo>
                    <a:pt x="29080" y="1295"/>
                  </a:lnTo>
                  <a:lnTo>
                    <a:pt x="29584" y="1483"/>
                  </a:lnTo>
                  <a:lnTo>
                    <a:pt x="30088" y="1691"/>
                  </a:lnTo>
                  <a:lnTo>
                    <a:pt x="30583" y="1898"/>
                  </a:lnTo>
                  <a:lnTo>
                    <a:pt x="31067" y="2126"/>
                  </a:lnTo>
                  <a:lnTo>
                    <a:pt x="31541" y="2363"/>
                  </a:lnTo>
                  <a:lnTo>
                    <a:pt x="32006" y="2610"/>
                  </a:lnTo>
                  <a:lnTo>
                    <a:pt x="32471" y="2867"/>
                  </a:lnTo>
                  <a:lnTo>
                    <a:pt x="32925" y="3134"/>
                  </a:lnTo>
                  <a:lnTo>
                    <a:pt x="33380" y="3421"/>
                  </a:lnTo>
                  <a:lnTo>
                    <a:pt x="33815" y="3707"/>
                  </a:lnTo>
                  <a:lnTo>
                    <a:pt x="34250" y="4004"/>
                  </a:lnTo>
                  <a:lnTo>
                    <a:pt x="34675" y="4310"/>
                  </a:lnTo>
                  <a:lnTo>
                    <a:pt x="35090" y="4636"/>
                  </a:lnTo>
                  <a:lnTo>
                    <a:pt x="35495" y="4962"/>
                  </a:lnTo>
                  <a:lnTo>
                    <a:pt x="35891" y="5299"/>
                  </a:lnTo>
                  <a:lnTo>
                    <a:pt x="36286" y="5645"/>
                  </a:lnTo>
                  <a:lnTo>
                    <a:pt x="36662" y="6000"/>
                  </a:lnTo>
                  <a:lnTo>
                    <a:pt x="37037" y="6366"/>
                  </a:lnTo>
                  <a:lnTo>
                    <a:pt x="37403" y="6742"/>
                  </a:lnTo>
                  <a:lnTo>
                    <a:pt x="37749" y="7127"/>
                  </a:lnTo>
                  <a:lnTo>
                    <a:pt x="38095" y="7513"/>
                  </a:lnTo>
                  <a:lnTo>
                    <a:pt x="38431" y="7918"/>
                  </a:lnTo>
                  <a:lnTo>
                    <a:pt x="38757" y="8323"/>
                  </a:lnTo>
                  <a:lnTo>
                    <a:pt x="39073" y="8728"/>
                  </a:lnTo>
                  <a:lnTo>
                    <a:pt x="39380" y="9153"/>
                  </a:lnTo>
                  <a:lnTo>
                    <a:pt x="39676" y="9579"/>
                  </a:lnTo>
                  <a:lnTo>
                    <a:pt x="39963" y="10013"/>
                  </a:lnTo>
                  <a:lnTo>
                    <a:pt x="40240" y="10458"/>
                  </a:lnTo>
                  <a:lnTo>
                    <a:pt x="40497" y="10913"/>
                  </a:lnTo>
                  <a:lnTo>
                    <a:pt x="40754" y="11368"/>
                  </a:lnTo>
                  <a:lnTo>
                    <a:pt x="41001" y="11822"/>
                  </a:lnTo>
                  <a:lnTo>
                    <a:pt x="41228" y="12297"/>
                  </a:lnTo>
                  <a:lnTo>
                    <a:pt x="41446" y="12761"/>
                  </a:lnTo>
                  <a:lnTo>
                    <a:pt x="41663" y="13246"/>
                  </a:lnTo>
                  <a:lnTo>
                    <a:pt x="41861" y="13730"/>
                  </a:lnTo>
                  <a:lnTo>
                    <a:pt x="42049" y="14214"/>
                  </a:lnTo>
                  <a:lnTo>
                    <a:pt x="42217" y="14709"/>
                  </a:lnTo>
                  <a:lnTo>
                    <a:pt x="42385" y="15213"/>
                  </a:lnTo>
                  <a:lnTo>
                    <a:pt x="42533" y="15717"/>
                  </a:lnTo>
                  <a:lnTo>
                    <a:pt x="42671" y="16231"/>
                  </a:lnTo>
                  <a:lnTo>
                    <a:pt x="42800" y="16735"/>
                  </a:lnTo>
                  <a:lnTo>
                    <a:pt x="42918" y="17259"/>
                  </a:lnTo>
                  <a:lnTo>
                    <a:pt x="43017" y="17783"/>
                  </a:lnTo>
                  <a:lnTo>
                    <a:pt x="43106" y="18306"/>
                  </a:lnTo>
                  <a:lnTo>
                    <a:pt x="43185" y="18830"/>
                  </a:lnTo>
                  <a:lnTo>
                    <a:pt x="43245" y="19364"/>
                  </a:lnTo>
                  <a:lnTo>
                    <a:pt x="43294" y="19898"/>
                  </a:lnTo>
                  <a:lnTo>
                    <a:pt x="43334" y="20432"/>
                  </a:lnTo>
                  <a:lnTo>
                    <a:pt x="43353" y="20975"/>
                  </a:lnTo>
                  <a:lnTo>
                    <a:pt x="43363" y="21519"/>
                  </a:lnTo>
                  <a:lnTo>
                    <a:pt x="43363" y="22063"/>
                  </a:lnTo>
                  <a:lnTo>
                    <a:pt x="43343" y="22616"/>
                  </a:lnTo>
                  <a:lnTo>
                    <a:pt x="43314" y="23160"/>
                  </a:lnTo>
                  <a:lnTo>
                    <a:pt x="43274" y="23713"/>
                  </a:lnTo>
                  <a:lnTo>
                    <a:pt x="43215" y="24267"/>
                  </a:lnTo>
                  <a:lnTo>
                    <a:pt x="43136" y="248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789950" y="3952425"/>
              <a:ext cx="650425" cy="341300"/>
            </a:xfrm>
            <a:custGeom>
              <a:rect b="b" l="l" r="r" t="t"/>
              <a:pathLst>
                <a:path extrusionOk="0" h="13652" w="26017">
                  <a:moveTo>
                    <a:pt x="9391" y="1"/>
                  </a:moveTo>
                  <a:lnTo>
                    <a:pt x="8926" y="21"/>
                  </a:lnTo>
                  <a:lnTo>
                    <a:pt x="8472" y="60"/>
                  </a:lnTo>
                  <a:lnTo>
                    <a:pt x="8017" y="120"/>
                  </a:lnTo>
                  <a:lnTo>
                    <a:pt x="7562" y="199"/>
                  </a:lnTo>
                  <a:lnTo>
                    <a:pt x="7128" y="297"/>
                  </a:lnTo>
                  <a:lnTo>
                    <a:pt x="6693" y="426"/>
                  </a:lnTo>
                  <a:lnTo>
                    <a:pt x="6268" y="574"/>
                  </a:lnTo>
                  <a:lnTo>
                    <a:pt x="5852" y="732"/>
                  </a:lnTo>
                  <a:lnTo>
                    <a:pt x="5447" y="920"/>
                  </a:lnTo>
                  <a:lnTo>
                    <a:pt x="5052" y="1128"/>
                  </a:lnTo>
                  <a:lnTo>
                    <a:pt x="4656" y="1345"/>
                  </a:lnTo>
                  <a:lnTo>
                    <a:pt x="4281" y="1582"/>
                  </a:lnTo>
                  <a:lnTo>
                    <a:pt x="3925" y="1839"/>
                  </a:lnTo>
                  <a:lnTo>
                    <a:pt x="3569" y="2116"/>
                  </a:lnTo>
                  <a:lnTo>
                    <a:pt x="3233" y="2403"/>
                  </a:lnTo>
                  <a:lnTo>
                    <a:pt x="2907" y="2709"/>
                  </a:lnTo>
                  <a:lnTo>
                    <a:pt x="2600" y="3035"/>
                  </a:lnTo>
                  <a:lnTo>
                    <a:pt x="2314" y="3372"/>
                  </a:lnTo>
                  <a:lnTo>
                    <a:pt x="2037" y="3727"/>
                  </a:lnTo>
                  <a:lnTo>
                    <a:pt x="1770" y="4093"/>
                  </a:lnTo>
                  <a:lnTo>
                    <a:pt x="1533" y="4469"/>
                  </a:lnTo>
                  <a:lnTo>
                    <a:pt x="1306" y="4864"/>
                  </a:lnTo>
                  <a:lnTo>
                    <a:pt x="1098" y="5269"/>
                  </a:lnTo>
                  <a:lnTo>
                    <a:pt x="910" y="5684"/>
                  </a:lnTo>
                  <a:lnTo>
                    <a:pt x="742" y="6110"/>
                  </a:lnTo>
                  <a:lnTo>
                    <a:pt x="594" y="6554"/>
                  </a:lnTo>
                  <a:lnTo>
                    <a:pt x="465" y="6999"/>
                  </a:lnTo>
                  <a:lnTo>
                    <a:pt x="416" y="7236"/>
                  </a:lnTo>
                  <a:lnTo>
                    <a:pt x="367" y="7464"/>
                  </a:lnTo>
                  <a:lnTo>
                    <a:pt x="327" y="7701"/>
                  </a:lnTo>
                  <a:lnTo>
                    <a:pt x="288" y="7938"/>
                  </a:lnTo>
                  <a:lnTo>
                    <a:pt x="1" y="9895"/>
                  </a:lnTo>
                  <a:lnTo>
                    <a:pt x="25631" y="13651"/>
                  </a:lnTo>
                  <a:lnTo>
                    <a:pt x="25918" y="11684"/>
                  </a:lnTo>
                  <a:lnTo>
                    <a:pt x="25957" y="11447"/>
                  </a:lnTo>
                  <a:lnTo>
                    <a:pt x="25977" y="11220"/>
                  </a:lnTo>
                  <a:lnTo>
                    <a:pt x="25997" y="10983"/>
                  </a:lnTo>
                  <a:lnTo>
                    <a:pt x="26007" y="10745"/>
                  </a:lnTo>
                  <a:lnTo>
                    <a:pt x="26017" y="10281"/>
                  </a:lnTo>
                  <a:lnTo>
                    <a:pt x="26007" y="9816"/>
                  </a:lnTo>
                  <a:lnTo>
                    <a:pt x="25967" y="9352"/>
                  </a:lnTo>
                  <a:lnTo>
                    <a:pt x="25908" y="8897"/>
                  </a:lnTo>
                  <a:lnTo>
                    <a:pt x="25829" y="8452"/>
                  </a:lnTo>
                  <a:lnTo>
                    <a:pt x="25720" y="8017"/>
                  </a:lnTo>
                  <a:lnTo>
                    <a:pt x="25601" y="7582"/>
                  </a:lnTo>
                  <a:lnTo>
                    <a:pt x="25453" y="7157"/>
                  </a:lnTo>
                  <a:lnTo>
                    <a:pt x="25285" y="6742"/>
                  </a:lnTo>
                  <a:lnTo>
                    <a:pt x="25107" y="6327"/>
                  </a:lnTo>
                  <a:lnTo>
                    <a:pt x="24900" y="5932"/>
                  </a:lnTo>
                  <a:lnTo>
                    <a:pt x="24682" y="5546"/>
                  </a:lnTo>
                  <a:lnTo>
                    <a:pt x="24445" y="5170"/>
                  </a:lnTo>
                  <a:lnTo>
                    <a:pt x="24188" y="4805"/>
                  </a:lnTo>
                  <a:lnTo>
                    <a:pt x="23911" y="4459"/>
                  </a:lnTo>
                  <a:lnTo>
                    <a:pt x="23615" y="4123"/>
                  </a:lnTo>
                  <a:lnTo>
                    <a:pt x="23308" y="3797"/>
                  </a:lnTo>
                  <a:lnTo>
                    <a:pt x="22992" y="3490"/>
                  </a:lnTo>
                  <a:lnTo>
                    <a:pt x="22656" y="3194"/>
                  </a:lnTo>
                  <a:lnTo>
                    <a:pt x="22300" y="2917"/>
                  </a:lnTo>
                  <a:lnTo>
                    <a:pt x="21934" y="2660"/>
                  </a:lnTo>
                  <a:lnTo>
                    <a:pt x="21559" y="2413"/>
                  </a:lnTo>
                  <a:lnTo>
                    <a:pt x="21163" y="2185"/>
                  </a:lnTo>
                  <a:lnTo>
                    <a:pt x="20758" y="1988"/>
                  </a:lnTo>
                  <a:lnTo>
                    <a:pt x="20343" y="1800"/>
                  </a:lnTo>
                  <a:lnTo>
                    <a:pt x="19908" y="1632"/>
                  </a:lnTo>
                  <a:lnTo>
                    <a:pt x="19473" y="1484"/>
                  </a:lnTo>
                  <a:lnTo>
                    <a:pt x="19018" y="1355"/>
                  </a:lnTo>
                  <a:lnTo>
                    <a:pt x="18791" y="1306"/>
                  </a:lnTo>
                  <a:lnTo>
                    <a:pt x="18564" y="1256"/>
                  </a:lnTo>
                  <a:lnTo>
                    <a:pt x="18327" y="1207"/>
                  </a:lnTo>
                  <a:lnTo>
                    <a:pt x="18089" y="1167"/>
                  </a:lnTo>
                  <a:lnTo>
                    <a:pt x="10805" y="100"/>
                  </a:lnTo>
                  <a:lnTo>
                    <a:pt x="10567" y="70"/>
                  </a:lnTo>
                  <a:lnTo>
                    <a:pt x="10330" y="50"/>
                  </a:lnTo>
                  <a:lnTo>
                    <a:pt x="10093" y="31"/>
                  </a:lnTo>
                  <a:lnTo>
                    <a:pt x="9856" y="11"/>
                  </a:lnTo>
                  <a:lnTo>
                    <a:pt x="93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789950" y="3952425"/>
              <a:ext cx="650425" cy="341300"/>
            </a:xfrm>
            <a:custGeom>
              <a:rect b="b" l="l" r="r" t="t"/>
              <a:pathLst>
                <a:path extrusionOk="0" fill="none" h="13652" w="26017">
                  <a:moveTo>
                    <a:pt x="25631" y="13651"/>
                  </a:moveTo>
                  <a:lnTo>
                    <a:pt x="1" y="9895"/>
                  </a:lnTo>
                  <a:lnTo>
                    <a:pt x="288" y="7938"/>
                  </a:lnTo>
                  <a:lnTo>
                    <a:pt x="288" y="7938"/>
                  </a:lnTo>
                  <a:lnTo>
                    <a:pt x="327" y="7701"/>
                  </a:lnTo>
                  <a:lnTo>
                    <a:pt x="367" y="7464"/>
                  </a:lnTo>
                  <a:lnTo>
                    <a:pt x="416" y="7236"/>
                  </a:lnTo>
                  <a:lnTo>
                    <a:pt x="465" y="6999"/>
                  </a:lnTo>
                  <a:lnTo>
                    <a:pt x="594" y="6554"/>
                  </a:lnTo>
                  <a:lnTo>
                    <a:pt x="742" y="6110"/>
                  </a:lnTo>
                  <a:lnTo>
                    <a:pt x="910" y="5684"/>
                  </a:lnTo>
                  <a:lnTo>
                    <a:pt x="1098" y="5269"/>
                  </a:lnTo>
                  <a:lnTo>
                    <a:pt x="1306" y="4864"/>
                  </a:lnTo>
                  <a:lnTo>
                    <a:pt x="1533" y="4469"/>
                  </a:lnTo>
                  <a:lnTo>
                    <a:pt x="1770" y="4093"/>
                  </a:lnTo>
                  <a:lnTo>
                    <a:pt x="2037" y="3727"/>
                  </a:lnTo>
                  <a:lnTo>
                    <a:pt x="2314" y="3372"/>
                  </a:lnTo>
                  <a:lnTo>
                    <a:pt x="2600" y="3035"/>
                  </a:lnTo>
                  <a:lnTo>
                    <a:pt x="2907" y="2709"/>
                  </a:lnTo>
                  <a:lnTo>
                    <a:pt x="3233" y="2403"/>
                  </a:lnTo>
                  <a:lnTo>
                    <a:pt x="3569" y="2116"/>
                  </a:lnTo>
                  <a:lnTo>
                    <a:pt x="3925" y="1839"/>
                  </a:lnTo>
                  <a:lnTo>
                    <a:pt x="4281" y="1582"/>
                  </a:lnTo>
                  <a:lnTo>
                    <a:pt x="4656" y="1345"/>
                  </a:lnTo>
                  <a:lnTo>
                    <a:pt x="5052" y="1128"/>
                  </a:lnTo>
                  <a:lnTo>
                    <a:pt x="5447" y="920"/>
                  </a:lnTo>
                  <a:lnTo>
                    <a:pt x="5852" y="732"/>
                  </a:lnTo>
                  <a:lnTo>
                    <a:pt x="6268" y="574"/>
                  </a:lnTo>
                  <a:lnTo>
                    <a:pt x="6693" y="426"/>
                  </a:lnTo>
                  <a:lnTo>
                    <a:pt x="7128" y="297"/>
                  </a:lnTo>
                  <a:lnTo>
                    <a:pt x="7562" y="199"/>
                  </a:lnTo>
                  <a:lnTo>
                    <a:pt x="8017" y="120"/>
                  </a:lnTo>
                  <a:lnTo>
                    <a:pt x="8472" y="60"/>
                  </a:lnTo>
                  <a:lnTo>
                    <a:pt x="8926" y="21"/>
                  </a:lnTo>
                  <a:lnTo>
                    <a:pt x="9391" y="1"/>
                  </a:lnTo>
                  <a:lnTo>
                    <a:pt x="9856" y="11"/>
                  </a:lnTo>
                  <a:lnTo>
                    <a:pt x="10093" y="31"/>
                  </a:lnTo>
                  <a:lnTo>
                    <a:pt x="10330" y="50"/>
                  </a:lnTo>
                  <a:lnTo>
                    <a:pt x="10567" y="70"/>
                  </a:lnTo>
                  <a:lnTo>
                    <a:pt x="10805" y="100"/>
                  </a:lnTo>
                  <a:lnTo>
                    <a:pt x="18089" y="1167"/>
                  </a:lnTo>
                  <a:lnTo>
                    <a:pt x="18089" y="1167"/>
                  </a:lnTo>
                  <a:lnTo>
                    <a:pt x="18327" y="1207"/>
                  </a:lnTo>
                  <a:lnTo>
                    <a:pt x="18564" y="1256"/>
                  </a:lnTo>
                  <a:lnTo>
                    <a:pt x="18791" y="1306"/>
                  </a:lnTo>
                  <a:lnTo>
                    <a:pt x="19018" y="1355"/>
                  </a:lnTo>
                  <a:lnTo>
                    <a:pt x="19473" y="1484"/>
                  </a:lnTo>
                  <a:lnTo>
                    <a:pt x="19908" y="1632"/>
                  </a:lnTo>
                  <a:lnTo>
                    <a:pt x="20343" y="1800"/>
                  </a:lnTo>
                  <a:lnTo>
                    <a:pt x="20758" y="1988"/>
                  </a:lnTo>
                  <a:lnTo>
                    <a:pt x="21163" y="2185"/>
                  </a:lnTo>
                  <a:lnTo>
                    <a:pt x="21559" y="2413"/>
                  </a:lnTo>
                  <a:lnTo>
                    <a:pt x="21934" y="2660"/>
                  </a:lnTo>
                  <a:lnTo>
                    <a:pt x="22300" y="2917"/>
                  </a:lnTo>
                  <a:lnTo>
                    <a:pt x="22656" y="3194"/>
                  </a:lnTo>
                  <a:lnTo>
                    <a:pt x="22992" y="3490"/>
                  </a:lnTo>
                  <a:lnTo>
                    <a:pt x="23308" y="3797"/>
                  </a:lnTo>
                  <a:lnTo>
                    <a:pt x="23615" y="4123"/>
                  </a:lnTo>
                  <a:lnTo>
                    <a:pt x="23911" y="4459"/>
                  </a:lnTo>
                  <a:lnTo>
                    <a:pt x="24188" y="4805"/>
                  </a:lnTo>
                  <a:lnTo>
                    <a:pt x="24445" y="5170"/>
                  </a:lnTo>
                  <a:lnTo>
                    <a:pt x="24682" y="5546"/>
                  </a:lnTo>
                  <a:lnTo>
                    <a:pt x="24900" y="5932"/>
                  </a:lnTo>
                  <a:lnTo>
                    <a:pt x="25107" y="6327"/>
                  </a:lnTo>
                  <a:lnTo>
                    <a:pt x="25285" y="6742"/>
                  </a:lnTo>
                  <a:lnTo>
                    <a:pt x="25453" y="7157"/>
                  </a:lnTo>
                  <a:lnTo>
                    <a:pt x="25601" y="7582"/>
                  </a:lnTo>
                  <a:lnTo>
                    <a:pt x="25720" y="8017"/>
                  </a:lnTo>
                  <a:lnTo>
                    <a:pt x="25829" y="8452"/>
                  </a:lnTo>
                  <a:lnTo>
                    <a:pt x="25908" y="8897"/>
                  </a:lnTo>
                  <a:lnTo>
                    <a:pt x="25967" y="9352"/>
                  </a:lnTo>
                  <a:lnTo>
                    <a:pt x="26007" y="9816"/>
                  </a:lnTo>
                  <a:lnTo>
                    <a:pt x="26017" y="10281"/>
                  </a:lnTo>
                  <a:lnTo>
                    <a:pt x="26007" y="10745"/>
                  </a:lnTo>
                  <a:lnTo>
                    <a:pt x="25997" y="10983"/>
                  </a:lnTo>
                  <a:lnTo>
                    <a:pt x="25977" y="11220"/>
                  </a:lnTo>
                  <a:lnTo>
                    <a:pt x="25957" y="11447"/>
                  </a:lnTo>
                  <a:lnTo>
                    <a:pt x="25918" y="11684"/>
                  </a:lnTo>
                  <a:lnTo>
                    <a:pt x="25631" y="136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759800" y="4341150"/>
              <a:ext cx="650425" cy="341025"/>
            </a:xfrm>
            <a:custGeom>
              <a:rect b="b" l="l" r="r" t="t"/>
              <a:pathLst>
                <a:path extrusionOk="0" h="13641" w="26017">
                  <a:moveTo>
                    <a:pt x="386" y="0"/>
                  </a:moveTo>
                  <a:lnTo>
                    <a:pt x="100" y="1957"/>
                  </a:lnTo>
                  <a:lnTo>
                    <a:pt x="60" y="2194"/>
                  </a:lnTo>
                  <a:lnTo>
                    <a:pt x="41" y="2432"/>
                  </a:lnTo>
                  <a:lnTo>
                    <a:pt x="21" y="2669"/>
                  </a:lnTo>
                  <a:lnTo>
                    <a:pt x="1" y="2906"/>
                  </a:lnTo>
                  <a:lnTo>
                    <a:pt x="1" y="3371"/>
                  </a:lnTo>
                  <a:lnTo>
                    <a:pt x="11" y="3835"/>
                  </a:lnTo>
                  <a:lnTo>
                    <a:pt x="50" y="4300"/>
                  </a:lnTo>
                  <a:lnTo>
                    <a:pt x="110" y="4755"/>
                  </a:lnTo>
                  <a:lnTo>
                    <a:pt x="189" y="5199"/>
                  </a:lnTo>
                  <a:lnTo>
                    <a:pt x="298" y="5634"/>
                  </a:lnTo>
                  <a:lnTo>
                    <a:pt x="416" y="6069"/>
                  </a:lnTo>
                  <a:lnTo>
                    <a:pt x="564" y="6494"/>
                  </a:lnTo>
                  <a:lnTo>
                    <a:pt x="723" y="6909"/>
                  </a:lnTo>
                  <a:lnTo>
                    <a:pt x="910" y="7325"/>
                  </a:lnTo>
                  <a:lnTo>
                    <a:pt x="1118" y="7720"/>
                  </a:lnTo>
                  <a:lnTo>
                    <a:pt x="1335" y="8105"/>
                  </a:lnTo>
                  <a:lnTo>
                    <a:pt x="1573" y="8481"/>
                  </a:lnTo>
                  <a:lnTo>
                    <a:pt x="1830" y="8847"/>
                  </a:lnTo>
                  <a:lnTo>
                    <a:pt x="2106" y="9193"/>
                  </a:lnTo>
                  <a:lnTo>
                    <a:pt x="2393" y="9529"/>
                  </a:lnTo>
                  <a:lnTo>
                    <a:pt x="2709" y="9855"/>
                  </a:lnTo>
                  <a:lnTo>
                    <a:pt x="3026" y="10161"/>
                  </a:lnTo>
                  <a:lnTo>
                    <a:pt x="3362" y="10458"/>
                  </a:lnTo>
                  <a:lnTo>
                    <a:pt x="3718" y="10735"/>
                  </a:lnTo>
                  <a:lnTo>
                    <a:pt x="4083" y="10992"/>
                  </a:lnTo>
                  <a:lnTo>
                    <a:pt x="4459" y="11239"/>
                  </a:lnTo>
                  <a:lnTo>
                    <a:pt x="4854" y="11456"/>
                  </a:lnTo>
                  <a:lnTo>
                    <a:pt x="5259" y="11664"/>
                  </a:lnTo>
                  <a:lnTo>
                    <a:pt x="5675" y="11852"/>
                  </a:lnTo>
                  <a:lnTo>
                    <a:pt x="6110" y="12020"/>
                  </a:lnTo>
                  <a:lnTo>
                    <a:pt x="6544" y="12168"/>
                  </a:lnTo>
                  <a:lnTo>
                    <a:pt x="6999" y="12296"/>
                  </a:lnTo>
                  <a:lnTo>
                    <a:pt x="7226" y="12346"/>
                  </a:lnTo>
                  <a:lnTo>
                    <a:pt x="7454" y="12395"/>
                  </a:lnTo>
                  <a:lnTo>
                    <a:pt x="7691" y="12445"/>
                  </a:lnTo>
                  <a:lnTo>
                    <a:pt x="7928" y="12474"/>
                  </a:lnTo>
                  <a:lnTo>
                    <a:pt x="15213" y="13542"/>
                  </a:lnTo>
                  <a:lnTo>
                    <a:pt x="15450" y="13581"/>
                  </a:lnTo>
                  <a:lnTo>
                    <a:pt x="15688" y="13601"/>
                  </a:lnTo>
                  <a:lnTo>
                    <a:pt x="15925" y="13621"/>
                  </a:lnTo>
                  <a:lnTo>
                    <a:pt x="16162" y="13641"/>
                  </a:lnTo>
                  <a:lnTo>
                    <a:pt x="16627" y="13641"/>
                  </a:lnTo>
                  <a:lnTo>
                    <a:pt x="17091" y="13631"/>
                  </a:lnTo>
                  <a:lnTo>
                    <a:pt x="17546" y="13591"/>
                  </a:lnTo>
                  <a:lnTo>
                    <a:pt x="18000" y="13532"/>
                  </a:lnTo>
                  <a:lnTo>
                    <a:pt x="18445" y="13453"/>
                  </a:lnTo>
                  <a:lnTo>
                    <a:pt x="18890" y="13344"/>
                  </a:lnTo>
                  <a:lnTo>
                    <a:pt x="19325" y="13226"/>
                  </a:lnTo>
                  <a:lnTo>
                    <a:pt x="19750" y="13077"/>
                  </a:lnTo>
                  <a:lnTo>
                    <a:pt x="20165" y="12919"/>
                  </a:lnTo>
                  <a:lnTo>
                    <a:pt x="20570" y="12731"/>
                  </a:lnTo>
                  <a:lnTo>
                    <a:pt x="20966" y="12524"/>
                  </a:lnTo>
                  <a:lnTo>
                    <a:pt x="21361" y="12306"/>
                  </a:lnTo>
                  <a:lnTo>
                    <a:pt x="21727" y="12069"/>
                  </a:lnTo>
                  <a:lnTo>
                    <a:pt x="22093" y="11812"/>
                  </a:lnTo>
                  <a:lnTo>
                    <a:pt x="22448" y="11535"/>
                  </a:lnTo>
                  <a:lnTo>
                    <a:pt x="22785" y="11249"/>
                  </a:lnTo>
                  <a:lnTo>
                    <a:pt x="23101" y="10942"/>
                  </a:lnTo>
                  <a:lnTo>
                    <a:pt x="23417" y="10616"/>
                  </a:lnTo>
                  <a:lnTo>
                    <a:pt x="23704" y="10280"/>
                  </a:lnTo>
                  <a:lnTo>
                    <a:pt x="23981" y="9924"/>
                  </a:lnTo>
                  <a:lnTo>
                    <a:pt x="24247" y="9558"/>
                  </a:lnTo>
                  <a:lnTo>
                    <a:pt x="24485" y="9183"/>
                  </a:lnTo>
                  <a:lnTo>
                    <a:pt x="24712" y="8787"/>
                  </a:lnTo>
                  <a:lnTo>
                    <a:pt x="24920" y="8382"/>
                  </a:lnTo>
                  <a:lnTo>
                    <a:pt x="25107" y="7967"/>
                  </a:lnTo>
                  <a:lnTo>
                    <a:pt x="25275" y="7532"/>
                  </a:lnTo>
                  <a:lnTo>
                    <a:pt x="25424" y="7097"/>
                  </a:lnTo>
                  <a:lnTo>
                    <a:pt x="25542" y="6642"/>
                  </a:lnTo>
                  <a:lnTo>
                    <a:pt x="25602" y="6415"/>
                  </a:lnTo>
                  <a:lnTo>
                    <a:pt x="25651" y="6188"/>
                  </a:lnTo>
                  <a:lnTo>
                    <a:pt x="25691" y="5951"/>
                  </a:lnTo>
                  <a:lnTo>
                    <a:pt x="25730" y="5713"/>
                  </a:lnTo>
                  <a:lnTo>
                    <a:pt x="26017" y="3756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704950" y="4316425"/>
              <a:ext cx="759150" cy="212550"/>
            </a:xfrm>
            <a:custGeom>
              <a:rect b="b" l="l" r="r" t="t"/>
              <a:pathLst>
                <a:path extrusionOk="0" h="8502" w="30366">
                  <a:moveTo>
                    <a:pt x="2353" y="1"/>
                  </a:moveTo>
                  <a:lnTo>
                    <a:pt x="2235" y="11"/>
                  </a:lnTo>
                  <a:lnTo>
                    <a:pt x="2007" y="30"/>
                  </a:lnTo>
                  <a:lnTo>
                    <a:pt x="1780" y="80"/>
                  </a:lnTo>
                  <a:lnTo>
                    <a:pt x="1562" y="149"/>
                  </a:lnTo>
                  <a:lnTo>
                    <a:pt x="1345" y="238"/>
                  </a:lnTo>
                  <a:lnTo>
                    <a:pt x="1147" y="347"/>
                  </a:lnTo>
                  <a:lnTo>
                    <a:pt x="959" y="475"/>
                  </a:lnTo>
                  <a:lnTo>
                    <a:pt x="782" y="614"/>
                  </a:lnTo>
                  <a:lnTo>
                    <a:pt x="623" y="782"/>
                  </a:lnTo>
                  <a:lnTo>
                    <a:pt x="475" y="959"/>
                  </a:lnTo>
                  <a:lnTo>
                    <a:pt x="347" y="1147"/>
                  </a:lnTo>
                  <a:lnTo>
                    <a:pt x="238" y="1355"/>
                  </a:lnTo>
                  <a:lnTo>
                    <a:pt x="149" y="1562"/>
                  </a:lnTo>
                  <a:lnTo>
                    <a:pt x="109" y="1681"/>
                  </a:lnTo>
                  <a:lnTo>
                    <a:pt x="80" y="1790"/>
                  </a:lnTo>
                  <a:lnTo>
                    <a:pt x="50" y="1908"/>
                  </a:lnTo>
                  <a:lnTo>
                    <a:pt x="30" y="2037"/>
                  </a:lnTo>
                  <a:lnTo>
                    <a:pt x="11" y="2156"/>
                  </a:lnTo>
                  <a:lnTo>
                    <a:pt x="11" y="2274"/>
                  </a:lnTo>
                  <a:lnTo>
                    <a:pt x="1" y="2393"/>
                  </a:lnTo>
                  <a:lnTo>
                    <a:pt x="11" y="2511"/>
                  </a:lnTo>
                  <a:lnTo>
                    <a:pt x="30" y="2749"/>
                  </a:lnTo>
                  <a:lnTo>
                    <a:pt x="80" y="2976"/>
                  </a:lnTo>
                  <a:lnTo>
                    <a:pt x="149" y="3193"/>
                  </a:lnTo>
                  <a:lnTo>
                    <a:pt x="238" y="3401"/>
                  </a:lnTo>
                  <a:lnTo>
                    <a:pt x="347" y="3599"/>
                  </a:lnTo>
                  <a:lnTo>
                    <a:pt x="475" y="3796"/>
                  </a:lnTo>
                  <a:lnTo>
                    <a:pt x="613" y="3964"/>
                  </a:lnTo>
                  <a:lnTo>
                    <a:pt x="782" y="4132"/>
                  </a:lnTo>
                  <a:lnTo>
                    <a:pt x="959" y="4271"/>
                  </a:lnTo>
                  <a:lnTo>
                    <a:pt x="1147" y="4399"/>
                  </a:lnTo>
                  <a:lnTo>
                    <a:pt x="1345" y="4518"/>
                  </a:lnTo>
                  <a:lnTo>
                    <a:pt x="1562" y="4607"/>
                  </a:lnTo>
                  <a:lnTo>
                    <a:pt x="1681" y="4646"/>
                  </a:lnTo>
                  <a:lnTo>
                    <a:pt x="1790" y="4676"/>
                  </a:lnTo>
                  <a:lnTo>
                    <a:pt x="1908" y="4706"/>
                  </a:lnTo>
                  <a:lnTo>
                    <a:pt x="2027" y="4725"/>
                  </a:lnTo>
                  <a:lnTo>
                    <a:pt x="27657" y="8472"/>
                  </a:lnTo>
                  <a:lnTo>
                    <a:pt x="27776" y="8491"/>
                  </a:lnTo>
                  <a:lnTo>
                    <a:pt x="27894" y="8501"/>
                  </a:lnTo>
                  <a:lnTo>
                    <a:pt x="28013" y="8501"/>
                  </a:lnTo>
                  <a:lnTo>
                    <a:pt x="28132" y="8491"/>
                  </a:lnTo>
                  <a:lnTo>
                    <a:pt x="28369" y="8472"/>
                  </a:lnTo>
                  <a:lnTo>
                    <a:pt x="28596" y="8422"/>
                  </a:lnTo>
                  <a:lnTo>
                    <a:pt x="28814" y="8353"/>
                  </a:lnTo>
                  <a:lnTo>
                    <a:pt x="29021" y="8264"/>
                  </a:lnTo>
                  <a:lnTo>
                    <a:pt x="29219" y="8155"/>
                  </a:lnTo>
                  <a:lnTo>
                    <a:pt x="29417" y="8027"/>
                  </a:lnTo>
                  <a:lnTo>
                    <a:pt x="29585" y="7888"/>
                  </a:lnTo>
                  <a:lnTo>
                    <a:pt x="29753" y="7720"/>
                  </a:lnTo>
                  <a:lnTo>
                    <a:pt x="29891" y="7552"/>
                  </a:lnTo>
                  <a:lnTo>
                    <a:pt x="30020" y="7355"/>
                  </a:lnTo>
                  <a:lnTo>
                    <a:pt x="30138" y="7157"/>
                  </a:lnTo>
                  <a:lnTo>
                    <a:pt x="30227" y="6940"/>
                  </a:lnTo>
                  <a:lnTo>
                    <a:pt x="30267" y="6821"/>
                  </a:lnTo>
                  <a:lnTo>
                    <a:pt x="30296" y="6712"/>
                  </a:lnTo>
                  <a:lnTo>
                    <a:pt x="30326" y="6594"/>
                  </a:lnTo>
                  <a:lnTo>
                    <a:pt x="30346" y="6475"/>
                  </a:lnTo>
                  <a:lnTo>
                    <a:pt x="30356" y="6347"/>
                  </a:lnTo>
                  <a:lnTo>
                    <a:pt x="30366" y="6228"/>
                  </a:lnTo>
                  <a:lnTo>
                    <a:pt x="30366" y="6109"/>
                  </a:lnTo>
                  <a:lnTo>
                    <a:pt x="30366" y="5991"/>
                  </a:lnTo>
                  <a:lnTo>
                    <a:pt x="30336" y="5753"/>
                  </a:lnTo>
                  <a:lnTo>
                    <a:pt x="30296" y="5526"/>
                  </a:lnTo>
                  <a:lnTo>
                    <a:pt x="30227" y="5309"/>
                  </a:lnTo>
                  <a:lnTo>
                    <a:pt x="30138" y="5101"/>
                  </a:lnTo>
                  <a:lnTo>
                    <a:pt x="30029" y="4903"/>
                  </a:lnTo>
                  <a:lnTo>
                    <a:pt x="29901" y="4716"/>
                  </a:lnTo>
                  <a:lnTo>
                    <a:pt x="29753" y="4538"/>
                  </a:lnTo>
                  <a:lnTo>
                    <a:pt x="29595" y="4370"/>
                  </a:lnTo>
                  <a:lnTo>
                    <a:pt x="29417" y="4231"/>
                  </a:lnTo>
                  <a:lnTo>
                    <a:pt x="29229" y="4103"/>
                  </a:lnTo>
                  <a:lnTo>
                    <a:pt x="29021" y="3994"/>
                  </a:lnTo>
                  <a:lnTo>
                    <a:pt x="28804" y="3895"/>
                  </a:lnTo>
                  <a:lnTo>
                    <a:pt x="28695" y="3866"/>
                  </a:lnTo>
                  <a:lnTo>
                    <a:pt x="28576" y="3826"/>
                  </a:lnTo>
                  <a:lnTo>
                    <a:pt x="28458" y="3806"/>
                  </a:lnTo>
                  <a:lnTo>
                    <a:pt x="28339" y="3786"/>
                  </a:lnTo>
                  <a:lnTo>
                    <a:pt x="2719" y="30"/>
                  </a:lnTo>
                  <a:lnTo>
                    <a:pt x="2600" y="11"/>
                  </a:lnTo>
                  <a:lnTo>
                    <a:pt x="2482" y="11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703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722250" y="4199300"/>
              <a:ext cx="759150" cy="212300"/>
            </a:xfrm>
            <a:custGeom>
              <a:rect b="b" l="l" r="r" t="t"/>
              <a:pathLst>
                <a:path extrusionOk="0" h="8492" w="30366">
                  <a:moveTo>
                    <a:pt x="2234" y="0"/>
                  </a:moveTo>
                  <a:lnTo>
                    <a:pt x="1997" y="30"/>
                  </a:lnTo>
                  <a:lnTo>
                    <a:pt x="1770" y="70"/>
                  </a:lnTo>
                  <a:lnTo>
                    <a:pt x="1552" y="139"/>
                  </a:lnTo>
                  <a:lnTo>
                    <a:pt x="1345" y="228"/>
                  </a:lnTo>
                  <a:lnTo>
                    <a:pt x="1147" y="337"/>
                  </a:lnTo>
                  <a:lnTo>
                    <a:pt x="949" y="465"/>
                  </a:lnTo>
                  <a:lnTo>
                    <a:pt x="781" y="613"/>
                  </a:lnTo>
                  <a:lnTo>
                    <a:pt x="613" y="771"/>
                  </a:lnTo>
                  <a:lnTo>
                    <a:pt x="475" y="949"/>
                  </a:lnTo>
                  <a:lnTo>
                    <a:pt x="346" y="1137"/>
                  </a:lnTo>
                  <a:lnTo>
                    <a:pt x="228" y="1345"/>
                  </a:lnTo>
                  <a:lnTo>
                    <a:pt x="139" y="1562"/>
                  </a:lnTo>
                  <a:lnTo>
                    <a:pt x="99" y="1671"/>
                  </a:lnTo>
                  <a:lnTo>
                    <a:pt x="70" y="1790"/>
                  </a:lnTo>
                  <a:lnTo>
                    <a:pt x="40" y="1908"/>
                  </a:lnTo>
                  <a:lnTo>
                    <a:pt x="20" y="2027"/>
                  </a:lnTo>
                  <a:lnTo>
                    <a:pt x="10" y="2145"/>
                  </a:lnTo>
                  <a:lnTo>
                    <a:pt x="1" y="2264"/>
                  </a:lnTo>
                  <a:lnTo>
                    <a:pt x="1" y="2383"/>
                  </a:lnTo>
                  <a:lnTo>
                    <a:pt x="1" y="2501"/>
                  </a:lnTo>
                  <a:lnTo>
                    <a:pt x="30" y="2738"/>
                  </a:lnTo>
                  <a:lnTo>
                    <a:pt x="80" y="2966"/>
                  </a:lnTo>
                  <a:lnTo>
                    <a:pt x="139" y="3183"/>
                  </a:lnTo>
                  <a:lnTo>
                    <a:pt x="228" y="3391"/>
                  </a:lnTo>
                  <a:lnTo>
                    <a:pt x="337" y="3598"/>
                  </a:lnTo>
                  <a:lnTo>
                    <a:pt x="465" y="3786"/>
                  </a:lnTo>
                  <a:lnTo>
                    <a:pt x="613" y="3964"/>
                  </a:lnTo>
                  <a:lnTo>
                    <a:pt x="772" y="4122"/>
                  </a:lnTo>
                  <a:lnTo>
                    <a:pt x="949" y="4271"/>
                  </a:lnTo>
                  <a:lnTo>
                    <a:pt x="1137" y="4399"/>
                  </a:lnTo>
                  <a:lnTo>
                    <a:pt x="1345" y="4508"/>
                  </a:lnTo>
                  <a:lnTo>
                    <a:pt x="1562" y="4597"/>
                  </a:lnTo>
                  <a:lnTo>
                    <a:pt x="1671" y="4636"/>
                  </a:lnTo>
                  <a:lnTo>
                    <a:pt x="1790" y="4666"/>
                  </a:lnTo>
                  <a:lnTo>
                    <a:pt x="1908" y="4696"/>
                  </a:lnTo>
                  <a:lnTo>
                    <a:pt x="2027" y="4715"/>
                  </a:lnTo>
                  <a:lnTo>
                    <a:pt x="27647" y="8471"/>
                  </a:lnTo>
                  <a:lnTo>
                    <a:pt x="27766" y="8481"/>
                  </a:lnTo>
                  <a:lnTo>
                    <a:pt x="27884" y="8491"/>
                  </a:lnTo>
                  <a:lnTo>
                    <a:pt x="28132" y="8491"/>
                  </a:lnTo>
                  <a:lnTo>
                    <a:pt x="28359" y="8462"/>
                  </a:lnTo>
                  <a:lnTo>
                    <a:pt x="28586" y="8412"/>
                  </a:lnTo>
                  <a:lnTo>
                    <a:pt x="28804" y="8343"/>
                  </a:lnTo>
                  <a:lnTo>
                    <a:pt x="29021" y="8254"/>
                  </a:lnTo>
                  <a:lnTo>
                    <a:pt x="29219" y="8145"/>
                  </a:lnTo>
                  <a:lnTo>
                    <a:pt x="29407" y="8027"/>
                  </a:lnTo>
                  <a:lnTo>
                    <a:pt x="29585" y="7878"/>
                  </a:lnTo>
                  <a:lnTo>
                    <a:pt x="29743" y="7720"/>
                  </a:lnTo>
                  <a:lnTo>
                    <a:pt x="29891" y="7542"/>
                  </a:lnTo>
                  <a:lnTo>
                    <a:pt x="30020" y="7355"/>
                  </a:lnTo>
                  <a:lnTo>
                    <a:pt x="30128" y="7147"/>
                  </a:lnTo>
                  <a:lnTo>
                    <a:pt x="30217" y="6929"/>
                  </a:lnTo>
                  <a:lnTo>
                    <a:pt x="30257" y="6821"/>
                  </a:lnTo>
                  <a:lnTo>
                    <a:pt x="30286" y="6702"/>
                  </a:lnTo>
                  <a:lnTo>
                    <a:pt x="30316" y="6584"/>
                  </a:lnTo>
                  <a:lnTo>
                    <a:pt x="30336" y="6465"/>
                  </a:lnTo>
                  <a:lnTo>
                    <a:pt x="30356" y="6346"/>
                  </a:lnTo>
                  <a:lnTo>
                    <a:pt x="30356" y="6218"/>
                  </a:lnTo>
                  <a:lnTo>
                    <a:pt x="30365" y="6099"/>
                  </a:lnTo>
                  <a:lnTo>
                    <a:pt x="30356" y="5981"/>
                  </a:lnTo>
                  <a:lnTo>
                    <a:pt x="30336" y="5753"/>
                  </a:lnTo>
                  <a:lnTo>
                    <a:pt x="30286" y="5526"/>
                  </a:lnTo>
                  <a:lnTo>
                    <a:pt x="30217" y="5308"/>
                  </a:lnTo>
                  <a:lnTo>
                    <a:pt x="30128" y="5091"/>
                  </a:lnTo>
                  <a:lnTo>
                    <a:pt x="30020" y="4893"/>
                  </a:lnTo>
                  <a:lnTo>
                    <a:pt x="29891" y="4705"/>
                  </a:lnTo>
                  <a:lnTo>
                    <a:pt x="29753" y="4528"/>
                  </a:lnTo>
                  <a:lnTo>
                    <a:pt x="29585" y="4369"/>
                  </a:lnTo>
                  <a:lnTo>
                    <a:pt x="29407" y="4221"/>
                  </a:lnTo>
                  <a:lnTo>
                    <a:pt x="29219" y="4093"/>
                  </a:lnTo>
                  <a:lnTo>
                    <a:pt x="29021" y="3984"/>
                  </a:lnTo>
                  <a:lnTo>
                    <a:pt x="28804" y="3895"/>
                  </a:lnTo>
                  <a:lnTo>
                    <a:pt x="28685" y="3855"/>
                  </a:lnTo>
                  <a:lnTo>
                    <a:pt x="28576" y="3826"/>
                  </a:lnTo>
                  <a:lnTo>
                    <a:pt x="28458" y="3796"/>
                  </a:lnTo>
                  <a:lnTo>
                    <a:pt x="28339" y="3776"/>
                  </a:lnTo>
                  <a:lnTo>
                    <a:pt x="2709" y="20"/>
                  </a:lnTo>
                  <a:lnTo>
                    <a:pt x="2590" y="10"/>
                  </a:lnTo>
                  <a:lnTo>
                    <a:pt x="2472" y="0"/>
                  </a:lnTo>
                  <a:close/>
                </a:path>
              </a:pathLst>
            </a:custGeom>
            <a:solidFill>
              <a:srgbClr val="703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777350" y="4317925"/>
              <a:ext cx="324975" cy="103550"/>
            </a:xfrm>
            <a:custGeom>
              <a:rect b="b" l="l" r="r" t="t"/>
              <a:pathLst>
                <a:path extrusionOk="0" h="4142" w="12999">
                  <a:moveTo>
                    <a:pt x="1" y="0"/>
                  </a:moveTo>
                  <a:lnTo>
                    <a:pt x="50" y="79"/>
                  </a:lnTo>
                  <a:lnTo>
                    <a:pt x="198" y="326"/>
                  </a:lnTo>
                  <a:lnTo>
                    <a:pt x="317" y="494"/>
                  </a:lnTo>
                  <a:lnTo>
                    <a:pt x="455" y="682"/>
                  </a:lnTo>
                  <a:lnTo>
                    <a:pt x="623" y="899"/>
                  </a:lnTo>
                  <a:lnTo>
                    <a:pt x="811" y="1137"/>
                  </a:lnTo>
                  <a:lnTo>
                    <a:pt x="1029" y="1384"/>
                  </a:lnTo>
                  <a:lnTo>
                    <a:pt x="1276" y="1641"/>
                  </a:lnTo>
                  <a:lnTo>
                    <a:pt x="1543" y="1908"/>
                  </a:lnTo>
                  <a:lnTo>
                    <a:pt x="1829" y="2175"/>
                  </a:lnTo>
                  <a:lnTo>
                    <a:pt x="2146" y="2441"/>
                  </a:lnTo>
                  <a:lnTo>
                    <a:pt x="2492" y="2708"/>
                  </a:lnTo>
                  <a:lnTo>
                    <a:pt x="2679" y="2837"/>
                  </a:lnTo>
                  <a:lnTo>
                    <a:pt x="2867" y="2955"/>
                  </a:lnTo>
                  <a:lnTo>
                    <a:pt x="3055" y="3074"/>
                  </a:lnTo>
                  <a:lnTo>
                    <a:pt x="3253" y="3193"/>
                  </a:lnTo>
                  <a:lnTo>
                    <a:pt x="3460" y="3311"/>
                  </a:lnTo>
                  <a:lnTo>
                    <a:pt x="3678" y="3410"/>
                  </a:lnTo>
                  <a:lnTo>
                    <a:pt x="3895" y="3519"/>
                  </a:lnTo>
                  <a:lnTo>
                    <a:pt x="4123" y="3618"/>
                  </a:lnTo>
                  <a:lnTo>
                    <a:pt x="4350" y="3707"/>
                  </a:lnTo>
                  <a:lnTo>
                    <a:pt x="4587" y="3786"/>
                  </a:lnTo>
                  <a:lnTo>
                    <a:pt x="4834" y="3865"/>
                  </a:lnTo>
                  <a:lnTo>
                    <a:pt x="5081" y="3934"/>
                  </a:lnTo>
                  <a:lnTo>
                    <a:pt x="5338" y="3993"/>
                  </a:lnTo>
                  <a:lnTo>
                    <a:pt x="5605" y="4043"/>
                  </a:lnTo>
                  <a:lnTo>
                    <a:pt x="5872" y="4082"/>
                  </a:lnTo>
                  <a:lnTo>
                    <a:pt x="6149" y="4112"/>
                  </a:lnTo>
                  <a:lnTo>
                    <a:pt x="6436" y="4132"/>
                  </a:lnTo>
                  <a:lnTo>
                    <a:pt x="6722" y="4142"/>
                  </a:lnTo>
                  <a:lnTo>
                    <a:pt x="7019" y="4142"/>
                  </a:lnTo>
                  <a:lnTo>
                    <a:pt x="7315" y="4132"/>
                  </a:lnTo>
                  <a:lnTo>
                    <a:pt x="7632" y="4102"/>
                  </a:lnTo>
                  <a:lnTo>
                    <a:pt x="7938" y="4063"/>
                  </a:lnTo>
                  <a:lnTo>
                    <a:pt x="8264" y="4013"/>
                  </a:lnTo>
                  <a:lnTo>
                    <a:pt x="8590" y="3944"/>
                  </a:lnTo>
                  <a:lnTo>
                    <a:pt x="8917" y="3865"/>
                  </a:lnTo>
                  <a:lnTo>
                    <a:pt x="9262" y="3776"/>
                  </a:lnTo>
                  <a:lnTo>
                    <a:pt x="9608" y="3667"/>
                  </a:lnTo>
                  <a:lnTo>
                    <a:pt x="9954" y="3539"/>
                  </a:lnTo>
                  <a:lnTo>
                    <a:pt x="10320" y="3390"/>
                  </a:lnTo>
                  <a:lnTo>
                    <a:pt x="10676" y="3232"/>
                  </a:lnTo>
                  <a:lnTo>
                    <a:pt x="11052" y="3064"/>
                  </a:lnTo>
                  <a:lnTo>
                    <a:pt x="11427" y="2866"/>
                  </a:lnTo>
                  <a:lnTo>
                    <a:pt x="11813" y="2649"/>
                  </a:lnTo>
                  <a:lnTo>
                    <a:pt x="12198" y="2422"/>
                  </a:lnTo>
                  <a:lnTo>
                    <a:pt x="12594" y="2175"/>
                  </a:lnTo>
                  <a:lnTo>
                    <a:pt x="12999" y="18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088725" y="4363375"/>
              <a:ext cx="324975" cy="103825"/>
            </a:xfrm>
            <a:custGeom>
              <a:rect b="b" l="l" r="r" t="t"/>
              <a:pathLst>
                <a:path extrusionOk="0" h="4153" w="12999">
                  <a:moveTo>
                    <a:pt x="0" y="1"/>
                  </a:moveTo>
                  <a:lnTo>
                    <a:pt x="50" y="90"/>
                  </a:lnTo>
                  <a:lnTo>
                    <a:pt x="198" y="327"/>
                  </a:lnTo>
                  <a:lnTo>
                    <a:pt x="316" y="495"/>
                  </a:lnTo>
                  <a:lnTo>
                    <a:pt x="455" y="693"/>
                  </a:lnTo>
                  <a:lnTo>
                    <a:pt x="623" y="910"/>
                  </a:lnTo>
                  <a:lnTo>
                    <a:pt x="811" y="1137"/>
                  </a:lnTo>
                  <a:lnTo>
                    <a:pt x="1028" y="1394"/>
                  </a:lnTo>
                  <a:lnTo>
                    <a:pt x="1275" y="1651"/>
                  </a:lnTo>
                  <a:lnTo>
                    <a:pt x="1542" y="1918"/>
                  </a:lnTo>
                  <a:lnTo>
                    <a:pt x="1829" y="2185"/>
                  </a:lnTo>
                  <a:lnTo>
                    <a:pt x="2145" y="2452"/>
                  </a:lnTo>
                  <a:lnTo>
                    <a:pt x="2491" y="2709"/>
                  </a:lnTo>
                  <a:lnTo>
                    <a:pt x="2669" y="2838"/>
                  </a:lnTo>
                  <a:lnTo>
                    <a:pt x="2857" y="2966"/>
                  </a:lnTo>
                  <a:lnTo>
                    <a:pt x="3054" y="3085"/>
                  </a:lnTo>
                  <a:lnTo>
                    <a:pt x="3252" y="3203"/>
                  </a:lnTo>
                  <a:lnTo>
                    <a:pt x="3460" y="3312"/>
                  </a:lnTo>
                  <a:lnTo>
                    <a:pt x="3677" y="3421"/>
                  </a:lnTo>
                  <a:lnTo>
                    <a:pt x="3895" y="3520"/>
                  </a:lnTo>
                  <a:lnTo>
                    <a:pt x="4122" y="3618"/>
                  </a:lnTo>
                  <a:lnTo>
                    <a:pt x="4349" y="3707"/>
                  </a:lnTo>
                  <a:lnTo>
                    <a:pt x="4586" y="3796"/>
                  </a:lnTo>
                  <a:lnTo>
                    <a:pt x="4834" y="3866"/>
                  </a:lnTo>
                  <a:lnTo>
                    <a:pt x="5081" y="3935"/>
                  </a:lnTo>
                  <a:lnTo>
                    <a:pt x="5338" y="3994"/>
                  </a:lnTo>
                  <a:lnTo>
                    <a:pt x="5605" y="4043"/>
                  </a:lnTo>
                  <a:lnTo>
                    <a:pt x="5871" y="4083"/>
                  </a:lnTo>
                  <a:lnTo>
                    <a:pt x="6148" y="4123"/>
                  </a:lnTo>
                  <a:lnTo>
                    <a:pt x="6435" y="4142"/>
                  </a:lnTo>
                  <a:lnTo>
                    <a:pt x="6722" y="4152"/>
                  </a:lnTo>
                  <a:lnTo>
                    <a:pt x="7018" y="4152"/>
                  </a:lnTo>
                  <a:lnTo>
                    <a:pt x="7315" y="4132"/>
                  </a:lnTo>
                  <a:lnTo>
                    <a:pt x="7631" y="4113"/>
                  </a:lnTo>
                  <a:lnTo>
                    <a:pt x="7937" y="4073"/>
                  </a:lnTo>
                  <a:lnTo>
                    <a:pt x="8263" y="4024"/>
                  </a:lnTo>
                  <a:lnTo>
                    <a:pt x="8590" y="3955"/>
                  </a:lnTo>
                  <a:lnTo>
                    <a:pt x="8916" y="3875"/>
                  </a:lnTo>
                  <a:lnTo>
                    <a:pt x="9262" y="3777"/>
                  </a:lnTo>
                  <a:lnTo>
                    <a:pt x="9608" y="3668"/>
                  </a:lnTo>
                  <a:lnTo>
                    <a:pt x="9954" y="3539"/>
                  </a:lnTo>
                  <a:lnTo>
                    <a:pt x="10310" y="3401"/>
                  </a:lnTo>
                  <a:lnTo>
                    <a:pt x="10675" y="3243"/>
                  </a:lnTo>
                  <a:lnTo>
                    <a:pt x="11051" y="3065"/>
                  </a:lnTo>
                  <a:lnTo>
                    <a:pt x="11427" y="2867"/>
                  </a:lnTo>
                  <a:lnTo>
                    <a:pt x="11812" y="2660"/>
                  </a:lnTo>
                  <a:lnTo>
                    <a:pt x="12197" y="2422"/>
                  </a:lnTo>
                  <a:lnTo>
                    <a:pt x="12593" y="2175"/>
                  </a:lnTo>
                  <a:lnTo>
                    <a:pt x="12998" y="19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718300" y="4434550"/>
              <a:ext cx="726775" cy="156450"/>
            </a:xfrm>
            <a:custGeom>
              <a:rect b="b" l="l" r="r" t="t"/>
              <a:pathLst>
                <a:path extrusionOk="0" h="6258" w="29071">
                  <a:moveTo>
                    <a:pt x="1493" y="0"/>
                  </a:moveTo>
                  <a:lnTo>
                    <a:pt x="1325" y="99"/>
                  </a:lnTo>
                  <a:lnTo>
                    <a:pt x="1137" y="218"/>
                  </a:lnTo>
                  <a:lnTo>
                    <a:pt x="920" y="366"/>
                  </a:lnTo>
                  <a:lnTo>
                    <a:pt x="682" y="564"/>
                  </a:lnTo>
                  <a:lnTo>
                    <a:pt x="564" y="663"/>
                  </a:lnTo>
                  <a:lnTo>
                    <a:pt x="445" y="781"/>
                  </a:lnTo>
                  <a:lnTo>
                    <a:pt x="346" y="890"/>
                  </a:lnTo>
                  <a:lnTo>
                    <a:pt x="248" y="1019"/>
                  </a:lnTo>
                  <a:lnTo>
                    <a:pt x="159" y="1137"/>
                  </a:lnTo>
                  <a:lnTo>
                    <a:pt x="89" y="1276"/>
                  </a:lnTo>
                  <a:lnTo>
                    <a:pt x="40" y="1404"/>
                  </a:lnTo>
                  <a:lnTo>
                    <a:pt x="10" y="1542"/>
                  </a:lnTo>
                  <a:lnTo>
                    <a:pt x="0" y="1612"/>
                  </a:lnTo>
                  <a:lnTo>
                    <a:pt x="0" y="1681"/>
                  </a:lnTo>
                  <a:lnTo>
                    <a:pt x="0" y="1750"/>
                  </a:lnTo>
                  <a:lnTo>
                    <a:pt x="20" y="1819"/>
                  </a:lnTo>
                  <a:lnTo>
                    <a:pt x="40" y="1888"/>
                  </a:lnTo>
                  <a:lnTo>
                    <a:pt x="60" y="1958"/>
                  </a:lnTo>
                  <a:lnTo>
                    <a:pt x="99" y="2027"/>
                  </a:lnTo>
                  <a:lnTo>
                    <a:pt x="139" y="2096"/>
                  </a:lnTo>
                  <a:lnTo>
                    <a:pt x="188" y="2165"/>
                  </a:lnTo>
                  <a:lnTo>
                    <a:pt x="248" y="2234"/>
                  </a:lnTo>
                  <a:lnTo>
                    <a:pt x="317" y="2304"/>
                  </a:lnTo>
                  <a:lnTo>
                    <a:pt x="396" y="2363"/>
                  </a:lnTo>
                  <a:lnTo>
                    <a:pt x="485" y="2432"/>
                  </a:lnTo>
                  <a:lnTo>
                    <a:pt x="584" y="2501"/>
                  </a:lnTo>
                  <a:lnTo>
                    <a:pt x="682" y="2570"/>
                  </a:lnTo>
                  <a:lnTo>
                    <a:pt x="811" y="2630"/>
                  </a:lnTo>
                  <a:lnTo>
                    <a:pt x="1078" y="2758"/>
                  </a:lnTo>
                  <a:lnTo>
                    <a:pt x="1394" y="2887"/>
                  </a:lnTo>
                  <a:lnTo>
                    <a:pt x="1770" y="3005"/>
                  </a:lnTo>
                  <a:lnTo>
                    <a:pt x="2185" y="3114"/>
                  </a:lnTo>
                  <a:lnTo>
                    <a:pt x="2659" y="3223"/>
                  </a:lnTo>
                  <a:lnTo>
                    <a:pt x="3193" y="3322"/>
                  </a:lnTo>
                  <a:lnTo>
                    <a:pt x="3737" y="3411"/>
                  </a:lnTo>
                  <a:lnTo>
                    <a:pt x="4251" y="3470"/>
                  </a:lnTo>
                  <a:lnTo>
                    <a:pt x="4715" y="3509"/>
                  </a:lnTo>
                  <a:lnTo>
                    <a:pt x="5150" y="3529"/>
                  </a:lnTo>
                  <a:lnTo>
                    <a:pt x="5555" y="3539"/>
                  </a:lnTo>
                  <a:lnTo>
                    <a:pt x="5941" y="3529"/>
                  </a:lnTo>
                  <a:lnTo>
                    <a:pt x="6287" y="3500"/>
                  </a:lnTo>
                  <a:lnTo>
                    <a:pt x="6613" y="3470"/>
                  </a:lnTo>
                  <a:lnTo>
                    <a:pt x="6919" y="3420"/>
                  </a:lnTo>
                  <a:lnTo>
                    <a:pt x="7206" y="3371"/>
                  </a:lnTo>
                  <a:lnTo>
                    <a:pt x="7473" y="3312"/>
                  </a:lnTo>
                  <a:lnTo>
                    <a:pt x="7730" y="3252"/>
                  </a:lnTo>
                  <a:lnTo>
                    <a:pt x="8195" y="3124"/>
                  </a:lnTo>
                  <a:lnTo>
                    <a:pt x="8639" y="3005"/>
                  </a:lnTo>
                  <a:lnTo>
                    <a:pt x="8847" y="2956"/>
                  </a:lnTo>
                  <a:lnTo>
                    <a:pt x="9055" y="2906"/>
                  </a:lnTo>
                  <a:lnTo>
                    <a:pt x="9272" y="2877"/>
                  </a:lnTo>
                  <a:lnTo>
                    <a:pt x="9480" y="2847"/>
                  </a:lnTo>
                  <a:lnTo>
                    <a:pt x="9697" y="2837"/>
                  </a:lnTo>
                  <a:lnTo>
                    <a:pt x="9924" y="2847"/>
                  </a:lnTo>
                  <a:lnTo>
                    <a:pt x="10162" y="2867"/>
                  </a:lnTo>
                  <a:lnTo>
                    <a:pt x="10419" y="2906"/>
                  </a:lnTo>
                  <a:lnTo>
                    <a:pt x="10676" y="2976"/>
                  </a:lnTo>
                  <a:lnTo>
                    <a:pt x="10962" y="3055"/>
                  </a:lnTo>
                  <a:lnTo>
                    <a:pt x="11259" y="3173"/>
                  </a:lnTo>
                  <a:lnTo>
                    <a:pt x="11575" y="3302"/>
                  </a:lnTo>
                  <a:lnTo>
                    <a:pt x="11921" y="3470"/>
                  </a:lnTo>
                  <a:lnTo>
                    <a:pt x="12297" y="3668"/>
                  </a:lnTo>
                  <a:lnTo>
                    <a:pt x="12692" y="3895"/>
                  </a:lnTo>
                  <a:lnTo>
                    <a:pt x="13117" y="4162"/>
                  </a:lnTo>
                  <a:lnTo>
                    <a:pt x="13562" y="4429"/>
                  </a:lnTo>
                  <a:lnTo>
                    <a:pt x="13997" y="4676"/>
                  </a:lnTo>
                  <a:lnTo>
                    <a:pt x="14412" y="4913"/>
                  </a:lnTo>
                  <a:lnTo>
                    <a:pt x="14827" y="5121"/>
                  </a:lnTo>
                  <a:lnTo>
                    <a:pt x="15232" y="5308"/>
                  </a:lnTo>
                  <a:lnTo>
                    <a:pt x="15628" y="5476"/>
                  </a:lnTo>
                  <a:lnTo>
                    <a:pt x="16013" y="5625"/>
                  </a:lnTo>
                  <a:lnTo>
                    <a:pt x="16389" y="5763"/>
                  </a:lnTo>
                  <a:lnTo>
                    <a:pt x="16754" y="5872"/>
                  </a:lnTo>
                  <a:lnTo>
                    <a:pt x="17110" y="5971"/>
                  </a:lnTo>
                  <a:lnTo>
                    <a:pt x="17446" y="6060"/>
                  </a:lnTo>
                  <a:lnTo>
                    <a:pt x="17782" y="6129"/>
                  </a:lnTo>
                  <a:lnTo>
                    <a:pt x="18109" y="6178"/>
                  </a:lnTo>
                  <a:lnTo>
                    <a:pt x="18425" y="6218"/>
                  </a:lnTo>
                  <a:lnTo>
                    <a:pt x="18721" y="6238"/>
                  </a:lnTo>
                  <a:lnTo>
                    <a:pt x="19008" y="6257"/>
                  </a:lnTo>
                  <a:lnTo>
                    <a:pt x="19295" y="6257"/>
                  </a:lnTo>
                  <a:lnTo>
                    <a:pt x="19562" y="6238"/>
                  </a:lnTo>
                  <a:lnTo>
                    <a:pt x="19819" y="6218"/>
                  </a:lnTo>
                  <a:lnTo>
                    <a:pt x="20066" y="6188"/>
                  </a:lnTo>
                  <a:lnTo>
                    <a:pt x="20293" y="6139"/>
                  </a:lnTo>
                  <a:lnTo>
                    <a:pt x="20520" y="6089"/>
                  </a:lnTo>
                  <a:lnTo>
                    <a:pt x="20728" y="6020"/>
                  </a:lnTo>
                  <a:lnTo>
                    <a:pt x="20926" y="5951"/>
                  </a:lnTo>
                  <a:lnTo>
                    <a:pt x="21104" y="5872"/>
                  </a:lnTo>
                  <a:lnTo>
                    <a:pt x="21282" y="5793"/>
                  </a:lnTo>
                  <a:lnTo>
                    <a:pt x="21440" y="5694"/>
                  </a:lnTo>
                  <a:lnTo>
                    <a:pt x="21588" y="5595"/>
                  </a:lnTo>
                  <a:lnTo>
                    <a:pt x="21716" y="5496"/>
                  </a:lnTo>
                  <a:lnTo>
                    <a:pt x="21835" y="5387"/>
                  </a:lnTo>
                  <a:lnTo>
                    <a:pt x="21944" y="5279"/>
                  </a:lnTo>
                  <a:lnTo>
                    <a:pt x="22033" y="5160"/>
                  </a:lnTo>
                  <a:lnTo>
                    <a:pt x="22082" y="5101"/>
                  </a:lnTo>
                  <a:lnTo>
                    <a:pt x="22151" y="5061"/>
                  </a:lnTo>
                  <a:lnTo>
                    <a:pt x="22221" y="5022"/>
                  </a:lnTo>
                  <a:lnTo>
                    <a:pt x="22310" y="4992"/>
                  </a:lnTo>
                  <a:lnTo>
                    <a:pt x="22408" y="4972"/>
                  </a:lnTo>
                  <a:lnTo>
                    <a:pt x="22517" y="4953"/>
                  </a:lnTo>
                  <a:lnTo>
                    <a:pt x="22636" y="4953"/>
                  </a:lnTo>
                  <a:lnTo>
                    <a:pt x="22764" y="4943"/>
                  </a:lnTo>
                  <a:lnTo>
                    <a:pt x="23051" y="4962"/>
                  </a:lnTo>
                  <a:lnTo>
                    <a:pt x="23377" y="5002"/>
                  </a:lnTo>
                  <a:lnTo>
                    <a:pt x="23713" y="5051"/>
                  </a:lnTo>
                  <a:lnTo>
                    <a:pt x="24079" y="5121"/>
                  </a:lnTo>
                  <a:lnTo>
                    <a:pt x="24464" y="5200"/>
                  </a:lnTo>
                  <a:lnTo>
                    <a:pt x="24860" y="5299"/>
                  </a:lnTo>
                  <a:lnTo>
                    <a:pt x="25670" y="5496"/>
                  </a:lnTo>
                  <a:lnTo>
                    <a:pt x="26481" y="5694"/>
                  </a:lnTo>
                  <a:lnTo>
                    <a:pt x="27232" y="5882"/>
                  </a:lnTo>
                  <a:lnTo>
                    <a:pt x="27588" y="5951"/>
                  </a:lnTo>
                  <a:lnTo>
                    <a:pt x="27914" y="6020"/>
                  </a:lnTo>
                  <a:lnTo>
                    <a:pt x="28201" y="6060"/>
                  </a:lnTo>
                  <a:lnTo>
                    <a:pt x="28467" y="6079"/>
                  </a:lnTo>
                  <a:lnTo>
                    <a:pt x="28576" y="6089"/>
                  </a:lnTo>
                  <a:lnTo>
                    <a:pt x="28685" y="6089"/>
                  </a:lnTo>
                  <a:lnTo>
                    <a:pt x="28774" y="6079"/>
                  </a:lnTo>
                  <a:lnTo>
                    <a:pt x="28863" y="6060"/>
                  </a:lnTo>
                  <a:lnTo>
                    <a:pt x="28932" y="6040"/>
                  </a:lnTo>
                  <a:lnTo>
                    <a:pt x="28981" y="6010"/>
                  </a:lnTo>
                  <a:lnTo>
                    <a:pt x="29031" y="5971"/>
                  </a:lnTo>
                  <a:lnTo>
                    <a:pt x="29061" y="5921"/>
                  </a:lnTo>
                  <a:lnTo>
                    <a:pt x="29070" y="5872"/>
                  </a:lnTo>
                  <a:lnTo>
                    <a:pt x="29070" y="5803"/>
                  </a:lnTo>
                  <a:lnTo>
                    <a:pt x="29051" y="5733"/>
                  </a:lnTo>
                  <a:lnTo>
                    <a:pt x="29021" y="5644"/>
                  </a:lnTo>
                  <a:lnTo>
                    <a:pt x="28972" y="5556"/>
                  </a:lnTo>
                  <a:lnTo>
                    <a:pt x="28902" y="5447"/>
                  </a:lnTo>
                  <a:lnTo>
                    <a:pt x="28813" y="5338"/>
                  </a:lnTo>
                  <a:lnTo>
                    <a:pt x="28715" y="5210"/>
                  </a:lnTo>
                  <a:lnTo>
                    <a:pt x="28586" y="5071"/>
                  </a:lnTo>
                  <a:lnTo>
                    <a:pt x="28438" y="4923"/>
                  </a:lnTo>
                  <a:lnTo>
                    <a:pt x="28092" y="4587"/>
                  </a:lnTo>
                  <a:lnTo>
                    <a:pt x="27647" y="4191"/>
                  </a:lnTo>
                  <a:lnTo>
                    <a:pt x="27123" y="374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947625" y="4342625"/>
              <a:ext cx="355350" cy="207350"/>
            </a:xfrm>
            <a:custGeom>
              <a:rect b="b" l="l" r="r" t="t"/>
              <a:pathLst>
                <a:path extrusionOk="0" h="8294" w="14214">
                  <a:moveTo>
                    <a:pt x="0" y="0"/>
                  </a:moveTo>
                  <a:lnTo>
                    <a:pt x="287" y="119"/>
                  </a:lnTo>
                  <a:lnTo>
                    <a:pt x="613" y="267"/>
                  </a:lnTo>
                  <a:lnTo>
                    <a:pt x="1048" y="475"/>
                  </a:lnTo>
                  <a:lnTo>
                    <a:pt x="1295" y="594"/>
                  </a:lnTo>
                  <a:lnTo>
                    <a:pt x="1562" y="742"/>
                  </a:lnTo>
                  <a:lnTo>
                    <a:pt x="1839" y="900"/>
                  </a:lnTo>
                  <a:lnTo>
                    <a:pt x="2135" y="1078"/>
                  </a:lnTo>
                  <a:lnTo>
                    <a:pt x="2442" y="1266"/>
                  </a:lnTo>
                  <a:lnTo>
                    <a:pt x="2758" y="1473"/>
                  </a:lnTo>
                  <a:lnTo>
                    <a:pt x="3074" y="1701"/>
                  </a:lnTo>
                  <a:lnTo>
                    <a:pt x="3400" y="1938"/>
                  </a:lnTo>
                  <a:lnTo>
                    <a:pt x="3727" y="2195"/>
                  </a:lnTo>
                  <a:lnTo>
                    <a:pt x="4053" y="2472"/>
                  </a:lnTo>
                  <a:lnTo>
                    <a:pt x="4379" y="2768"/>
                  </a:lnTo>
                  <a:lnTo>
                    <a:pt x="4695" y="3084"/>
                  </a:lnTo>
                  <a:lnTo>
                    <a:pt x="5012" y="3411"/>
                  </a:lnTo>
                  <a:lnTo>
                    <a:pt x="5308" y="3757"/>
                  </a:lnTo>
                  <a:lnTo>
                    <a:pt x="5605" y="4122"/>
                  </a:lnTo>
                  <a:lnTo>
                    <a:pt x="5743" y="4320"/>
                  </a:lnTo>
                  <a:lnTo>
                    <a:pt x="5881" y="4518"/>
                  </a:lnTo>
                  <a:lnTo>
                    <a:pt x="6010" y="4715"/>
                  </a:lnTo>
                  <a:lnTo>
                    <a:pt x="6138" y="4913"/>
                  </a:lnTo>
                  <a:lnTo>
                    <a:pt x="6257" y="5130"/>
                  </a:lnTo>
                  <a:lnTo>
                    <a:pt x="6376" y="5338"/>
                  </a:lnTo>
                  <a:lnTo>
                    <a:pt x="6494" y="5556"/>
                  </a:lnTo>
                  <a:lnTo>
                    <a:pt x="6603" y="5783"/>
                  </a:lnTo>
                  <a:lnTo>
                    <a:pt x="6702" y="6010"/>
                  </a:lnTo>
                  <a:lnTo>
                    <a:pt x="6791" y="6247"/>
                  </a:lnTo>
                  <a:lnTo>
                    <a:pt x="6880" y="6485"/>
                  </a:lnTo>
                  <a:lnTo>
                    <a:pt x="6969" y="6732"/>
                  </a:lnTo>
                  <a:lnTo>
                    <a:pt x="7038" y="6979"/>
                  </a:lnTo>
                  <a:lnTo>
                    <a:pt x="7107" y="7226"/>
                  </a:lnTo>
                  <a:lnTo>
                    <a:pt x="7166" y="7493"/>
                  </a:lnTo>
                  <a:lnTo>
                    <a:pt x="7216" y="7750"/>
                  </a:lnTo>
                  <a:lnTo>
                    <a:pt x="7265" y="8017"/>
                  </a:lnTo>
                  <a:lnTo>
                    <a:pt x="7305" y="8293"/>
                  </a:lnTo>
                  <a:lnTo>
                    <a:pt x="7572" y="8195"/>
                  </a:lnTo>
                  <a:lnTo>
                    <a:pt x="7888" y="8066"/>
                  </a:lnTo>
                  <a:lnTo>
                    <a:pt x="8293" y="7878"/>
                  </a:lnTo>
                  <a:lnTo>
                    <a:pt x="8787" y="7651"/>
                  </a:lnTo>
                  <a:lnTo>
                    <a:pt x="9331" y="7374"/>
                  </a:lnTo>
                  <a:lnTo>
                    <a:pt x="9618" y="7216"/>
                  </a:lnTo>
                  <a:lnTo>
                    <a:pt x="9924" y="7048"/>
                  </a:lnTo>
                  <a:lnTo>
                    <a:pt x="10221" y="6870"/>
                  </a:lnTo>
                  <a:lnTo>
                    <a:pt x="10537" y="6682"/>
                  </a:lnTo>
                  <a:lnTo>
                    <a:pt x="10843" y="6475"/>
                  </a:lnTo>
                  <a:lnTo>
                    <a:pt x="11160" y="6257"/>
                  </a:lnTo>
                  <a:lnTo>
                    <a:pt x="11466" y="6030"/>
                  </a:lnTo>
                  <a:lnTo>
                    <a:pt x="11763" y="5793"/>
                  </a:lnTo>
                  <a:lnTo>
                    <a:pt x="12059" y="5546"/>
                  </a:lnTo>
                  <a:lnTo>
                    <a:pt x="12346" y="5279"/>
                  </a:lnTo>
                  <a:lnTo>
                    <a:pt x="12623" y="5012"/>
                  </a:lnTo>
                  <a:lnTo>
                    <a:pt x="12880" y="4725"/>
                  </a:lnTo>
                  <a:lnTo>
                    <a:pt x="13127" y="4439"/>
                  </a:lnTo>
                  <a:lnTo>
                    <a:pt x="13354" y="4132"/>
                  </a:lnTo>
                  <a:lnTo>
                    <a:pt x="13463" y="3974"/>
                  </a:lnTo>
                  <a:lnTo>
                    <a:pt x="13562" y="3816"/>
                  </a:lnTo>
                  <a:lnTo>
                    <a:pt x="13650" y="3658"/>
                  </a:lnTo>
                  <a:lnTo>
                    <a:pt x="13739" y="3490"/>
                  </a:lnTo>
                  <a:lnTo>
                    <a:pt x="13828" y="3322"/>
                  </a:lnTo>
                  <a:lnTo>
                    <a:pt x="13907" y="3154"/>
                  </a:lnTo>
                  <a:lnTo>
                    <a:pt x="13977" y="2986"/>
                  </a:lnTo>
                  <a:lnTo>
                    <a:pt x="14036" y="2808"/>
                  </a:lnTo>
                  <a:lnTo>
                    <a:pt x="14085" y="2630"/>
                  </a:lnTo>
                  <a:lnTo>
                    <a:pt x="14135" y="2452"/>
                  </a:lnTo>
                  <a:lnTo>
                    <a:pt x="14174" y="2274"/>
                  </a:lnTo>
                  <a:lnTo>
                    <a:pt x="14214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992100" y="4058700"/>
              <a:ext cx="21025" cy="13600"/>
            </a:xfrm>
            <a:custGeom>
              <a:rect b="b" l="l" r="r" t="t"/>
              <a:pathLst>
                <a:path extrusionOk="0" h="544" w="841">
                  <a:moveTo>
                    <a:pt x="208" y="0"/>
                  </a:moveTo>
                  <a:lnTo>
                    <a:pt x="158" y="10"/>
                  </a:lnTo>
                  <a:lnTo>
                    <a:pt x="119" y="30"/>
                  </a:lnTo>
                  <a:lnTo>
                    <a:pt x="89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20" y="168"/>
                  </a:lnTo>
                  <a:lnTo>
                    <a:pt x="0" y="208"/>
                  </a:lnTo>
                  <a:lnTo>
                    <a:pt x="0" y="25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79" y="425"/>
                  </a:lnTo>
                  <a:lnTo>
                    <a:pt x="119" y="455"/>
                  </a:lnTo>
                  <a:lnTo>
                    <a:pt x="168" y="475"/>
                  </a:lnTo>
                  <a:lnTo>
                    <a:pt x="218" y="494"/>
                  </a:lnTo>
                  <a:lnTo>
                    <a:pt x="554" y="544"/>
                  </a:lnTo>
                  <a:lnTo>
                    <a:pt x="593" y="544"/>
                  </a:lnTo>
                  <a:lnTo>
                    <a:pt x="633" y="534"/>
                  </a:lnTo>
                  <a:lnTo>
                    <a:pt x="682" y="524"/>
                  </a:lnTo>
                  <a:lnTo>
                    <a:pt x="722" y="50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5"/>
                  </a:lnTo>
                  <a:lnTo>
                    <a:pt x="831" y="376"/>
                  </a:lnTo>
                  <a:lnTo>
                    <a:pt x="840" y="336"/>
                  </a:lnTo>
                  <a:lnTo>
                    <a:pt x="840" y="277"/>
                  </a:lnTo>
                  <a:lnTo>
                    <a:pt x="831" y="237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1" y="109"/>
                  </a:lnTo>
                  <a:lnTo>
                    <a:pt x="722" y="79"/>
                  </a:lnTo>
                  <a:lnTo>
                    <a:pt x="672" y="60"/>
                  </a:lnTo>
                  <a:lnTo>
                    <a:pt x="623" y="5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992100" y="4058700"/>
              <a:ext cx="21025" cy="13600"/>
            </a:xfrm>
            <a:custGeom>
              <a:rect b="b" l="l" r="r" t="t"/>
              <a:pathLst>
                <a:path extrusionOk="0" fill="none" h="544" w="841">
                  <a:moveTo>
                    <a:pt x="247" y="0"/>
                  </a:moveTo>
                  <a:lnTo>
                    <a:pt x="247" y="0"/>
                  </a:lnTo>
                  <a:lnTo>
                    <a:pt x="208" y="0"/>
                  </a:lnTo>
                  <a:lnTo>
                    <a:pt x="158" y="10"/>
                  </a:lnTo>
                  <a:lnTo>
                    <a:pt x="119" y="30"/>
                  </a:lnTo>
                  <a:lnTo>
                    <a:pt x="89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20" y="16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5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79" y="425"/>
                  </a:lnTo>
                  <a:lnTo>
                    <a:pt x="119" y="455"/>
                  </a:lnTo>
                  <a:lnTo>
                    <a:pt x="168" y="475"/>
                  </a:lnTo>
                  <a:lnTo>
                    <a:pt x="218" y="494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93" y="544"/>
                  </a:lnTo>
                  <a:lnTo>
                    <a:pt x="593" y="544"/>
                  </a:lnTo>
                  <a:lnTo>
                    <a:pt x="633" y="534"/>
                  </a:lnTo>
                  <a:lnTo>
                    <a:pt x="682" y="524"/>
                  </a:lnTo>
                  <a:lnTo>
                    <a:pt x="722" y="50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5"/>
                  </a:lnTo>
                  <a:lnTo>
                    <a:pt x="831" y="376"/>
                  </a:lnTo>
                  <a:lnTo>
                    <a:pt x="840" y="336"/>
                  </a:lnTo>
                  <a:lnTo>
                    <a:pt x="840" y="336"/>
                  </a:lnTo>
                  <a:lnTo>
                    <a:pt x="840" y="277"/>
                  </a:lnTo>
                  <a:lnTo>
                    <a:pt x="831" y="237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1" y="109"/>
                  </a:lnTo>
                  <a:lnTo>
                    <a:pt x="722" y="79"/>
                  </a:lnTo>
                  <a:lnTo>
                    <a:pt x="672" y="60"/>
                  </a:lnTo>
                  <a:lnTo>
                    <a:pt x="623" y="5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4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121825" y="3985800"/>
              <a:ext cx="21025" cy="13600"/>
            </a:xfrm>
            <a:custGeom>
              <a:rect b="b" l="l" r="r" t="t"/>
              <a:pathLst>
                <a:path extrusionOk="0" h="544" w="841">
                  <a:moveTo>
                    <a:pt x="208" y="0"/>
                  </a:moveTo>
                  <a:lnTo>
                    <a:pt x="159" y="10"/>
                  </a:lnTo>
                  <a:lnTo>
                    <a:pt x="119" y="30"/>
                  </a:lnTo>
                  <a:lnTo>
                    <a:pt x="90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1" y="16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1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69" y="475"/>
                  </a:lnTo>
                  <a:lnTo>
                    <a:pt x="218" y="495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83" y="524"/>
                  </a:lnTo>
                  <a:lnTo>
                    <a:pt x="722" y="504"/>
                  </a:lnTo>
                  <a:lnTo>
                    <a:pt x="752" y="485"/>
                  </a:lnTo>
                  <a:lnTo>
                    <a:pt x="782" y="45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41" y="336"/>
                  </a:lnTo>
                  <a:lnTo>
                    <a:pt x="841" y="287"/>
                  </a:lnTo>
                  <a:lnTo>
                    <a:pt x="831" y="238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2" y="109"/>
                  </a:lnTo>
                  <a:lnTo>
                    <a:pt x="722" y="89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121825" y="3985800"/>
              <a:ext cx="21025" cy="13600"/>
            </a:xfrm>
            <a:custGeom>
              <a:rect b="b" l="l" r="r" t="t"/>
              <a:pathLst>
                <a:path extrusionOk="0" fill="none" h="544" w="841">
                  <a:moveTo>
                    <a:pt x="248" y="0"/>
                  </a:moveTo>
                  <a:lnTo>
                    <a:pt x="248" y="0"/>
                  </a:lnTo>
                  <a:lnTo>
                    <a:pt x="208" y="0"/>
                  </a:lnTo>
                  <a:lnTo>
                    <a:pt x="159" y="10"/>
                  </a:lnTo>
                  <a:lnTo>
                    <a:pt x="119" y="30"/>
                  </a:lnTo>
                  <a:lnTo>
                    <a:pt x="90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1" y="168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1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69" y="475"/>
                  </a:lnTo>
                  <a:lnTo>
                    <a:pt x="218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94" y="544"/>
                  </a:lnTo>
                  <a:lnTo>
                    <a:pt x="594" y="544"/>
                  </a:lnTo>
                  <a:lnTo>
                    <a:pt x="633" y="544"/>
                  </a:lnTo>
                  <a:lnTo>
                    <a:pt x="683" y="524"/>
                  </a:lnTo>
                  <a:lnTo>
                    <a:pt x="722" y="504"/>
                  </a:lnTo>
                  <a:lnTo>
                    <a:pt x="752" y="485"/>
                  </a:lnTo>
                  <a:lnTo>
                    <a:pt x="782" y="45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41" y="336"/>
                  </a:lnTo>
                  <a:lnTo>
                    <a:pt x="841" y="336"/>
                  </a:lnTo>
                  <a:lnTo>
                    <a:pt x="841" y="287"/>
                  </a:lnTo>
                  <a:lnTo>
                    <a:pt x="831" y="238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2" y="109"/>
                  </a:lnTo>
                  <a:lnTo>
                    <a:pt x="722" y="89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4164075" y="4039425"/>
              <a:ext cx="21050" cy="13600"/>
            </a:xfrm>
            <a:custGeom>
              <a:rect b="b" l="l" r="r" t="t"/>
              <a:pathLst>
                <a:path extrusionOk="0" h="544" w="842">
                  <a:moveTo>
                    <a:pt x="208" y="0"/>
                  </a:moveTo>
                  <a:lnTo>
                    <a:pt x="159" y="10"/>
                  </a:lnTo>
                  <a:lnTo>
                    <a:pt x="119" y="30"/>
                  </a:lnTo>
                  <a:lnTo>
                    <a:pt x="90" y="60"/>
                  </a:lnTo>
                  <a:lnTo>
                    <a:pt x="60" y="89"/>
                  </a:lnTo>
                  <a:lnTo>
                    <a:pt x="31" y="119"/>
                  </a:lnTo>
                  <a:lnTo>
                    <a:pt x="11" y="15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1" y="307"/>
                  </a:lnTo>
                  <a:lnTo>
                    <a:pt x="31" y="346"/>
                  </a:lnTo>
                  <a:lnTo>
                    <a:pt x="50" y="38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69" y="475"/>
                  </a:lnTo>
                  <a:lnTo>
                    <a:pt x="208" y="485"/>
                  </a:lnTo>
                  <a:lnTo>
                    <a:pt x="554" y="534"/>
                  </a:lnTo>
                  <a:lnTo>
                    <a:pt x="594" y="544"/>
                  </a:lnTo>
                  <a:lnTo>
                    <a:pt x="633" y="534"/>
                  </a:lnTo>
                  <a:lnTo>
                    <a:pt x="673" y="524"/>
                  </a:lnTo>
                  <a:lnTo>
                    <a:pt x="713" y="504"/>
                  </a:lnTo>
                  <a:lnTo>
                    <a:pt x="752" y="485"/>
                  </a:lnTo>
                  <a:lnTo>
                    <a:pt x="782" y="44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31" y="326"/>
                  </a:lnTo>
                  <a:lnTo>
                    <a:pt x="841" y="277"/>
                  </a:lnTo>
                  <a:lnTo>
                    <a:pt x="831" y="228"/>
                  </a:lnTo>
                  <a:lnTo>
                    <a:pt x="811" y="188"/>
                  </a:lnTo>
                  <a:lnTo>
                    <a:pt x="792" y="149"/>
                  </a:lnTo>
                  <a:lnTo>
                    <a:pt x="762" y="109"/>
                  </a:lnTo>
                  <a:lnTo>
                    <a:pt x="722" y="79"/>
                  </a:lnTo>
                  <a:lnTo>
                    <a:pt x="673" y="60"/>
                  </a:lnTo>
                  <a:lnTo>
                    <a:pt x="624" y="5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164075" y="4039425"/>
              <a:ext cx="21050" cy="13600"/>
            </a:xfrm>
            <a:custGeom>
              <a:rect b="b" l="l" r="r" t="t"/>
              <a:pathLst>
                <a:path extrusionOk="0" fill="none" h="544" w="842">
                  <a:moveTo>
                    <a:pt x="248" y="0"/>
                  </a:moveTo>
                  <a:lnTo>
                    <a:pt x="248" y="0"/>
                  </a:lnTo>
                  <a:lnTo>
                    <a:pt x="208" y="0"/>
                  </a:lnTo>
                  <a:lnTo>
                    <a:pt x="159" y="10"/>
                  </a:lnTo>
                  <a:lnTo>
                    <a:pt x="119" y="30"/>
                  </a:lnTo>
                  <a:lnTo>
                    <a:pt x="90" y="60"/>
                  </a:lnTo>
                  <a:lnTo>
                    <a:pt x="60" y="89"/>
                  </a:lnTo>
                  <a:lnTo>
                    <a:pt x="31" y="119"/>
                  </a:lnTo>
                  <a:lnTo>
                    <a:pt x="11" y="158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1" y="307"/>
                  </a:lnTo>
                  <a:lnTo>
                    <a:pt x="31" y="346"/>
                  </a:lnTo>
                  <a:lnTo>
                    <a:pt x="50" y="38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69" y="475"/>
                  </a:lnTo>
                  <a:lnTo>
                    <a:pt x="208" y="485"/>
                  </a:lnTo>
                  <a:lnTo>
                    <a:pt x="554" y="534"/>
                  </a:lnTo>
                  <a:lnTo>
                    <a:pt x="554" y="534"/>
                  </a:lnTo>
                  <a:lnTo>
                    <a:pt x="594" y="544"/>
                  </a:lnTo>
                  <a:lnTo>
                    <a:pt x="594" y="544"/>
                  </a:lnTo>
                  <a:lnTo>
                    <a:pt x="633" y="534"/>
                  </a:lnTo>
                  <a:lnTo>
                    <a:pt x="673" y="524"/>
                  </a:lnTo>
                  <a:lnTo>
                    <a:pt x="713" y="504"/>
                  </a:lnTo>
                  <a:lnTo>
                    <a:pt x="752" y="485"/>
                  </a:lnTo>
                  <a:lnTo>
                    <a:pt x="782" y="44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31" y="326"/>
                  </a:lnTo>
                  <a:lnTo>
                    <a:pt x="831" y="326"/>
                  </a:lnTo>
                  <a:lnTo>
                    <a:pt x="841" y="277"/>
                  </a:lnTo>
                  <a:lnTo>
                    <a:pt x="831" y="228"/>
                  </a:lnTo>
                  <a:lnTo>
                    <a:pt x="811" y="188"/>
                  </a:lnTo>
                  <a:lnTo>
                    <a:pt x="792" y="149"/>
                  </a:lnTo>
                  <a:lnTo>
                    <a:pt x="762" y="109"/>
                  </a:lnTo>
                  <a:lnTo>
                    <a:pt x="722" y="79"/>
                  </a:lnTo>
                  <a:lnTo>
                    <a:pt x="673" y="60"/>
                  </a:lnTo>
                  <a:lnTo>
                    <a:pt x="624" y="5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4226850" y="4001125"/>
              <a:ext cx="21025" cy="13600"/>
            </a:xfrm>
            <a:custGeom>
              <a:rect b="b" l="l" r="r" t="t"/>
              <a:pathLst>
                <a:path extrusionOk="0" h="544" w="841">
                  <a:moveTo>
                    <a:pt x="208" y="0"/>
                  </a:moveTo>
                  <a:lnTo>
                    <a:pt x="159" y="20"/>
                  </a:lnTo>
                  <a:lnTo>
                    <a:pt x="119" y="40"/>
                  </a:lnTo>
                  <a:lnTo>
                    <a:pt x="89" y="59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1" y="208"/>
                  </a:lnTo>
                  <a:lnTo>
                    <a:pt x="1" y="26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80" y="435"/>
                  </a:lnTo>
                  <a:lnTo>
                    <a:pt x="119" y="455"/>
                  </a:lnTo>
                  <a:lnTo>
                    <a:pt x="169" y="485"/>
                  </a:lnTo>
                  <a:lnTo>
                    <a:pt x="208" y="494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83" y="534"/>
                  </a:lnTo>
                  <a:lnTo>
                    <a:pt x="71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41" y="336"/>
                  </a:lnTo>
                  <a:lnTo>
                    <a:pt x="841" y="287"/>
                  </a:lnTo>
                  <a:lnTo>
                    <a:pt x="831" y="237"/>
                  </a:lnTo>
                  <a:lnTo>
                    <a:pt x="811" y="188"/>
                  </a:lnTo>
                  <a:lnTo>
                    <a:pt x="791" y="148"/>
                  </a:lnTo>
                  <a:lnTo>
                    <a:pt x="762" y="119"/>
                  </a:lnTo>
                  <a:lnTo>
                    <a:pt x="722" y="89"/>
                  </a:lnTo>
                  <a:lnTo>
                    <a:pt x="673" y="69"/>
                  </a:lnTo>
                  <a:lnTo>
                    <a:pt x="623" y="5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226850" y="4001125"/>
              <a:ext cx="21025" cy="13600"/>
            </a:xfrm>
            <a:custGeom>
              <a:rect b="b" l="l" r="r" t="t"/>
              <a:pathLst>
                <a:path extrusionOk="0" fill="none" h="544" w="841">
                  <a:moveTo>
                    <a:pt x="248" y="0"/>
                  </a:moveTo>
                  <a:lnTo>
                    <a:pt x="248" y="0"/>
                  </a:lnTo>
                  <a:lnTo>
                    <a:pt x="208" y="0"/>
                  </a:lnTo>
                  <a:lnTo>
                    <a:pt x="159" y="20"/>
                  </a:lnTo>
                  <a:lnTo>
                    <a:pt x="119" y="40"/>
                  </a:lnTo>
                  <a:lnTo>
                    <a:pt x="89" y="59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1" y="26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80" y="435"/>
                  </a:lnTo>
                  <a:lnTo>
                    <a:pt x="119" y="455"/>
                  </a:lnTo>
                  <a:lnTo>
                    <a:pt x="169" y="485"/>
                  </a:lnTo>
                  <a:lnTo>
                    <a:pt x="208" y="494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94" y="544"/>
                  </a:lnTo>
                  <a:lnTo>
                    <a:pt x="594" y="544"/>
                  </a:lnTo>
                  <a:lnTo>
                    <a:pt x="633" y="544"/>
                  </a:lnTo>
                  <a:lnTo>
                    <a:pt x="683" y="534"/>
                  </a:lnTo>
                  <a:lnTo>
                    <a:pt x="71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41" y="336"/>
                  </a:lnTo>
                  <a:lnTo>
                    <a:pt x="841" y="336"/>
                  </a:lnTo>
                  <a:lnTo>
                    <a:pt x="841" y="287"/>
                  </a:lnTo>
                  <a:lnTo>
                    <a:pt x="831" y="237"/>
                  </a:lnTo>
                  <a:lnTo>
                    <a:pt x="811" y="188"/>
                  </a:lnTo>
                  <a:lnTo>
                    <a:pt x="791" y="148"/>
                  </a:lnTo>
                  <a:lnTo>
                    <a:pt x="762" y="119"/>
                  </a:lnTo>
                  <a:lnTo>
                    <a:pt x="722" y="89"/>
                  </a:lnTo>
                  <a:lnTo>
                    <a:pt x="673" y="69"/>
                  </a:lnTo>
                  <a:lnTo>
                    <a:pt x="623" y="5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301975" y="4034975"/>
              <a:ext cx="20775" cy="13600"/>
            </a:xfrm>
            <a:custGeom>
              <a:rect b="b" l="l" r="r" t="t"/>
              <a:pathLst>
                <a:path extrusionOk="0" h="544" w="831">
                  <a:moveTo>
                    <a:pt x="198" y="0"/>
                  </a:moveTo>
                  <a:lnTo>
                    <a:pt x="159" y="10"/>
                  </a:lnTo>
                  <a:lnTo>
                    <a:pt x="119" y="30"/>
                  </a:lnTo>
                  <a:lnTo>
                    <a:pt x="79" y="60"/>
                  </a:lnTo>
                  <a:lnTo>
                    <a:pt x="5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0" y="208"/>
                  </a:lnTo>
                  <a:lnTo>
                    <a:pt x="0" y="257"/>
                  </a:lnTo>
                  <a:lnTo>
                    <a:pt x="0" y="307"/>
                  </a:lnTo>
                  <a:lnTo>
                    <a:pt x="20" y="356"/>
                  </a:lnTo>
                  <a:lnTo>
                    <a:pt x="50" y="396"/>
                  </a:lnTo>
                  <a:lnTo>
                    <a:pt x="79" y="425"/>
                  </a:lnTo>
                  <a:lnTo>
                    <a:pt x="119" y="455"/>
                  </a:lnTo>
                  <a:lnTo>
                    <a:pt x="159" y="47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73" y="524"/>
                  </a:lnTo>
                  <a:lnTo>
                    <a:pt x="71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01" y="415"/>
                  </a:lnTo>
                  <a:lnTo>
                    <a:pt x="821" y="376"/>
                  </a:lnTo>
                  <a:lnTo>
                    <a:pt x="831" y="336"/>
                  </a:lnTo>
                  <a:lnTo>
                    <a:pt x="831" y="287"/>
                  </a:lnTo>
                  <a:lnTo>
                    <a:pt x="821" y="238"/>
                  </a:lnTo>
                  <a:lnTo>
                    <a:pt x="811" y="188"/>
                  </a:lnTo>
                  <a:lnTo>
                    <a:pt x="781" y="149"/>
                  </a:lnTo>
                  <a:lnTo>
                    <a:pt x="752" y="109"/>
                  </a:lnTo>
                  <a:lnTo>
                    <a:pt x="712" y="89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301975" y="4034975"/>
              <a:ext cx="20775" cy="13600"/>
            </a:xfrm>
            <a:custGeom>
              <a:rect b="b" l="l" r="r" t="t"/>
              <a:pathLst>
                <a:path extrusionOk="0" fill="none" h="544" w="831">
                  <a:moveTo>
                    <a:pt x="247" y="0"/>
                  </a:moveTo>
                  <a:lnTo>
                    <a:pt x="247" y="0"/>
                  </a:lnTo>
                  <a:lnTo>
                    <a:pt x="198" y="0"/>
                  </a:lnTo>
                  <a:lnTo>
                    <a:pt x="159" y="10"/>
                  </a:lnTo>
                  <a:lnTo>
                    <a:pt x="119" y="30"/>
                  </a:lnTo>
                  <a:lnTo>
                    <a:pt x="79" y="60"/>
                  </a:lnTo>
                  <a:lnTo>
                    <a:pt x="5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57"/>
                  </a:lnTo>
                  <a:lnTo>
                    <a:pt x="0" y="307"/>
                  </a:lnTo>
                  <a:lnTo>
                    <a:pt x="20" y="356"/>
                  </a:lnTo>
                  <a:lnTo>
                    <a:pt x="50" y="396"/>
                  </a:lnTo>
                  <a:lnTo>
                    <a:pt x="79" y="425"/>
                  </a:lnTo>
                  <a:lnTo>
                    <a:pt x="119" y="455"/>
                  </a:lnTo>
                  <a:lnTo>
                    <a:pt x="159" y="47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84" y="544"/>
                  </a:lnTo>
                  <a:lnTo>
                    <a:pt x="584" y="544"/>
                  </a:lnTo>
                  <a:lnTo>
                    <a:pt x="633" y="544"/>
                  </a:lnTo>
                  <a:lnTo>
                    <a:pt x="673" y="524"/>
                  </a:lnTo>
                  <a:lnTo>
                    <a:pt x="71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01" y="415"/>
                  </a:lnTo>
                  <a:lnTo>
                    <a:pt x="821" y="376"/>
                  </a:lnTo>
                  <a:lnTo>
                    <a:pt x="831" y="336"/>
                  </a:lnTo>
                  <a:lnTo>
                    <a:pt x="831" y="336"/>
                  </a:lnTo>
                  <a:lnTo>
                    <a:pt x="831" y="287"/>
                  </a:lnTo>
                  <a:lnTo>
                    <a:pt x="821" y="238"/>
                  </a:lnTo>
                  <a:lnTo>
                    <a:pt x="811" y="188"/>
                  </a:lnTo>
                  <a:lnTo>
                    <a:pt x="781" y="149"/>
                  </a:lnTo>
                  <a:lnTo>
                    <a:pt x="752" y="109"/>
                  </a:lnTo>
                  <a:lnTo>
                    <a:pt x="712" y="89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4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4334850" y="4070550"/>
              <a:ext cx="20775" cy="13625"/>
            </a:xfrm>
            <a:custGeom>
              <a:rect b="b" l="l" r="r" t="t"/>
              <a:pathLst>
                <a:path extrusionOk="0" h="545" w="831">
                  <a:moveTo>
                    <a:pt x="198" y="1"/>
                  </a:moveTo>
                  <a:lnTo>
                    <a:pt x="158" y="20"/>
                  </a:lnTo>
                  <a:lnTo>
                    <a:pt x="119" y="30"/>
                  </a:lnTo>
                  <a:lnTo>
                    <a:pt x="79" y="60"/>
                  </a:lnTo>
                  <a:lnTo>
                    <a:pt x="49" y="90"/>
                  </a:lnTo>
                  <a:lnTo>
                    <a:pt x="30" y="129"/>
                  </a:lnTo>
                  <a:lnTo>
                    <a:pt x="10" y="169"/>
                  </a:lnTo>
                  <a:lnTo>
                    <a:pt x="0" y="208"/>
                  </a:lnTo>
                  <a:lnTo>
                    <a:pt x="0" y="258"/>
                  </a:lnTo>
                  <a:lnTo>
                    <a:pt x="0" y="307"/>
                  </a:lnTo>
                  <a:lnTo>
                    <a:pt x="20" y="357"/>
                  </a:lnTo>
                  <a:lnTo>
                    <a:pt x="49" y="396"/>
                  </a:lnTo>
                  <a:lnTo>
                    <a:pt x="79" y="426"/>
                  </a:lnTo>
                  <a:lnTo>
                    <a:pt x="119" y="455"/>
                  </a:lnTo>
                  <a:lnTo>
                    <a:pt x="158" y="47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72" y="525"/>
                  </a:lnTo>
                  <a:lnTo>
                    <a:pt x="712" y="515"/>
                  </a:lnTo>
                  <a:lnTo>
                    <a:pt x="751" y="485"/>
                  </a:lnTo>
                  <a:lnTo>
                    <a:pt x="781" y="455"/>
                  </a:lnTo>
                  <a:lnTo>
                    <a:pt x="801" y="416"/>
                  </a:lnTo>
                  <a:lnTo>
                    <a:pt x="820" y="376"/>
                  </a:lnTo>
                  <a:lnTo>
                    <a:pt x="830" y="337"/>
                  </a:lnTo>
                  <a:lnTo>
                    <a:pt x="830" y="287"/>
                  </a:lnTo>
                  <a:lnTo>
                    <a:pt x="820" y="238"/>
                  </a:lnTo>
                  <a:lnTo>
                    <a:pt x="811" y="188"/>
                  </a:lnTo>
                  <a:lnTo>
                    <a:pt x="781" y="149"/>
                  </a:lnTo>
                  <a:lnTo>
                    <a:pt x="751" y="119"/>
                  </a:lnTo>
                  <a:lnTo>
                    <a:pt x="712" y="90"/>
                  </a:lnTo>
                  <a:lnTo>
                    <a:pt x="672" y="60"/>
                  </a:lnTo>
                  <a:lnTo>
                    <a:pt x="623" y="5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4334850" y="4070550"/>
              <a:ext cx="20775" cy="13625"/>
            </a:xfrm>
            <a:custGeom>
              <a:rect b="b" l="l" r="r" t="t"/>
              <a:pathLst>
                <a:path extrusionOk="0" fill="none" h="545" w="831">
                  <a:moveTo>
                    <a:pt x="247" y="1"/>
                  </a:moveTo>
                  <a:lnTo>
                    <a:pt x="247" y="1"/>
                  </a:lnTo>
                  <a:lnTo>
                    <a:pt x="198" y="1"/>
                  </a:lnTo>
                  <a:lnTo>
                    <a:pt x="158" y="20"/>
                  </a:lnTo>
                  <a:lnTo>
                    <a:pt x="119" y="30"/>
                  </a:lnTo>
                  <a:lnTo>
                    <a:pt x="79" y="60"/>
                  </a:lnTo>
                  <a:lnTo>
                    <a:pt x="49" y="90"/>
                  </a:lnTo>
                  <a:lnTo>
                    <a:pt x="30" y="129"/>
                  </a:lnTo>
                  <a:lnTo>
                    <a:pt x="10" y="169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58"/>
                  </a:lnTo>
                  <a:lnTo>
                    <a:pt x="0" y="307"/>
                  </a:lnTo>
                  <a:lnTo>
                    <a:pt x="20" y="357"/>
                  </a:lnTo>
                  <a:lnTo>
                    <a:pt x="49" y="396"/>
                  </a:lnTo>
                  <a:lnTo>
                    <a:pt x="79" y="426"/>
                  </a:lnTo>
                  <a:lnTo>
                    <a:pt x="119" y="455"/>
                  </a:lnTo>
                  <a:lnTo>
                    <a:pt x="158" y="47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83" y="544"/>
                  </a:lnTo>
                  <a:lnTo>
                    <a:pt x="583" y="544"/>
                  </a:lnTo>
                  <a:lnTo>
                    <a:pt x="633" y="544"/>
                  </a:lnTo>
                  <a:lnTo>
                    <a:pt x="672" y="525"/>
                  </a:lnTo>
                  <a:lnTo>
                    <a:pt x="712" y="515"/>
                  </a:lnTo>
                  <a:lnTo>
                    <a:pt x="751" y="485"/>
                  </a:lnTo>
                  <a:lnTo>
                    <a:pt x="781" y="455"/>
                  </a:lnTo>
                  <a:lnTo>
                    <a:pt x="801" y="416"/>
                  </a:lnTo>
                  <a:lnTo>
                    <a:pt x="820" y="376"/>
                  </a:lnTo>
                  <a:lnTo>
                    <a:pt x="830" y="337"/>
                  </a:lnTo>
                  <a:lnTo>
                    <a:pt x="830" y="337"/>
                  </a:lnTo>
                  <a:lnTo>
                    <a:pt x="830" y="337"/>
                  </a:lnTo>
                  <a:lnTo>
                    <a:pt x="830" y="287"/>
                  </a:lnTo>
                  <a:lnTo>
                    <a:pt x="820" y="238"/>
                  </a:lnTo>
                  <a:lnTo>
                    <a:pt x="811" y="188"/>
                  </a:lnTo>
                  <a:lnTo>
                    <a:pt x="781" y="149"/>
                  </a:lnTo>
                  <a:lnTo>
                    <a:pt x="751" y="119"/>
                  </a:lnTo>
                  <a:lnTo>
                    <a:pt x="712" y="90"/>
                  </a:lnTo>
                  <a:lnTo>
                    <a:pt x="672" y="60"/>
                  </a:lnTo>
                  <a:lnTo>
                    <a:pt x="623" y="50"/>
                  </a:lnTo>
                  <a:lnTo>
                    <a:pt x="277" y="1"/>
                  </a:lnTo>
                  <a:lnTo>
                    <a:pt x="277" y="1"/>
                  </a:lnTo>
                  <a:lnTo>
                    <a:pt x="24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4251800" y="4070800"/>
              <a:ext cx="20800" cy="13625"/>
            </a:xfrm>
            <a:custGeom>
              <a:rect b="b" l="l" r="r" t="t"/>
              <a:pathLst>
                <a:path extrusionOk="0" h="545" w="832">
                  <a:moveTo>
                    <a:pt x="248" y="1"/>
                  </a:moveTo>
                  <a:lnTo>
                    <a:pt x="199" y="10"/>
                  </a:lnTo>
                  <a:lnTo>
                    <a:pt x="159" y="20"/>
                  </a:lnTo>
                  <a:lnTo>
                    <a:pt x="119" y="40"/>
                  </a:lnTo>
                  <a:lnTo>
                    <a:pt x="90" y="60"/>
                  </a:lnTo>
                  <a:lnTo>
                    <a:pt x="50" y="99"/>
                  </a:lnTo>
                  <a:lnTo>
                    <a:pt x="30" y="129"/>
                  </a:lnTo>
                  <a:lnTo>
                    <a:pt x="11" y="169"/>
                  </a:lnTo>
                  <a:lnTo>
                    <a:pt x="1" y="218"/>
                  </a:lnTo>
                  <a:lnTo>
                    <a:pt x="1" y="267"/>
                  </a:lnTo>
                  <a:lnTo>
                    <a:pt x="11" y="317"/>
                  </a:lnTo>
                  <a:lnTo>
                    <a:pt x="21" y="356"/>
                  </a:lnTo>
                  <a:lnTo>
                    <a:pt x="50" y="396"/>
                  </a:lnTo>
                  <a:lnTo>
                    <a:pt x="80" y="435"/>
                  </a:lnTo>
                  <a:lnTo>
                    <a:pt x="119" y="465"/>
                  </a:lnTo>
                  <a:lnTo>
                    <a:pt x="159" y="48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73" y="534"/>
                  </a:lnTo>
                  <a:lnTo>
                    <a:pt x="713" y="515"/>
                  </a:lnTo>
                  <a:lnTo>
                    <a:pt x="752" y="485"/>
                  </a:lnTo>
                  <a:lnTo>
                    <a:pt x="782" y="455"/>
                  </a:lnTo>
                  <a:lnTo>
                    <a:pt x="801" y="426"/>
                  </a:lnTo>
                  <a:lnTo>
                    <a:pt x="821" y="386"/>
                  </a:lnTo>
                  <a:lnTo>
                    <a:pt x="831" y="337"/>
                  </a:lnTo>
                  <a:lnTo>
                    <a:pt x="831" y="287"/>
                  </a:lnTo>
                  <a:lnTo>
                    <a:pt x="831" y="238"/>
                  </a:lnTo>
                  <a:lnTo>
                    <a:pt x="811" y="198"/>
                  </a:lnTo>
                  <a:lnTo>
                    <a:pt x="782" y="149"/>
                  </a:lnTo>
                  <a:lnTo>
                    <a:pt x="752" y="119"/>
                  </a:lnTo>
                  <a:lnTo>
                    <a:pt x="713" y="90"/>
                  </a:lnTo>
                  <a:lnTo>
                    <a:pt x="673" y="70"/>
                  </a:lnTo>
                  <a:lnTo>
                    <a:pt x="624" y="60"/>
                  </a:lnTo>
                  <a:lnTo>
                    <a:pt x="278" y="10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251800" y="4070800"/>
              <a:ext cx="20800" cy="13625"/>
            </a:xfrm>
            <a:custGeom>
              <a:rect b="b" l="l" r="r" t="t"/>
              <a:pathLst>
                <a:path extrusionOk="0" fill="none" h="545" w="832">
                  <a:moveTo>
                    <a:pt x="248" y="1"/>
                  </a:moveTo>
                  <a:lnTo>
                    <a:pt x="248" y="1"/>
                  </a:lnTo>
                  <a:lnTo>
                    <a:pt x="199" y="10"/>
                  </a:lnTo>
                  <a:lnTo>
                    <a:pt x="159" y="20"/>
                  </a:lnTo>
                  <a:lnTo>
                    <a:pt x="119" y="40"/>
                  </a:lnTo>
                  <a:lnTo>
                    <a:pt x="90" y="60"/>
                  </a:lnTo>
                  <a:lnTo>
                    <a:pt x="50" y="99"/>
                  </a:lnTo>
                  <a:lnTo>
                    <a:pt x="30" y="129"/>
                  </a:lnTo>
                  <a:lnTo>
                    <a:pt x="11" y="169"/>
                  </a:lnTo>
                  <a:lnTo>
                    <a:pt x="1" y="218"/>
                  </a:lnTo>
                  <a:lnTo>
                    <a:pt x="1" y="218"/>
                  </a:lnTo>
                  <a:lnTo>
                    <a:pt x="1" y="267"/>
                  </a:lnTo>
                  <a:lnTo>
                    <a:pt x="11" y="317"/>
                  </a:lnTo>
                  <a:lnTo>
                    <a:pt x="21" y="356"/>
                  </a:lnTo>
                  <a:lnTo>
                    <a:pt x="50" y="396"/>
                  </a:lnTo>
                  <a:lnTo>
                    <a:pt x="80" y="435"/>
                  </a:lnTo>
                  <a:lnTo>
                    <a:pt x="119" y="465"/>
                  </a:lnTo>
                  <a:lnTo>
                    <a:pt x="159" y="48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84" y="544"/>
                  </a:lnTo>
                  <a:lnTo>
                    <a:pt x="584" y="544"/>
                  </a:lnTo>
                  <a:lnTo>
                    <a:pt x="633" y="544"/>
                  </a:lnTo>
                  <a:lnTo>
                    <a:pt x="673" y="534"/>
                  </a:lnTo>
                  <a:lnTo>
                    <a:pt x="713" y="515"/>
                  </a:lnTo>
                  <a:lnTo>
                    <a:pt x="752" y="485"/>
                  </a:lnTo>
                  <a:lnTo>
                    <a:pt x="782" y="455"/>
                  </a:lnTo>
                  <a:lnTo>
                    <a:pt x="801" y="426"/>
                  </a:lnTo>
                  <a:lnTo>
                    <a:pt x="821" y="386"/>
                  </a:lnTo>
                  <a:lnTo>
                    <a:pt x="831" y="337"/>
                  </a:lnTo>
                  <a:lnTo>
                    <a:pt x="831" y="337"/>
                  </a:lnTo>
                  <a:lnTo>
                    <a:pt x="831" y="287"/>
                  </a:lnTo>
                  <a:lnTo>
                    <a:pt x="831" y="238"/>
                  </a:lnTo>
                  <a:lnTo>
                    <a:pt x="811" y="198"/>
                  </a:lnTo>
                  <a:lnTo>
                    <a:pt x="782" y="149"/>
                  </a:lnTo>
                  <a:lnTo>
                    <a:pt x="752" y="119"/>
                  </a:lnTo>
                  <a:lnTo>
                    <a:pt x="713" y="90"/>
                  </a:lnTo>
                  <a:lnTo>
                    <a:pt x="673" y="70"/>
                  </a:lnTo>
                  <a:lnTo>
                    <a:pt x="624" y="60"/>
                  </a:lnTo>
                  <a:lnTo>
                    <a:pt x="278" y="10"/>
                  </a:lnTo>
                  <a:lnTo>
                    <a:pt x="278" y="10"/>
                  </a:lnTo>
                  <a:lnTo>
                    <a:pt x="24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4081300" y="4071800"/>
              <a:ext cx="20775" cy="13600"/>
            </a:xfrm>
            <a:custGeom>
              <a:rect b="b" l="l" r="r" t="t"/>
              <a:pathLst>
                <a:path extrusionOk="0" h="544" w="831">
                  <a:moveTo>
                    <a:pt x="198" y="0"/>
                  </a:moveTo>
                  <a:lnTo>
                    <a:pt x="159" y="10"/>
                  </a:lnTo>
                  <a:lnTo>
                    <a:pt x="119" y="30"/>
                  </a:lnTo>
                  <a:lnTo>
                    <a:pt x="80" y="59"/>
                  </a:lnTo>
                  <a:lnTo>
                    <a:pt x="50" y="89"/>
                  </a:lnTo>
                  <a:lnTo>
                    <a:pt x="30" y="119"/>
                  </a:lnTo>
                  <a:lnTo>
                    <a:pt x="10" y="15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" y="307"/>
                  </a:lnTo>
                  <a:lnTo>
                    <a:pt x="20" y="346"/>
                  </a:lnTo>
                  <a:lnTo>
                    <a:pt x="40" y="38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59" y="475"/>
                  </a:lnTo>
                  <a:lnTo>
                    <a:pt x="208" y="484"/>
                  </a:lnTo>
                  <a:lnTo>
                    <a:pt x="554" y="534"/>
                  </a:lnTo>
                  <a:lnTo>
                    <a:pt x="584" y="544"/>
                  </a:lnTo>
                  <a:lnTo>
                    <a:pt x="633" y="534"/>
                  </a:lnTo>
                  <a:lnTo>
                    <a:pt x="673" y="524"/>
                  </a:lnTo>
                  <a:lnTo>
                    <a:pt x="712" y="504"/>
                  </a:lnTo>
                  <a:lnTo>
                    <a:pt x="742" y="484"/>
                  </a:lnTo>
                  <a:lnTo>
                    <a:pt x="772" y="445"/>
                  </a:lnTo>
                  <a:lnTo>
                    <a:pt x="801" y="415"/>
                  </a:lnTo>
                  <a:lnTo>
                    <a:pt x="821" y="376"/>
                  </a:lnTo>
                  <a:lnTo>
                    <a:pt x="831" y="326"/>
                  </a:lnTo>
                  <a:lnTo>
                    <a:pt x="831" y="277"/>
                  </a:lnTo>
                  <a:lnTo>
                    <a:pt x="821" y="227"/>
                  </a:lnTo>
                  <a:lnTo>
                    <a:pt x="811" y="188"/>
                  </a:lnTo>
                  <a:lnTo>
                    <a:pt x="781" y="148"/>
                  </a:lnTo>
                  <a:lnTo>
                    <a:pt x="752" y="109"/>
                  </a:lnTo>
                  <a:lnTo>
                    <a:pt x="712" y="79"/>
                  </a:lnTo>
                  <a:lnTo>
                    <a:pt x="673" y="59"/>
                  </a:lnTo>
                  <a:lnTo>
                    <a:pt x="623" y="5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081300" y="4071800"/>
              <a:ext cx="20775" cy="13600"/>
            </a:xfrm>
            <a:custGeom>
              <a:rect b="b" l="l" r="r" t="t"/>
              <a:pathLst>
                <a:path extrusionOk="0" fill="none" h="544" w="831">
                  <a:moveTo>
                    <a:pt x="238" y="0"/>
                  </a:moveTo>
                  <a:lnTo>
                    <a:pt x="238" y="0"/>
                  </a:lnTo>
                  <a:lnTo>
                    <a:pt x="198" y="0"/>
                  </a:lnTo>
                  <a:lnTo>
                    <a:pt x="159" y="10"/>
                  </a:lnTo>
                  <a:lnTo>
                    <a:pt x="119" y="30"/>
                  </a:lnTo>
                  <a:lnTo>
                    <a:pt x="80" y="59"/>
                  </a:lnTo>
                  <a:lnTo>
                    <a:pt x="50" y="89"/>
                  </a:lnTo>
                  <a:lnTo>
                    <a:pt x="30" y="119"/>
                  </a:lnTo>
                  <a:lnTo>
                    <a:pt x="10" y="158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" y="307"/>
                  </a:lnTo>
                  <a:lnTo>
                    <a:pt x="20" y="346"/>
                  </a:lnTo>
                  <a:lnTo>
                    <a:pt x="40" y="38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59" y="475"/>
                  </a:lnTo>
                  <a:lnTo>
                    <a:pt x="208" y="484"/>
                  </a:lnTo>
                  <a:lnTo>
                    <a:pt x="554" y="534"/>
                  </a:lnTo>
                  <a:lnTo>
                    <a:pt x="554" y="534"/>
                  </a:lnTo>
                  <a:lnTo>
                    <a:pt x="584" y="544"/>
                  </a:lnTo>
                  <a:lnTo>
                    <a:pt x="584" y="544"/>
                  </a:lnTo>
                  <a:lnTo>
                    <a:pt x="633" y="534"/>
                  </a:lnTo>
                  <a:lnTo>
                    <a:pt x="673" y="524"/>
                  </a:lnTo>
                  <a:lnTo>
                    <a:pt x="712" y="504"/>
                  </a:lnTo>
                  <a:lnTo>
                    <a:pt x="742" y="484"/>
                  </a:lnTo>
                  <a:lnTo>
                    <a:pt x="772" y="445"/>
                  </a:lnTo>
                  <a:lnTo>
                    <a:pt x="801" y="415"/>
                  </a:lnTo>
                  <a:lnTo>
                    <a:pt x="821" y="376"/>
                  </a:lnTo>
                  <a:lnTo>
                    <a:pt x="831" y="326"/>
                  </a:lnTo>
                  <a:lnTo>
                    <a:pt x="831" y="326"/>
                  </a:lnTo>
                  <a:lnTo>
                    <a:pt x="831" y="277"/>
                  </a:lnTo>
                  <a:lnTo>
                    <a:pt x="821" y="227"/>
                  </a:lnTo>
                  <a:lnTo>
                    <a:pt x="811" y="188"/>
                  </a:lnTo>
                  <a:lnTo>
                    <a:pt x="781" y="148"/>
                  </a:lnTo>
                  <a:lnTo>
                    <a:pt x="752" y="109"/>
                  </a:lnTo>
                  <a:lnTo>
                    <a:pt x="712" y="79"/>
                  </a:lnTo>
                  <a:lnTo>
                    <a:pt x="673" y="59"/>
                  </a:lnTo>
                  <a:lnTo>
                    <a:pt x="623" y="5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3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172975" y="4091300"/>
              <a:ext cx="21025" cy="13625"/>
            </a:xfrm>
            <a:custGeom>
              <a:rect b="b" l="l" r="r" t="t"/>
              <a:pathLst>
                <a:path extrusionOk="0" h="545" w="841">
                  <a:moveTo>
                    <a:pt x="248" y="1"/>
                  </a:moveTo>
                  <a:lnTo>
                    <a:pt x="208" y="11"/>
                  </a:lnTo>
                  <a:lnTo>
                    <a:pt x="169" y="21"/>
                  </a:lnTo>
                  <a:lnTo>
                    <a:pt x="129" y="41"/>
                  </a:lnTo>
                  <a:lnTo>
                    <a:pt x="90" y="60"/>
                  </a:lnTo>
                  <a:lnTo>
                    <a:pt x="60" y="90"/>
                  </a:lnTo>
                  <a:lnTo>
                    <a:pt x="40" y="129"/>
                  </a:lnTo>
                  <a:lnTo>
                    <a:pt x="20" y="169"/>
                  </a:lnTo>
                  <a:lnTo>
                    <a:pt x="11" y="218"/>
                  </a:lnTo>
                  <a:lnTo>
                    <a:pt x="1" y="268"/>
                  </a:lnTo>
                  <a:lnTo>
                    <a:pt x="11" y="317"/>
                  </a:lnTo>
                  <a:lnTo>
                    <a:pt x="30" y="357"/>
                  </a:lnTo>
                  <a:lnTo>
                    <a:pt x="50" y="396"/>
                  </a:lnTo>
                  <a:lnTo>
                    <a:pt x="90" y="436"/>
                  </a:lnTo>
                  <a:lnTo>
                    <a:pt x="119" y="466"/>
                  </a:lnTo>
                  <a:lnTo>
                    <a:pt x="169" y="485"/>
                  </a:lnTo>
                  <a:lnTo>
                    <a:pt x="218" y="495"/>
                  </a:lnTo>
                  <a:lnTo>
                    <a:pt x="554" y="545"/>
                  </a:lnTo>
                  <a:lnTo>
                    <a:pt x="643" y="545"/>
                  </a:lnTo>
                  <a:lnTo>
                    <a:pt x="683" y="535"/>
                  </a:lnTo>
                  <a:lnTo>
                    <a:pt x="722" y="515"/>
                  </a:lnTo>
                  <a:lnTo>
                    <a:pt x="752" y="485"/>
                  </a:lnTo>
                  <a:lnTo>
                    <a:pt x="782" y="456"/>
                  </a:lnTo>
                  <a:lnTo>
                    <a:pt x="811" y="426"/>
                  </a:lnTo>
                  <a:lnTo>
                    <a:pt x="831" y="377"/>
                  </a:lnTo>
                  <a:lnTo>
                    <a:pt x="841" y="337"/>
                  </a:lnTo>
                  <a:lnTo>
                    <a:pt x="841" y="288"/>
                  </a:lnTo>
                  <a:lnTo>
                    <a:pt x="831" y="238"/>
                  </a:lnTo>
                  <a:lnTo>
                    <a:pt x="821" y="199"/>
                  </a:lnTo>
                  <a:lnTo>
                    <a:pt x="791" y="149"/>
                  </a:lnTo>
                  <a:lnTo>
                    <a:pt x="762" y="120"/>
                  </a:lnTo>
                  <a:lnTo>
                    <a:pt x="722" y="90"/>
                  </a:lnTo>
                  <a:lnTo>
                    <a:pt x="683" y="70"/>
                  </a:lnTo>
                  <a:lnTo>
                    <a:pt x="633" y="60"/>
                  </a:lnTo>
                  <a:lnTo>
                    <a:pt x="287" y="11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172975" y="4091300"/>
              <a:ext cx="21025" cy="13625"/>
            </a:xfrm>
            <a:custGeom>
              <a:rect b="b" l="l" r="r" t="t"/>
              <a:pathLst>
                <a:path extrusionOk="0" fill="none" h="545" w="841">
                  <a:moveTo>
                    <a:pt x="248" y="1"/>
                  </a:moveTo>
                  <a:lnTo>
                    <a:pt x="248" y="1"/>
                  </a:lnTo>
                  <a:lnTo>
                    <a:pt x="208" y="11"/>
                  </a:lnTo>
                  <a:lnTo>
                    <a:pt x="169" y="21"/>
                  </a:lnTo>
                  <a:lnTo>
                    <a:pt x="129" y="41"/>
                  </a:lnTo>
                  <a:lnTo>
                    <a:pt x="90" y="60"/>
                  </a:lnTo>
                  <a:lnTo>
                    <a:pt x="60" y="90"/>
                  </a:lnTo>
                  <a:lnTo>
                    <a:pt x="40" y="129"/>
                  </a:lnTo>
                  <a:lnTo>
                    <a:pt x="20" y="169"/>
                  </a:lnTo>
                  <a:lnTo>
                    <a:pt x="11" y="218"/>
                  </a:lnTo>
                  <a:lnTo>
                    <a:pt x="11" y="218"/>
                  </a:lnTo>
                  <a:lnTo>
                    <a:pt x="1" y="268"/>
                  </a:lnTo>
                  <a:lnTo>
                    <a:pt x="11" y="317"/>
                  </a:lnTo>
                  <a:lnTo>
                    <a:pt x="30" y="357"/>
                  </a:lnTo>
                  <a:lnTo>
                    <a:pt x="50" y="396"/>
                  </a:lnTo>
                  <a:lnTo>
                    <a:pt x="90" y="436"/>
                  </a:lnTo>
                  <a:lnTo>
                    <a:pt x="119" y="466"/>
                  </a:lnTo>
                  <a:lnTo>
                    <a:pt x="169" y="485"/>
                  </a:lnTo>
                  <a:lnTo>
                    <a:pt x="218" y="495"/>
                  </a:lnTo>
                  <a:lnTo>
                    <a:pt x="554" y="545"/>
                  </a:lnTo>
                  <a:lnTo>
                    <a:pt x="554" y="545"/>
                  </a:lnTo>
                  <a:lnTo>
                    <a:pt x="594" y="545"/>
                  </a:lnTo>
                  <a:lnTo>
                    <a:pt x="594" y="545"/>
                  </a:lnTo>
                  <a:lnTo>
                    <a:pt x="643" y="545"/>
                  </a:lnTo>
                  <a:lnTo>
                    <a:pt x="683" y="535"/>
                  </a:lnTo>
                  <a:lnTo>
                    <a:pt x="722" y="515"/>
                  </a:lnTo>
                  <a:lnTo>
                    <a:pt x="752" y="485"/>
                  </a:lnTo>
                  <a:lnTo>
                    <a:pt x="782" y="456"/>
                  </a:lnTo>
                  <a:lnTo>
                    <a:pt x="811" y="426"/>
                  </a:lnTo>
                  <a:lnTo>
                    <a:pt x="831" y="377"/>
                  </a:lnTo>
                  <a:lnTo>
                    <a:pt x="841" y="337"/>
                  </a:lnTo>
                  <a:lnTo>
                    <a:pt x="841" y="337"/>
                  </a:lnTo>
                  <a:lnTo>
                    <a:pt x="841" y="288"/>
                  </a:lnTo>
                  <a:lnTo>
                    <a:pt x="831" y="238"/>
                  </a:lnTo>
                  <a:lnTo>
                    <a:pt x="821" y="199"/>
                  </a:lnTo>
                  <a:lnTo>
                    <a:pt x="791" y="149"/>
                  </a:lnTo>
                  <a:lnTo>
                    <a:pt x="762" y="120"/>
                  </a:lnTo>
                  <a:lnTo>
                    <a:pt x="722" y="90"/>
                  </a:lnTo>
                  <a:lnTo>
                    <a:pt x="683" y="70"/>
                  </a:lnTo>
                  <a:lnTo>
                    <a:pt x="633" y="60"/>
                  </a:lnTo>
                  <a:lnTo>
                    <a:pt x="287" y="11"/>
                  </a:lnTo>
                  <a:lnTo>
                    <a:pt x="287" y="11"/>
                  </a:lnTo>
                  <a:lnTo>
                    <a:pt x="24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051650" y="4016675"/>
              <a:ext cx="21025" cy="13625"/>
            </a:xfrm>
            <a:custGeom>
              <a:rect b="b" l="l" r="r" t="t"/>
              <a:pathLst>
                <a:path extrusionOk="0" h="545" w="841">
                  <a:moveTo>
                    <a:pt x="208" y="1"/>
                  </a:moveTo>
                  <a:lnTo>
                    <a:pt x="159" y="11"/>
                  </a:lnTo>
                  <a:lnTo>
                    <a:pt x="119" y="31"/>
                  </a:lnTo>
                  <a:lnTo>
                    <a:pt x="89" y="60"/>
                  </a:lnTo>
                  <a:lnTo>
                    <a:pt x="60" y="90"/>
                  </a:lnTo>
                  <a:lnTo>
                    <a:pt x="30" y="120"/>
                  </a:lnTo>
                  <a:lnTo>
                    <a:pt x="10" y="169"/>
                  </a:lnTo>
                  <a:lnTo>
                    <a:pt x="0" y="208"/>
                  </a:lnTo>
                  <a:lnTo>
                    <a:pt x="0" y="258"/>
                  </a:lnTo>
                  <a:lnTo>
                    <a:pt x="10" y="307"/>
                  </a:lnTo>
                  <a:lnTo>
                    <a:pt x="20" y="347"/>
                  </a:lnTo>
                  <a:lnTo>
                    <a:pt x="50" y="396"/>
                  </a:lnTo>
                  <a:lnTo>
                    <a:pt x="80" y="426"/>
                  </a:lnTo>
                  <a:lnTo>
                    <a:pt x="119" y="456"/>
                  </a:lnTo>
                  <a:lnTo>
                    <a:pt x="159" y="475"/>
                  </a:lnTo>
                  <a:lnTo>
                    <a:pt x="208" y="485"/>
                  </a:lnTo>
                  <a:lnTo>
                    <a:pt x="554" y="535"/>
                  </a:lnTo>
                  <a:lnTo>
                    <a:pt x="594" y="545"/>
                  </a:lnTo>
                  <a:lnTo>
                    <a:pt x="633" y="535"/>
                  </a:lnTo>
                  <a:lnTo>
                    <a:pt x="673" y="525"/>
                  </a:lnTo>
                  <a:lnTo>
                    <a:pt x="712" y="505"/>
                  </a:lnTo>
                  <a:lnTo>
                    <a:pt x="752" y="485"/>
                  </a:lnTo>
                  <a:lnTo>
                    <a:pt x="781" y="456"/>
                  </a:lnTo>
                  <a:lnTo>
                    <a:pt x="811" y="416"/>
                  </a:lnTo>
                  <a:lnTo>
                    <a:pt x="821" y="376"/>
                  </a:lnTo>
                  <a:lnTo>
                    <a:pt x="831" y="327"/>
                  </a:lnTo>
                  <a:lnTo>
                    <a:pt x="841" y="278"/>
                  </a:lnTo>
                  <a:lnTo>
                    <a:pt x="831" y="228"/>
                  </a:lnTo>
                  <a:lnTo>
                    <a:pt x="811" y="189"/>
                  </a:lnTo>
                  <a:lnTo>
                    <a:pt x="791" y="149"/>
                  </a:lnTo>
                  <a:lnTo>
                    <a:pt x="752" y="110"/>
                  </a:lnTo>
                  <a:lnTo>
                    <a:pt x="722" y="80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051650" y="4016675"/>
              <a:ext cx="21025" cy="13625"/>
            </a:xfrm>
            <a:custGeom>
              <a:rect b="b" l="l" r="r" t="t"/>
              <a:pathLst>
                <a:path extrusionOk="0" fill="none" h="545" w="841">
                  <a:moveTo>
                    <a:pt x="248" y="1"/>
                  </a:moveTo>
                  <a:lnTo>
                    <a:pt x="248" y="1"/>
                  </a:lnTo>
                  <a:lnTo>
                    <a:pt x="208" y="1"/>
                  </a:lnTo>
                  <a:lnTo>
                    <a:pt x="159" y="11"/>
                  </a:lnTo>
                  <a:lnTo>
                    <a:pt x="119" y="31"/>
                  </a:lnTo>
                  <a:lnTo>
                    <a:pt x="89" y="60"/>
                  </a:lnTo>
                  <a:lnTo>
                    <a:pt x="60" y="90"/>
                  </a:lnTo>
                  <a:lnTo>
                    <a:pt x="30" y="120"/>
                  </a:lnTo>
                  <a:lnTo>
                    <a:pt x="10" y="169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58"/>
                  </a:lnTo>
                  <a:lnTo>
                    <a:pt x="10" y="307"/>
                  </a:lnTo>
                  <a:lnTo>
                    <a:pt x="20" y="347"/>
                  </a:lnTo>
                  <a:lnTo>
                    <a:pt x="50" y="396"/>
                  </a:lnTo>
                  <a:lnTo>
                    <a:pt x="80" y="426"/>
                  </a:lnTo>
                  <a:lnTo>
                    <a:pt x="119" y="456"/>
                  </a:lnTo>
                  <a:lnTo>
                    <a:pt x="159" y="475"/>
                  </a:lnTo>
                  <a:lnTo>
                    <a:pt x="208" y="485"/>
                  </a:lnTo>
                  <a:lnTo>
                    <a:pt x="554" y="535"/>
                  </a:lnTo>
                  <a:lnTo>
                    <a:pt x="554" y="535"/>
                  </a:lnTo>
                  <a:lnTo>
                    <a:pt x="594" y="545"/>
                  </a:lnTo>
                  <a:lnTo>
                    <a:pt x="594" y="545"/>
                  </a:lnTo>
                  <a:lnTo>
                    <a:pt x="633" y="535"/>
                  </a:lnTo>
                  <a:lnTo>
                    <a:pt x="673" y="525"/>
                  </a:lnTo>
                  <a:lnTo>
                    <a:pt x="712" y="505"/>
                  </a:lnTo>
                  <a:lnTo>
                    <a:pt x="752" y="485"/>
                  </a:lnTo>
                  <a:lnTo>
                    <a:pt x="781" y="456"/>
                  </a:lnTo>
                  <a:lnTo>
                    <a:pt x="811" y="416"/>
                  </a:lnTo>
                  <a:lnTo>
                    <a:pt x="821" y="376"/>
                  </a:lnTo>
                  <a:lnTo>
                    <a:pt x="831" y="327"/>
                  </a:lnTo>
                  <a:lnTo>
                    <a:pt x="831" y="327"/>
                  </a:lnTo>
                  <a:lnTo>
                    <a:pt x="841" y="278"/>
                  </a:lnTo>
                  <a:lnTo>
                    <a:pt x="831" y="228"/>
                  </a:lnTo>
                  <a:lnTo>
                    <a:pt x="811" y="189"/>
                  </a:lnTo>
                  <a:lnTo>
                    <a:pt x="791" y="149"/>
                  </a:lnTo>
                  <a:lnTo>
                    <a:pt x="752" y="110"/>
                  </a:lnTo>
                  <a:lnTo>
                    <a:pt x="722" y="80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24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012100" y="3969725"/>
              <a:ext cx="20800" cy="13625"/>
            </a:xfrm>
            <a:custGeom>
              <a:rect b="b" l="l" r="r" t="t"/>
              <a:pathLst>
                <a:path extrusionOk="0" h="545" w="832">
                  <a:moveTo>
                    <a:pt x="199" y="1"/>
                  </a:moveTo>
                  <a:lnTo>
                    <a:pt x="159" y="11"/>
                  </a:lnTo>
                  <a:lnTo>
                    <a:pt x="120" y="30"/>
                  </a:lnTo>
                  <a:lnTo>
                    <a:pt x="80" y="60"/>
                  </a:lnTo>
                  <a:lnTo>
                    <a:pt x="50" y="90"/>
                  </a:lnTo>
                  <a:lnTo>
                    <a:pt x="31" y="129"/>
                  </a:lnTo>
                  <a:lnTo>
                    <a:pt x="11" y="169"/>
                  </a:lnTo>
                  <a:lnTo>
                    <a:pt x="1" y="208"/>
                  </a:lnTo>
                  <a:lnTo>
                    <a:pt x="1" y="258"/>
                  </a:lnTo>
                  <a:lnTo>
                    <a:pt x="1" y="307"/>
                  </a:lnTo>
                  <a:lnTo>
                    <a:pt x="21" y="357"/>
                  </a:lnTo>
                  <a:lnTo>
                    <a:pt x="50" y="396"/>
                  </a:lnTo>
                  <a:lnTo>
                    <a:pt x="80" y="426"/>
                  </a:lnTo>
                  <a:lnTo>
                    <a:pt x="120" y="456"/>
                  </a:lnTo>
                  <a:lnTo>
                    <a:pt x="159" y="475"/>
                  </a:lnTo>
                  <a:lnTo>
                    <a:pt x="209" y="495"/>
                  </a:lnTo>
                  <a:lnTo>
                    <a:pt x="554" y="544"/>
                  </a:lnTo>
                  <a:lnTo>
                    <a:pt x="584" y="544"/>
                  </a:lnTo>
                  <a:lnTo>
                    <a:pt x="634" y="535"/>
                  </a:lnTo>
                  <a:lnTo>
                    <a:pt x="673" y="525"/>
                  </a:lnTo>
                  <a:lnTo>
                    <a:pt x="713" y="505"/>
                  </a:lnTo>
                  <a:lnTo>
                    <a:pt x="752" y="485"/>
                  </a:lnTo>
                  <a:lnTo>
                    <a:pt x="782" y="456"/>
                  </a:lnTo>
                  <a:lnTo>
                    <a:pt x="802" y="416"/>
                  </a:lnTo>
                  <a:lnTo>
                    <a:pt x="821" y="376"/>
                  </a:lnTo>
                  <a:lnTo>
                    <a:pt x="831" y="327"/>
                  </a:lnTo>
                  <a:lnTo>
                    <a:pt x="831" y="278"/>
                  </a:lnTo>
                  <a:lnTo>
                    <a:pt x="831" y="238"/>
                  </a:lnTo>
                  <a:lnTo>
                    <a:pt x="811" y="189"/>
                  </a:lnTo>
                  <a:lnTo>
                    <a:pt x="782" y="149"/>
                  </a:lnTo>
                  <a:lnTo>
                    <a:pt x="752" y="110"/>
                  </a:lnTo>
                  <a:lnTo>
                    <a:pt x="713" y="80"/>
                  </a:lnTo>
                  <a:lnTo>
                    <a:pt x="673" y="60"/>
                  </a:lnTo>
                  <a:lnTo>
                    <a:pt x="624" y="50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012100" y="3969725"/>
              <a:ext cx="20800" cy="13625"/>
            </a:xfrm>
            <a:custGeom>
              <a:rect b="b" l="l" r="r" t="t"/>
              <a:pathLst>
                <a:path extrusionOk="0" fill="none" h="545" w="832">
                  <a:moveTo>
                    <a:pt x="248" y="1"/>
                  </a:moveTo>
                  <a:lnTo>
                    <a:pt x="248" y="1"/>
                  </a:lnTo>
                  <a:lnTo>
                    <a:pt x="199" y="1"/>
                  </a:lnTo>
                  <a:lnTo>
                    <a:pt x="159" y="11"/>
                  </a:lnTo>
                  <a:lnTo>
                    <a:pt x="120" y="30"/>
                  </a:lnTo>
                  <a:lnTo>
                    <a:pt x="80" y="60"/>
                  </a:lnTo>
                  <a:lnTo>
                    <a:pt x="50" y="90"/>
                  </a:lnTo>
                  <a:lnTo>
                    <a:pt x="31" y="129"/>
                  </a:lnTo>
                  <a:lnTo>
                    <a:pt x="11" y="169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1" y="258"/>
                  </a:lnTo>
                  <a:lnTo>
                    <a:pt x="1" y="307"/>
                  </a:lnTo>
                  <a:lnTo>
                    <a:pt x="21" y="357"/>
                  </a:lnTo>
                  <a:lnTo>
                    <a:pt x="50" y="396"/>
                  </a:lnTo>
                  <a:lnTo>
                    <a:pt x="80" y="426"/>
                  </a:lnTo>
                  <a:lnTo>
                    <a:pt x="120" y="456"/>
                  </a:lnTo>
                  <a:lnTo>
                    <a:pt x="159" y="475"/>
                  </a:lnTo>
                  <a:lnTo>
                    <a:pt x="209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84" y="544"/>
                  </a:lnTo>
                  <a:lnTo>
                    <a:pt x="584" y="544"/>
                  </a:lnTo>
                  <a:lnTo>
                    <a:pt x="634" y="535"/>
                  </a:lnTo>
                  <a:lnTo>
                    <a:pt x="673" y="525"/>
                  </a:lnTo>
                  <a:lnTo>
                    <a:pt x="713" y="505"/>
                  </a:lnTo>
                  <a:lnTo>
                    <a:pt x="752" y="485"/>
                  </a:lnTo>
                  <a:lnTo>
                    <a:pt x="782" y="456"/>
                  </a:lnTo>
                  <a:lnTo>
                    <a:pt x="802" y="416"/>
                  </a:lnTo>
                  <a:lnTo>
                    <a:pt x="821" y="376"/>
                  </a:lnTo>
                  <a:lnTo>
                    <a:pt x="831" y="327"/>
                  </a:lnTo>
                  <a:lnTo>
                    <a:pt x="831" y="327"/>
                  </a:lnTo>
                  <a:lnTo>
                    <a:pt x="831" y="278"/>
                  </a:lnTo>
                  <a:lnTo>
                    <a:pt x="831" y="238"/>
                  </a:lnTo>
                  <a:lnTo>
                    <a:pt x="811" y="189"/>
                  </a:lnTo>
                  <a:lnTo>
                    <a:pt x="782" y="149"/>
                  </a:lnTo>
                  <a:lnTo>
                    <a:pt x="752" y="110"/>
                  </a:lnTo>
                  <a:lnTo>
                    <a:pt x="713" y="80"/>
                  </a:lnTo>
                  <a:lnTo>
                    <a:pt x="673" y="60"/>
                  </a:lnTo>
                  <a:lnTo>
                    <a:pt x="624" y="50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4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942925" y="4000625"/>
              <a:ext cx="21025" cy="13625"/>
            </a:xfrm>
            <a:custGeom>
              <a:rect b="b" l="l" r="r" t="t"/>
              <a:pathLst>
                <a:path extrusionOk="0" h="545" w="841">
                  <a:moveTo>
                    <a:pt x="247" y="0"/>
                  </a:moveTo>
                  <a:lnTo>
                    <a:pt x="208" y="10"/>
                  </a:lnTo>
                  <a:lnTo>
                    <a:pt x="158" y="20"/>
                  </a:lnTo>
                  <a:lnTo>
                    <a:pt x="119" y="40"/>
                  </a:lnTo>
                  <a:lnTo>
                    <a:pt x="89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0" y="218"/>
                  </a:lnTo>
                  <a:lnTo>
                    <a:pt x="0" y="26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79" y="435"/>
                  </a:lnTo>
                  <a:lnTo>
                    <a:pt x="119" y="465"/>
                  </a:lnTo>
                  <a:lnTo>
                    <a:pt x="168" y="485"/>
                  </a:lnTo>
                  <a:lnTo>
                    <a:pt x="218" y="495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82" y="534"/>
                  </a:lnTo>
                  <a:lnTo>
                    <a:pt x="72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6"/>
                  </a:lnTo>
                  <a:lnTo>
                    <a:pt x="821" y="376"/>
                  </a:lnTo>
                  <a:lnTo>
                    <a:pt x="840" y="336"/>
                  </a:lnTo>
                  <a:lnTo>
                    <a:pt x="840" y="287"/>
                  </a:lnTo>
                  <a:lnTo>
                    <a:pt x="831" y="238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1" y="119"/>
                  </a:lnTo>
                  <a:lnTo>
                    <a:pt x="722" y="89"/>
                  </a:lnTo>
                  <a:lnTo>
                    <a:pt x="672" y="70"/>
                  </a:lnTo>
                  <a:lnTo>
                    <a:pt x="623" y="6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942925" y="4000625"/>
              <a:ext cx="21025" cy="13625"/>
            </a:xfrm>
            <a:custGeom>
              <a:rect b="b" l="l" r="r" t="t"/>
              <a:pathLst>
                <a:path extrusionOk="0" fill="none" h="545" w="841">
                  <a:moveTo>
                    <a:pt x="247" y="0"/>
                  </a:moveTo>
                  <a:lnTo>
                    <a:pt x="247" y="0"/>
                  </a:lnTo>
                  <a:lnTo>
                    <a:pt x="208" y="10"/>
                  </a:lnTo>
                  <a:lnTo>
                    <a:pt x="158" y="20"/>
                  </a:lnTo>
                  <a:lnTo>
                    <a:pt x="119" y="40"/>
                  </a:lnTo>
                  <a:lnTo>
                    <a:pt x="89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6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79" y="435"/>
                  </a:lnTo>
                  <a:lnTo>
                    <a:pt x="119" y="465"/>
                  </a:lnTo>
                  <a:lnTo>
                    <a:pt x="168" y="485"/>
                  </a:lnTo>
                  <a:lnTo>
                    <a:pt x="218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93" y="544"/>
                  </a:lnTo>
                  <a:lnTo>
                    <a:pt x="593" y="544"/>
                  </a:lnTo>
                  <a:lnTo>
                    <a:pt x="633" y="544"/>
                  </a:lnTo>
                  <a:lnTo>
                    <a:pt x="682" y="534"/>
                  </a:lnTo>
                  <a:lnTo>
                    <a:pt x="72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6"/>
                  </a:lnTo>
                  <a:lnTo>
                    <a:pt x="821" y="376"/>
                  </a:lnTo>
                  <a:lnTo>
                    <a:pt x="840" y="336"/>
                  </a:lnTo>
                  <a:lnTo>
                    <a:pt x="840" y="336"/>
                  </a:lnTo>
                  <a:lnTo>
                    <a:pt x="840" y="287"/>
                  </a:lnTo>
                  <a:lnTo>
                    <a:pt x="831" y="238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1" y="119"/>
                  </a:lnTo>
                  <a:lnTo>
                    <a:pt x="722" y="89"/>
                  </a:lnTo>
                  <a:lnTo>
                    <a:pt x="672" y="70"/>
                  </a:lnTo>
                  <a:lnTo>
                    <a:pt x="623" y="6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4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631325" y="2004225"/>
              <a:ext cx="1593875" cy="1476500"/>
            </a:xfrm>
            <a:custGeom>
              <a:rect b="b" l="l" r="r" t="t"/>
              <a:pathLst>
                <a:path extrusionOk="0" h="59060" w="63755">
                  <a:moveTo>
                    <a:pt x="25186" y="0"/>
                  </a:moveTo>
                  <a:lnTo>
                    <a:pt x="24958" y="10"/>
                  </a:lnTo>
                  <a:lnTo>
                    <a:pt x="24731" y="30"/>
                  </a:lnTo>
                  <a:lnTo>
                    <a:pt x="24504" y="49"/>
                  </a:lnTo>
                  <a:lnTo>
                    <a:pt x="24266" y="79"/>
                  </a:lnTo>
                  <a:lnTo>
                    <a:pt x="24029" y="109"/>
                  </a:lnTo>
                  <a:lnTo>
                    <a:pt x="23792" y="158"/>
                  </a:lnTo>
                  <a:lnTo>
                    <a:pt x="23545" y="208"/>
                  </a:lnTo>
                  <a:lnTo>
                    <a:pt x="23298" y="257"/>
                  </a:lnTo>
                  <a:lnTo>
                    <a:pt x="23051" y="326"/>
                  </a:lnTo>
                  <a:lnTo>
                    <a:pt x="22794" y="395"/>
                  </a:lnTo>
                  <a:lnTo>
                    <a:pt x="22537" y="475"/>
                  </a:lnTo>
                  <a:lnTo>
                    <a:pt x="22270" y="563"/>
                  </a:lnTo>
                  <a:lnTo>
                    <a:pt x="22003" y="662"/>
                  </a:lnTo>
                  <a:lnTo>
                    <a:pt x="21736" y="761"/>
                  </a:lnTo>
                  <a:lnTo>
                    <a:pt x="21459" y="880"/>
                  </a:lnTo>
                  <a:lnTo>
                    <a:pt x="21182" y="998"/>
                  </a:lnTo>
                  <a:lnTo>
                    <a:pt x="20629" y="1236"/>
                  </a:lnTo>
                  <a:lnTo>
                    <a:pt x="20115" y="1433"/>
                  </a:lnTo>
                  <a:lnTo>
                    <a:pt x="19631" y="1601"/>
                  </a:lnTo>
                  <a:lnTo>
                    <a:pt x="19176" y="1740"/>
                  </a:lnTo>
                  <a:lnTo>
                    <a:pt x="18741" y="1848"/>
                  </a:lnTo>
                  <a:lnTo>
                    <a:pt x="18336" y="1937"/>
                  </a:lnTo>
                  <a:lnTo>
                    <a:pt x="17950" y="2007"/>
                  </a:lnTo>
                  <a:lnTo>
                    <a:pt x="17575" y="2066"/>
                  </a:lnTo>
                  <a:lnTo>
                    <a:pt x="17229" y="2096"/>
                  </a:lnTo>
                  <a:lnTo>
                    <a:pt x="16883" y="2125"/>
                  </a:lnTo>
                  <a:lnTo>
                    <a:pt x="16556" y="2135"/>
                  </a:lnTo>
                  <a:lnTo>
                    <a:pt x="16240" y="2145"/>
                  </a:lnTo>
                  <a:lnTo>
                    <a:pt x="15617" y="2155"/>
                  </a:lnTo>
                  <a:lnTo>
                    <a:pt x="15015" y="2165"/>
                  </a:lnTo>
                  <a:lnTo>
                    <a:pt x="14708" y="2175"/>
                  </a:lnTo>
                  <a:lnTo>
                    <a:pt x="14402" y="2204"/>
                  </a:lnTo>
                  <a:lnTo>
                    <a:pt x="14085" y="2234"/>
                  </a:lnTo>
                  <a:lnTo>
                    <a:pt x="13759" y="2293"/>
                  </a:lnTo>
                  <a:lnTo>
                    <a:pt x="13423" y="2362"/>
                  </a:lnTo>
                  <a:lnTo>
                    <a:pt x="13077" y="2451"/>
                  </a:lnTo>
                  <a:lnTo>
                    <a:pt x="12711" y="2570"/>
                  </a:lnTo>
                  <a:lnTo>
                    <a:pt x="12336" y="2708"/>
                  </a:lnTo>
                  <a:lnTo>
                    <a:pt x="11931" y="2876"/>
                  </a:lnTo>
                  <a:lnTo>
                    <a:pt x="11506" y="3074"/>
                  </a:lnTo>
                  <a:lnTo>
                    <a:pt x="11061" y="3311"/>
                  </a:lnTo>
                  <a:lnTo>
                    <a:pt x="10586" y="3588"/>
                  </a:lnTo>
                  <a:lnTo>
                    <a:pt x="10082" y="3904"/>
                  </a:lnTo>
                  <a:lnTo>
                    <a:pt x="9548" y="4260"/>
                  </a:lnTo>
                  <a:lnTo>
                    <a:pt x="8985" y="4656"/>
                  </a:lnTo>
                  <a:lnTo>
                    <a:pt x="8372" y="5110"/>
                  </a:lnTo>
                  <a:lnTo>
                    <a:pt x="8066" y="5348"/>
                  </a:lnTo>
                  <a:lnTo>
                    <a:pt x="7769" y="5585"/>
                  </a:lnTo>
                  <a:lnTo>
                    <a:pt x="7473" y="5842"/>
                  </a:lnTo>
                  <a:lnTo>
                    <a:pt x="7186" y="6089"/>
                  </a:lnTo>
                  <a:lnTo>
                    <a:pt x="6909" y="6346"/>
                  </a:lnTo>
                  <a:lnTo>
                    <a:pt x="6633" y="6613"/>
                  </a:lnTo>
                  <a:lnTo>
                    <a:pt x="6366" y="6880"/>
                  </a:lnTo>
                  <a:lnTo>
                    <a:pt x="6109" y="7146"/>
                  </a:lnTo>
                  <a:lnTo>
                    <a:pt x="5862" y="7423"/>
                  </a:lnTo>
                  <a:lnTo>
                    <a:pt x="5614" y="7710"/>
                  </a:lnTo>
                  <a:lnTo>
                    <a:pt x="5367" y="7987"/>
                  </a:lnTo>
                  <a:lnTo>
                    <a:pt x="5140" y="8273"/>
                  </a:lnTo>
                  <a:lnTo>
                    <a:pt x="4913" y="8570"/>
                  </a:lnTo>
                  <a:lnTo>
                    <a:pt x="4695" y="8866"/>
                  </a:lnTo>
                  <a:lnTo>
                    <a:pt x="4478" y="9163"/>
                  </a:lnTo>
                  <a:lnTo>
                    <a:pt x="4270" y="9459"/>
                  </a:lnTo>
                  <a:lnTo>
                    <a:pt x="4063" y="9766"/>
                  </a:lnTo>
                  <a:lnTo>
                    <a:pt x="3865" y="10072"/>
                  </a:lnTo>
                  <a:lnTo>
                    <a:pt x="3677" y="10389"/>
                  </a:lnTo>
                  <a:lnTo>
                    <a:pt x="3489" y="10705"/>
                  </a:lnTo>
                  <a:lnTo>
                    <a:pt x="3311" y="11021"/>
                  </a:lnTo>
                  <a:lnTo>
                    <a:pt x="3143" y="11347"/>
                  </a:lnTo>
                  <a:lnTo>
                    <a:pt x="2975" y="11664"/>
                  </a:lnTo>
                  <a:lnTo>
                    <a:pt x="2807" y="12000"/>
                  </a:lnTo>
                  <a:lnTo>
                    <a:pt x="2649" y="12326"/>
                  </a:lnTo>
                  <a:lnTo>
                    <a:pt x="2501" y="12662"/>
                  </a:lnTo>
                  <a:lnTo>
                    <a:pt x="2214" y="13334"/>
                  </a:lnTo>
                  <a:lnTo>
                    <a:pt x="1947" y="14016"/>
                  </a:lnTo>
                  <a:lnTo>
                    <a:pt x="1700" y="14708"/>
                  </a:lnTo>
                  <a:lnTo>
                    <a:pt x="1473" y="15410"/>
                  </a:lnTo>
                  <a:lnTo>
                    <a:pt x="1265" y="16112"/>
                  </a:lnTo>
                  <a:lnTo>
                    <a:pt x="1068" y="16833"/>
                  </a:lnTo>
                  <a:lnTo>
                    <a:pt x="900" y="17555"/>
                  </a:lnTo>
                  <a:lnTo>
                    <a:pt x="741" y="18276"/>
                  </a:lnTo>
                  <a:lnTo>
                    <a:pt x="603" y="19008"/>
                  </a:lnTo>
                  <a:lnTo>
                    <a:pt x="484" y="19749"/>
                  </a:lnTo>
                  <a:lnTo>
                    <a:pt x="376" y="20490"/>
                  </a:lnTo>
                  <a:lnTo>
                    <a:pt x="287" y="21232"/>
                  </a:lnTo>
                  <a:lnTo>
                    <a:pt x="208" y="21973"/>
                  </a:lnTo>
                  <a:lnTo>
                    <a:pt x="138" y="22714"/>
                  </a:lnTo>
                  <a:lnTo>
                    <a:pt x="89" y="23466"/>
                  </a:lnTo>
                  <a:lnTo>
                    <a:pt x="49" y="24207"/>
                  </a:lnTo>
                  <a:lnTo>
                    <a:pt x="20" y="24958"/>
                  </a:lnTo>
                  <a:lnTo>
                    <a:pt x="0" y="25700"/>
                  </a:lnTo>
                  <a:lnTo>
                    <a:pt x="0" y="26441"/>
                  </a:lnTo>
                  <a:lnTo>
                    <a:pt x="10" y="27202"/>
                  </a:lnTo>
                  <a:lnTo>
                    <a:pt x="30" y="27993"/>
                  </a:lnTo>
                  <a:lnTo>
                    <a:pt x="59" y="28813"/>
                  </a:lnTo>
                  <a:lnTo>
                    <a:pt x="109" y="29663"/>
                  </a:lnTo>
                  <a:lnTo>
                    <a:pt x="178" y="30533"/>
                  </a:lnTo>
                  <a:lnTo>
                    <a:pt x="247" y="31423"/>
                  </a:lnTo>
                  <a:lnTo>
                    <a:pt x="336" y="32332"/>
                  </a:lnTo>
                  <a:lnTo>
                    <a:pt x="425" y="33261"/>
                  </a:lnTo>
                  <a:lnTo>
                    <a:pt x="534" y="34190"/>
                  </a:lnTo>
                  <a:lnTo>
                    <a:pt x="652" y="35129"/>
                  </a:lnTo>
                  <a:lnTo>
                    <a:pt x="781" y="36078"/>
                  </a:lnTo>
                  <a:lnTo>
                    <a:pt x="919" y="37027"/>
                  </a:lnTo>
                  <a:lnTo>
                    <a:pt x="1058" y="37976"/>
                  </a:lnTo>
                  <a:lnTo>
                    <a:pt x="1216" y="38915"/>
                  </a:lnTo>
                  <a:lnTo>
                    <a:pt x="1374" y="39844"/>
                  </a:lnTo>
                  <a:lnTo>
                    <a:pt x="1542" y="40763"/>
                  </a:lnTo>
                  <a:lnTo>
                    <a:pt x="1710" y="41673"/>
                  </a:lnTo>
                  <a:lnTo>
                    <a:pt x="1898" y="42562"/>
                  </a:lnTo>
                  <a:lnTo>
                    <a:pt x="2076" y="43432"/>
                  </a:lnTo>
                  <a:lnTo>
                    <a:pt x="2273" y="44282"/>
                  </a:lnTo>
                  <a:lnTo>
                    <a:pt x="2461" y="45093"/>
                  </a:lnTo>
                  <a:lnTo>
                    <a:pt x="2659" y="45884"/>
                  </a:lnTo>
                  <a:lnTo>
                    <a:pt x="2867" y="46645"/>
                  </a:lnTo>
                  <a:lnTo>
                    <a:pt x="3064" y="47356"/>
                  </a:lnTo>
                  <a:lnTo>
                    <a:pt x="3272" y="48038"/>
                  </a:lnTo>
                  <a:lnTo>
                    <a:pt x="3479" y="48671"/>
                  </a:lnTo>
                  <a:lnTo>
                    <a:pt x="3687" y="49264"/>
                  </a:lnTo>
                  <a:lnTo>
                    <a:pt x="3904" y="49808"/>
                  </a:lnTo>
                  <a:lnTo>
                    <a:pt x="4112" y="50292"/>
                  </a:lnTo>
                  <a:lnTo>
                    <a:pt x="4221" y="50519"/>
                  </a:lnTo>
                  <a:lnTo>
                    <a:pt x="4320" y="50727"/>
                  </a:lnTo>
                  <a:lnTo>
                    <a:pt x="4428" y="50925"/>
                  </a:lnTo>
                  <a:lnTo>
                    <a:pt x="4537" y="51103"/>
                  </a:lnTo>
                  <a:lnTo>
                    <a:pt x="4636" y="51271"/>
                  </a:lnTo>
                  <a:lnTo>
                    <a:pt x="4745" y="51419"/>
                  </a:lnTo>
                  <a:lnTo>
                    <a:pt x="4952" y="51696"/>
                  </a:lnTo>
                  <a:lnTo>
                    <a:pt x="5180" y="51963"/>
                  </a:lnTo>
                  <a:lnTo>
                    <a:pt x="5417" y="52220"/>
                  </a:lnTo>
                  <a:lnTo>
                    <a:pt x="5664" y="52467"/>
                  </a:lnTo>
                  <a:lnTo>
                    <a:pt x="5921" y="52694"/>
                  </a:lnTo>
                  <a:lnTo>
                    <a:pt x="6198" y="52921"/>
                  </a:lnTo>
                  <a:lnTo>
                    <a:pt x="6474" y="53129"/>
                  </a:lnTo>
                  <a:lnTo>
                    <a:pt x="6751" y="53327"/>
                  </a:lnTo>
                  <a:lnTo>
                    <a:pt x="7048" y="53504"/>
                  </a:lnTo>
                  <a:lnTo>
                    <a:pt x="7344" y="53673"/>
                  </a:lnTo>
                  <a:lnTo>
                    <a:pt x="7651" y="53821"/>
                  </a:lnTo>
                  <a:lnTo>
                    <a:pt x="7957" y="53959"/>
                  </a:lnTo>
                  <a:lnTo>
                    <a:pt x="8273" y="54078"/>
                  </a:lnTo>
                  <a:lnTo>
                    <a:pt x="8590" y="54187"/>
                  </a:lnTo>
                  <a:lnTo>
                    <a:pt x="8906" y="54275"/>
                  </a:lnTo>
                  <a:lnTo>
                    <a:pt x="9222" y="54345"/>
                  </a:lnTo>
                  <a:lnTo>
                    <a:pt x="9548" y="54394"/>
                  </a:lnTo>
                  <a:lnTo>
                    <a:pt x="9875" y="54424"/>
                  </a:lnTo>
                  <a:lnTo>
                    <a:pt x="10201" y="54434"/>
                  </a:lnTo>
                  <a:lnTo>
                    <a:pt x="10517" y="54424"/>
                  </a:lnTo>
                  <a:lnTo>
                    <a:pt x="10843" y="54394"/>
                  </a:lnTo>
                  <a:lnTo>
                    <a:pt x="11160" y="54345"/>
                  </a:lnTo>
                  <a:lnTo>
                    <a:pt x="11476" y="54266"/>
                  </a:lnTo>
                  <a:lnTo>
                    <a:pt x="11792" y="54177"/>
                  </a:lnTo>
                  <a:lnTo>
                    <a:pt x="12099" y="54058"/>
                  </a:lnTo>
                  <a:lnTo>
                    <a:pt x="12247" y="53989"/>
                  </a:lnTo>
                  <a:lnTo>
                    <a:pt x="12395" y="53910"/>
                  </a:lnTo>
                  <a:lnTo>
                    <a:pt x="12543" y="53831"/>
                  </a:lnTo>
                  <a:lnTo>
                    <a:pt x="12692" y="53742"/>
                  </a:lnTo>
                  <a:lnTo>
                    <a:pt x="12840" y="53653"/>
                  </a:lnTo>
                  <a:lnTo>
                    <a:pt x="12988" y="53554"/>
                  </a:lnTo>
                  <a:lnTo>
                    <a:pt x="13127" y="53445"/>
                  </a:lnTo>
                  <a:lnTo>
                    <a:pt x="13265" y="53336"/>
                  </a:lnTo>
                  <a:lnTo>
                    <a:pt x="13403" y="53218"/>
                  </a:lnTo>
                  <a:lnTo>
                    <a:pt x="13542" y="53089"/>
                  </a:lnTo>
                  <a:lnTo>
                    <a:pt x="13680" y="52961"/>
                  </a:lnTo>
                  <a:lnTo>
                    <a:pt x="13809" y="52822"/>
                  </a:lnTo>
                  <a:lnTo>
                    <a:pt x="13937" y="52674"/>
                  </a:lnTo>
                  <a:lnTo>
                    <a:pt x="14066" y="52526"/>
                  </a:lnTo>
                  <a:lnTo>
                    <a:pt x="14115" y="52645"/>
                  </a:lnTo>
                  <a:lnTo>
                    <a:pt x="14273" y="53000"/>
                  </a:lnTo>
                  <a:lnTo>
                    <a:pt x="14392" y="53238"/>
                  </a:lnTo>
                  <a:lnTo>
                    <a:pt x="14530" y="53524"/>
                  </a:lnTo>
                  <a:lnTo>
                    <a:pt x="14688" y="53841"/>
                  </a:lnTo>
                  <a:lnTo>
                    <a:pt x="14886" y="54187"/>
                  </a:lnTo>
                  <a:lnTo>
                    <a:pt x="15094" y="54552"/>
                  </a:lnTo>
                  <a:lnTo>
                    <a:pt x="15331" y="54938"/>
                  </a:lnTo>
                  <a:lnTo>
                    <a:pt x="15598" y="55333"/>
                  </a:lnTo>
                  <a:lnTo>
                    <a:pt x="15884" y="55738"/>
                  </a:lnTo>
                  <a:lnTo>
                    <a:pt x="16191" y="56144"/>
                  </a:lnTo>
                  <a:lnTo>
                    <a:pt x="16527" y="56539"/>
                  </a:lnTo>
                  <a:lnTo>
                    <a:pt x="16705" y="56737"/>
                  </a:lnTo>
                  <a:lnTo>
                    <a:pt x="16883" y="56934"/>
                  </a:lnTo>
                  <a:lnTo>
                    <a:pt x="17070" y="57122"/>
                  </a:lnTo>
                  <a:lnTo>
                    <a:pt x="17268" y="57300"/>
                  </a:lnTo>
                  <a:lnTo>
                    <a:pt x="17466" y="57488"/>
                  </a:lnTo>
                  <a:lnTo>
                    <a:pt x="17673" y="57656"/>
                  </a:lnTo>
                  <a:lnTo>
                    <a:pt x="17881" y="57824"/>
                  </a:lnTo>
                  <a:lnTo>
                    <a:pt x="18098" y="57982"/>
                  </a:lnTo>
                  <a:lnTo>
                    <a:pt x="18326" y="58130"/>
                  </a:lnTo>
                  <a:lnTo>
                    <a:pt x="18553" y="58269"/>
                  </a:lnTo>
                  <a:lnTo>
                    <a:pt x="18780" y="58407"/>
                  </a:lnTo>
                  <a:lnTo>
                    <a:pt x="19018" y="58526"/>
                  </a:lnTo>
                  <a:lnTo>
                    <a:pt x="19265" y="58635"/>
                  </a:lnTo>
                  <a:lnTo>
                    <a:pt x="19512" y="58743"/>
                  </a:lnTo>
                  <a:lnTo>
                    <a:pt x="19769" y="58822"/>
                  </a:lnTo>
                  <a:lnTo>
                    <a:pt x="20036" y="58901"/>
                  </a:lnTo>
                  <a:lnTo>
                    <a:pt x="20303" y="58961"/>
                  </a:lnTo>
                  <a:lnTo>
                    <a:pt x="20570" y="59010"/>
                  </a:lnTo>
                  <a:lnTo>
                    <a:pt x="20856" y="59040"/>
                  </a:lnTo>
                  <a:lnTo>
                    <a:pt x="21133" y="59060"/>
                  </a:lnTo>
                  <a:lnTo>
                    <a:pt x="21420" y="59060"/>
                  </a:lnTo>
                  <a:lnTo>
                    <a:pt x="21716" y="59040"/>
                  </a:lnTo>
                  <a:lnTo>
                    <a:pt x="22023" y="59010"/>
                  </a:lnTo>
                  <a:lnTo>
                    <a:pt x="22319" y="58951"/>
                  </a:lnTo>
                  <a:lnTo>
                    <a:pt x="22635" y="58882"/>
                  </a:lnTo>
                  <a:lnTo>
                    <a:pt x="22952" y="58793"/>
                  </a:lnTo>
                  <a:lnTo>
                    <a:pt x="23268" y="58674"/>
                  </a:lnTo>
                  <a:lnTo>
                    <a:pt x="23594" y="58546"/>
                  </a:lnTo>
                  <a:lnTo>
                    <a:pt x="23930" y="58387"/>
                  </a:lnTo>
                  <a:lnTo>
                    <a:pt x="24266" y="58209"/>
                  </a:lnTo>
                  <a:lnTo>
                    <a:pt x="24602" y="58012"/>
                  </a:lnTo>
                  <a:lnTo>
                    <a:pt x="24958" y="57784"/>
                  </a:lnTo>
                  <a:lnTo>
                    <a:pt x="25304" y="57537"/>
                  </a:lnTo>
                  <a:lnTo>
                    <a:pt x="25660" y="57261"/>
                  </a:lnTo>
                  <a:lnTo>
                    <a:pt x="26026" y="56964"/>
                  </a:lnTo>
                  <a:lnTo>
                    <a:pt x="26391" y="56628"/>
                  </a:lnTo>
                  <a:lnTo>
                    <a:pt x="26451" y="56687"/>
                  </a:lnTo>
                  <a:lnTo>
                    <a:pt x="26599" y="56855"/>
                  </a:lnTo>
                  <a:lnTo>
                    <a:pt x="26846" y="57083"/>
                  </a:lnTo>
                  <a:lnTo>
                    <a:pt x="27014" y="57221"/>
                  </a:lnTo>
                  <a:lnTo>
                    <a:pt x="27202" y="57369"/>
                  </a:lnTo>
                  <a:lnTo>
                    <a:pt x="27410" y="57527"/>
                  </a:lnTo>
                  <a:lnTo>
                    <a:pt x="27637" y="57686"/>
                  </a:lnTo>
                  <a:lnTo>
                    <a:pt x="27894" y="57844"/>
                  </a:lnTo>
                  <a:lnTo>
                    <a:pt x="28171" y="58002"/>
                  </a:lnTo>
                  <a:lnTo>
                    <a:pt x="28467" y="58150"/>
                  </a:lnTo>
                  <a:lnTo>
                    <a:pt x="28793" y="58289"/>
                  </a:lnTo>
                  <a:lnTo>
                    <a:pt x="29129" y="58417"/>
                  </a:lnTo>
                  <a:lnTo>
                    <a:pt x="29495" y="58526"/>
                  </a:lnTo>
                  <a:lnTo>
                    <a:pt x="29683" y="58575"/>
                  </a:lnTo>
                  <a:lnTo>
                    <a:pt x="29881" y="58625"/>
                  </a:lnTo>
                  <a:lnTo>
                    <a:pt x="30078" y="58664"/>
                  </a:lnTo>
                  <a:lnTo>
                    <a:pt x="30286" y="58694"/>
                  </a:lnTo>
                  <a:lnTo>
                    <a:pt x="30493" y="58723"/>
                  </a:lnTo>
                  <a:lnTo>
                    <a:pt x="30711" y="58743"/>
                  </a:lnTo>
                  <a:lnTo>
                    <a:pt x="30928" y="58753"/>
                  </a:lnTo>
                  <a:lnTo>
                    <a:pt x="31156" y="58763"/>
                  </a:lnTo>
                  <a:lnTo>
                    <a:pt x="31383" y="58763"/>
                  </a:lnTo>
                  <a:lnTo>
                    <a:pt x="31620" y="58753"/>
                  </a:lnTo>
                  <a:lnTo>
                    <a:pt x="31858" y="58733"/>
                  </a:lnTo>
                  <a:lnTo>
                    <a:pt x="32105" y="58704"/>
                  </a:lnTo>
                  <a:lnTo>
                    <a:pt x="32352" y="58674"/>
                  </a:lnTo>
                  <a:lnTo>
                    <a:pt x="32609" y="58625"/>
                  </a:lnTo>
                  <a:lnTo>
                    <a:pt x="32866" y="58565"/>
                  </a:lnTo>
                  <a:lnTo>
                    <a:pt x="33133" y="58496"/>
                  </a:lnTo>
                  <a:lnTo>
                    <a:pt x="33400" y="58427"/>
                  </a:lnTo>
                  <a:lnTo>
                    <a:pt x="33666" y="58338"/>
                  </a:lnTo>
                  <a:lnTo>
                    <a:pt x="33943" y="58229"/>
                  </a:lnTo>
                  <a:lnTo>
                    <a:pt x="34230" y="58121"/>
                  </a:lnTo>
                  <a:lnTo>
                    <a:pt x="34516" y="57992"/>
                  </a:lnTo>
                  <a:lnTo>
                    <a:pt x="34803" y="57854"/>
                  </a:lnTo>
                  <a:lnTo>
                    <a:pt x="35100" y="57705"/>
                  </a:lnTo>
                  <a:lnTo>
                    <a:pt x="35396" y="57537"/>
                  </a:lnTo>
                  <a:lnTo>
                    <a:pt x="35703" y="57359"/>
                  </a:lnTo>
                  <a:lnTo>
                    <a:pt x="36009" y="57172"/>
                  </a:lnTo>
                  <a:lnTo>
                    <a:pt x="36315" y="56964"/>
                  </a:lnTo>
                  <a:lnTo>
                    <a:pt x="36632" y="56737"/>
                  </a:lnTo>
                  <a:lnTo>
                    <a:pt x="36948" y="56499"/>
                  </a:lnTo>
                  <a:lnTo>
                    <a:pt x="37274" y="56242"/>
                  </a:lnTo>
                  <a:lnTo>
                    <a:pt x="37600" y="55976"/>
                  </a:lnTo>
                  <a:lnTo>
                    <a:pt x="37936" y="55689"/>
                  </a:lnTo>
                  <a:lnTo>
                    <a:pt x="37996" y="55738"/>
                  </a:lnTo>
                  <a:lnTo>
                    <a:pt x="38164" y="55877"/>
                  </a:lnTo>
                  <a:lnTo>
                    <a:pt x="38441" y="56074"/>
                  </a:lnTo>
                  <a:lnTo>
                    <a:pt x="38618" y="56193"/>
                  </a:lnTo>
                  <a:lnTo>
                    <a:pt x="38816" y="56312"/>
                  </a:lnTo>
                  <a:lnTo>
                    <a:pt x="39044" y="56440"/>
                  </a:lnTo>
                  <a:lnTo>
                    <a:pt x="39291" y="56559"/>
                  </a:lnTo>
                  <a:lnTo>
                    <a:pt x="39557" y="56687"/>
                  </a:lnTo>
                  <a:lnTo>
                    <a:pt x="39854" y="56806"/>
                  </a:lnTo>
                  <a:lnTo>
                    <a:pt x="40160" y="56905"/>
                  </a:lnTo>
                  <a:lnTo>
                    <a:pt x="40497" y="57004"/>
                  </a:lnTo>
                  <a:lnTo>
                    <a:pt x="40842" y="57083"/>
                  </a:lnTo>
                  <a:lnTo>
                    <a:pt x="41218" y="57142"/>
                  </a:lnTo>
                  <a:lnTo>
                    <a:pt x="41406" y="57172"/>
                  </a:lnTo>
                  <a:lnTo>
                    <a:pt x="41604" y="57191"/>
                  </a:lnTo>
                  <a:lnTo>
                    <a:pt x="41801" y="57201"/>
                  </a:lnTo>
                  <a:lnTo>
                    <a:pt x="42207" y="57201"/>
                  </a:lnTo>
                  <a:lnTo>
                    <a:pt x="42424" y="57191"/>
                  </a:lnTo>
                  <a:lnTo>
                    <a:pt x="42641" y="57172"/>
                  </a:lnTo>
                  <a:lnTo>
                    <a:pt x="42859" y="57152"/>
                  </a:lnTo>
                  <a:lnTo>
                    <a:pt x="43076" y="57122"/>
                  </a:lnTo>
                  <a:lnTo>
                    <a:pt x="43304" y="57073"/>
                  </a:lnTo>
                  <a:lnTo>
                    <a:pt x="43541" y="57023"/>
                  </a:lnTo>
                  <a:lnTo>
                    <a:pt x="43768" y="56964"/>
                  </a:lnTo>
                  <a:lnTo>
                    <a:pt x="44005" y="56895"/>
                  </a:lnTo>
                  <a:lnTo>
                    <a:pt x="44243" y="56816"/>
                  </a:lnTo>
                  <a:lnTo>
                    <a:pt x="44490" y="56717"/>
                  </a:lnTo>
                  <a:lnTo>
                    <a:pt x="44737" y="56618"/>
                  </a:lnTo>
                  <a:lnTo>
                    <a:pt x="44984" y="56499"/>
                  </a:lnTo>
                  <a:lnTo>
                    <a:pt x="45231" y="56381"/>
                  </a:lnTo>
                  <a:lnTo>
                    <a:pt x="45488" y="56242"/>
                  </a:lnTo>
                  <a:lnTo>
                    <a:pt x="45745" y="56084"/>
                  </a:lnTo>
                  <a:lnTo>
                    <a:pt x="46002" y="55926"/>
                  </a:lnTo>
                  <a:lnTo>
                    <a:pt x="46269" y="55748"/>
                  </a:lnTo>
                  <a:lnTo>
                    <a:pt x="46536" y="55560"/>
                  </a:lnTo>
                  <a:lnTo>
                    <a:pt x="46803" y="55353"/>
                  </a:lnTo>
                  <a:lnTo>
                    <a:pt x="47070" y="55135"/>
                  </a:lnTo>
                  <a:lnTo>
                    <a:pt x="47337" y="54898"/>
                  </a:lnTo>
                  <a:lnTo>
                    <a:pt x="47613" y="54651"/>
                  </a:lnTo>
                  <a:lnTo>
                    <a:pt x="47880" y="54384"/>
                  </a:lnTo>
                  <a:lnTo>
                    <a:pt x="48157" y="54098"/>
                  </a:lnTo>
                  <a:lnTo>
                    <a:pt x="48434" y="53801"/>
                  </a:lnTo>
                  <a:lnTo>
                    <a:pt x="48720" y="53485"/>
                  </a:lnTo>
                  <a:lnTo>
                    <a:pt x="48997" y="53159"/>
                  </a:lnTo>
                  <a:lnTo>
                    <a:pt x="49284" y="52813"/>
                  </a:lnTo>
                  <a:lnTo>
                    <a:pt x="49561" y="52447"/>
                  </a:lnTo>
                  <a:lnTo>
                    <a:pt x="49847" y="52071"/>
                  </a:lnTo>
                  <a:lnTo>
                    <a:pt x="50134" y="51696"/>
                  </a:lnTo>
                  <a:lnTo>
                    <a:pt x="50717" y="50885"/>
                  </a:lnTo>
                  <a:lnTo>
                    <a:pt x="51300" y="50045"/>
                  </a:lnTo>
                  <a:lnTo>
                    <a:pt x="51883" y="49175"/>
                  </a:lnTo>
                  <a:lnTo>
                    <a:pt x="52467" y="48266"/>
                  </a:lnTo>
                  <a:lnTo>
                    <a:pt x="53050" y="47337"/>
                  </a:lnTo>
                  <a:lnTo>
                    <a:pt x="53633" y="46388"/>
                  </a:lnTo>
                  <a:lnTo>
                    <a:pt x="54206" y="45419"/>
                  </a:lnTo>
                  <a:lnTo>
                    <a:pt x="54779" y="44431"/>
                  </a:lnTo>
                  <a:lnTo>
                    <a:pt x="55333" y="43452"/>
                  </a:lnTo>
                  <a:lnTo>
                    <a:pt x="55887" y="42464"/>
                  </a:lnTo>
                  <a:lnTo>
                    <a:pt x="56430" y="41475"/>
                  </a:lnTo>
                  <a:lnTo>
                    <a:pt x="56954" y="40497"/>
                  </a:lnTo>
                  <a:lnTo>
                    <a:pt x="57468" y="39528"/>
                  </a:lnTo>
                  <a:lnTo>
                    <a:pt x="57972" y="38579"/>
                  </a:lnTo>
                  <a:lnTo>
                    <a:pt x="58911" y="36740"/>
                  </a:lnTo>
                  <a:lnTo>
                    <a:pt x="59761" y="35030"/>
                  </a:lnTo>
                  <a:lnTo>
                    <a:pt x="60522" y="33479"/>
                  </a:lnTo>
                  <a:lnTo>
                    <a:pt x="61175" y="32124"/>
                  </a:lnTo>
                  <a:lnTo>
                    <a:pt x="61708" y="31008"/>
                  </a:lnTo>
                  <a:lnTo>
                    <a:pt x="62104" y="30167"/>
                  </a:lnTo>
                  <a:lnTo>
                    <a:pt x="62430" y="29446"/>
                  </a:lnTo>
                  <a:lnTo>
                    <a:pt x="62479" y="29327"/>
                  </a:lnTo>
                  <a:lnTo>
                    <a:pt x="62618" y="28971"/>
                  </a:lnTo>
                  <a:lnTo>
                    <a:pt x="62806" y="28418"/>
                  </a:lnTo>
                  <a:lnTo>
                    <a:pt x="62914" y="28072"/>
                  </a:lnTo>
                  <a:lnTo>
                    <a:pt x="63023" y="27686"/>
                  </a:lnTo>
                  <a:lnTo>
                    <a:pt x="63142" y="27261"/>
                  </a:lnTo>
                  <a:lnTo>
                    <a:pt x="63250" y="26797"/>
                  </a:lnTo>
                  <a:lnTo>
                    <a:pt x="63369" y="26303"/>
                  </a:lnTo>
                  <a:lnTo>
                    <a:pt x="63468" y="25769"/>
                  </a:lnTo>
                  <a:lnTo>
                    <a:pt x="63557" y="25215"/>
                  </a:lnTo>
                  <a:lnTo>
                    <a:pt x="63636" y="24642"/>
                  </a:lnTo>
                  <a:lnTo>
                    <a:pt x="63695" y="24039"/>
                  </a:lnTo>
                  <a:lnTo>
                    <a:pt x="63735" y="23416"/>
                  </a:lnTo>
                  <a:lnTo>
                    <a:pt x="63745" y="23110"/>
                  </a:lnTo>
                  <a:lnTo>
                    <a:pt x="63755" y="22784"/>
                  </a:lnTo>
                  <a:lnTo>
                    <a:pt x="63755" y="22467"/>
                  </a:lnTo>
                  <a:lnTo>
                    <a:pt x="63745" y="22141"/>
                  </a:lnTo>
                  <a:lnTo>
                    <a:pt x="63735" y="21815"/>
                  </a:lnTo>
                  <a:lnTo>
                    <a:pt x="63705" y="21489"/>
                  </a:lnTo>
                  <a:lnTo>
                    <a:pt x="63675" y="21153"/>
                  </a:lnTo>
                  <a:lnTo>
                    <a:pt x="63636" y="20827"/>
                  </a:lnTo>
                  <a:lnTo>
                    <a:pt x="63587" y="20490"/>
                  </a:lnTo>
                  <a:lnTo>
                    <a:pt x="63527" y="20164"/>
                  </a:lnTo>
                  <a:lnTo>
                    <a:pt x="63458" y="19828"/>
                  </a:lnTo>
                  <a:lnTo>
                    <a:pt x="63389" y="19492"/>
                  </a:lnTo>
                  <a:lnTo>
                    <a:pt x="63300" y="19166"/>
                  </a:lnTo>
                  <a:lnTo>
                    <a:pt x="63201" y="18830"/>
                  </a:lnTo>
                  <a:lnTo>
                    <a:pt x="63092" y="18504"/>
                  </a:lnTo>
                  <a:lnTo>
                    <a:pt x="62964" y="18178"/>
                  </a:lnTo>
                  <a:lnTo>
                    <a:pt x="62835" y="17851"/>
                  </a:lnTo>
                  <a:lnTo>
                    <a:pt x="62687" y="17525"/>
                  </a:lnTo>
                  <a:lnTo>
                    <a:pt x="62529" y="17209"/>
                  </a:lnTo>
                  <a:lnTo>
                    <a:pt x="62351" y="16893"/>
                  </a:lnTo>
                  <a:lnTo>
                    <a:pt x="62173" y="16576"/>
                  </a:lnTo>
                  <a:lnTo>
                    <a:pt x="61965" y="16270"/>
                  </a:lnTo>
                  <a:lnTo>
                    <a:pt x="61758" y="15963"/>
                  </a:lnTo>
                  <a:lnTo>
                    <a:pt x="61521" y="15667"/>
                  </a:lnTo>
                  <a:lnTo>
                    <a:pt x="61283" y="15370"/>
                  </a:lnTo>
                  <a:lnTo>
                    <a:pt x="61017" y="15084"/>
                  </a:lnTo>
                  <a:lnTo>
                    <a:pt x="60750" y="14797"/>
                  </a:lnTo>
                  <a:lnTo>
                    <a:pt x="60453" y="14520"/>
                  </a:lnTo>
                  <a:lnTo>
                    <a:pt x="60147" y="14253"/>
                  </a:lnTo>
                  <a:lnTo>
                    <a:pt x="59821" y="13987"/>
                  </a:lnTo>
                  <a:lnTo>
                    <a:pt x="59475" y="13730"/>
                  </a:lnTo>
                  <a:lnTo>
                    <a:pt x="59109" y="13482"/>
                  </a:lnTo>
                  <a:lnTo>
                    <a:pt x="58397" y="13028"/>
                  </a:lnTo>
                  <a:lnTo>
                    <a:pt x="57735" y="12622"/>
                  </a:lnTo>
                  <a:lnTo>
                    <a:pt x="57112" y="12277"/>
                  </a:lnTo>
                  <a:lnTo>
                    <a:pt x="56539" y="11970"/>
                  </a:lnTo>
                  <a:lnTo>
                    <a:pt x="56015" y="11723"/>
                  </a:lnTo>
                  <a:lnTo>
                    <a:pt x="55521" y="11506"/>
                  </a:lnTo>
                  <a:lnTo>
                    <a:pt x="55066" y="11337"/>
                  </a:lnTo>
                  <a:lnTo>
                    <a:pt x="54641" y="11199"/>
                  </a:lnTo>
                  <a:lnTo>
                    <a:pt x="54256" y="11090"/>
                  </a:lnTo>
                  <a:lnTo>
                    <a:pt x="53900" y="11011"/>
                  </a:lnTo>
                  <a:lnTo>
                    <a:pt x="53564" y="10952"/>
                  </a:lnTo>
                  <a:lnTo>
                    <a:pt x="53247" y="10903"/>
                  </a:lnTo>
                  <a:lnTo>
                    <a:pt x="52961" y="10883"/>
                  </a:lnTo>
                  <a:lnTo>
                    <a:pt x="52684" y="10863"/>
                  </a:lnTo>
                  <a:lnTo>
                    <a:pt x="52180" y="10853"/>
                  </a:lnTo>
                  <a:lnTo>
                    <a:pt x="51715" y="10843"/>
                  </a:lnTo>
                  <a:lnTo>
                    <a:pt x="51488" y="10824"/>
                  </a:lnTo>
                  <a:lnTo>
                    <a:pt x="51261" y="10794"/>
                  </a:lnTo>
                  <a:lnTo>
                    <a:pt x="51043" y="10754"/>
                  </a:lnTo>
                  <a:lnTo>
                    <a:pt x="50816" y="10685"/>
                  </a:lnTo>
                  <a:lnTo>
                    <a:pt x="50579" y="10596"/>
                  </a:lnTo>
                  <a:lnTo>
                    <a:pt x="50332" y="10478"/>
                  </a:lnTo>
                  <a:lnTo>
                    <a:pt x="50075" y="10339"/>
                  </a:lnTo>
                  <a:lnTo>
                    <a:pt x="49808" y="10151"/>
                  </a:lnTo>
                  <a:lnTo>
                    <a:pt x="49521" y="9934"/>
                  </a:lnTo>
                  <a:lnTo>
                    <a:pt x="49215" y="9667"/>
                  </a:lnTo>
                  <a:lnTo>
                    <a:pt x="48888" y="9361"/>
                  </a:lnTo>
                  <a:lnTo>
                    <a:pt x="48533" y="8995"/>
                  </a:lnTo>
                  <a:lnTo>
                    <a:pt x="48147" y="8580"/>
                  </a:lnTo>
                  <a:lnTo>
                    <a:pt x="47732" y="8105"/>
                  </a:lnTo>
                  <a:lnTo>
                    <a:pt x="47514" y="7868"/>
                  </a:lnTo>
                  <a:lnTo>
                    <a:pt x="47307" y="7631"/>
                  </a:lnTo>
                  <a:lnTo>
                    <a:pt x="47089" y="7413"/>
                  </a:lnTo>
                  <a:lnTo>
                    <a:pt x="46872" y="7206"/>
                  </a:lnTo>
                  <a:lnTo>
                    <a:pt x="46664" y="7008"/>
                  </a:lnTo>
                  <a:lnTo>
                    <a:pt x="46447" y="6830"/>
                  </a:lnTo>
                  <a:lnTo>
                    <a:pt x="46239" y="6662"/>
                  </a:lnTo>
                  <a:lnTo>
                    <a:pt x="46022" y="6504"/>
                  </a:lnTo>
                  <a:lnTo>
                    <a:pt x="45804" y="6356"/>
                  </a:lnTo>
                  <a:lnTo>
                    <a:pt x="45597" y="6207"/>
                  </a:lnTo>
                  <a:lnTo>
                    <a:pt x="45379" y="6089"/>
                  </a:lnTo>
                  <a:lnTo>
                    <a:pt x="45172" y="5960"/>
                  </a:lnTo>
                  <a:lnTo>
                    <a:pt x="44964" y="5852"/>
                  </a:lnTo>
                  <a:lnTo>
                    <a:pt x="44747" y="5753"/>
                  </a:lnTo>
                  <a:lnTo>
                    <a:pt x="44539" y="5664"/>
                  </a:lnTo>
                  <a:lnTo>
                    <a:pt x="44322" y="5575"/>
                  </a:lnTo>
                  <a:lnTo>
                    <a:pt x="44114" y="5506"/>
                  </a:lnTo>
                  <a:lnTo>
                    <a:pt x="43907" y="5436"/>
                  </a:lnTo>
                  <a:lnTo>
                    <a:pt x="43689" y="5377"/>
                  </a:lnTo>
                  <a:lnTo>
                    <a:pt x="43482" y="5318"/>
                  </a:lnTo>
                  <a:lnTo>
                    <a:pt x="43274" y="5268"/>
                  </a:lnTo>
                  <a:lnTo>
                    <a:pt x="43066" y="5229"/>
                  </a:lnTo>
                  <a:lnTo>
                    <a:pt x="42641" y="5160"/>
                  </a:lnTo>
                  <a:lnTo>
                    <a:pt x="42226" y="5120"/>
                  </a:lnTo>
                  <a:lnTo>
                    <a:pt x="41811" y="5091"/>
                  </a:lnTo>
                  <a:lnTo>
                    <a:pt x="41396" y="5071"/>
                  </a:lnTo>
                  <a:lnTo>
                    <a:pt x="40566" y="5071"/>
                  </a:lnTo>
                  <a:lnTo>
                    <a:pt x="40151" y="5081"/>
                  </a:lnTo>
                  <a:lnTo>
                    <a:pt x="39320" y="5100"/>
                  </a:lnTo>
                  <a:lnTo>
                    <a:pt x="38915" y="5110"/>
                  </a:lnTo>
                  <a:lnTo>
                    <a:pt x="38500" y="5110"/>
                  </a:lnTo>
                  <a:lnTo>
                    <a:pt x="38095" y="5100"/>
                  </a:lnTo>
                  <a:lnTo>
                    <a:pt x="37689" y="5091"/>
                  </a:lnTo>
                  <a:lnTo>
                    <a:pt x="37284" y="5051"/>
                  </a:lnTo>
                  <a:lnTo>
                    <a:pt x="36869" y="5002"/>
                  </a:lnTo>
                  <a:lnTo>
                    <a:pt x="36464" y="4932"/>
                  </a:lnTo>
                  <a:lnTo>
                    <a:pt x="36266" y="4883"/>
                  </a:lnTo>
                  <a:lnTo>
                    <a:pt x="36068" y="4834"/>
                  </a:lnTo>
                  <a:lnTo>
                    <a:pt x="35861" y="4774"/>
                  </a:lnTo>
                  <a:lnTo>
                    <a:pt x="35663" y="4715"/>
                  </a:lnTo>
                  <a:lnTo>
                    <a:pt x="35455" y="4636"/>
                  </a:lnTo>
                  <a:lnTo>
                    <a:pt x="35258" y="4557"/>
                  </a:lnTo>
                  <a:lnTo>
                    <a:pt x="35060" y="4468"/>
                  </a:lnTo>
                  <a:lnTo>
                    <a:pt x="34853" y="4379"/>
                  </a:lnTo>
                  <a:lnTo>
                    <a:pt x="34655" y="4270"/>
                  </a:lnTo>
                  <a:lnTo>
                    <a:pt x="34457" y="4161"/>
                  </a:lnTo>
                  <a:lnTo>
                    <a:pt x="34062" y="3914"/>
                  </a:lnTo>
                  <a:lnTo>
                    <a:pt x="33666" y="3677"/>
                  </a:lnTo>
                  <a:lnTo>
                    <a:pt x="32905" y="3183"/>
                  </a:lnTo>
                  <a:lnTo>
                    <a:pt x="32164" y="2699"/>
                  </a:lnTo>
                  <a:lnTo>
                    <a:pt x="31423" y="2224"/>
                  </a:lnTo>
                  <a:lnTo>
                    <a:pt x="30691" y="1759"/>
                  </a:lnTo>
                  <a:lnTo>
                    <a:pt x="30325" y="1542"/>
                  </a:lnTo>
                  <a:lnTo>
                    <a:pt x="29960" y="1334"/>
                  </a:lnTo>
                  <a:lnTo>
                    <a:pt x="29594" y="1137"/>
                  </a:lnTo>
                  <a:lnTo>
                    <a:pt x="29228" y="959"/>
                  </a:lnTo>
                  <a:lnTo>
                    <a:pt x="28853" y="781"/>
                  </a:lnTo>
                  <a:lnTo>
                    <a:pt x="28467" y="623"/>
                  </a:lnTo>
                  <a:lnTo>
                    <a:pt x="28082" y="475"/>
                  </a:lnTo>
                  <a:lnTo>
                    <a:pt x="27696" y="356"/>
                  </a:lnTo>
                  <a:lnTo>
                    <a:pt x="27301" y="237"/>
                  </a:lnTo>
                  <a:lnTo>
                    <a:pt x="26896" y="148"/>
                  </a:lnTo>
                  <a:lnTo>
                    <a:pt x="26480" y="79"/>
                  </a:lnTo>
                  <a:lnTo>
                    <a:pt x="26065" y="30"/>
                  </a:lnTo>
                  <a:lnTo>
                    <a:pt x="25848" y="20"/>
                  </a:lnTo>
                  <a:lnTo>
                    <a:pt x="25630" y="10"/>
                  </a:lnTo>
                  <a:lnTo>
                    <a:pt x="25413" y="0"/>
                  </a:lnTo>
                  <a:close/>
                </a:path>
              </a:pathLst>
            </a:custGeom>
            <a:solidFill>
              <a:srgbClr val="E3A3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874225" y="2301725"/>
              <a:ext cx="136425" cy="1063600"/>
            </a:xfrm>
            <a:custGeom>
              <a:rect b="b" l="l" r="r" t="t"/>
              <a:pathLst>
                <a:path extrusionOk="0" h="42544" w="5457">
                  <a:moveTo>
                    <a:pt x="5457" y="1"/>
                  </a:moveTo>
                  <a:lnTo>
                    <a:pt x="5378" y="317"/>
                  </a:lnTo>
                  <a:lnTo>
                    <a:pt x="5140" y="1217"/>
                  </a:lnTo>
                  <a:lnTo>
                    <a:pt x="4775" y="2640"/>
                  </a:lnTo>
                  <a:lnTo>
                    <a:pt x="4320" y="4538"/>
                  </a:lnTo>
                  <a:lnTo>
                    <a:pt x="4063" y="5645"/>
                  </a:lnTo>
                  <a:lnTo>
                    <a:pt x="3786" y="6841"/>
                  </a:lnTo>
                  <a:lnTo>
                    <a:pt x="3500" y="8136"/>
                  </a:lnTo>
                  <a:lnTo>
                    <a:pt x="3203" y="9500"/>
                  </a:lnTo>
                  <a:lnTo>
                    <a:pt x="2906" y="10943"/>
                  </a:lnTo>
                  <a:lnTo>
                    <a:pt x="2610" y="12455"/>
                  </a:lnTo>
                  <a:lnTo>
                    <a:pt x="2304" y="14017"/>
                  </a:lnTo>
                  <a:lnTo>
                    <a:pt x="2007" y="15638"/>
                  </a:lnTo>
                  <a:lnTo>
                    <a:pt x="1720" y="17299"/>
                  </a:lnTo>
                  <a:lnTo>
                    <a:pt x="1444" y="18999"/>
                  </a:lnTo>
                  <a:lnTo>
                    <a:pt x="1187" y="20729"/>
                  </a:lnTo>
                  <a:lnTo>
                    <a:pt x="939" y="22478"/>
                  </a:lnTo>
                  <a:lnTo>
                    <a:pt x="831" y="23358"/>
                  </a:lnTo>
                  <a:lnTo>
                    <a:pt x="722" y="24247"/>
                  </a:lnTo>
                  <a:lnTo>
                    <a:pt x="613" y="25127"/>
                  </a:lnTo>
                  <a:lnTo>
                    <a:pt x="524" y="26017"/>
                  </a:lnTo>
                  <a:lnTo>
                    <a:pt x="425" y="26906"/>
                  </a:lnTo>
                  <a:lnTo>
                    <a:pt x="346" y="27786"/>
                  </a:lnTo>
                  <a:lnTo>
                    <a:pt x="277" y="28676"/>
                  </a:lnTo>
                  <a:lnTo>
                    <a:pt x="208" y="29555"/>
                  </a:lnTo>
                  <a:lnTo>
                    <a:pt x="149" y="30435"/>
                  </a:lnTo>
                  <a:lnTo>
                    <a:pt x="99" y="31305"/>
                  </a:lnTo>
                  <a:lnTo>
                    <a:pt x="60" y="32175"/>
                  </a:lnTo>
                  <a:lnTo>
                    <a:pt x="30" y="33035"/>
                  </a:lnTo>
                  <a:lnTo>
                    <a:pt x="10" y="33885"/>
                  </a:lnTo>
                  <a:lnTo>
                    <a:pt x="0" y="34735"/>
                  </a:lnTo>
                  <a:lnTo>
                    <a:pt x="0" y="35565"/>
                  </a:lnTo>
                  <a:lnTo>
                    <a:pt x="10" y="36395"/>
                  </a:lnTo>
                  <a:lnTo>
                    <a:pt x="40" y="37206"/>
                  </a:lnTo>
                  <a:lnTo>
                    <a:pt x="70" y="38016"/>
                  </a:lnTo>
                  <a:lnTo>
                    <a:pt x="119" y="38807"/>
                  </a:lnTo>
                  <a:lnTo>
                    <a:pt x="188" y="39578"/>
                  </a:lnTo>
                  <a:lnTo>
                    <a:pt x="257" y="40339"/>
                  </a:lnTo>
                  <a:lnTo>
                    <a:pt x="346" y="41091"/>
                  </a:lnTo>
                  <a:lnTo>
                    <a:pt x="455" y="41822"/>
                  </a:lnTo>
                  <a:lnTo>
                    <a:pt x="574" y="42534"/>
                  </a:lnTo>
                  <a:lnTo>
                    <a:pt x="673" y="42544"/>
                  </a:lnTo>
                  <a:lnTo>
                    <a:pt x="959" y="42544"/>
                  </a:lnTo>
                  <a:lnTo>
                    <a:pt x="1157" y="42534"/>
                  </a:lnTo>
                  <a:lnTo>
                    <a:pt x="1394" y="42514"/>
                  </a:lnTo>
                  <a:lnTo>
                    <a:pt x="1651" y="42464"/>
                  </a:lnTo>
                  <a:lnTo>
                    <a:pt x="1928" y="42405"/>
                  </a:lnTo>
                  <a:lnTo>
                    <a:pt x="2224" y="42316"/>
                  </a:lnTo>
                  <a:lnTo>
                    <a:pt x="2373" y="42267"/>
                  </a:lnTo>
                  <a:lnTo>
                    <a:pt x="2531" y="42198"/>
                  </a:lnTo>
                  <a:lnTo>
                    <a:pt x="2689" y="42128"/>
                  </a:lnTo>
                  <a:lnTo>
                    <a:pt x="2847" y="42049"/>
                  </a:lnTo>
                  <a:lnTo>
                    <a:pt x="3005" y="41960"/>
                  </a:lnTo>
                  <a:lnTo>
                    <a:pt x="3163" y="41852"/>
                  </a:lnTo>
                  <a:lnTo>
                    <a:pt x="3322" y="41743"/>
                  </a:lnTo>
                  <a:lnTo>
                    <a:pt x="3470" y="41624"/>
                  </a:lnTo>
                  <a:lnTo>
                    <a:pt x="3628" y="41486"/>
                  </a:lnTo>
                  <a:lnTo>
                    <a:pt x="3776" y="41338"/>
                  </a:lnTo>
                  <a:lnTo>
                    <a:pt x="3925" y="41179"/>
                  </a:lnTo>
                  <a:lnTo>
                    <a:pt x="4073" y="41011"/>
                  </a:lnTo>
                  <a:lnTo>
                    <a:pt x="4211" y="40824"/>
                  </a:lnTo>
                  <a:lnTo>
                    <a:pt x="4350" y="40626"/>
                  </a:lnTo>
                  <a:lnTo>
                    <a:pt x="4320" y="40379"/>
                  </a:lnTo>
                  <a:lnTo>
                    <a:pt x="4231" y="39667"/>
                  </a:lnTo>
                  <a:lnTo>
                    <a:pt x="4102" y="38530"/>
                  </a:lnTo>
                  <a:lnTo>
                    <a:pt x="3944" y="36988"/>
                  </a:lnTo>
                  <a:lnTo>
                    <a:pt x="3865" y="36079"/>
                  </a:lnTo>
                  <a:lnTo>
                    <a:pt x="3776" y="35091"/>
                  </a:lnTo>
                  <a:lnTo>
                    <a:pt x="3697" y="34013"/>
                  </a:lnTo>
                  <a:lnTo>
                    <a:pt x="3618" y="32857"/>
                  </a:lnTo>
                  <a:lnTo>
                    <a:pt x="3539" y="31631"/>
                  </a:lnTo>
                  <a:lnTo>
                    <a:pt x="3470" y="30326"/>
                  </a:lnTo>
                  <a:lnTo>
                    <a:pt x="3411" y="28962"/>
                  </a:lnTo>
                  <a:lnTo>
                    <a:pt x="3361" y="27539"/>
                  </a:lnTo>
                  <a:lnTo>
                    <a:pt x="3322" y="26066"/>
                  </a:lnTo>
                  <a:lnTo>
                    <a:pt x="3302" y="24534"/>
                  </a:lnTo>
                  <a:lnTo>
                    <a:pt x="3292" y="22953"/>
                  </a:lnTo>
                  <a:lnTo>
                    <a:pt x="3302" y="21332"/>
                  </a:lnTo>
                  <a:lnTo>
                    <a:pt x="3332" y="19671"/>
                  </a:lnTo>
                  <a:lnTo>
                    <a:pt x="3381" y="17971"/>
                  </a:lnTo>
                  <a:lnTo>
                    <a:pt x="3450" y="16241"/>
                  </a:lnTo>
                  <a:lnTo>
                    <a:pt x="3500" y="15361"/>
                  </a:lnTo>
                  <a:lnTo>
                    <a:pt x="3549" y="14482"/>
                  </a:lnTo>
                  <a:lnTo>
                    <a:pt x="3608" y="13602"/>
                  </a:lnTo>
                  <a:lnTo>
                    <a:pt x="3677" y="12702"/>
                  </a:lnTo>
                  <a:lnTo>
                    <a:pt x="3747" y="11813"/>
                  </a:lnTo>
                  <a:lnTo>
                    <a:pt x="3826" y="10913"/>
                  </a:lnTo>
                  <a:lnTo>
                    <a:pt x="3915" y="10004"/>
                  </a:lnTo>
                  <a:lnTo>
                    <a:pt x="4014" y="9104"/>
                  </a:lnTo>
                  <a:lnTo>
                    <a:pt x="4112" y="8195"/>
                  </a:lnTo>
                  <a:lnTo>
                    <a:pt x="4231" y="7286"/>
                  </a:lnTo>
                  <a:lnTo>
                    <a:pt x="4350" y="6376"/>
                  </a:lnTo>
                  <a:lnTo>
                    <a:pt x="4478" y="5457"/>
                  </a:lnTo>
                  <a:lnTo>
                    <a:pt x="4616" y="4548"/>
                  </a:lnTo>
                  <a:lnTo>
                    <a:pt x="4765" y="3638"/>
                  </a:lnTo>
                  <a:lnTo>
                    <a:pt x="4923" y="2729"/>
                  </a:lnTo>
                  <a:lnTo>
                    <a:pt x="5091" y="1820"/>
                  </a:lnTo>
                  <a:lnTo>
                    <a:pt x="5269" y="910"/>
                  </a:lnTo>
                  <a:lnTo>
                    <a:pt x="5457" y="1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241675" y="2404525"/>
              <a:ext cx="156200" cy="1052225"/>
            </a:xfrm>
            <a:custGeom>
              <a:rect b="b" l="l" r="r" t="t"/>
              <a:pathLst>
                <a:path extrusionOk="0" h="42089" w="6248">
                  <a:moveTo>
                    <a:pt x="6248" y="1"/>
                  </a:moveTo>
                  <a:lnTo>
                    <a:pt x="5951" y="1276"/>
                  </a:lnTo>
                  <a:lnTo>
                    <a:pt x="5615" y="2778"/>
                  </a:lnTo>
                  <a:lnTo>
                    <a:pt x="5180" y="4755"/>
                  </a:lnTo>
                  <a:lnTo>
                    <a:pt x="4676" y="7157"/>
                  </a:lnTo>
                  <a:lnTo>
                    <a:pt x="4112" y="9905"/>
                  </a:lnTo>
                  <a:lnTo>
                    <a:pt x="3806" y="11398"/>
                  </a:lnTo>
                  <a:lnTo>
                    <a:pt x="3510" y="12949"/>
                  </a:lnTo>
                  <a:lnTo>
                    <a:pt x="3203" y="14551"/>
                  </a:lnTo>
                  <a:lnTo>
                    <a:pt x="2897" y="16201"/>
                  </a:lnTo>
                  <a:lnTo>
                    <a:pt x="2590" y="17882"/>
                  </a:lnTo>
                  <a:lnTo>
                    <a:pt x="2284" y="19602"/>
                  </a:lnTo>
                  <a:lnTo>
                    <a:pt x="1997" y="21341"/>
                  </a:lnTo>
                  <a:lnTo>
                    <a:pt x="1711" y="23091"/>
                  </a:lnTo>
                  <a:lnTo>
                    <a:pt x="1444" y="24850"/>
                  </a:lnTo>
                  <a:lnTo>
                    <a:pt x="1187" y="26600"/>
                  </a:lnTo>
                  <a:lnTo>
                    <a:pt x="949" y="28340"/>
                  </a:lnTo>
                  <a:lnTo>
                    <a:pt x="732" y="30059"/>
                  </a:lnTo>
                  <a:lnTo>
                    <a:pt x="534" y="31750"/>
                  </a:lnTo>
                  <a:lnTo>
                    <a:pt x="366" y="33400"/>
                  </a:lnTo>
                  <a:lnTo>
                    <a:pt x="297" y="34211"/>
                  </a:lnTo>
                  <a:lnTo>
                    <a:pt x="228" y="35012"/>
                  </a:lnTo>
                  <a:lnTo>
                    <a:pt x="169" y="35802"/>
                  </a:lnTo>
                  <a:lnTo>
                    <a:pt x="119" y="36563"/>
                  </a:lnTo>
                  <a:lnTo>
                    <a:pt x="80" y="37324"/>
                  </a:lnTo>
                  <a:lnTo>
                    <a:pt x="40" y="38056"/>
                  </a:lnTo>
                  <a:lnTo>
                    <a:pt x="20" y="38777"/>
                  </a:lnTo>
                  <a:lnTo>
                    <a:pt x="1" y="39479"/>
                  </a:lnTo>
                  <a:lnTo>
                    <a:pt x="1" y="40161"/>
                  </a:lnTo>
                  <a:lnTo>
                    <a:pt x="1" y="40824"/>
                  </a:lnTo>
                  <a:lnTo>
                    <a:pt x="20" y="41466"/>
                  </a:lnTo>
                  <a:lnTo>
                    <a:pt x="40" y="42089"/>
                  </a:lnTo>
                  <a:lnTo>
                    <a:pt x="1977" y="40616"/>
                  </a:lnTo>
                  <a:lnTo>
                    <a:pt x="2096" y="39203"/>
                  </a:lnTo>
                  <a:lnTo>
                    <a:pt x="2402" y="35407"/>
                  </a:lnTo>
                  <a:lnTo>
                    <a:pt x="2620" y="32827"/>
                  </a:lnTo>
                  <a:lnTo>
                    <a:pt x="2877" y="29891"/>
                  </a:lnTo>
                  <a:lnTo>
                    <a:pt x="3154" y="26699"/>
                  </a:lnTo>
                  <a:lnTo>
                    <a:pt x="3460" y="23338"/>
                  </a:lnTo>
                  <a:lnTo>
                    <a:pt x="3786" y="19869"/>
                  </a:lnTo>
                  <a:lnTo>
                    <a:pt x="4132" y="16399"/>
                  </a:lnTo>
                  <a:lnTo>
                    <a:pt x="4488" y="12989"/>
                  </a:lnTo>
                  <a:lnTo>
                    <a:pt x="4666" y="11348"/>
                  </a:lnTo>
                  <a:lnTo>
                    <a:pt x="4844" y="9747"/>
                  </a:lnTo>
                  <a:lnTo>
                    <a:pt x="5032" y="8205"/>
                  </a:lnTo>
                  <a:lnTo>
                    <a:pt x="5210" y="6742"/>
                  </a:lnTo>
                  <a:lnTo>
                    <a:pt x="5388" y="5358"/>
                  </a:lnTo>
                  <a:lnTo>
                    <a:pt x="5566" y="4063"/>
                  </a:lnTo>
                  <a:lnTo>
                    <a:pt x="5743" y="2867"/>
                  </a:lnTo>
                  <a:lnTo>
                    <a:pt x="5911" y="1780"/>
                  </a:lnTo>
                  <a:lnTo>
                    <a:pt x="6079" y="821"/>
                  </a:lnTo>
                  <a:lnTo>
                    <a:pt x="6248" y="1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579725" y="2523150"/>
              <a:ext cx="197475" cy="900750"/>
            </a:xfrm>
            <a:custGeom>
              <a:rect b="b" l="l" r="r" t="t"/>
              <a:pathLst>
                <a:path extrusionOk="0" h="36030" w="7899">
                  <a:moveTo>
                    <a:pt x="7898" y="0"/>
                  </a:moveTo>
                  <a:lnTo>
                    <a:pt x="7473" y="2135"/>
                  </a:lnTo>
                  <a:lnTo>
                    <a:pt x="6969" y="4537"/>
                  </a:lnTo>
                  <a:lnTo>
                    <a:pt x="6406" y="7157"/>
                  </a:lnTo>
                  <a:lnTo>
                    <a:pt x="5803" y="9924"/>
                  </a:lnTo>
                  <a:lnTo>
                    <a:pt x="5160" y="12791"/>
                  </a:lnTo>
                  <a:lnTo>
                    <a:pt x="4498" y="15707"/>
                  </a:lnTo>
                  <a:lnTo>
                    <a:pt x="3836" y="18603"/>
                  </a:lnTo>
                  <a:lnTo>
                    <a:pt x="3183" y="21430"/>
                  </a:lnTo>
                  <a:lnTo>
                    <a:pt x="1958" y="26669"/>
                  </a:lnTo>
                  <a:lnTo>
                    <a:pt x="939" y="30958"/>
                  </a:lnTo>
                  <a:lnTo>
                    <a:pt x="0" y="34932"/>
                  </a:lnTo>
                  <a:lnTo>
                    <a:pt x="1869" y="36029"/>
                  </a:lnTo>
                  <a:lnTo>
                    <a:pt x="2076" y="35268"/>
                  </a:lnTo>
                  <a:lnTo>
                    <a:pt x="2294" y="34398"/>
                  </a:lnTo>
                  <a:lnTo>
                    <a:pt x="2521" y="33420"/>
                  </a:lnTo>
                  <a:lnTo>
                    <a:pt x="2748" y="32342"/>
                  </a:lnTo>
                  <a:lnTo>
                    <a:pt x="2995" y="31176"/>
                  </a:lnTo>
                  <a:lnTo>
                    <a:pt x="3233" y="29940"/>
                  </a:lnTo>
                  <a:lnTo>
                    <a:pt x="3480" y="28626"/>
                  </a:lnTo>
                  <a:lnTo>
                    <a:pt x="3727" y="27262"/>
                  </a:lnTo>
                  <a:lnTo>
                    <a:pt x="3984" y="25838"/>
                  </a:lnTo>
                  <a:lnTo>
                    <a:pt x="4231" y="24375"/>
                  </a:lnTo>
                  <a:lnTo>
                    <a:pt x="4735" y="21361"/>
                  </a:lnTo>
                  <a:lnTo>
                    <a:pt x="5229" y="18287"/>
                  </a:lnTo>
                  <a:lnTo>
                    <a:pt x="5704" y="15222"/>
                  </a:lnTo>
                  <a:lnTo>
                    <a:pt x="6149" y="12247"/>
                  </a:lnTo>
                  <a:lnTo>
                    <a:pt x="6564" y="9430"/>
                  </a:lnTo>
                  <a:lnTo>
                    <a:pt x="6939" y="6850"/>
                  </a:lnTo>
                  <a:lnTo>
                    <a:pt x="7265" y="4577"/>
                  </a:lnTo>
                  <a:lnTo>
                    <a:pt x="7730" y="1236"/>
                  </a:lnTo>
                  <a:lnTo>
                    <a:pt x="7898" y="0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457775" y="3056400"/>
              <a:ext cx="268900" cy="408500"/>
            </a:xfrm>
            <a:custGeom>
              <a:rect b="b" l="l" r="r" t="t"/>
              <a:pathLst>
                <a:path extrusionOk="0" h="16340" w="10756">
                  <a:moveTo>
                    <a:pt x="2581" y="1"/>
                  </a:moveTo>
                  <a:lnTo>
                    <a:pt x="2344" y="11"/>
                  </a:lnTo>
                  <a:lnTo>
                    <a:pt x="2106" y="41"/>
                  </a:lnTo>
                  <a:lnTo>
                    <a:pt x="1859" y="90"/>
                  </a:lnTo>
                  <a:lnTo>
                    <a:pt x="1602" y="159"/>
                  </a:lnTo>
                  <a:lnTo>
                    <a:pt x="1345" y="248"/>
                  </a:lnTo>
                  <a:lnTo>
                    <a:pt x="1088" y="357"/>
                  </a:lnTo>
                  <a:lnTo>
                    <a:pt x="821" y="495"/>
                  </a:lnTo>
                  <a:lnTo>
                    <a:pt x="555" y="663"/>
                  </a:lnTo>
                  <a:lnTo>
                    <a:pt x="288" y="851"/>
                  </a:lnTo>
                  <a:lnTo>
                    <a:pt x="248" y="881"/>
                  </a:lnTo>
                  <a:lnTo>
                    <a:pt x="209" y="930"/>
                  </a:lnTo>
                  <a:lnTo>
                    <a:pt x="169" y="999"/>
                  </a:lnTo>
                  <a:lnTo>
                    <a:pt x="120" y="1088"/>
                  </a:lnTo>
                  <a:lnTo>
                    <a:pt x="70" y="1197"/>
                  </a:lnTo>
                  <a:lnTo>
                    <a:pt x="41" y="1325"/>
                  </a:lnTo>
                  <a:lnTo>
                    <a:pt x="11" y="1474"/>
                  </a:lnTo>
                  <a:lnTo>
                    <a:pt x="1" y="1652"/>
                  </a:lnTo>
                  <a:lnTo>
                    <a:pt x="21" y="1849"/>
                  </a:lnTo>
                  <a:lnTo>
                    <a:pt x="31" y="1968"/>
                  </a:lnTo>
                  <a:lnTo>
                    <a:pt x="60" y="2077"/>
                  </a:lnTo>
                  <a:lnTo>
                    <a:pt x="90" y="2205"/>
                  </a:lnTo>
                  <a:lnTo>
                    <a:pt x="129" y="2334"/>
                  </a:lnTo>
                  <a:lnTo>
                    <a:pt x="169" y="2472"/>
                  </a:lnTo>
                  <a:lnTo>
                    <a:pt x="228" y="2610"/>
                  </a:lnTo>
                  <a:lnTo>
                    <a:pt x="298" y="2759"/>
                  </a:lnTo>
                  <a:lnTo>
                    <a:pt x="377" y="2917"/>
                  </a:lnTo>
                  <a:lnTo>
                    <a:pt x="466" y="3085"/>
                  </a:lnTo>
                  <a:lnTo>
                    <a:pt x="564" y="3253"/>
                  </a:lnTo>
                  <a:lnTo>
                    <a:pt x="683" y="3431"/>
                  </a:lnTo>
                  <a:lnTo>
                    <a:pt x="812" y="3619"/>
                  </a:lnTo>
                  <a:lnTo>
                    <a:pt x="950" y="3836"/>
                  </a:lnTo>
                  <a:lnTo>
                    <a:pt x="1118" y="4093"/>
                  </a:lnTo>
                  <a:lnTo>
                    <a:pt x="1503" y="4746"/>
                  </a:lnTo>
                  <a:lnTo>
                    <a:pt x="1948" y="5536"/>
                  </a:lnTo>
                  <a:lnTo>
                    <a:pt x="2452" y="6456"/>
                  </a:lnTo>
                  <a:lnTo>
                    <a:pt x="2986" y="7464"/>
                  </a:lnTo>
                  <a:lnTo>
                    <a:pt x="3540" y="8531"/>
                  </a:lnTo>
                  <a:lnTo>
                    <a:pt x="4666" y="10735"/>
                  </a:lnTo>
                  <a:lnTo>
                    <a:pt x="5734" y="12841"/>
                  </a:lnTo>
                  <a:lnTo>
                    <a:pt x="6624" y="14630"/>
                  </a:lnTo>
                  <a:lnTo>
                    <a:pt x="7464" y="16340"/>
                  </a:lnTo>
                  <a:lnTo>
                    <a:pt x="10755" y="9450"/>
                  </a:lnTo>
                  <a:lnTo>
                    <a:pt x="5596" y="1375"/>
                  </a:lnTo>
                  <a:lnTo>
                    <a:pt x="5487" y="1256"/>
                  </a:lnTo>
                  <a:lnTo>
                    <a:pt x="5358" y="1138"/>
                  </a:lnTo>
                  <a:lnTo>
                    <a:pt x="5180" y="989"/>
                  </a:lnTo>
                  <a:lnTo>
                    <a:pt x="4953" y="811"/>
                  </a:lnTo>
                  <a:lnTo>
                    <a:pt x="4686" y="634"/>
                  </a:lnTo>
                  <a:lnTo>
                    <a:pt x="4538" y="545"/>
                  </a:lnTo>
                  <a:lnTo>
                    <a:pt x="4380" y="456"/>
                  </a:lnTo>
                  <a:lnTo>
                    <a:pt x="4212" y="377"/>
                  </a:lnTo>
                  <a:lnTo>
                    <a:pt x="4034" y="298"/>
                  </a:lnTo>
                  <a:lnTo>
                    <a:pt x="3846" y="228"/>
                  </a:lnTo>
                  <a:lnTo>
                    <a:pt x="3658" y="159"/>
                  </a:lnTo>
                  <a:lnTo>
                    <a:pt x="3451" y="110"/>
                  </a:lnTo>
                  <a:lnTo>
                    <a:pt x="3243" y="60"/>
                  </a:lnTo>
                  <a:lnTo>
                    <a:pt x="3036" y="31"/>
                  </a:lnTo>
                  <a:lnTo>
                    <a:pt x="2808" y="11"/>
                  </a:lnTo>
                  <a:lnTo>
                    <a:pt x="2581" y="1"/>
                  </a:ln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397500" y="2638300"/>
              <a:ext cx="783600" cy="946200"/>
            </a:xfrm>
            <a:custGeom>
              <a:rect b="b" l="l" r="r" t="t"/>
              <a:pathLst>
                <a:path extrusionOk="0" h="37848" w="31344">
                  <a:moveTo>
                    <a:pt x="17871" y="1"/>
                  </a:moveTo>
                  <a:lnTo>
                    <a:pt x="0" y="9628"/>
                  </a:lnTo>
                  <a:lnTo>
                    <a:pt x="18356" y="37848"/>
                  </a:lnTo>
                  <a:lnTo>
                    <a:pt x="31344" y="30850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462000" y="2529075"/>
              <a:ext cx="149025" cy="232550"/>
            </a:xfrm>
            <a:custGeom>
              <a:rect b="b" l="l" r="r" t="t"/>
              <a:pathLst>
                <a:path extrusionOk="0" h="9302" w="5961">
                  <a:moveTo>
                    <a:pt x="1334" y="1"/>
                  </a:moveTo>
                  <a:lnTo>
                    <a:pt x="0" y="712"/>
                  </a:lnTo>
                  <a:lnTo>
                    <a:pt x="4626" y="9302"/>
                  </a:lnTo>
                  <a:lnTo>
                    <a:pt x="5960" y="8580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216850" y="2528325"/>
              <a:ext cx="283225" cy="81575"/>
            </a:xfrm>
            <a:custGeom>
              <a:rect b="b" l="l" r="r" t="t"/>
              <a:pathLst>
                <a:path extrusionOk="0" h="3263" w="11329">
                  <a:moveTo>
                    <a:pt x="11131" y="1"/>
                  </a:moveTo>
                  <a:lnTo>
                    <a:pt x="1" y="1869"/>
                  </a:lnTo>
                  <a:lnTo>
                    <a:pt x="198" y="3263"/>
                  </a:lnTo>
                  <a:lnTo>
                    <a:pt x="11328" y="1395"/>
                  </a:lnTo>
                  <a:lnTo>
                    <a:pt x="11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2356225" y="2589375"/>
              <a:ext cx="529825" cy="332625"/>
            </a:xfrm>
            <a:custGeom>
              <a:rect b="b" l="l" r="r" t="t"/>
              <a:pathLst>
                <a:path extrusionOk="0" h="13305" w="21193">
                  <a:moveTo>
                    <a:pt x="19759" y="0"/>
                  </a:moveTo>
                  <a:lnTo>
                    <a:pt x="1" y="10646"/>
                  </a:lnTo>
                  <a:lnTo>
                    <a:pt x="1434" y="13305"/>
                  </a:lnTo>
                  <a:lnTo>
                    <a:pt x="21193" y="2659"/>
                  </a:lnTo>
                  <a:lnTo>
                    <a:pt x="19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2571950" y="2964725"/>
              <a:ext cx="622000" cy="769775"/>
            </a:xfrm>
            <a:custGeom>
              <a:rect b="b" l="l" r="r" t="t"/>
              <a:pathLst>
                <a:path extrusionOk="0" h="30791" w="24880">
                  <a:moveTo>
                    <a:pt x="12494" y="1"/>
                  </a:moveTo>
                  <a:lnTo>
                    <a:pt x="12356" y="11"/>
                  </a:lnTo>
                  <a:lnTo>
                    <a:pt x="12218" y="21"/>
                  </a:lnTo>
                  <a:lnTo>
                    <a:pt x="12069" y="40"/>
                  </a:lnTo>
                  <a:lnTo>
                    <a:pt x="11921" y="60"/>
                  </a:lnTo>
                  <a:lnTo>
                    <a:pt x="11763" y="90"/>
                  </a:lnTo>
                  <a:lnTo>
                    <a:pt x="11605" y="129"/>
                  </a:lnTo>
                  <a:lnTo>
                    <a:pt x="11437" y="179"/>
                  </a:lnTo>
                  <a:lnTo>
                    <a:pt x="11269" y="238"/>
                  </a:lnTo>
                  <a:lnTo>
                    <a:pt x="11091" y="307"/>
                  </a:lnTo>
                  <a:lnTo>
                    <a:pt x="10903" y="376"/>
                  </a:lnTo>
                  <a:lnTo>
                    <a:pt x="10715" y="456"/>
                  </a:lnTo>
                  <a:lnTo>
                    <a:pt x="10527" y="554"/>
                  </a:lnTo>
                  <a:lnTo>
                    <a:pt x="10122" y="762"/>
                  </a:lnTo>
                  <a:lnTo>
                    <a:pt x="9707" y="1009"/>
                  </a:lnTo>
                  <a:lnTo>
                    <a:pt x="9262" y="1296"/>
                  </a:lnTo>
                  <a:lnTo>
                    <a:pt x="8808" y="1612"/>
                  </a:lnTo>
                  <a:lnTo>
                    <a:pt x="8363" y="1938"/>
                  </a:lnTo>
                  <a:lnTo>
                    <a:pt x="7928" y="2274"/>
                  </a:lnTo>
                  <a:lnTo>
                    <a:pt x="7493" y="2610"/>
                  </a:lnTo>
                  <a:lnTo>
                    <a:pt x="7078" y="2966"/>
                  </a:lnTo>
                  <a:lnTo>
                    <a:pt x="6663" y="3332"/>
                  </a:lnTo>
                  <a:lnTo>
                    <a:pt x="6257" y="3698"/>
                  </a:lnTo>
                  <a:lnTo>
                    <a:pt x="5862" y="4073"/>
                  </a:lnTo>
                  <a:lnTo>
                    <a:pt x="5486" y="4459"/>
                  </a:lnTo>
                  <a:lnTo>
                    <a:pt x="5111" y="4844"/>
                  </a:lnTo>
                  <a:lnTo>
                    <a:pt x="4745" y="5240"/>
                  </a:lnTo>
                  <a:lnTo>
                    <a:pt x="4399" y="5645"/>
                  </a:lnTo>
                  <a:lnTo>
                    <a:pt x="4053" y="6050"/>
                  </a:lnTo>
                  <a:lnTo>
                    <a:pt x="3727" y="6455"/>
                  </a:lnTo>
                  <a:lnTo>
                    <a:pt x="3411" y="6871"/>
                  </a:lnTo>
                  <a:lnTo>
                    <a:pt x="3104" y="7286"/>
                  </a:lnTo>
                  <a:lnTo>
                    <a:pt x="2818" y="7701"/>
                  </a:lnTo>
                  <a:lnTo>
                    <a:pt x="2531" y="8126"/>
                  </a:lnTo>
                  <a:lnTo>
                    <a:pt x="2274" y="8541"/>
                  </a:lnTo>
                  <a:lnTo>
                    <a:pt x="2017" y="8966"/>
                  </a:lnTo>
                  <a:lnTo>
                    <a:pt x="1780" y="9391"/>
                  </a:lnTo>
                  <a:lnTo>
                    <a:pt x="1562" y="9816"/>
                  </a:lnTo>
                  <a:lnTo>
                    <a:pt x="1355" y="10241"/>
                  </a:lnTo>
                  <a:lnTo>
                    <a:pt x="1157" y="10666"/>
                  </a:lnTo>
                  <a:lnTo>
                    <a:pt x="979" y="11081"/>
                  </a:lnTo>
                  <a:lnTo>
                    <a:pt x="821" y="11506"/>
                  </a:lnTo>
                  <a:lnTo>
                    <a:pt x="673" y="11921"/>
                  </a:lnTo>
                  <a:lnTo>
                    <a:pt x="544" y="12337"/>
                  </a:lnTo>
                  <a:lnTo>
                    <a:pt x="436" y="12742"/>
                  </a:lnTo>
                  <a:lnTo>
                    <a:pt x="337" y="13147"/>
                  </a:lnTo>
                  <a:lnTo>
                    <a:pt x="267" y="13552"/>
                  </a:lnTo>
                  <a:lnTo>
                    <a:pt x="208" y="13948"/>
                  </a:lnTo>
                  <a:lnTo>
                    <a:pt x="119" y="14689"/>
                  </a:lnTo>
                  <a:lnTo>
                    <a:pt x="60" y="15421"/>
                  </a:lnTo>
                  <a:lnTo>
                    <a:pt x="20" y="16122"/>
                  </a:lnTo>
                  <a:lnTo>
                    <a:pt x="1" y="16814"/>
                  </a:lnTo>
                  <a:lnTo>
                    <a:pt x="1" y="17467"/>
                  </a:lnTo>
                  <a:lnTo>
                    <a:pt x="20" y="18109"/>
                  </a:lnTo>
                  <a:lnTo>
                    <a:pt x="60" y="18732"/>
                  </a:lnTo>
                  <a:lnTo>
                    <a:pt x="119" y="19325"/>
                  </a:lnTo>
                  <a:lnTo>
                    <a:pt x="198" y="19898"/>
                  </a:lnTo>
                  <a:lnTo>
                    <a:pt x="287" y="20462"/>
                  </a:lnTo>
                  <a:lnTo>
                    <a:pt x="406" y="20995"/>
                  </a:lnTo>
                  <a:lnTo>
                    <a:pt x="524" y="21509"/>
                  </a:lnTo>
                  <a:lnTo>
                    <a:pt x="673" y="22013"/>
                  </a:lnTo>
                  <a:lnTo>
                    <a:pt x="821" y="22488"/>
                  </a:lnTo>
                  <a:lnTo>
                    <a:pt x="999" y="22953"/>
                  </a:lnTo>
                  <a:lnTo>
                    <a:pt x="1177" y="23397"/>
                  </a:lnTo>
                  <a:lnTo>
                    <a:pt x="1375" y="23822"/>
                  </a:lnTo>
                  <a:lnTo>
                    <a:pt x="1582" y="24228"/>
                  </a:lnTo>
                  <a:lnTo>
                    <a:pt x="1809" y="24623"/>
                  </a:lnTo>
                  <a:lnTo>
                    <a:pt x="2037" y="24999"/>
                  </a:lnTo>
                  <a:lnTo>
                    <a:pt x="2284" y="25354"/>
                  </a:lnTo>
                  <a:lnTo>
                    <a:pt x="2531" y="25700"/>
                  </a:lnTo>
                  <a:lnTo>
                    <a:pt x="2798" y="26027"/>
                  </a:lnTo>
                  <a:lnTo>
                    <a:pt x="3065" y="26343"/>
                  </a:lnTo>
                  <a:lnTo>
                    <a:pt x="3342" y="26639"/>
                  </a:lnTo>
                  <a:lnTo>
                    <a:pt x="3628" y="26926"/>
                  </a:lnTo>
                  <a:lnTo>
                    <a:pt x="3915" y="27193"/>
                  </a:lnTo>
                  <a:lnTo>
                    <a:pt x="4221" y="27450"/>
                  </a:lnTo>
                  <a:lnTo>
                    <a:pt x="4518" y="27697"/>
                  </a:lnTo>
                  <a:lnTo>
                    <a:pt x="4824" y="27924"/>
                  </a:lnTo>
                  <a:lnTo>
                    <a:pt x="5140" y="28142"/>
                  </a:lnTo>
                  <a:lnTo>
                    <a:pt x="5457" y="28349"/>
                  </a:lnTo>
                  <a:lnTo>
                    <a:pt x="5773" y="28547"/>
                  </a:lnTo>
                  <a:lnTo>
                    <a:pt x="6099" y="28725"/>
                  </a:lnTo>
                  <a:lnTo>
                    <a:pt x="6416" y="28903"/>
                  </a:lnTo>
                  <a:lnTo>
                    <a:pt x="6742" y="29061"/>
                  </a:lnTo>
                  <a:lnTo>
                    <a:pt x="7068" y="29209"/>
                  </a:lnTo>
                  <a:lnTo>
                    <a:pt x="7394" y="29358"/>
                  </a:lnTo>
                  <a:lnTo>
                    <a:pt x="7720" y="29486"/>
                  </a:lnTo>
                  <a:lnTo>
                    <a:pt x="8037" y="29605"/>
                  </a:lnTo>
                  <a:lnTo>
                    <a:pt x="8363" y="29723"/>
                  </a:lnTo>
                  <a:lnTo>
                    <a:pt x="8679" y="29832"/>
                  </a:lnTo>
                  <a:lnTo>
                    <a:pt x="8995" y="29931"/>
                  </a:lnTo>
                  <a:lnTo>
                    <a:pt x="9302" y="30020"/>
                  </a:lnTo>
                  <a:lnTo>
                    <a:pt x="9905" y="30178"/>
                  </a:lnTo>
                  <a:lnTo>
                    <a:pt x="10498" y="30307"/>
                  </a:lnTo>
                  <a:lnTo>
                    <a:pt x="11051" y="30415"/>
                  </a:lnTo>
                  <a:lnTo>
                    <a:pt x="11575" y="30504"/>
                  </a:lnTo>
                  <a:lnTo>
                    <a:pt x="12060" y="30583"/>
                  </a:lnTo>
                  <a:lnTo>
                    <a:pt x="12504" y="30633"/>
                  </a:lnTo>
                  <a:lnTo>
                    <a:pt x="13246" y="30722"/>
                  </a:lnTo>
                  <a:lnTo>
                    <a:pt x="13750" y="30781"/>
                  </a:lnTo>
                  <a:lnTo>
                    <a:pt x="13849" y="30791"/>
                  </a:lnTo>
                  <a:lnTo>
                    <a:pt x="13948" y="30791"/>
                  </a:lnTo>
                  <a:lnTo>
                    <a:pt x="14056" y="30781"/>
                  </a:lnTo>
                  <a:lnTo>
                    <a:pt x="14175" y="30771"/>
                  </a:lnTo>
                  <a:lnTo>
                    <a:pt x="14293" y="30751"/>
                  </a:lnTo>
                  <a:lnTo>
                    <a:pt x="14412" y="30722"/>
                  </a:lnTo>
                  <a:lnTo>
                    <a:pt x="14679" y="30633"/>
                  </a:lnTo>
                  <a:lnTo>
                    <a:pt x="14966" y="30524"/>
                  </a:lnTo>
                  <a:lnTo>
                    <a:pt x="15262" y="30376"/>
                  </a:lnTo>
                  <a:lnTo>
                    <a:pt x="15569" y="30208"/>
                  </a:lnTo>
                  <a:lnTo>
                    <a:pt x="15895" y="30010"/>
                  </a:lnTo>
                  <a:lnTo>
                    <a:pt x="16241" y="29783"/>
                  </a:lnTo>
                  <a:lnTo>
                    <a:pt x="16587" y="29536"/>
                  </a:lnTo>
                  <a:lnTo>
                    <a:pt x="16952" y="29249"/>
                  </a:lnTo>
                  <a:lnTo>
                    <a:pt x="17318" y="28952"/>
                  </a:lnTo>
                  <a:lnTo>
                    <a:pt x="17694" y="28616"/>
                  </a:lnTo>
                  <a:lnTo>
                    <a:pt x="18069" y="28270"/>
                  </a:lnTo>
                  <a:lnTo>
                    <a:pt x="18455" y="27895"/>
                  </a:lnTo>
                  <a:lnTo>
                    <a:pt x="18840" y="27499"/>
                  </a:lnTo>
                  <a:lnTo>
                    <a:pt x="19226" y="27074"/>
                  </a:lnTo>
                  <a:lnTo>
                    <a:pt x="19611" y="26639"/>
                  </a:lnTo>
                  <a:lnTo>
                    <a:pt x="19987" y="26175"/>
                  </a:lnTo>
                  <a:lnTo>
                    <a:pt x="20372" y="25700"/>
                  </a:lnTo>
                  <a:lnTo>
                    <a:pt x="20748" y="25196"/>
                  </a:lnTo>
                  <a:lnTo>
                    <a:pt x="21114" y="24682"/>
                  </a:lnTo>
                  <a:lnTo>
                    <a:pt x="21479" y="24149"/>
                  </a:lnTo>
                  <a:lnTo>
                    <a:pt x="21825" y="23595"/>
                  </a:lnTo>
                  <a:lnTo>
                    <a:pt x="22171" y="23032"/>
                  </a:lnTo>
                  <a:lnTo>
                    <a:pt x="22498" y="22448"/>
                  </a:lnTo>
                  <a:lnTo>
                    <a:pt x="22814" y="21855"/>
                  </a:lnTo>
                  <a:lnTo>
                    <a:pt x="23120" y="21243"/>
                  </a:lnTo>
                  <a:lnTo>
                    <a:pt x="23407" y="20620"/>
                  </a:lnTo>
                  <a:lnTo>
                    <a:pt x="23674" y="19977"/>
                  </a:lnTo>
                  <a:lnTo>
                    <a:pt x="23921" y="19335"/>
                  </a:lnTo>
                  <a:lnTo>
                    <a:pt x="24039" y="19009"/>
                  </a:lnTo>
                  <a:lnTo>
                    <a:pt x="24148" y="18673"/>
                  </a:lnTo>
                  <a:lnTo>
                    <a:pt x="24346" y="18030"/>
                  </a:lnTo>
                  <a:lnTo>
                    <a:pt x="24514" y="17417"/>
                  </a:lnTo>
                  <a:lnTo>
                    <a:pt x="24642" y="16854"/>
                  </a:lnTo>
                  <a:lnTo>
                    <a:pt x="24751" y="16320"/>
                  </a:lnTo>
                  <a:lnTo>
                    <a:pt x="24820" y="15816"/>
                  </a:lnTo>
                  <a:lnTo>
                    <a:pt x="24860" y="15351"/>
                  </a:lnTo>
                  <a:lnTo>
                    <a:pt x="24880" y="14916"/>
                  </a:lnTo>
                  <a:lnTo>
                    <a:pt x="24880" y="14511"/>
                  </a:lnTo>
                  <a:lnTo>
                    <a:pt x="24860" y="14136"/>
                  </a:lnTo>
                  <a:lnTo>
                    <a:pt x="24810" y="13790"/>
                  </a:lnTo>
                  <a:lnTo>
                    <a:pt x="24751" y="13473"/>
                  </a:lnTo>
                  <a:lnTo>
                    <a:pt x="24672" y="13187"/>
                  </a:lnTo>
                  <a:lnTo>
                    <a:pt x="24573" y="12920"/>
                  </a:lnTo>
                  <a:lnTo>
                    <a:pt x="24474" y="12683"/>
                  </a:lnTo>
                  <a:lnTo>
                    <a:pt x="24356" y="12465"/>
                  </a:lnTo>
                  <a:lnTo>
                    <a:pt x="24227" y="12267"/>
                  </a:lnTo>
                  <a:lnTo>
                    <a:pt x="24099" y="12090"/>
                  </a:lnTo>
                  <a:lnTo>
                    <a:pt x="23960" y="11931"/>
                  </a:lnTo>
                  <a:lnTo>
                    <a:pt x="23822" y="11803"/>
                  </a:lnTo>
                  <a:lnTo>
                    <a:pt x="23684" y="11674"/>
                  </a:lnTo>
                  <a:lnTo>
                    <a:pt x="23545" y="11576"/>
                  </a:lnTo>
                  <a:lnTo>
                    <a:pt x="23407" y="11487"/>
                  </a:lnTo>
                  <a:lnTo>
                    <a:pt x="23278" y="11407"/>
                  </a:lnTo>
                  <a:lnTo>
                    <a:pt x="23150" y="11348"/>
                  </a:lnTo>
                  <a:lnTo>
                    <a:pt x="23031" y="11299"/>
                  </a:lnTo>
                  <a:lnTo>
                    <a:pt x="22923" y="11259"/>
                  </a:lnTo>
                  <a:lnTo>
                    <a:pt x="22735" y="11210"/>
                  </a:lnTo>
                  <a:lnTo>
                    <a:pt x="22616" y="11180"/>
                  </a:lnTo>
                  <a:lnTo>
                    <a:pt x="22577" y="11170"/>
                  </a:lnTo>
                  <a:lnTo>
                    <a:pt x="22626" y="10716"/>
                  </a:lnTo>
                  <a:lnTo>
                    <a:pt x="22656" y="10291"/>
                  </a:lnTo>
                  <a:lnTo>
                    <a:pt x="22666" y="9895"/>
                  </a:lnTo>
                  <a:lnTo>
                    <a:pt x="22656" y="9529"/>
                  </a:lnTo>
                  <a:lnTo>
                    <a:pt x="22616" y="9203"/>
                  </a:lnTo>
                  <a:lnTo>
                    <a:pt x="22567" y="8897"/>
                  </a:lnTo>
                  <a:lnTo>
                    <a:pt x="22507" y="8620"/>
                  </a:lnTo>
                  <a:lnTo>
                    <a:pt x="22428" y="8373"/>
                  </a:lnTo>
                  <a:lnTo>
                    <a:pt x="22339" y="8146"/>
                  </a:lnTo>
                  <a:lnTo>
                    <a:pt x="22231" y="7948"/>
                  </a:lnTo>
                  <a:lnTo>
                    <a:pt x="22122" y="7770"/>
                  </a:lnTo>
                  <a:lnTo>
                    <a:pt x="21993" y="7612"/>
                  </a:lnTo>
                  <a:lnTo>
                    <a:pt x="21865" y="7473"/>
                  </a:lnTo>
                  <a:lnTo>
                    <a:pt x="21727" y="7355"/>
                  </a:lnTo>
                  <a:lnTo>
                    <a:pt x="21588" y="7256"/>
                  </a:lnTo>
                  <a:lnTo>
                    <a:pt x="21450" y="7167"/>
                  </a:lnTo>
                  <a:lnTo>
                    <a:pt x="21302" y="7098"/>
                  </a:lnTo>
                  <a:lnTo>
                    <a:pt x="21153" y="7039"/>
                  </a:lnTo>
                  <a:lnTo>
                    <a:pt x="21005" y="6999"/>
                  </a:lnTo>
                  <a:lnTo>
                    <a:pt x="20867" y="6959"/>
                  </a:lnTo>
                  <a:lnTo>
                    <a:pt x="20718" y="6940"/>
                  </a:lnTo>
                  <a:lnTo>
                    <a:pt x="20590" y="6920"/>
                  </a:lnTo>
                  <a:lnTo>
                    <a:pt x="20461" y="6920"/>
                  </a:lnTo>
                  <a:lnTo>
                    <a:pt x="20333" y="6910"/>
                  </a:lnTo>
                  <a:lnTo>
                    <a:pt x="20125" y="6930"/>
                  </a:lnTo>
                  <a:lnTo>
                    <a:pt x="19957" y="6950"/>
                  </a:lnTo>
                  <a:lnTo>
                    <a:pt x="19809" y="6969"/>
                  </a:lnTo>
                  <a:lnTo>
                    <a:pt x="19908" y="6722"/>
                  </a:lnTo>
                  <a:lnTo>
                    <a:pt x="20026" y="6445"/>
                  </a:lnTo>
                  <a:lnTo>
                    <a:pt x="20155" y="6080"/>
                  </a:lnTo>
                  <a:lnTo>
                    <a:pt x="20303" y="5645"/>
                  </a:lnTo>
                  <a:lnTo>
                    <a:pt x="20451" y="5161"/>
                  </a:lnTo>
                  <a:lnTo>
                    <a:pt x="20521" y="4904"/>
                  </a:lnTo>
                  <a:lnTo>
                    <a:pt x="20590" y="4637"/>
                  </a:lnTo>
                  <a:lnTo>
                    <a:pt x="20649" y="4380"/>
                  </a:lnTo>
                  <a:lnTo>
                    <a:pt x="20699" y="4103"/>
                  </a:lnTo>
                  <a:lnTo>
                    <a:pt x="20748" y="3836"/>
                  </a:lnTo>
                  <a:lnTo>
                    <a:pt x="20778" y="3579"/>
                  </a:lnTo>
                  <a:lnTo>
                    <a:pt x="20797" y="3312"/>
                  </a:lnTo>
                  <a:lnTo>
                    <a:pt x="20807" y="3065"/>
                  </a:lnTo>
                  <a:lnTo>
                    <a:pt x="20797" y="2818"/>
                  </a:lnTo>
                  <a:lnTo>
                    <a:pt x="20778" y="2581"/>
                  </a:lnTo>
                  <a:lnTo>
                    <a:pt x="20728" y="2363"/>
                  </a:lnTo>
                  <a:lnTo>
                    <a:pt x="20708" y="2254"/>
                  </a:lnTo>
                  <a:lnTo>
                    <a:pt x="20669" y="2156"/>
                  </a:lnTo>
                  <a:lnTo>
                    <a:pt x="20629" y="2057"/>
                  </a:lnTo>
                  <a:lnTo>
                    <a:pt x="20590" y="1958"/>
                  </a:lnTo>
                  <a:lnTo>
                    <a:pt x="20540" y="1879"/>
                  </a:lnTo>
                  <a:lnTo>
                    <a:pt x="20491" y="1790"/>
                  </a:lnTo>
                  <a:lnTo>
                    <a:pt x="20422" y="1711"/>
                  </a:lnTo>
                  <a:lnTo>
                    <a:pt x="20362" y="1642"/>
                  </a:lnTo>
                  <a:lnTo>
                    <a:pt x="20283" y="1582"/>
                  </a:lnTo>
                  <a:lnTo>
                    <a:pt x="20204" y="1513"/>
                  </a:lnTo>
                  <a:lnTo>
                    <a:pt x="20115" y="1464"/>
                  </a:lnTo>
                  <a:lnTo>
                    <a:pt x="20026" y="1414"/>
                  </a:lnTo>
                  <a:lnTo>
                    <a:pt x="19928" y="1375"/>
                  </a:lnTo>
                  <a:lnTo>
                    <a:pt x="19819" y="1345"/>
                  </a:lnTo>
                  <a:lnTo>
                    <a:pt x="19700" y="1325"/>
                  </a:lnTo>
                  <a:lnTo>
                    <a:pt x="19582" y="1306"/>
                  </a:lnTo>
                  <a:lnTo>
                    <a:pt x="19453" y="1296"/>
                  </a:lnTo>
                  <a:lnTo>
                    <a:pt x="19315" y="1296"/>
                  </a:lnTo>
                  <a:lnTo>
                    <a:pt x="19028" y="1306"/>
                  </a:lnTo>
                  <a:lnTo>
                    <a:pt x="18751" y="1335"/>
                  </a:lnTo>
                  <a:lnTo>
                    <a:pt x="18484" y="1385"/>
                  </a:lnTo>
                  <a:lnTo>
                    <a:pt x="18218" y="1444"/>
                  </a:lnTo>
                  <a:lnTo>
                    <a:pt x="17961" y="1513"/>
                  </a:lnTo>
                  <a:lnTo>
                    <a:pt x="17713" y="1592"/>
                  </a:lnTo>
                  <a:lnTo>
                    <a:pt x="17466" y="1681"/>
                  </a:lnTo>
                  <a:lnTo>
                    <a:pt x="17229" y="1780"/>
                  </a:lnTo>
                  <a:lnTo>
                    <a:pt x="17002" y="1889"/>
                  </a:lnTo>
                  <a:lnTo>
                    <a:pt x="16774" y="2007"/>
                  </a:lnTo>
                  <a:lnTo>
                    <a:pt x="16567" y="2126"/>
                  </a:lnTo>
                  <a:lnTo>
                    <a:pt x="16359" y="2254"/>
                  </a:lnTo>
                  <a:lnTo>
                    <a:pt x="16162" y="2383"/>
                  </a:lnTo>
                  <a:lnTo>
                    <a:pt x="15964" y="2511"/>
                  </a:lnTo>
                  <a:lnTo>
                    <a:pt x="15786" y="2650"/>
                  </a:lnTo>
                  <a:lnTo>
                    <a:pt x="15618" y="2778"/>
                  </a:lnTo>
                  <a:lnTo>
                    <a:pt x="15292" y="3055"/>
                  </a:lnTo>
                  <a:lnTo>
                    <a:pt x="15015" y="3312"/>
                  </a:lnTo>
                  <a:lnTo>
                    <a:pt x="14768" y="3549"/>
                  </a:lnTo>
                  <a:lnTo>
                    <a:pt x="14570" y="3767"/>
                  </a:lnTo>
                  <a:lnTo>
                    <a:pt x="14412" y="3955"/>
                  </a:lnTo>
                  <a:lnTo>
                    <a:pt x="14293" y="4093"/>
                  </a:lnTo>
                  <a:lnTo>
                    <a:pt x="14195" y="4222"/>
                  </a:lnTo>
                  <a:lnTo>
                    <a:pt x="14284" y="3984"/>
                  </a:lnTo>
                  <a:lnTo>
                    <a:pt x="14353" y="3737"/>
                  </a:lnTo>
                  <a:lnTo>
                    <a:pt x="14412" y="3500"/>
                  </a:lnTo>
                  <a:lnTo>
                    <a:pt x="14461" y="3243"/>
                  </a:lnTo>
                  <a:lnTo>
                    <a:pt x="14501" y="2996"/>
                  </a:lnTo>
                  <a:lnTo>
                    <a:pt x="14521" y="2749"/>
                  </a:lnTo>
                  <a:lnTo>
                    <a:pt x="14531" y="2502"/>
                  </a:lnTo>
                  <a:lnTo>
                    <a:pt x="14521" y="2254"/>
                  </a:lnTo>
                  <a:lnTo>
                    <a:pt x="14501" y="2017"/>
                  </a:lnTo>
                  <a:lnTo>
                    <a:pt x="14461" y="1780"/>
                  </a:lnTo>
                  <a:lnTo>
                    <a:pt x="14412" y="1553"/>
                  </a:lnTo>
                  <a:lnTo>
                    <a:pt x="14343" y="1345"/>
                  </a:lnTo>
                  <a:lnTo>
                    <a:pt x="14264" y="1138"/>
                  </a:lnTo>
                  <a:lnTo>
                    <a:pt x="14165" y="940"/>
                  </a:lnTo>
                  <a:lnTo>
                    <a:pt x="14046" y="762"/>
                  </a:lnTo>
                  <a:lnTo>
                    <a:pt x="13918" y="594"/>
                  </a:lnTo>
                  <a:lnTo>
                    <a:pt x="13849" y="525"/>
                  </a:lnTo>
                  <a:lnTo>
                    <a:pt x="13770" y="446"/>
                  </a:lnTo>
                  <a:lnTo>
                    <a:pt x="13691" y="386"/>
                  </a:lnTo>
                  <a:lnTo>
                    <a:pt x="13602" y="317"/>
                  </a:lnTo>
                  <a:lnTo>
                    <a:pt x="13513" y="268"/>
                  </a:lnTo>
                  <a:lnTo>
                    <a:pt x="13414" y="208"/>
                  </a:lnTo>
                  <a:lnTo>
                    <a:pt x="13315" y="169"/>
                  </a:lnTo>
                  <a:lnTo>
                    <a:pt x="13216" y="119"/>
                  </a:lnTo>
                  <a:lnTo>
                    <a:pt x="13107" y="90"/>
                  </a:lnTo>
                  <a:lnTo>
                    <a:pt x="12999" y="60"/>
                  </a:lnTo>
                  <a:lnTo>
                    <a:pt x="12880" y="40"/>
                  </a:lnTo>
                  <a:lnTo>
                    <a:pt x="12751" y="21"/>
                  </a:lnTo>
                  <a:lnTo>
                    <a:pt x="12633" y="11"/>
                  </a:lnTo>
                  <a:lnTo>
                    <a:pt x="12494" y="1"/>
                  </a:lnTo>
                  <a:close/>
                </a:path>
              </a:pathLst>
            </a:custGeom>
            <a:solidFill>
              <a:srgbClr val="D38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726650" y="3017125"/>
              <a:ext cx="208075" cy="322500"/>
            </a:xfrm>
            <a:custGeom>
              <a:rect b="b" l="l" r="r" t="t"/>
              <a:pathLst>
                <a:path extrusionOk="0" h="12900" w="8323">
                  <a:moveTo>
                    <a:pt x="8313" y="0"/>
                  </a:moveTo>
                  <a:lnTo>
                    <a:pt x="7819" y="534"/>
                  </a:lnTo>
                  <a:lnTo>
                    <a:pt x="7344" y="1068"/>
                  </a:lnTo>
                  <a:lnTo>
                    <a:pt x="6870" y="1612"/>
                  </a:lnTo>
                  <a:lnTo>
                    <a:pt x="6425" y="2165"/>
                  </a:lnTo>
                  <a:lnTo>
                    <a:pt x="5980" y="2719"/>
                  </a:lnTo>
                  <a:lnTo>
                    <a:pt x="5555" y="3272"/>
                  </a:lnTo>
                  <a:lnTo>
                    <a:pt x="5150" y="3826"/>
                  </a:lnTo>
                  <a:lnTo>
                    <a:pt x="4755" y="4379"/>
                  </a:lnTo>
                  <a:lnTo>
                    <a:pt x="4379" y="4933"/>
                  </a:lnTo>
                  <a:lnTo>
                    <a:pt x="4013" y="5476"/>
                  </a:lnTo>
                  <a:lnTo>
                    <a:pt x="3667" y="6020"/>
                  </a:lnTo>
                  <a:lnTo>
                    <a:pt x="3331" y="6544"/>
                  </a:lnTo>
                  <a:lnTo>
                    <a:pt x="3015" y="7068"/>
                  </a:lnTo>
                  <a:lnTo>
                    <a:pt x="2709" y="7572"/>
                  </a:lnTo>
                  <a:lnTo>
                    <a:pt x="2422" y="8076"/>
                  </a:lnTo>
                  <a:lnTo>
                    <a:pt x="2145" y="8550"/>
                  </a:lnTo>
                  <a:lnTo>
                    <a:pt x="1651" y="9460"/>
                  </a:lnTo>
                  <a:lnTo>
                    <a:pt x="1216" y="10300"/>
                  </a:lnTo>
                  <a:lnTo>
                    <a:pt x="850" y="11041"/>
                  </a:lnTo>
                  <a:lnTo>
                    <a:pt x="544" y="11674"/>
                  </a:lnTo>
                  <a:lnTo>
                    <a:pt x="307" y="12188"/>
                  </a:lnTo>
                  <a:lnTo>
                    <a:pt x="139" y="12573"/>
                  </a:lnTo>
                  <a:lnTo>
                    <a:pt x="0" y="12900"/>
                  </a:lnTo>
                  <a:lnTo>
                    <a:pt x="277" y="12346"/>
                  </a:lnTo>
                  <a:lnTo>
                    <a:pt x="554" y="11792"/>
                  </a:lnTo>
                  <a:lnTo>
                    <a:pt x="850" y="11249"/>
                  </a:lnTo>
                  <a:lnTo>
                    <a:pt x="1147" y="10715"/>
                  </a:lnTo>
                  <a:lnTo>
                    <a:pt x="1463" y="10191"/>
                  </a:lnTo>
                  <a:lnTo>
                    <a:pt x="1779" y="9677"/>
                  </a:lnTo>
                  <a:lnTo>
                    <a:pt x="2106" y="9173"/>
                  </a:lnTo>
                  <a:lnTo>
                    <a:pt x="2432" y="8679"/>
                  </a:lnTo>
                  <a:lnTo>
                    <a:pt x="2768" y="8204"/>
                  </a:lnTo>
                  <a:lnTo>
                    <a:pt x="3104" y="7740"/>
                  </a:lnTo>
                  <a:lnTo>
                    <a:pt x="3430" y="7285"/>
                  </a:lnTo>
                  <a:lnTo>
                    <a:pt x="3766" y="6850"/>
                  </a:lnTo>
                  <a:lnTo>
                    <a:pt x="4092" y="6425"/>
                  </a:lnTo>
                  <a:lnTo>
                    <a:pt x="4419" y="6020"/>
                  </a:lnTo>
                  <a:lnTo>
                    <a:pt x="5051" y="5259"/>
                  </a:lnTo>
                  <a:lnTo>
                    <a:pt x="5654" y="4567"/>
                  </a:lnTo>
                  <a:lnTo>
                    <a:pt x="6218" y="3944"/>
                  </a:lnTo>
                  <a:lnTo>
                    <a:pt x="6712" y="3410"/>
                  </a:lnTo>
                  <a:lnTo>
                    <a:pt x="7147" y="2956"/>
                  </a:lnTo>
                  <a:lnTo>
                    <a:pt x="7512" y="2600"/>
                  </a:lnTo>
                  <a:lnTo>
                    <a:pt x="7779" y="2333"/>
                  </a:lnTo>
                  <a:lnTo>
                    <a:pt x="8007" y="2126"/>
                  </a:lnTo>
                  <a:lnTo>
                    <a:pt x="8076" y="1888"/>
                  </a:lnTo>
                  <a:lnTo>
                    <a:pt x="8135" y="1671"/>
                  </a:lnTo>
                  <a:lnTo>
                    <a:pt x="8185" y="1453"/>
                  </a:lnTo>
                  <a:lnTo>
                    <a:pt x="8224" y="1256"/>
                  </a:lnTo>
                  <a:lnTo>
                    <a:pt x="8283" y="900"/>
                  </a:lnTo>
                  <a:lnTo>
                    <a:pt x="8313" y="593"/>
                  </a:lnTo>
                  <a:lnTo>
                    <a:pt x="8323" y="336"/>
                  </a:lnTo>
                  <a:lnTo>
                    <a:pt x="8323" y="158"/>
                  </a:lnTo>
                  <a:lnTo>
                    <a:pt x="8313" y="0"/>
                  </a:ln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2883075" y="3056400"/>
              <a:ext cx="208075" cy="354150"/>
            </a:xfrm>
            <a:custGeom>
              <a:rect b="b" l="l" r="r" t="t"/>
              <a:pathLst>
                <a:path extrusionOk="0" h="14166" w="8323">
                  <a:moveTo>
                    <a:pt x="8323" y="1"/>
                  </a:moveTo>
                  <a:lnTo>
                    <a:pt x="8026" y="377"/>
                  </a:lnTo>
                  <a:lnTo>
                    <a:pt x="7730" y="782"/>
                  </a:lnTo>
                  <a:lnTo>
                    <a:pt x="7413" y="1217"/>
                  </a:lnTo>
                  <a:lnTo>
                    <a:pt x="7097" y="1681"/>
                  </a:lnTo>
                  <a:lnTo>
                    <a:pt x="6771" y="2176"/>
                  </a:lnTo>
                  <a:lnTo>
                    <a:pt x="6435" y="2699"/>
                  </a:lnTo>
                  <a:lnTo>
                    <a:pt x="6089" y="3233"/>
                  </a:lnTo>
                  <a:lnTo>
                    <a:pt x="5743" y="3787"/>
                  </a:lnTo>
                  <a:lnTo>
                    <a:pt x="5051" y="4943"/>
                  </a:lnTo>
                  <a:lnTo>
                    <a:pt x="4359" y="6119"/>
                  </a:lnTo>
                  <a:lnTo>
                    <a:pt x="3677" y="7315"/>
                  </a:lnTo>
                  <a:lnTo>
                    <a:pt x="3025" y="8482"/>
                  </a:lnTo>
                  <a:lnTo>
                    <a:pt x="2412" y="9609"/>
                  </a:lnTo>
                  <a:lnTo>
                    <a:pt x="1839" y="10666"/>
                  </a:lnTo>
                  <a:lnTo>
                    <a:pt x="870" y="12475"/>
                  </a:lnTo>
                  <a:lnTo>
                    <a:pt x="227" y="13711"/>
                  </a:lnTo>
                  <a:lnTo>
                    <a:pt x="0" y="14165"/>
                  </a:lnTo>
                  <a:lnTo>
                    <a:pt x="1048" y="12574"/>
                  </a:lnTo>
                  <a:lnTo>
                    <a:pt x="2234" y="10815"/>
                  </a:lnTo>
                  <a:lnTo>
                    <a:pt x="3460" y="9006"/>
                  </a:lnTo>
                  <a:lnTo>
                    <a:pt x="4646" y="7266"/>
                  </a:lnTo>
                  <a:lnTo>
                    <a:pt x="6573" y="4449"/>
                  </a:lnTo>
                  <a:lnTo>
                    <a:pt x="7364" y="3302"/>
                  </a:lnTo>
                  <a:lnTo>
                    <a:pt x="7463" y="3144"/>
                  </a:lnTo>
                  <a:lnTo>
                    <a:pt x="7552" y="2947"/>
                  </a:lnTo>
                  <a:lnTo>
                    <a:pt x="7641" y="2729"/>
                  </a:lnTo>
                  <a:lnTo>
                    <a:pt x="7730" y="2472"/>
                  </a:lnTo>
                  <a:lnTo>
                    <a:pt x="7819" y="2205"/>
                  </a:lnTo>
                  <a:lnTo>
                    <a:pt x="7898" y="1928"/>
                  </a:lnTo>
                  <a:lnTo>
                    <a:pt x="8036" y="1375"/>
                  </a:lnTo>
                  <a:lnTo>
                    <a:pt x="8155" y="851"/>
                  </a:lnTo>
                  <a:lnTo>
                    <a:pt x="8244" y="416"/>
                  </a:lnTo>
                  <a:lnTo>
                    <a:pt x="8323" y="1"/>
                  </a:ln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3041700" y="3243975"/>
              <a:ext cx="120125" cy="220925"/>
            </a:xfrm>
            <a:custGeom>
              <a:rect b="b" l="l" r="r" t="t"/>
              <a:pathLst>
                <a:path extrusionOk="0" h="8837" w="4805">
                  <a:moveTo>
                    <a:pt x="3787" y="0"/>
                  </a:moveTo>
                  <a:lnTo>
                    <a:pt x="3381" y="1018"/>
                  </a:lnTo>
                  <a:lnTo>
                    <a:pt x="2946" y="2106"/>
                  </a:lnTo>
                  <a:lnTo>
                    <a:pt x="2403" y="3440"/>
                  </a:lnTo>
                  <a:lnTo>
                    <a:pt x="1790" y="4883"/>
                  </a:lnTo>
                  <a:lnTo>
                    <a:pt x="1157" y="6346"/>
                  </a:lnTo>
                  <a:lnTo>
                    <a:pt x="851" y="7048"/>
                  </a:lnTo>
                  <a:lnTo>
                    <a:pt x="545" y="7700"/>
                  </a:lnTo>
                  <a:lnTo>
                    <a:pt x="268" y="8303"/>
                  </a:lnTo>
                  <a:lnTo>
                    <a:pt x="1" y="8837"/>
                  </a:lnTo>
                  <a:lnTo>
                    <a:pt x="159" y="8619"/>
                  </a:lnTo>
                  <a:lnTo>
                    <a:pt x="594" y="8026"/>
                  </a:lnTo>
                  <a:lnTo>
                    <a:pt x="881" y="7601"/>
                  </a:lnTo>
                  <a:lnTo>
                    <a:pt x="1217" y="7117"/>
                  </a:lnTo>
                  <a:lnTo>
                    <a:pt x="1582" y="6573"/>
                  </a:lnTo>
                  <a:lnTo>
                    <a:pt x="1978" y="5970"/>
                  </a:lnTo>
                  <a:lnTo>
                    <a:pt x="2373" y="5338"/>
                  </a:lnTo>
                  <a:lnTo>
                    <a:pt x="2778" y="4666"/>
                  </a:lnTo>
                  <a:lnTo>
                    <a:pt x="3184" y="3964"/>
                  </a:lnTo>
                  <a:lnTo>
                    <a:pt x="3569" y="3252"/>
                  </a:lnTo>
                  <a:lnTo>
                    <a:pt x="3757" y="2896"/>
                  </a:lnTo>
                  <a:lnTo>
                    <a:pt x="3935" y="2541"/>
                  </a:lnTo>
                  <a:lnTo>
                    <a:pt x="4103" y="2175"/>
                  </a:lnTo>
                  <a:lnTo>
                    <a:pt x="4271" y="1819"/>
                  </a:lnTo>
                  <a:lnTo>
                    <a:pt x="4419" y="1473"/>
                  </a:lnTo>
                  <a:lnTo>
                    <a:pt x="4558" y="1117"/>
                  </a:lnTo>
                  <a:lnTo>
                    <a:pt x="4686" y="781"/>
                  </a:lnTo>
                  <a:lnTo>
                    <a:pt x="4805" y="435"/>
                  </a:lnTo>
                  <a:lnTo>
                    <a:pt x="4765" y="406"/>
                  </a:lnTo>
                  <a:lnTo>
                    <a:pt x="4716" y="366"/>
                  </a:lnTo>
                  <a:lnTo>
                    <a:pt x="4627" y="307"/>
                  </a:lnTo>
                  <a:lnTo>
                    <a:pt x="4498" y="237"/>
                  </a:lnTo>
                  <a:lnTo>
                    <a:pt x="4320" y="168"/>
                  </a:lnTo>
                  <a:lnTo>
                    <a:pt x="4083" y="89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50700" y="3271400"/>
              <a:ext cx="533800" cy="866900"/>
            </a:xfrm>
            <a:custGeom>
              <a:rect b="b" l="l" r="r" t="t"/>
              <a:pathLst>
                <a:path extrusionOk="0" h="34676" w="21352">
                  <a:moveTo>
                    <a:pt x="1889" y="0"/>
                  </a:moveTo>
                  <a:lnTo>
                    <a:pt x="1" y="34675"/>
                  </a:lnTo>
                  <a:lnTo>
                    <a:pt x="21351" y="34675"/>
                  </a:lnTo>
                  <a:lnTo>
                    <a:pt x="19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259850" y="3156250"/>
              <a:ext cx="514500" cy="131225"/>
            </a:xfrm>
            <a:custGeom>
              <a:rect b="b" l="l" r="r" t="t"/>
              <a:pathLst>
                <a:path extrusionOk="0" h="5249" w="20580">
                  <a:moveTo>
                    <a:pt x="1" y="0"/>
                  </a:moveTo>
                  <a:lnTo>
                    <a:pt x="1" y="5249"/>
                  </a:lnTo>
                  <a:lnTo>
                    <a:pt x="20580" y="5249"/>
                  </a:lnTo>
                  <a:lnTo>
                    <a:pt x="205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25175" y="2844150"/>
              <a:ext cx="183875" cy="351175"/>
            </a:xfrm>
            <a:custGeom>
              <a:rect b="b" l="l" r="r" t="t"/>
              <a:pathLst>
                <a:path extrusionOk="0" h="14047" w="7355">
                  <a:moveTo>
                    <a:pt x="1908" y="0"/>
                  </a:moveTo>
                  <a:lnTo>
                    <a:pt x="0" y="14046"/>
                  </a:lnTo>
                  <a:lnTo>
                    <a:pt x="7354" y="14046"/>
                  </a:lnTo>
                  <a:lnTo>
                    <a:pt x="54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928475" y="3463900"/>
              <a:ext cx="415175" cy="674150"/>
            </a:xfrm>
            <a:custGeom>
              <a:rect b="b" l="l" r="r" t="t"/>
              <a:pathLst>
                <a:path extrusionOk="0" h="26966" w="16607">
                  <a:moveTo>
                    <a:pt x="1463" y="0"/>
                  </a:moveTo>
                  <a:lnTo>
                    <a:pt x="1" y="26965"/>
                  </a:lnTo>
                  <a:lnTo>
                    <a:pt x="16606" y="26965"/>
                  </a:lnTo>
                  <a:lnTo>
                    <a:pt x="151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935650" y="3374450"/>
              <a:ext cx="400100" cy="101825"/>
            </a:xfrm>
            <a:custGeom>
              <a:rect b="b" l="l" r="r" t="t"/>
              <a:pathLst>
                <a:path extrusionOk="0" h="4073" w="16004">
                  <a:moveTo>
                    <a:pt x="0" y="0"/>
                  </a:moveTo>
                  <a:lnTo>
                    <a:pt x="0" y="4073"/>
                  </a:lnTo>
                  <a:lnTo>
                    <a:pt x="16003" y="4073"/>
                  </a:lnTo>
                  <a:lnTo>
                    <a:pt x="160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064150" y="3131525"/>
              <a:ext cx="143100" cy="273100"/>
            </a:xfrm>
            <a:custGeom>
              <a:rect b="b" l="l" r="r" t="t"/>
              <a:pathLst>
                <a:path extrusionOk="0" h="10924" w="5724">
                  <a:moveTo>
                    <a:pt x="1483" y="1"/>
                  </a:moveTo>
                  <a:lnTo>
                    <a:pt x="0" y="10923"/>
                  </a:lnTo>
                  <a:lnTo>
                    <a:pt x="5723" y="10923"/>
                  </a:lnTo>
                  <a:lnTo>
                    <a:pt x="42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2"/>
          <p:cNvGrpSpPr/>
          <p:nvPr/>
        </p:nvGrpSpPr>
        <p:grpSpPr>
          <a:xfrm>
            <a:off x="457200" y="1228250"/>
            <a:ext cx="3333900" cy="627300"/>
            <a:chOff x="457200" y="1228250"/>
            <a:chExt cx="3333900" cy="627300"/>
          </a:xfrm>
        </p:grpSpPr>
        <p:sp>
          <p:nvSpPr>
            <p:cNvPr id="202" name="Google Shape;202;p2"/>
            <p:cNvSpPr/>
            <p:nvPr/>
          </p:nvSpPr>
          <p:spPr>
            <a:xfrm>
              <a:off x="1943100" y="1228250"/>
              <a:ext cx="627300" cy="62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203" name="Google Shape;203;p2"/>
            <p:cNvCxnSpPr>
              <a:stCxn id="202" idx="6"/>
            </p:cNvCxnSpPr>
            <p:nvPr/>
          </p:nvCxnSpPr>
          <p:spPr>
            <a:xfrm>
              <a:off x="2570400" y="1541900"/>
              <a:ext cx="1220700" cy="1917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04" name="Google Shape;204;p2"/>
            <p:cNvSpPr txBox="1"/>
            <p:nvPr/>
          </p:nvSpPr>
          <p:spPr>
            <a:xfrm>
              <a:off x="457200" y="1376000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Waiters/Pelayan</a:t>
              </a:r>
              <a:endParaRPr b="1" i="0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5" name="Google Shape;205;p2"/>
          <p:cNvGrpSpPr/>
          <p:nvPr/>
        </p:nvGrpSpPr>
        <p:grpSpPr>
          <a:xfrm>
            <a:off x="457200" y="2596450"/>
            <a:ext cx="2981400" cy="994350"/>
            <a:chOff x="457200" y="2596450"/>
            <a:chExt cx="2981400" cy="994350"/>
          </a:xfrm>
        </p:grpSpPr>
        <p:sp>
          <p:nvSpPr>
            <p:cNvPr id="206" name="Google Shape;206;p2"/>
            <p:cNvSpPr/>
            <p:nvPr/>
          </p:nvSpPr>
          <p:spPr>
            <a:xfrm>
              <a:off x="1943100" y="2596450"/>
              <a:ext cx="627300" cy="627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207" name="Google Shape;207;p2"/>
            <p:cNvCxnSpPr>
              <a:stCxn id="206" idx="6"/>
            </p:cNvCxnSpPr>
            <p:nvPr/>
          </p:nvCxnSpPr>
          <p:spPr>
            <a:xfrm>
              <a:off x="2570400" y="2910100"/>
              <a:ext cx="868200" cy="6807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08" name="Google Shape;208;p2"/>
            <p:cNvSpPr txBox="1"/>
            <p:nvPr/>
          </p:nvSpPr>
          <p:spPr>
            <a:xfrm>
              <a:off x="457200" y="2744200"/>
              <a:ext cx="1562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Manajer Bahan Baku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9" name="Google Shape;209;p2"/>
          <p:cNvGrpSpPr/>
          <p:nvPr/>
        </p:nvGrpSpPr>
        <p:grpSpPr>
          <a:xfrm>
            <a:off x="4553100" y="1228250"/>
            <a:ext cx="4056100" cy="627300"/>
            <a:chOff x="4553100" y="1228250"/>
            <a:chExt cx="4056100" cy="627300"/>
          </a:xfrm>
        </p:grpSpPr>
        <p:sp>
          <p:nvSpPr>
            <p:cNvPr id="210" name="Google Shape;210;p2"/>
            <p:cNvSpPr/>
            <p:nvPr/>
          </p:nvSpPr>
          <p:spPr>
            <a:xfrm>
              <a:off x="6573600" y="1228250"/>
              <a:ext cx="627300" cy="62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211" name="Google Shape;211;p2"/>
            <p:cNvCxnSpPr>
              <a:stCxn id="210" idx="2"/>
            </p:cNvCxnSpPr>
            <p:nvPr/>
          </p:nvCxnSpPr>
          <p:spPr>
            <a:xfrm flipH="1">
              <a:off x="4553100" y="1541900"/>
              <a:ext cx="2020500" cy="2202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12" name="Google Shape;212;p2"/>
            <p:cNvSpPr txBox="1"/>
            <p:nvPr/>
          </p:nvSpPr>
          <p:spPr>
            <a:xfrm>
              <a:off x="7123300" y="1376000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Kasir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3" name="Google Shape;213;p2"/>
          <p:cNvGrpSpPr/>
          <p:nvPr/>
        </p:nvGrpSpPr>
        <p:grpSpPr>
          <a:xfrm>
            <a:off x="5562600" y="2596450"/>
            <a:ext cx="3124200" cy="632550"/>
            <a:chOff x="5562600" y="2596450"/>
            <a:chExt cx="3124200" cy="632550"/>
          </a:xfrm>
        </p:grpSpPr>
        <p:sp>
          <p:nvSpPr>
            <p:cNvPr id="214" name="Google Shape;214;p2"/>
            <p:cNvSpPr/>
            <p:nvPr/>
          </p:nvSpPr>
          <p:spPr>
            <a:xfrm>
              <a:off x="6573600" y="2596450"/>
              <a:ext cx="627300" cy="627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215" name="Google Shape;215;p2"/>
            <p:cNvCxnSpPr>
              <a:stCxn id="214" idx="2"/>
            </p:cNvCxnSpPr>
            <p:nvPr/>
          </p:nvCxnSpPr>
          <p:spPr>
            <a:xfrm flipH="1">
              <a:off x="5562600" y="2910100"/>
              <a:ext cx="1011000" cy="3189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16" name="Google Shape;216;p2"/>
            <p:cNvSpPr txBox="1"/>
            <p:nvPr/>
          </p:nvSpPr>
          <p:spPr>
            <a:xfrm>
              <a:off x="7200900" y="2744200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Koki 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(bagian Dapur)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4fb7e3b45_0_760"/>
          <p:cNvSpPr/>
          <p:nvPr/>
        </p:nvSpPr>
        <p:spPr>
          <a:xfrm>
            <a:off x="490300" y="1149913"/>
            <a:ext cx="6318600" cy="3612600"/>
          </a:xfrm>
          <a:prstGeom prst="roundRect">
            <a:avLst>
              <a:gd fmla="val 10066" name="adj"/>
            </a:avLst>
          </a:prstGeom>
          <a:solidFill>
            <a:srgbClr val="8A779A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04fb7e3b45_0_76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INTEREST</a:t>
            </a:r>
            <a:endParaRPr/>
          </a:p>
        </p:txBody>
      </p:sp>
      <p:sp>
        <p:nvSpPr>
          <p:cNvPr id="223" name="Google Shape;223;g204fb7e3b45_0_760"/>
          <p:cNvSpPr txBox="1"/>
          <p:nvPr>
            <p:ph type="title"/>
          </p:nvPr>
        </p:nvSpPr>
        <p:spPr>
          <a:xfrm>
            <a:off x="6875100" y="4210875"/>
            <a:ext cx="2268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Kasir</a:t>
            </a:r>
            <a:endParaRPr/>
          </a:p>
        </p:txBody>
      </p:sp>
      <p:sp>
        <p:nvSpPr>
          <p:cNvPr id="224" name="Google Shape;224;g204fb7e3b45_0_760"/>
          <p:cNvSpPr txBox="1"/>
          <p:nvPr/>
        </p:nvSpPr>
        <p:spPr>
          <a:xfrm>
            <a:off x="595900" y="1353025"/>
            <a:ext cx="61074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Extra Condensed"/>
              <a:buAutoNum type="arabicPeriod"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Mempermudah bagi kasir dalam melakukan proses pembayaran kepada pelanggan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Extra Condensed"/>
              <a:buAutoNum type="arabicPeriod"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Tidak perlu menanyakan kembali pesanan apa yang telah di dapatkan oleh pelanggan,sehingga kasir hanya perlu memasukkan no meja bagi pelanggan untuk melihat pesanan apa saja yang telah dia dapatkan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Extra Condensed"/>
              <a:buAutoNum type="arabicPeriod"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Kemudahan dalam sistem tersebut berdampak pada pelayanan terhadap pelanggan dengan sangat cepat dan tidak memerlukan waktu lama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Extra Condensed"/>
              <a:buAutoNum type="arabicPeriod"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yang ditampilkan terkait data pesanan pelanggan akan akurat sesuai dengan harga per pcs/item yang dipesan nya, sehingga kalkulasi harga nya akurat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25" name="Google Shape;225;g204fb7e3b45_0_760"/>
          <p:cNvGrpSpPr/>
          <p:nvPr/>
        </p:nvGrpSpPr>
        <p:grpSpPr>
          <a:xfrm>
            <a:off x="7047412" y="1737125"/>
            <a:ext cx="1924265" cy="2304526"/>
            <a:chOff x="1795050" y="238125"/>
            <a:chExt cx="4029875" cy="5238750"/>
          </a:xfrm>
        </p:grpSpPr>
        <p:sp>
          <p:nvSpPr>
            <p:cNvPr id="226" name="Google Shape;226;g204fb7e3b45_0_760"/>
            <p:cNvSpPr/>
            <p:nvPr/>
          </p:nvSpPr>
          <p:spPr>
            <a:xfrm>
              <a:off x="2120000" y="658450"/>
              <a:ext cx="3379975" cy="3751900"/>
            </a:xfrm>
            <a:custGeom>
              <a:rect b="b" l="l" r="r" t="t"/>
              <a:pathLst>
                <a:path extrusionOk="0" h="150076" w="135199">
                  <a:moveTo>
                    <a:pt x="0" y="0"/>
                  </a:moveTo>
                  <a:lnTo>
                    <a:pt x="0" y="150076"/>
                  </a:lnTo>
                  <a:lnTo>
                    <a:pt x="135199" y="150076"/>
                  </a:lnTo>
                  <a:lnTo>
                    <a:pt x="135199" y="0"/>
                  </a:lnTo>
                  <a:close/>
                </a:path>
              </a:pathLst>
            </a:custGeom>
            <a:solidFill>
              <a:srgbClr val="5745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204fb7e3b45_0_760"/>
            <p:cNvSpPr/>
            <p:nvPr/>
          </p:nvSpPr>
          <p:spPr>
            <a:xfrm>
              <a:off x="2120000" y="658450"/>
              <a:ext cx="3379975" cy="3751900"/>
            </a:xfrm>
            <a:custGeom>
              <a:rect b="b" l="l" r="r" t="t"/>
              <a:pathLst>
                <a:path extrusionOk="0" fill="none" h="150076" w="135199">
                  <a:moveTo>
                    <a:pt x="135199" y="150076"/>
                  </a:moveTo>
                  <a:lnTo>
                    <a:pt x="0" y="150076"/>
                  </a:lnTo>
                  <a:lnTo>
                    <a:pt x="0" y="0"/>
                  </a:lnTo>
                  <a:lnTo>
                    <a:pt x="135199" y="0"/>
                  </a:lnTo>
                  <a:lnTo>
                    <a:pt x="135199" y="15007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204fb7e3b45_0_760"/>
            <p:cNvSpPr/>
            <p:nvPr/>
          </p:nvSpPr>
          <p:spPr>
            <a:xfrm>
              <a:off x="2272450" y="710600"/>
              <a:ext cx="3099525" cy="3475125"/>
            </a:xfrm>
            <a:custGeom>
              <a:rect b="b" l="l" r="r" t="t"/>
              <a:pathLst>
                <a:path extrusionOk="0" h="139005" w="123981">
                  <a:moveTo>
                    <a:pt x="1" y="0"/>
                  </a:moveTo>
                  <a:lnTo>
                    <a:pt x="1" y="139005"/>
                  </a:lnTo>
                  <a:lnTo>
                    <a:pt x="123981" y="139005"/>
                  </a:lnTo>
                  <a:lnTo>
                    <a:pt x="1239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204fb7e3b45_0_760"/>
            <p:cNvSpPr/>
            <p:nvPr/>
          </p:nvSpPr>
          <p:spPr>
            <a:xfrm>
              <a:off x="2272450" y="710600"/>
              <a:ext cx="3099525" cy="3475125"/>
            </a:xfrm>
            <a:custGeom>
              <a:rect b="b" l="l" r="r" t="t"/>
              <a:pathLst>
                <a:path extrusionOk="0" fill="none" h="139005" w="123981">
                  <a:moveTo>
                    <a:pt x="123981" y="139005"/>
                  </a:moveTo>
                  <a:lnTo>
                    <a:pt x="1" y="139005"/>
                  </a:lnTo>
                  <a:lnTo>
                    <a:pt x="1" y="0"/>
                  </a:lnTo>
                  <a:lnTo>
                    <a:pt x="123981" y="0"/>
                  </a:lnTo>
                  <a:lnTo>
                    <a:pt x="123981" y="1390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204fb7e3b45_0_760"/>
            <p:cNvSpPr/>
            <p:nvPr/>
          </p:nvSpPr>
          <p:spPr>
            <a:xfrm>
              <a:off x="1795050" y="501275"/>
              <a:ext cx="4029875" cy="209350"/>
            </a:xfrm>
            <a:custGeom>
              <a:rect b="b" l="l" r="r" t="t"/>
              <a:pathLst>
                <a:path extrusionOk="0" h="8374" w="161195">
                  <a:moveTo>
                    <a:pt x="0" y="1"/>
                  </a:moveTo>
                  <a:lnTo>
                    <a:pt x="0" y="8373"/>
                  </a:lnTo>
                  <a:lnTo>
                    <a:pt x="161195" y="8373"/>
                  </a:lnTo>
                  <a:lnTo>
                    <a:pt x="161195" y="1"/>
                  </a:lnTo>
                  <a:close/>
                </a:path>
              </a:pathLst>
            </a:custGeom>
            <a:solidFill>
              <a:srgbClr val="FF7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204fb7e3b45_0_760"/>
            <p:cNvSpPr/>
            <p:nvPr/>
          </p:nvSpPr>
          <p:spPr>
            <a:xfrm>
              <a:off x="1795050" y="238125"/>
              <a:ext cx="4029875" cy="263175"/>
            </a:xfrm>
            <a:custGeom>
              <a:rect b="b" l="l" r="r" t="t"/>
              <a:pathLst>
                <a:path extrusionOk="0" h="10527" w="161195">
                  <a:moveTo>
                    <a:pt x="25077" y="0"/>
                  </a:moveTo>
                  <a:lnTo>
                    <a:pt x="0" y="10527"/>
                  </a:lnTo>
                  <a:lnTo>
                    <a:pt x="161195" y="10527"/>
                  </a:lnTo>
                  <a:lnTo>
                    <a:pt x="1357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204fb7e3b45_0_760"/>
            <p:cNvSpPr/>
            <p:nvPr/>
          </p:nvSpPr>
          <p:spPr>
            <a:xfrm>
              <a:off x="1866950" y="4138275"/>
              <a:ext cx="3886075" cy="588375"/>
            </a:xfrm>
            <a:custGeom>
              <a:rect b="b" l="l" r="r" t="t"/>
              <a:pathLst>
                <a:path extrusionOk="0" h="23535" w="155443">
                  <a:moveTo>
                    <a:pt x="0" y="0"/>
                  </a:moveTo>
                  <a:lnTo>
                    <a:pt x="0" y="23535"/>
                  </a:lnTo>
                  <a:lnTo>
                    <a:pt x="155443" y="23535"/>
                  </a:lnTo>
                  <a:lnTo>
                    <a:pt x="155443" y="0"/>
                  </a:lnTo>
                  <a:close/>
                </a:path>
              </a:pathLst>
            </a:custGeom>
            <a:solidFill>
              <a:srgbClr val="5745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204fb7e3b45_0_760"/>
            <p:cNvSpPr/>
            <p:nvPr/>
          </p:nvSpPr>
          <p:spPr>
            <a:xfrm>
              <a:off x="3572500" y="1817900"/>
              <a:ext cx="610875" cy="672150"/>
            </a:xfrm>
            <a:custGeom>
              <a:rect b="b" l="l" r="r" t="t"/>
              <a:pathLst>
                <a:path extrusionOk="0" h="26886" w="24435">
                  <a:moveTo>
                    <a:pt x="12979" y="0"/>
                  </a:moveTo>
                  <a:lnTo>
                    <a:pt x="1" y="13008"/>
                  </a:lnTo>
                  <a:lnTo>
                    <a:pt x="30" y="13324"/>
                  </a:lnTo>
                  <a:lnTo>
                    <a:pt x="99" y="13878"/>
                  </a:lnTo>
                  <a:lnTo>
                    <a:pt x="347" y="15578"/>
                  </a:lnTo>
                  <a:lnTo>
                    <a:pt x="683" y="17822"/>
                  </a:lnTo>
                  <a:lnTo>
                    <a:pt x="1068" y="20303"/>
                  </a:lnTo>
                  <a:lnTo>
                    <a:pt x="1780" y="24860"/>
                  </a:lnTo>
                  <a:lnTo>
                    <a:pt x="2106" y="26886"/>
                  </a:lnTo>
                  <a:lnTo>
                    <a:pt x="12139" y="26886"/>
                  </a:lnTo>
                  <a:lnTo>
                    <a:pt x="12692" y="26431"/>
                  </a:lnTo>
                  <a:lnTo>
                    <a:pt x="14155" y="25215"/>
                  </a:lnTo>
                  <a:lnTo>
                    <a:pt x="16201" y="23486"/>
                  </a:lnTo>
                  <a:lnTo>
                    <a:pt x="17358" y="22507"/>
                  </a:lnTo>
                  <a:lnTo>
                    <a:pt x="18534" y="21499"/>
                  </a:lnTo>
                  <a:lnTo>
                    <a:pt x="19710" y="20471"/>
                  </a:lnTo>
                  <a:lnTo>
                    <a:pt x="20827" y="19473"/>
                  </a:lnTo>
                  <a:lnTo>
                    <a:pt x="21875" y="18534"/>
                  </a:lnTo>
                  <a:lnTo>
                    <a:pt x="22349" y="18089"/>
                  </a:lnTo>
                  <a:lnTo>
                    <a:pt x="22784" y="17674"/>
                  </a:lnTo>
                  <a:lnTo>
                    <a:pt x="23180" y="17288"/>
                  </a:lnTo>
                  <a:lnTo>
                    <a:pt x="23535" y="16932"/>
                  </a:lnTo>
                  <a:lnTo>
                    <a:pt x="23832" y="16616"/>
                  </a:lnTo>
                  <a:lnTo>
                    <a:pt x="24079" y="16339"/>
                  </a:lnTo>
                  <a:lnTo>
                    <a:pt x="24267" y="16112"/>
                  </a:lnTo>
                  <a:lnTo>
                    <a:pt x="24336" y="16013"/>
                  </a:lnTo>
                  <a:lnTo>
                    <a:pt x="24385" y="15924"/>
                  </a:lnTo>
                  <a:lnTo>
                    <a:pt x="24425" y="15845"/>
                  </a:lnTo>
                  <a:lnTo>
                    <a:pt x="24435" y="15786"/>
                  </a:lnTo>
                  <a:lnTo>
                    <a:pt x="24435" y="15746"/>
                  </a:lnTo>
                  <a:lnTo>
                    <a:pt x="24425" y="15726"/>
                  </a:lnTo>
                  <a:lnTo>
                    <a:pt x="24415" y="15707"/>
                  </a:lnTo>
                  <a:lnTo>
                    <a:pt x="24316" y="15618"/>
                  </a:lnTo>
                  <a:lnTo>
                    <a:pt x="24168" y="15450"/>
                  </a:lnTo>
                  <a:lnTo>
                    <a:pt x="23970" y="15202"/>
                  </a:lnTo>
                  <a:lnTo>
                    <a:pt x="23723" y="14886"/>
                  </a:lnTo>
                  <a:lnTo>
                    <a:pt x="23100" y="14066"/>
                  </a:lnTo>
                  <a:lnTo>
                    <a:pt x="22339" y="13038"/>
                  </a:lnTo>
                  <a:lnTo>
                    <a:pt x="21460" y="11842"/>
                  </a:lnTo>
                  <a:lnTo>
                    <a:pt x="20491" y="10517"/>
                  </a:lnTo>
                  <a:lnTo>
                    <a:pt x="18435" y="7661"/>
                  </a:lnTo>
                  <a:lnTo>
                    <a:pt x="16419" y="4834"/>
                  </a:lnTo>
                  <a:lnTo>
                    <a:pt x="14669" y="2382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204fb7e3b45_0_760"/>
            <p:cNvSpPr/>
            <p:nvPr/>
          </p:nvSpPr>
          <p:spPr>
            <a:xfrm>
              <a:off x="3633300" y="861325"/>
              <a:ext cx="105275" cy="79100"/>
            </a:xfrm>
            <a:custGeom>
              <a:rect b="b" l="l" r="r" t="t"/>
              <a:pathLst>
                <a:path extrusionOk="0" h="3164" w="4211">
                  <a:moveTo>
                    <a:pt x="1681" y="1"/>
                  </a:moveTo>
                  <a:lnTo>
                    <a:pt x="1542" y="20"/>
                  </a:lnTo>
                  <a:lnTo>
                    <a:pt x="1414" y="40"/>
                  </a:lnTo>
                  <a:lnTo>
                    <a:pt x="1295" y="70"/>
                  </a:lnTo>
                  <a:lnTo>
                    <a:pt x="1176" y="109"/>
                  </a:lnTo>
                  <a:lnTo>
                    <a:pt x="1068" y="149"/>
                  </a:lnTo>
                  <a:lnTo>
                    <a:pt x="969" y="208"/>
                  </a:lnTo>
                  <a:lnTo>
                    <a:pt x="870" y="267"/>
                  </a:lnTo>
                  <a:lnTo>
                    <a:pt x="781" y="327"/>
                  </a:lnTo>
                  <a:lnTo>
                    <a:pt x="702" y="396"/>
                  </a:lnTo>
                  <a:lnTo>
                    <a:pt x="623" y="475"/>
                  </a:lnTo>
                  <a:lnTo>
                    <a:pt x="554" y="554"/>
                  </a:lnTo>
                  <a:lnTo>
                    <a:pt x="494" y="633"/>
                  </a:lnTo>
                  <a:lnTo>
                    <a:pt x="425" y="722"/>
                  </a:lnTo>
                  <a:lnTo>
                    <a:pt x="326" y="900"/>
                  </a:lnTo>
                  <a:lnTo>
                    <a:pt x="237" y="1078"/>
                  </a:lnTo>
                  <a:lnTo>
                    <a:pt x="168" y="1246"/>
                  </a:lnTo>
                  <a:lnTo>
                    <a:pt x="109" y="1414"/>
                  </a:lnTo>
                  <a:lnTo>
                    <a:pt x="69" y="1572"/>
                  </a:lnTo>
                  <a:lnTo>
                    <a:pt x="40" y="1711"/>
                  </a:lnTo>
                  <a:lnTo>
                    <a:pt x="0" y="1918"/>
                  </a:lnTo>
                  <a:lnTo>
                    <a:pt x="0" y="1997"/>
                  </a:lnTo>
                  <a:lnTo>
                    <a:pt x="366" y="2057"/>
                  </a:lnTo>
                  <a:lnTo>
                    <a:pt x="741" y="2126"/>
                  </a:lnTo>
                  <a:lnTo>
                    <a:pt x="1107" y="2215"/>
                  </a:lnTo>
                  <a:lnTo>
                    <a:pt x="1473" y="2304"/>
                  </a:lnTo>
                  <a:lnTo>
                    <a:pt x="1829" y="2393"/>
                  </a:lnTo>
                  <a:lnTo>
                    <a:pt x="2175" y="2491"/>
                  </a:lnTo>
                  <a:lnTo>
                    <a:pt x="2807" y="2689"/>
                  </a:lnTo>
                  <a:lnTo>
                    <a:pt x="3351" y="2867"/>
                  </a:lnTo>
                  <a:lnTo>
                    <a:pt x="3776" y="3025"/>
                  </a:lnTo>
                  <a:lnTo>
                    <a:pt x="4142" y="3164"/>
                  </a:lnTo>
                  <a:lnTo>
                    <a:pt x="4181" y="2946"/>
                  </a:lnTo>
                  <a:lnTo>
                    <a:pt x="4201" y="2739"/>
                  </a:lnTo>
                  <a:lnTo>
                    <a:pt x="4211" y="2531"/>
                  </a:lnTo>
                  <a:lnTo>
                    <a:pt x="4211" y="2343"/>
                  </a:lnTo>
                  <a:lnTo>
                    <a:pt x="4201" y="2155"/>
                  </a:lnTo>
                  <a:lnTo>
                    <a:pt x="4171" y="1977"/>
                  </a:lnTo>
                  <a:lnTo>
                    <a:pt x="4142" y="1809"/>
                  </a:lnTo>
                  <a:lnTo>
                    <a:pt x="4112" y="1651"/>
                  </a:lnTo>
                  <a:lnTo>
                    <a:pt x="4063" y="1493"/>
                  </a:lnTo>
                  <a:lnTo>
                    <a:pt x="4003" y="1345"/>
                  </a:lnTo>
                  <a:lnTo>
                    <a:pt x="3944" y="1206"/>
                  </a:lnTo>
                  <a:lnTo>
                    <a:pt x="3875" y="1078"/>
                  </a:lnTo>
                  <a:lnTo>
                    <a:pt x="3796" y="959"/>
                  </a:lnTo>
                  <a:lnTo>
                    <a:pt x="3717" y="841"/>
                  </a:lnTo>
                  <a:lnTo>
                    <a:pt x="3628" y="732"/>
                  </a:lnTo>
                  <a:lnTo>
                    <a:pt x="3529" y="633"/>
                  </a:lnTo>
                  <a:lnTo>
                    <a:pt x="3430" y="544"/>
                  </a:lnTo>
                  <a:lnTo>
                    <a:pt x="3321" y="455"/>
                  </a:lnTo>
                  <a:lnTo>
                    <a:pt x="3213" y="386"/>
                  </a:lnTo>
                  <a:lnTo>
                    <a:pt x="3104" y="307"/>
                  </a:lnTo>
                  <a:lnTo>
                    <a:pt x="2985" y="248"/>
                  </a:lnTo>
                  <a:lnTo>
                    <a:pt x="2857" y="188"/>
                  </a:lnTo>
                  <a:lnTo>
                    <a:pt x="2738" y="149"/>
                  </a:lnTo>
                  <a:lnTo>
                    <a:pt x="2610" y="99"/>
                  </a:lnTo>
                  <a:lnTo>
                    <a:pt x="2481" y="70"/>
                  </a:lnTo>
                  <a:lnTo>
                    <a:pt x="2353" y="40"/>
                  </a:lnTo>
                  <a:lnTo>
                    <a:pt x="2214" y="20"/>
                  </a:lnTo>
                  <a:lnTo>
                    <a:pt x="2086" y="10"/>
                  </a:lnTo>
                  <a:lnTo>
                    <a:pt x="19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204fb7e3b45_0_760"/>
            <p:cNvSpPr/>
            <p:nvPr/>
          </p:nvSpPr>
          <p:spPr>
            <a:xfrm>
              <a:off x="3205300" y="1912050"/>
              <a:ext cx="220200" cy="219950"/>
            </a:xfrm>
            <a:custGeom>
              <a:rect b="b" l="l" r="r" t="t"/>
              <a:pathLst>
                <a:path extrusionOk="0" h="8798" w="8808">
                  <a:moveTo>
                    <a:pt x="2946" y="0"/>
                  </a:moveTo>
                  <a:lnTo>
                    <a:pt x="178" y="1117"/>
                  </a:lnTo>
                  <a:lnTo>
                    <a:pt x="178" y="1167"/>
                  </a:lnTo>
                  <a:lnTo>
                    <a:pt x="178" y="1236"/>
                  </a:lnTo>
                  <a:lnTo>
                    <a:pt x="149" y="1453"/>
                  </a:lnTo>
                  <a:lnTo>
                    <a:pt x="109" y="1769"/>
                  </a:lnTo>
                  <a:lnTo>
                    <a:pt x="70" y="2165"/>
                  </a:lnTo>
                  <a:lnTo>
                    <a:pt x="30" y="2620"/>
                  </a:lnTo>
                  <a:lnTo>
                    <a:pt x="0" y="3124"/>
                  </a:lnTo>
                  <a:lnTo>
                    <a:pt x="0" y="3391"/>
                  </a:lnTo>
                  <a:lnTo>
                    <a:pt x="0" y="3657"/>
                  </a:lnTo>
                  <a:lnTo>
                    <a:pt x="10" y="3934"/>
                  </a:lnTo>
                  <a:lnTo>
                    <a:pt x="20" y="4201"/>
                  </a:lnTo>
                  <a:lnTo>
                    <a:pt x="50" y="4478"/>
                  </a:lnTo>
                  <a:lnTo>
                    <a:pt x="79" y="4755"/>
                  </a:lnTo>
                  <a:lnTo>
                    <a:pt x="129" y="5012"/>
                  </a:lnTo>
                  <a:lnTo>
                    <a:pt x="188" y="5278"/>
                  </a:lnTo>
                  <a:lnTo>
                    <a:pt x="267" y="5526"/>
                  </a:lnTo>
                  <a:lnTo>
                    <a:pt x="356" y="5763"/>
                  </a:lnTo>
                  <a:lnTo>
                    <a:pt x="455" y="5990"/>
                  </a:lnTo>
                  <a:lnTo>
                    <a:pt x="584" y="6208"/>
                  </a:lnTo>
                  <a:lnTo>
                    <a:pt x="653" y="6306"/>
                  </a:lnTo>
                  <a:lnTo>
                    <a:pt x="722" y="6405"/>
                  </a:lnTo>
                  <a:lnTo>
                    <a:pt x="801" y="6494"/>
                  </a:lnTo>
                  <a:lnTo>
                    <a:pt x="880" y="6583"/>
                  </a:lnTo>
                  <a:lnTo>
                    <a:pt x="969" y="6662"/>
                  </a:lnTo>
                  <a:lnTo>
                    <a:pt x="1058" y="6741"/>
                  </a:lnTo>
                  <a:lnTo>
                    <a:pt x="1157" y="6811"/>
                  </a:lnTo>
                  <a:lnTo>
                    <a:pt x="1256" y="6870"/>
                  </a:lnTo>
                  <a:lnTo>
                    <a:pt x="1364" y="6929"/>
                  </a:lnTo>
                  <a:lnTo>
                    <a:pt x="1483" y="6979"/>
                  </a:lnTo>
                  <a:lnTo>
                    <a:pt x="1602" y="7028"/>
                  </a:lnTo>
                  <a:lnTo>
                    <a:pt x="1730" y="7058"/>
                  </a:lnTo>
                  <a:lnTo>
                    <a:pt x="1859" y="7087"/>
                  </a:lnTo>
                  <a:lnTo>
                    <a:pt x="1997" y="7117"/>
                  </a:lnTo>
                  <a:lnTo>
                    <a:pt x="2145" y="7127"/>
                  </a:lnTo>
                  <a:lnTo>
                    <a:pt x="2294" y="7137"/>
                  </a:lnTo>
                  <a:lnTo>
                    <a:pt x="2600" y="7156"/>
                  </a:lnTo>
                  <a:lnTo>
                    <a:pt x="2887" y="7186"/>
                  </a:lnTo>
                  <a:lnTo>
                    <a:pt x="3163" y="7236"/>
                  </a:lnTo>
                  <a:lnTo>
                    <a:pt x="3430" y="7295"/>
                  </a:lnTo>
                  <a:lnTo>
                    <a:pt x="3687" y="7374"/>
                  </a:lnTo>
                  <a:lnTo>
                    <a:pt x="3924" y="7463"/>
                  </a:lnTo>
                  <a:lnTo>
                    <a:pt x="4162" y="7552"/>
                  </a:lnTo>
                  <a:lnTo>
                    <a:pt x="4389" y="7651"/>
                  </a:lnTo>
                  <a:lnTo>
                    <a:pt x="4597" y="7759"/>
                  </a:lnTo>
                  <a:lnTo>
                    <a:pt x="4804" y="7868"/>
                  </a:lnTo>
                  <a:lnTo>
                    <a:pt x="5200" y="8096"/>
                  </a:lnTo>
                  <a:lnTo>
                    <a:pt x="5565" y="8303"/>
                  </a:lnTo>
                  <a:lnTo>
                    <a:pt x="5911" y="8501"/>
                  </a:lnTo>
                  <a:lnTo>
                    <a:pt x="6079" y="8580"/>
                  </a:lnTo>
                  <a:lnTo>
                    <a:pt x="6247" y="8659"/>
                  </a:lnTo>
                  <a:lnTo>
                    <a:pt x="6405" y="8718"/>
                  </a:lnTo>
                  <a:lnTo>
                    <a:pt x="6564" y="8758"/>
                  </a:lnTo>
                  <a:lnTo>
                    <a:pt x="6722" y="8787"/>
                  </a:lnTo>
                  <a:lnTo>
                    <a:pt x="6870" y="8797"/>
                  </a:lnTo>
                  <a:lnTo>
                    <a:pt x="7028" y="8787"/>
                  </a:lnTo>
                  <a:lnTo>
                    <a:pt x="7186" y="8758"/>
                  </a:lnTo>
                  <a:lnTo>
                    <a:pt x="7335" y="8708"/>
                  </a:lnTo>
                  <a:lnTo>
                    <a:pt x="7493" y="8629"/>
                  </a:lnTo>
                  <a:lnTo>
                    <a:pt x="7651" y="8521"/>
                  </a:lnTo>
                  <a:lnTo>
                    <a:pt x="7819" y="8392"/>
                  </a:lnTo>
                  <a:lnTo>
                    <a:pt x="7977" y="8224"/>
                  </a:lnTo>
                  <a:lnTo>
                    <a:pt x="8145" y="8026"/>
                  </a:lnTo>
                  <a:lnTo>
                    <a:pt x="8323" y="7799"/>
                  </a:lnTo>
                  <a:lnTo>
                    <a:pt x="8501" y="7532"/>
                  </a:lnTo>
                  <a:lnTo>
                    <a:pt x="8580" y="7394"/>
                  </a:lnTo>
                  <a:lnTo>
                    <a:pt x="8649" y="7245"/>
                  </a:lnTo>
                  <a:lnTo>
                    <a:pt x="8709" y="7097"/>
                  </a:lnTo>
                  <a:lnTo>
                    <a:pt x="8748" y="6949"/>
                  </a:lnTo>
                  <a:lnTo>
                    <a:pt x="8778" y="6801"/>
                  </a:lnTo>
                  <a:lnTo>
                    <a:pt x="8797" y="6642"/>
                  </a:lnTo>
                  <a:lnTo>
                    <a:pt x="8807" y="6494"/>
                  </a:lnTo>
                  <a:lnTo>
                    <a:pt x="8807" y="6336"/>
                  </a:lnTo>
                  <a:lnTo>
                    <a:pt x="8797" y="6178"/>
                  </a:lnTo>
                  <a:lnTo>
                    <a:pt x="8768" y="6030"/>
                  </a:lnTo>
                  <a:lnTo>
                    <a:pt x="8738" y="5872"/>
                  </a:lnTo>
                  <a:lnTo>
                    <a:pt x="8699" y="5713"/>
                  </a:lnTo>
                  <a:lnTo>
                    <a:pt x="8639" y="5555"/>
                  </a:lnTo>
                  <a:lnTo>
                    <a:pt x="8580" y="5397"/>
                  </a:lnTo>
                  <a:lnTo>
                    <a:pt x="8511" y="5239"/>
                  </a:lnTo>
                  <a:lnTo>
                    <a:pt x="8442" y="5071"/>
                  </a:lnTo>
                  <a:lnTo>
                    <a:pt x="8353" y="4913"/>
                  </a:lnTo>
                  <a:lnTo>
                    <a:pt x="8264" y="4755"/>
                  </a:lnTo>
                  <a:lnTo>
                    <a:pt x="8056" y="4438"/>
                  </a:lnTo>
                  <a:lnTo>
                    <a:pt x="7829" y="4122"/>
                  </a:lnTo>
                  <a:lnTo>
                    <a:pt x="7582" y="3816"/>
                  </a:lnTo>
                  <a:lnTo>
                    <a:pt x="7315" y="3509"/>
                  </a:lnTo>
                  <a:lnTo>
                    <a:pt x="7038" y="3213"/>
                  </a:lnTo>
                  <a:lnTo>
                    <a:pt x="6742" y="2916"/>
                  </a:lnTo>
                  <a:lnTo>
                    <a:pt x="6445" y="2629"/>
                  </a:lnTo>
                  <a:lnTo>
                    <a:pt x="6129" y="2353"/>
                  </a:lnTo>
                  <a:lnTo>
                    <a:pt x="5822" y="2086"/>
                  </a:lnTo>
                  <a:lnTo>
                    <a:pt x="5516" y="1829"/>
                  </a:lnTo>
                  <a:lnTo>
                    <a:pt x="5209" y="1582"/>
                  </a:lnTo>
                  <a:lnTo>
                    <a:pt x="4616" y="1137"/>
                  </a:lnTo>
                  <a:lnTo>
                    <a:pt x="4083" y="751"/>
                  </a:lnTo>
                  <a:lnTo>
                    <a:pt x="3628" y="435"/>
                  </a:lnTo>
                  <a:lnTo>
                    <a:pt x="3262" y="208"/>
                  </a:lnTo>
                  <a:lnTo>
                    <a:pt x="2946" y="0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204fb7e3b45_0_760"/>
            <p:cNvSpPr/>
            <p:nvPr/>
          </p:nvSpPr>
          <p:spPr>
            <a:xfrm>
              <a:off x="3960225" y="1675800"/>
              <a:ext cx="188325" cy="197975"/>
            </a:xfrm>
            <a:custGeom>
              <a:rect b="b" l="l" r="r" t="t"/>
              <a:pathLst>
                <a:path extrusionOk="0" h="7919" w="7533">
                  <a:moveTo>
                    <a:pt x="6168" y="1"/>
                  </a:moveTo>
                  <a:lnTo>
                    <a:pt x="3400" y="1266"/>
                  </a:lnTo>
                  <a:lnTo>
                    <a:pt x="3124" y="1473"/>
                  </a:lnTo>
                  <a:lnTo>
                    <a:pt x="2817" y="1711"/>
                  </a:lnTo>
                  <a:lnTo>
                    <a:pt x="2442" y="2037"/>
                  </a:lnTo>
                  <a:lnTo>
                    <a:pt x="2027" y="2412"/>
                  </a:lnTo>
                  <a:lnTo>
                    <a:pt x="1799" y="2630"/>
                  </a:lnTo>
                  <a:lnTo>
                    <a:pt x="1582" y="2857"/>
                  </a:lnTo>
                  <a:lnTo>
                    <a:pt x="1364" y="3085"/>
                  </a:lnTo>
                  <a:lnTo>
                    <a:pt x="1147" y="3332"/>
                  </a:lnTo>
                  <a:lnTo>
                    <a:pt x="939" y="3589"/>
                  </a:lnTo>
                  <a:lnTo>
                    <a:pt x="742" y="3846"/>
                  </a:lnTo>
                  <a:lnTo>
                    <a:pt x="564" y="4103"/>
                  </a:lnTo>
                  <a:lnTo>
                    <a:pt x="405" y="4370"/>
                  </a:lnTo>
                  <a:lnTo>
                    <a:pt x="267" y="4636"/>
                  </a:lnTo>
                  <a:lnTo>
                    <a:pt x="208" y="4775"/>
                  </a:lnTo>
                  <a:lnTo>
                    <a:pt x="158" y="4903"/>
                  </a:lnTo>
                  <a:lnTo>
                    <a:pt x="109" y="5042"/>
                  </a:lnTo>
                  <a:lnTo>
                    <a:pt x="69" y="5170"/>
                  </a:lnTo>
                  <a:lnTo>
                    <a:pt x="40" y="5299"/>
                  </a:lnTo>
                  <a:lnTo>
                    <a:pt x="20" y="5437"/>
                  </a:lnTo>
                  <a:lnTo>
                    <a:pt x="10" y="5566"/>
                  </a:lnTo>
                  <a:lnTo>
                    <a:pt x="0" y="5694"/>
                  </a:lnTo>
                  <a:lnTo>
                    <a:pt x="10" y="5823"/>
                  </a:lnTo>
                  <a:lnTo>
                    <a:pt x="30" y="5951"/>
                  </a:lnTo>
                  <a:lnTo>
                    <a:pt x="50" y="6070"/>
                  </a:lnTo>
                  <a:lnTo>
                    <a:pt x="89" y="6198"/>
                  </a:lnTo>
                  <a:lnTo>
                    <a:pt x="139" y="6317"/>
                  </a:lnTo>
                  <a:lnTo>
                    <a:pt x="198" y="6435"/>
                  </a:lnTo>
                  <a:lnTo>
                    <a:pt x="277" y="6554"/>
                  </a:lnTo>
                  <a:lnTo>
                    <a:pt x="356" y="6663"/>
                  </a:lnTo>
                  <a:lnTo>
                    <a:pt x="455" y="6771"/>
                  </a:lnTo>
                  <a:lnTo>
                    <a:pt x="574" y="6880"/>
                  </a:lnTo>
                  <a:lnTo>
                    <a:pt x="702" y="6989"/>
                  </a:lnTo>
                  <a:lnTo>
                    <a:pt x="840" y="7088"/>
                  </a:lnTo>
                  <a:lnTo>
                    <a:pt x="999" y="7187"/>
                  </a:lnTo>
                  <a:lnTo>
                    <a:pt x="1167" y="7276"/>
                  </a:lnTo>
                  <a:lnTo>
                    <a:pt x="1354" y="7365"/>
                  </a:lnTo>
                  <a:lnTo>
                    <a:pt x="1552" y="7454"/>
                  </a:lnTo>
                  <a:lnTo>
                    <a:pt x="1779" y="7533"/>
                  </a:lnTo>
                  <a:lnTo>
                    <a:pt x="2007" y="7612"/>
                  </a:lnTo>
                  <a:lnTo>
                    <a:pt x="2254" y="7681"/>
                  </a:lnTo>
                  <a:lnTo>
                    <a:pt x="2481" y="7740"/>
                  </a:lnTo>
                  <a:lnTo>
                    <a:pt x="2699" y="7790"/>
                  </a:lnTo>
                  <a:lnTo>
                    <a:pt x="2906" y="7839"/>
                  </a:lnTo>
                  <a:lnTo>
                    <a:pt x="3114" y="7869"/>
                  </a:lnTo>
                  <a:lnTo>
                    <a:pt x="3302" y="7888"/>
                  </a:lnTo>
                  <a:lnTo>
                    <a:pt x="3480" y="7908"/>
                  </a:lnTo>
                  <a:lnTo>
                    <a:pt x="3657" y="7918"/>
                  </a:lnTo>
                  <a:lnTo>
                    <a:pt x="3816" y="7918"/>
                  </a:lnTo>
                  <a:lnTo>
                    <a:pt x="3974" y="7908"/>
                  </a:lnTo>
                  <a:lnTo>
                    <a:pt x="4122" y="7888"/>
                  </a:lnTo>
                  <a:lnTo>
                    <a:pt x="4270" y="7869"/>
                  </a:lnTo>
                  <a:lnTo>
                    <a:pt x="4399" y="7839"/>
                  </a:lnTo>
                  <a:lnTo>
                    <a:pt x="4527" y="7809"/>
                  </a:lnTo>
                  <a:lnTo>
                    <a:pt x="4646" y="7770"/>
                  </a:lnTo>
                  <a:lnTo>
                    <a:pt x="4755" y="7720"/>
                  </a:lnTo>
                  <a:lnTo>
                    <a:pt x="4863" y="7671"/>
                  </a:lnTo>
                  <a:lnTo>
                    <a:pt x="4962" y="7612"/>
                  </a:lnTo>
                  <a:lnTo>
                    <a:pt x="5051" y="7542"/>
                  </a:lnTo>
                  <a:lnTo>
                    <a:pt x="5140" y="7473"/>
                  </a:lnTo>
                  <a:lnTo>
                    <a:pt x="5219" y="7404"/>
                  </a:lnTo>
                  <a:lnTo>
                    <a:pt x="5298" y="7325"/>
                  </a:lnTo>
                  <a:lnTo>
                    <a:pt x="5367" y="7246"/>
                  </a:lnTo>
                  <a:lnTo>
                    <a:pt x="5437" y="7157"/>
                  </a:lnTo>
                  <a:lnTo>
                    <a:pt x="5555" y="6979"/>
                  </a:lnTo>
                  <a:lnTo>
                    <a:pt x="5664" y="6781"/>
                  </a:lnTo>
                  <a:lnTo>
                    <a:pt x="5753" y="6574"/>
                  </a:lnTo>
                  <a:lnTo>
                    <a:pt x="5822" y="6366"/>
                  </a:lnTo>
                  <a:lnTo>
                    <a:pt x="5891" y="6149"/>
                  </a:lnTo>
                  <a:lnTo>
                    <a:pt x="5951" y="5921"/>
                  </a:lnTo>
                  <a:lnTo>
                    <a:pt x="6049" y="5477"/>
                  </a:lnTo>
                  <a:lnTo>
                    <a:pt x="6138" y="5042"/>
                  </a:lnTo>
                  <a:lnTo>
                    <a:pt x="6227" y="4627"/>
                  </a:lnTo>
                  <a:lnTo>
                    <a:pt x="6277" y="4439"/>
                  </a:lnTo>
                  <a:lnTo>
                    <a:pt x="6336" y="4261"/>
                  </a:lnTo>
                  <a:lnTo>
                    <a:pt x="6405" y="4093"/>
                  </a:lnTo>
                  <a:lnTo>
                    <a:pt x="6494" y="3945"/>
                  </a:lnTo>
                  <a:lnTo>
                    <a:pt x="6534" y="3885"/>
                  </a:lnTo>
                  <a:lnTo>
                    <a:pt x="6583" y="3826"/>
                  </a:lnTo>
                  <a:lnTo>
                    <a:pt x="6633" y="3767"/>
                  </a:lnTo>
                  <a:lnTo>
                    <a:pt x="6692" y="3717"/>
                  </a:lnTo>
                  <a:lnTo>
                    <a:pt x="6751" y="3668"/>
                  </a:lnTo>
                  <a:lnTo>
                    <a:pt x="6820" y="3628"/>
                  </a:lnTo>
                  <a:lnTo>
                    <a:pt x="6890" y="3599"/>
                  </a:lnTo>
                  <a:lnTo>
                    <a:pt x="6959" y="3579"/>
                  </a:lnTo>
                  <a:lnTo>
                    <a:pt x="7107" y="3529"/>
                  </a:lnTo>
                  <a:lnTo>
                    <a:pt x="7226" y="3460"/>
                  </a:lnTo>
                  <a:lnTo>
                    <a:pt x="7325" y="3381"/>
                  </a:lnTo>
                  <a:lnTo>
                    <a:pt x="7404" y="3292"/>
                  </a:lnTo>
                  <a:lnTo>
                    <a:pt x="7463" y="3183"/>
                  </a:lnTo>
                  <a:lnTo>
                    <a:pt x="7502" y="3075"/>
                  </a:lnTo>
                  <a:lnTo>
                    <a:pt x="7522" y="2956"/>
                  </a:lnTo>
                  <a:lnTo>
                    <a:pt x="7532" y="2818"/>
                  </a:lnTo>
                  <a:lnTo>
                    <a:pt x="7532" y="2689"/>
                  </a:lnTo>
                  <a:lnTo>
                    <a:pt x="7512" y="2541"/>
                  </a:lnTo>
                  <a:lnTo>
                    <a:pt x="7483" y="2393"/>
                  </a:lnTo>
                  <a:lnTo>
                    <a:pt x="7433" y="2244"/>
                  </a:lnTo>
                  <a:lnTo>
                    <a:pt x="7384" y="2086"/>
                  </a:lnTo>
                  <a:lnTo>
                    <a:pt x="7325" y="1928"/>
                  </a:lnTo>
                  <a:lnTo>
                    <a:pt x="7186" y="1612"/>
                  </a:lnTo>
                  <a:lnTo>
                    <a:pt x="7028" y="1305"/>
                  </a:lnTo>
                  <a:lnTo>
                    <a:pt x="6860" y="1009"/>
                  </a:lnTo>
                  <a:lnTo>
                    <a:pt x="6682" y="732"/>
                  </a:lnTo>
                  <a:lnTo>
                    <a:pt x="6524" y="495"/>
                  </a:lnTo>
                  <a:lnTo>
                    <a:pt x="6267" y="139"/>
                  </a:lnTo>
                  <a:lnTo>
                    <a:pt x="6168" y="1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204fb7e3b45_0_760"/>
            <p:cNvSpPr/>
            <p:nvPr/>
          </p:nvSpPr>
          <p:spPr>
            <a:xfrm>
              <a:off x="2934950" y="1666425"/>
              <a:ext cx="528350" cy="289625"/>
            </a:xfrm>
            <a:custGeom>
              <a:rect b="b" l="l" r="r" t="t"/>
              <a:pathLst>
                <a:path extrusionOk="0" h="11585" w="21134">
                  <a:moveTo>
                    <a:pt x="6623" y="0"/>
                  </a:moveTo>
                  <a:lnTo>
                    <a:pt x="6119" y="10"/>
                  </a:lnTo>
                  <a:lnTo>
                    <a:pt x="5625" y="40"/>
                  </a:lnTo>
                  <a:lnTo>
                    <a:pt x="5141" y="79"/>
                  </a:lnTo>
                  <a:lnTo>
                    <a:pt x="4656" y="148"/>
                  </a:lnTo>
                  <a:lnTo>
                    <a:pt x="4419" y="188"/>
                  </a:lnTo>
                  <a:lnTo>
                    <a:pt x="4192" y="237"/>
                  </a:lnTo>
                  <a:lnTo>
                    <a:pt x="3964" y="287"/>
                  </a:lnTo>
                  <a:lnTo>
                    <a:pt x="3737" y="346"/>
                  </a:lnTo>
                  <a:lnTo>
                    <a:pt x="3510" y="415"/>
                  </a:lnTo>
                  <a:lnTo>
                    <a:pt x="3292" y="484"/>
                  </a:lnTo>
                  <a:lnTo>
                    <a:pt x="3085" y="563"/>
                  </a:lnTo>
                  <a:lnTo>
                    <a:pt x="2877" y="652"/>
                  </a:lnTo>
                  <a:lnTo>
                    <a:pt x="2679" y="741"/>
                  </a:lnTo>
                  <a:lnTo>
                    <a:pt x="2482" y="840"/>
                  </a:lnTo>
                  <a:lnTo>
                    <a:pt x="2284" y="949"/>
                  </a:lnTo>
                  <a:lnTo>
                    <a:pt x="2106" y="1068"/>
                  </a:lnTo>
                  <a:lnTo>
                    <a:pt x="1928" y="1186"/>
                  </a:lnTo>
                  <a:lnTo>
                    <a:pt x="1750" y="1325"/>
                  </a:lnTo>
                  <a:lnTo>
                    <a:pt x="1592" y="1463"/>
                  </a:lnTo>
                  <a:lnTo>
                    <a:pt x="1434" y="1611"/>
                  </a:lnTo>
                  <a:lnTo>
                    <a:pt x="1276" y="1759"/>
                  </a:lnTo>
                  <a:lnTo>
                    <a:pt x="1138" y="1927"/>
                  </a:lnTo>
                  <a:lnTo>
                    <a:pt x="999" y="2096"/>
                  </a:lnTo>
                  <a:lnTo>
                    <a:pt x="871" y="2273"/>
                  </a:lnTo>
                  <a:lnTo>
                    <a:pt x="752" y="2461"/>
                  </a:lnTo>
                  <a:lnTo>
                    <a:pt x="633" y="2649"/>
                  </a:lnTo>
                  <a:lnTo>
                    <a:pt x="535" y="2837"/>
                  </a:lnTo>
                  <a:lnTo>
                    <a:pt x="436" y="3044"/>
                  </a:lnTo>
                  <a:lnTo>
                    <a:pt x="347" y="3252"/>
                  </a:lnTo>
                  <a:lnTo>
                    <a:pt x="268" y="3460"/>
                  </a:lnTo>
                  <a:lnTo>
                    <a:pt x="198" y="3667"/>
                  </a:lnTo>
                  <a:lnTo>
                    <a:pt x="139" y="3885"/>
                  </a:lnTo>
                  <a:lnTo>
                    <a:pt x="90" y="4112"/>
                  </a:lnTo>
                  <a:lnTo>
                    <a:pt x="50" y="4339"/>
                  </a:lnTo>
                  <a:lnTo>
                    <a:pt x="21" y="4567"/>
                  </a:lnTo>
                  <a:lnTo>
                    <a:pt x="11" y="4794"/>
                  </a:lnTo>
                  <a:lnTo>
                    <a:pt x="1" y="5021"/>
                  </a:lnTo>
                  <a:lnTo>
                    <a:pt x="1" y="5259"/>
                  </a:lnTo>
                  <a:lnTo>
                    <a:pt x="11" y="5496"/>
                  </a:lnTo>
                  <a:lnTo>
                    <a:pt x="40" y="5723"/>
                  </a:lnTo>
                  <a:lnTo>
                    <a:pt x="80" y="5960"/>
                  </a:lnTo>
                  <a:lnTo>
                    <a:pt x="129" y="6198"/>
                  </a:lnTo>
                  <a:lnTo>
                    <a:pt x="189" y="6435"/>
                  </a:lnTo>
                  <a:lnTo>
                    <a:pt x="258" y="6672"/>
                  </a:lnTo>
                  <a:lnTo>
                    <a:pt x="347" y="6899"/>
                  </a:lnTo>
                  <a:lnTo>
                    <a:pt x="446" y="7137"/>
                  </a:lnTo>
                  <a:lnTo>
                    <a:pt x="554" y="7364"/>
                  </a:lnTo>
                  <a:lnTo>
                    <a:pt x="683" y="7591"/>
                  </a:lnTo>
                  <a:lnTo>
                    <a:pt x="811" y="7819"/>
                  </a:lnTo>
                  <a:lnTo>
                    <a:pt x="969" y="8046"/>
                  </a:lnTo>
                  <a:lnTo>
                    <a:pt x="1128" y="8263"/>
                  </a:lnTo>
                  <a:lnTo>
                    <a:pt x="1315" y="8481"/>
                  </a:lnTo>
                  <a:lnTo>
                    <a:pt x="1503" y="8688"/>
                  </a:lnTo>
                  <a:lnTo>
                    <a:pt x="1711" y="8896"/>
                  </a:lnTo>
                  <a:lnTo>
                    <a:pt x="1938" y="9094"/>
                  </a:lnTo>
                  <a:lnTo>
                    <a:pt x="2175" y="9291"/>
                  </a:lnTo>
                  <a:lnTo>
                    <a:pt x="2422" y="9489"/>
                  </a:lnTo>
                  <a:lnTo>
                    <a:pt x="2689" y="9677"/>
                  </a:lnTo>
                  <a:lnTo>
                    <a:pt x="2976" y="9855"/>
                  </a:lnTo>
                  <a:lnTo>
                    <a:pt x="3273" y="10023"/>
                  </a:lnTo>
                  <a:lnTo>
                    <a:pt x="3589" y="10191"/>
                  </a:lnTo>
                  <a:lnTo>
                    <a:pt x="3925" y="10349"/>
                  </a:lnTo>
                  <a:lnTo>
                    <a:pt x="4271" y="10497"/>
                  </a:lnTo>
                  <a:lnTo>
                    <a:pt x="4637" y="10646"/>
                  </a:lnTo>
                  <a:lnTo>
                    <a:pt x="5022" y="10774"/>
                  </a:lnTo>
                  <a:lnTo>
                    <a:pt x="5417" y="10903"/>
                  </a:lnTo>
                  <a:lnTo>
                    <a:pt x="5833" y="11021"/>
                  </a:lnTo>
                  <a:lnTo>
                    <a:pt x="6268" y="11130"/>
                  </a:lnTo>
                  <a:lnTo>
                    <a:pt x="6722" y="11219"/>
                  </a:lnTo>
                  <a:lnTo>
                    <a:pt x="7197" y="11308"/>
                  </a:lnTo>
                  <a:lnTo>
                    <a:pt x="7681" y="11387"/>
                  </a:lnTo>
                  <a:lnTo>
                    <a:pt x="8195" y="11446"/>
                  </a:lnTo>
                  <a:lnTo>
                    <a:pt x="8719" y="11496"/>
                  </a:lnTo>
                  <a:lnTo>
                    <a:pt x="9262" y="11535"/>
                  </a:lnTo>
                  <a:lnTo>
                    <a:pt x="9826" y="11565"/>
                  </a:lnTo>
                  <a:lnTo>
                    <a:pt x="10409" y="11585"/>
                  </a:lnTo>
                  <a:lnTo>
                    <a:pt x="11012" y="11585"/>
                  </a:lnTo>
                  <a:lnTo>
                    <a:pt x="11645" y="11575"/>
                  </a:lnTo>
                  <a:lnTo>
                    <a:pt x="12287" y="11555"/>
                  </a:lnTo>
                  <a:lnTo>
                    <a:pt x="12949" y="11515"/>
                  </a:lnTo>
                  <a:lnTo>
                    <a:pt x="13631" y="11456"/>
                  </a:lnTo>
                  <a:lnTo>
                    <a:pt x="14343" y="11387"/>
                  </a:lnTo>
                  <a:lnTo>
                    <a:pt x="15035" y="11308"/>
                  </a:lnTo>
                  <a:lnTo>
                    <a:pt x="15687" y="11219"/>
                  </a:lnTo>
                  <a:lnTo>
                    <a:pt x="16290" y="11120"/>
                  </a:lnTo>
                  <a:lnTo>
                    <a:pt x="16854" y="11011"/>
                  </a:lnTo>
                  <a:lnTo>
                    <a:pt x="17387" y="10893"/>
                  </a:lnTo>
                  <a:lnTo>
                    <a:pt x="17872" y="10764"/>
                  </a:lnTo>
                  <a:lnTo>
                    <a:pt x="18317" y="10636"/>
                  </a:lnTo>
                  <a:lnTo>
                    <a:pt x="18732" y="10497"/>
                  </a:lnTo>
                  <a:lnTo>
                    <a:pt x="19097" y="10349"/>
                  </a:lnTo>
                  <a:lnTo>
                    <a:pt x="19443" y="10191"/>
                  </a:lnTo>
                  <a:lnTo>
                    <a:pt x="19740" y="10033"/>
                  </a:lnTo>
                  <a:lnTo>
                    <a:pt x="20017" y="9865"/>
                  </a:lnTo>
                  <a:lnTo>
                    <a:pt x="20254" y="9687"/>
                  </a:lnTo>
                  <a:lnTo>
                    <a:pt x="20363" y="9598"/>
                  </a:lnTo>
                  <a:lnTo>
                    <a:pt x="20462" y="9509"/>
                  </a:lnTo>
                  <a:lnTo>
                    <a:pt x="20550" y="9420"/>
                  </a:lnTo>
                  <a:lnTo>
                    <a:pt x="20639" y="9321"/>
                  </a:lnTo>
                  <a:lnTo>
                    <a:pt x="20719" y="9232"/>
                  </a:lnTo>
                  <a:lnTo>
                    <a:pt x="20788" y="9133"/>
                  </a:lnTo>
                  <a:lnTo>
                    <a:pt x="20847" y="9034"/>
                  </a:lnTo>
                  <a:lnTo>
                    <a:pt x="20906" y="8945"/>
                  </a:lnTo>
                  <a:lnTo>
                    <a:pt x="20956" y="8847"/>
                  </a:lnTo>
                  <a:lnTo>
                    <a:pt x="21005" y="8748"/>
                  </a:lnTo>
                  <a:lnTo>
                    <a:pt x="21035" y="8639"/>
                  </a:lnTo>
                  <a:lnTo>
                    <a:pt x="21064" y="8540"/>
                  </a:lnTo>
                  <a:lnTo>
                    <a:pt x="21094" y="8441"/>
                  </a:lnTo>
                  <a:lnTo>
                    <a:pt x="21114" y="8342"/>
                  </a:lnTo>
                  <a:lnTo>
                    <a:pt x="21134" y="8135"/>
                  </a:lnTo>
                  <a:lnTo>
                    <a:pt x="21124" y="7917"/>
                  </a:lnTo>
                  <a:lnTo>
                    <a:pt x="21104" y="7710"/>
                  </a:lnTo>
                  <a:lnTo>
                    <a:pt x="21055" y="7492"/>
                  </a:lnTo>
                  <a:lnTo>
                    <a:pt x="20995" y="7275"/>
                  </a:lnTo>
                  <a:lnTo>
                    <a:pt x="20906" y="7058"/>
                  </a:lnTo>
                  <a:lnTo>
                    <a:pt x="20807" y="6840"/>
                  </a:lnTo>
                  <a:lnTo>
                    <a:pt x="20689" y="6623"/>
                  </a:lnTo>
                  <a:lnTo>
                    <a:pt x="20550" y="6405"/>
                  </a:lnTo>
                  <a:lnTo>
                    <a:pt x="20402" y="6188"/>
                  </a:lnTo>
                  <a:lnTo>
                    <a:pt x="20244" y="5970"/>
                  </a:lnTo>
                  <a:lnTo>
                    <a:pt x="20066" y="5753"/>
                  </a:lnTo>
                  <a:lnTo>
                    <a:pt x="19888" y="5535"/>
                  </a:lnTo>
                  <a:lnTo>
                    <a:pt x="19691" y="5318"/>
                  </a:lnTo>
                  <a:lnTo>
                    <a:pt x="19493" y="5100"/>
                  </a:lnTo>
                  <a:lnTo>
                    <a:pt x="19275" y="4893"/>
                  </a:lnTo>
                  <a:lnTo>
                    <a:pt x="19058" y="4685"/>
                  </a:lnTo>
                  <a:lnTo>
                    <a:pt x="18831" y="4478"/>
                  </a:lnTo>
                  <a:lnTo>
                    <a:pt x="18366" y="4082"/>
                  </a:lnTo>
                  <a:lnTo>
                    <a:pt x="17892" y="3697"/>
                  </a:lnTo>
                  <a:lnTo>
                    <a:pt x="17417" y="3331"/>
                  </a:lnTo>
                  <a:lnTo>
                    <a:pt x="16943" y="2985"/>
                  </a:lnTo>
                  <a:lnTo>
                    <a:pt x="16488" y="2669"/>
                  </a:lnTo>
                  <a:lnTo>
                    <a:pt x="16053" y="2372"/>
                  </a:lnTo>
                  <a:lnTo>
                    <a:pt x="15648" y="2115"/>
                  </a:lnTo>
                  <a:lnTo>
                    <a:pt x="14966" y="1690"/>
                  </a:lnTo>
                  <a:lnTo>
                    <a:pt x="14511" y="1414"/>
                  </a:lnTo>
                  <a:lnTo>
                    <a:pt x="14343" y="1325"/>
                  </a:lnTo>
                  <a:lnTo>
                    <a:pt x="13740" y="1147"/>
                  </a:lnTo>
                  <a:lnTo>
                    <a:pt x="13216" y="1008"/>
                  </a:lnTo>
                  <a:lnTo>
                    <a:pt x="12574" y="840"/>
                  </a:lnTo>
                  <a:lnTo>
                    <a:pt x="11823" y="662"/>
                  </a:lnTo>
                  <a:lnTo>
                    <a:pt x="11417" y="573"/>
                  </a:lnTo>
                  <a:lnTo>
                    <a:pt x="10992" y="484"/>
                  </a:lnTo>
                  <a:lnTo>
                    <a:pt x="10547" y="395"/>
                  </a:lnTo>
                  <a:lnTo>
                    <a:pt x="10083" y="316"/>
                  </a:lnTo>
                  <a:lnTo>
                    <a:pt x="9608" y="247"/>
                  </a:lnTo>
                  <a:lnTo>
                    <a:pt x="9124" y="178"/>
                  </a:lnTo>
                  <a:lnTo>
                    <a:pt x="8630" y="119"/>
                  </a:lnTo>
                  <a:lnTo>
                    <a:pt x="8136" y="69"/>
                  </a:lnTo>
                  <a:lnTo>
                    <a:pt x="7632" y="30"/>
                  </a:lnTo>
                  <a:lnTo>
                    <a:pt x="7127" y="10"/>
                  </a:lnTo>
                  <a:lnTo>
                    <a:pt x="6623" y="0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204fb7e3b45_0_760"/>
            <p:cNvSpPr/>
            <p:nvPr/>
          </p:nvSpPr>
          <p:spPr>
            <a:xfrm>
              <a:off x="3128700" y="1172200"/>
              <a:ext cx="1128075" cy="1007250"/>
            </a:xfrm>
            <a:custGeom>
              <a:rect b="b" l="l" r="r" t="t"/>
              <a:pathLst>
                <a:path extrusionOk="0" h="40290" w="45123">
                  <a:moveTo>
                    <a:pt x="16814" y="0"/>
                  </a:moveTo>
                  <a:lnTo>
                    <a:pt x="16151" y="10"/>
                  </a:lnTo>
                  <a:lnTo>
                    <a:pt x="15489" y="40"/>
                  </a:lnTo>
                  <a:lnTo>
                    <a:pt x="14797" y="89"/>
                  </a:lnTo>
                  <a:lnTo>
                    <a:pt x="14095" y="158"/>
                  </a:lnTo>
                  <a:lnTo>
                    <a:pt x="13384" y="247"/>
                  </a:lnTo>
                  <a:lnTo>
                    <a:pt x="13018" y="297"/>
                  </a:lnTo>
                  <a:lnTo>
                    <a:pt x="12672" y="356"/>
                  </a:lnTo>
                  <a:lnTo>
                    <a:pt x="12316" y="415"/>
                  </a:lnTo>
                  <a:lnTo>
                    <a:pt x="11980" y="484"/>
                  </a:lnTo>
                  <a:lnTo>
                    <a:pt x="11644" y="554"/>
                  </a:lnTo>
                  <a:lnTo>
                    <a:pt x="11308" y="633"/>
                  </a:lnTo>
                  <a:lnTo>
                    <a:pt x="10982" y="712"/>
                  </a:lnTo>
                  <a:lnTo>
                    <a:pt x="10656" y="801"/>
                  </a:lnTo>
                  <a:lnTo>
                    <a:pt x="10349" y="900"/>
                  </a:lnTo>
                  <a:lnTo>
                    <a:pt x="10033" y="998"/>
                  </a:lnTo>
                  <a:lnTo>
                    <a:pt x="9726" y="1097"/>
                  </a:lnTo>
                  <a:lnTo>
                    <a:pt x="9430" y="1206"/>
                  </a:lnTo>
                  <a:lnTo>
                    <a:pt x="9133" y="1325"/>
                  </a:lnTo>
                  <a:lnTo>
                    <a:pt x="8847" y="1443"/>
                  </a:lnTo>
                  <a:lnTo>
                    <a:pt x="8560" y="1562"/>
                  </a:lnTo>
                  <a:lnTo>
                    <a:pt x="8283" y="1690"/>
                  </a:lnTo>
                  <a:lnTo>
                    <a:pt x="8016" y="1819"/>
                  </a:lnTo>
                  <a:lnTo>
                    <a:pt x="7750" y="1957"/>
                  </a:lnTo>
                  <a:lnTo>
                    <a:pt x="7483" y="2096"/>
                  </a:lnTo>
                  <a:lnTo>
                    <a:pt x="7226" y="2244"/>
                  </a:lnTo>
                  <a:lnTo>
                    <a:pt x="6979" y="2392"/>
                  </a:lnTo>
                  <a:lnTo>
                    <a:pt x="6722" y="2540"/>
                  </a:lnTo>
                  <a:lnTo>
                    <a:pt x="6484" y="2699"/>
                  </a:lnTo>
                  <a:lnTo>
                    <a:pt x="6247" y="2867"/>
                  </a:lnTo>
                  <a:lnTo>
                    <a:pt x="6010" y="3025"/>
                  </a:lnTo>
                  <a:lnTo>
                    <a:pt x="5783" y="3203"/>
                  </a:lnTo>
                  <a:lnTo>
                    <a:pt x="5565" y="3371"/>
                  </a:lnTo>
                  <a:lnTo>
                    <a:pt x="5348" y="3549"/>
                  </a:lnTo>
                  <a:lnTo>
                    <a:pt x="5130" y="3727"/>
                  </a:lnTo>
                  <a:lnTo>
                    <a:pt x="4923" y="3914"/>
                  </a:lnTo>
                  <a:lnTo>
                    <a:pt x="4527" y="4290"/>
                  </a:lnTo>
                  <a:lnTo>
                    <a:pt x="4142" y="4685"/>
                  </a:lnTo>
                  <a:lnTo>
                    <a:pt x="3776" y="5091"/>
                  </a:lnTo>
                  <a:lnTo>
                    <a:pt x="3430" y="5516"/>
                  </a:lnTo>
                  <a:lnTo>
                    <a:pt x="3104" y="5941"/>
                  </a:lnTo>
                  <a:lnTo>
                    <a:pt x="2797" y="6386"/>
                  </a:lnTo>
                  <a:lnTo>
                    <a:pt x="2501" y="6840"/>
                  </a:lnTo>
                  <a:lnTo>
                    <a:pt x="2224" y="7305"/>
                  </a:lnTo>
                  <a:lnTo>
                    <a:pt x="1967" y="7779"/>
                  </a:lnTo>
                  <a:lnTo>
                    <a:pt x="1730" y="8264"/>
                  </a:lnTo>
                  <a:lnTo>
                    <a:pt x="1512" y="8748"/>
                  </a:lnTo>
                  <a:lnTo>
                    <a:pt x="1305" y="9252"/>
                  </a:lnTo>
                  <a:lnTo>
                    <a:pt x="1107" y="9756"/>
                  </a:lnTo>
                  <a:lnTo>
                    <a:pt x="939" y="10280"/>
                  </a:lnTo>
                  <a:lnTo>
                    <a:pt x="781" y="10794"/>
                  </a:lnTo>
                  <a:lnTo>
                    <a:pt x="633" y="11328"/>
                  </a:lnTo>
                  <a:lnTo>
                    <a:pt x="504" y="11852"/>
                  </a:lnTo>
                  <a:lnTo>
                    <a:pt x="396" y="12395"/>
                  </a:lnTo>
                  <a:lnTo>
                    <a:pt x="297" y="12939"/>
                  </a:lnTo>
                  <a:lnTo>
                    <a:pt x="208" y="13483"/>
                  </a:lnTo>
                  <a:lnTo>
                    <a:pt x="139" y="14026"/>
                  </a:lnTo>
                  <a:lnTo>
                    <a:pt x="79" y="14580"/>
                  </a:lnTo>
                  <a:lnTo>
                    <a:pt x="40" y="15133"/>
                  </a:lnTo>
                  <a:lnTo>
                    <a:pt x="10" y="15687"/>
                  </a:lnTo>
                  <a:lnTo>
                    <a:pt x="0" y="16240"/>
                  </a:lnTo>
                  <a:lnTo>
                    <a:pt x="0" y="16804"/>
                  </a:lnTo>
                  <a:lnTo>
                    <a:pt x="10" y="17357"/>
                  </a:lnTo>
                  <a:lnTo>
                    <a:pt x="30" y="17911"/>
                  </a:lnTo>
                  <a:lnTo>
                    <a:pt x="69" y="18464"/>
                  </a:lnTo>
                  <a:lnTo>
                    <a:pt x="119" y="19018"/>
                  </a:lnTo>
                  <a:lnTo>
                    <a:pt x="178" y="19571"/>
                  </a:lnTo>
                  <a:lnTo>
                    <a:pt x="247" y="20115"/>
                  </a:lnTo>
                  <a:lnTo>
                    <a:pt x="336" y="20659"/>
                  </a:lnTo>
                  <a:lnTo>
                    <a:pt x="425" y="21192"/>
                  </a:lnTo>
                  <a:lnTo>
                    <a:pt x="534" y="21736"/>
                  </a:lnTo>
                  <a:lnTo>
                    <a:pt x="653" y="22260"/>
                  </a:lnTo>
                  <a:lnTo>
                    <a:pt x="771" y="22784"/>
                  </a:lnTo>
                  <a:lnTo>
                    <a:pt x="910" y="23298"/>
                  </a:lnTo>
                  <a:lnTo>
                    <a:pt x="1058" y="23812"/>
                  </a:lnTo>
                  <a:lnTo>
                    <a:pt x="1216" y="24316"/>
                  </a:lnTo>
                  <a:lnTo>
                    <a:pt x="1384" y="24810"/>
                  </a:lnTo>
                  <a:lnTo>
                    <a:pt x="1552" y="25294"/>
                  </a:lnTo>
                  <a:lnTo>
                    <a:pt x="1740" y="25779"/>
                  </a:lnTo>
                  <a:lnTo>
                    <a:pt x="1928" y="26243"/>
                  </a:lnTo>
                  <a:lnTo>
                    <a:pt x="2135" y="26698"/>
                  </a:lnTo>
                  <a:lnTo>
                    <a:pt x="2343" y="27153"/>
                  </a:lnTo>
                  <a:lnTo>
                    <a:pt x="2560" y="27588"/>
                  </a:lnTo>
                  <a:lnTo>
                    <a:pt x="2788" y="28013"/>
                  </a:lnTo>
                  <a:lnTo>
                    <a:pt x="3015" y="28418"/>
                  </a:lnTo>
                  <a:lnTo>
                    <a:pt x="3450" y="29159"/>
                  </a:lnTo>
                  <a:lnTo>
                    <a:pt x="3905" y="29871"/>
                  </a:lnTo>
                  <a:lnTo>
                    <a:pt x="4369" y="30573"/>
                  </a:lnTo>
                  <a:lnTo>
                    <a:pt x="4834" y="31255"/>
                  </a:lnTo>
                  <a:lnTo>
                    <a:pt x="5318" y="31927"/>
                  </a:lnTo>
                  <a:lnTo>
                    <a:pt x="5822" y="32569"/>
                  </a:lnTo>
                  <a:lnTo>
                    <a:pt x="6326" y="33202"/>
                  </a:lnTo>
                  <a:lnTo>
                    <a:pt x="6840" y="33805"/>
                  </a:lnTo>
                  <a:lnTo>
                    <a:pt x="7374" y="34388"/>
                  </a:lnTo>
                  <a:lnTo>
                    <a:pt x="7641" y="34675"/>
                  </a:lnTo>
                  <a:lnTo>
                    <a:pt x="7918" y="34952"/>
                  </a:lnTo>
                  <a:lnTo>
                    <a:pt x="8184" y="35228"/>
                  </a:lnTo>
                  <a:lnTo>
                    <a:pt x="8471" y="35495"/>
                  </a:lnTo>
                  <a:lnTo>
                    <a:pt x="8748" y="35752"/>
                  </a:lnTo>
                  <a:lnTo>
                    <a:pt x="9025" y="36009"/>
                  </a:lnTo>
                  <a:lnTo>
                    <a:pt x="9311" y="36256"/>
                  </a:lnTo>
                  <a:lnTo>
                    <a:pt x="9598" y="36493"/>
                  </a:lnTo>
                  <a:lnTo>
                    <a:pt x="9894" y="36731"/>
                  </a:lnTo>
                  <a:lnTo>
                    <a:pt x="10191" y="36958"/>
                  </a:lnTo>
                  <a:lnTo>
                    <a:pt x="10488" y="37185"/>
                  </a:lnTo>
                  <a:lnTo>
                    <a:pt x="10784" y="37403"/>
                  </a:lnTo>
                  <a:lnTo>
                    <a:pt x="11081" y="37610"/>
                  </a:lnTo>
                  <a:lnTo>
                    <a:pt x="11387" y="37808"/>
                  </a:lnTo>
                  <a:lnTo>
                    <a:pt x="11693" y="38006"/>
                  </a:lnTo>
                  <a:lnTo>
                    <a:pt x="12000" y="38194"/>
                  </a:lnTo>
                  <a:lnTo>
                    <a:pt x="12316" y="38372"/>
                  </a:lnTo>
                  <a:lnTo>
                    <a:pt x="12632" y="38540"/>
                  </a:lnTo>
                  <a:lnTo>
                    <a:pt x="12949" y="38708"/>
                  </a:lnTo>
                  <a:lnTo>
                    <a:pt x="13265" y="38866"/>
                  </a:lnTo>
                  <a:lnTo>
                    <a:pt x="13591" y="39014"/>
                  </a:lnTo>
                  <a:lnTo>
                    <a:pt x="13908" y="39162"/>
                  </a:lnTo>
                  <a:lnTo>
                    <a:pt x="14244" y="39291"/>
                  </a:lnTo>
                  <a:lnTo>
                    <a:pt x="14570" y="39419"/>
                  </a:lnTo>
                  <a:lnTo>
                    <a:pt x="14896" y="39538"/>
                  </a:lnTo>
                  <a:lnTo>
                    <a:pt x="15232" y="39647"/>
                  </a:lnTo>
                  <a:lnTo>
                    <a:pt x="15568" y="39745"/>
                  </a:lnTo>
                  <a:lnTo>
                    <a:pt x="15914" y="39844"/>
                  </a:lnTo>
                  <a:lnTo>
                    <a:pt x="16250" y="39923"/>
                  </a:lnTo>
                  <a:lnTo>
                    <a:pt x="16596" y="40002"/>
                  </a:lnTo>
                  <a:lnTo>
                    <a:pt x="16942" y="40072"/>
                  </a:lnTo>
                  <a:lnTo>
                    <a:pt x="17298" y="40131"/>
                  </a:lnTo>
                  <a:lnTo>
                    <a:pt x="17644" y="40180"/>
                  </a:lnTo>
                  <a:lnTo>
                    <a:pt x="18000" y="40220"/>
                  </a:lnTo>
                  <a:lnTo>
                    <a:pt x="18356" y="40250"/>
                  </a:lnTo>
                  <a:lnTo>
                    <a:pt x="18711" y="40269"/>
                  </a:lnTo>
                  <a:lnTo>
                    <a:pt x="19077" y="40289"/>
                  </a:lnTo>
                  <a:lnTo>
                    <a:pt x="19443" y="40289"/>
                  </a:lnTo>
                  <a:lnTo>
                    <a:pt x="19809" y="40279"/>
                  </a:lnTo>
                  <a:lnTo>
                    <a:pt x="20174" y="40259"/>
                  </a:lnTo>
                  <a:lnTo>
                    <a:pt x="20550" y="40240"/>
                  </a:lnTo>
                  <a:lnTo>
                    <a:pt x="20916" y="40200"/>
                  </a:lnTo>
                  <a:lnTo>
                    <a:pt x="21291" y="40151"/>
                  </a:lnTo>
                  <a:lnTo>
                    <a:pt x="21677" y="40101"/>
                  </a:lnTo>
                  <a:lnTo>
                    <a:pt x="22052" y="40032"/>
                  </a:lnTo>
                  <a:lnTo>
                    <a:pt x="22438" y="39953"/>
                  </a:lnTo>
                  <a:lnTo>
                    <a:pt x="22813" y="39864"/>
                  </a:lnTo>
                  <a:lnTo>
                    <a:pt x="23189" y="39775"/>
                  </a:lnTo>
                  <a:lnTo>
                    <a:pt x="23565" y="39666"/>
                  </a:lnTo>
                  <a:lnTo>
                    <a:pt x="23930" y="39548"/>
                  </a:lnTo>
                  <a:lnTo>
                    <a:pt x="24296" y="39429"/>
                  </a:lnTo>
                  <a:lnTo>
                    <a:pt x="24652" y="39291"/>
                  </a:lnTo>
                  <a:lnTo>
                    <a:pt x="25008" y="39152"/>
                  </a:lnTo>
                  <a:lnTo>
                    <a:pt x="25354" y="39004"/>
                  </a:lnTo>
                  <a:lnTo>
                    <a:pt x="25700" y="38846"/>
                  </a:lnTo>
                  <a:lnTo>
                    <a:pt x="26036" y="38678"/>
                  </a:lnTo>
                  <a:lnTo>
                    <a:pt x="26372" y="38510"/>
                  </a:lnTo>
                  <a:lnTo>
                    <a:pt x="26698" y="38322"/>
                  </a:lnTo>
                  <a:lnTo>
                    <a:pt x="27024" y="38134"/>
                  </a:lnTo>
                  <a:lnTo>
                    <a:pt x="27350" y="37937"/>
                  </a:lnTo>
                  <a:lnTo>
                    <a:pt x="27667" y="37729"/>
                  </a:lnTo>
                  <a:lnTo>
                    <a:pt x="27973" y="37521"/>
                  </a:lnTo>
                  <a:lnTo>
                    <a:pt x="28279" y="37304"/>
                  </a:lnTo>
                  <a:lnTo>
                    <a:pt x="28586" y="37077"/>
                  </a:lnTo>
                  <a:lnTo>
                    <a:pt x="28882" y="36839"/>
                  </a:lnTo>
                  <a:lnTo>
                    <a:pt x="29169" y="36602"/>
                  </a:lnTo>
                  <a:lnTo>
                    <a:pt x="29456" y="36355"/>
                  </a:lnTo>
                  <a:lnTo>
                    <a:pt x="29732" y="36108"/>
                  </a:lnTo>
                  <a:lnTo>
                    <a:pt x="30009" y="35851"/>
                  </a:lnTo>
                  <a:lnTo>
                    <a:pt x="30286" y="35584"/>
                  </a:lnTo>
                  <a:lnTo>
                    <a:pt x="30553" y="35317"/>
                  </a:lnTo>
                  <a:lnTo>
                    <a:pt x="30810" y="35040"/>
                  </a:lnTo>
                  <a:lnTo>
                    <a:pt x="31067" y="34754"/>
                  </a:lnTo>
                  <a:lnTo>
                    <a:pt x="31314" y="34467"/>
                  </a:lnTo>
                  <a:lnTo>
                    <a:pt x="31561" y="34181"/>
                  </a:lnTo>
                  <a:lnTo>
                    <a:pt x="31808" y="33884"/>
                  </a:lnTo>
                  <a:lnTo>
                    <a:pt x="32036" y="33578"/>
                  </a:lnTo>
                  <a:lnTo>
                    <a:pt x="32273" y="33281"/>
                  </a:lnTo>
                  <a:lnTo>
                    <a:pt x="32490" y="32965"/>
                  </a:lnTo>
                  <a:lnTo>
                    <a:pt x="32718" y="32648"/>
                  </a:lnTo>
                  <a:lnTo>
                    <a:pt x="32925" y="32332"/>
                  </a:lnTo>
                  <a:lnTo>
                    <a:pt x="33143" y="32006"/>
                  </a:lnTo>
                  <a:lnTo>
                    <a:pt x="33340" y="31680"/>
                  </a:lnTo>
                  <a:lnTo>
                    <a:pt x="33538" y="31354"/>
                  </a:lnTo>
                  <a:lnTo>
                    <a:pt x="33736" y="31018"/>
                  </a:lnTo>
                  <a:lnTo>
                    <a:pt x="33923" y="30681"/>
                  </a:lnTo>
                  <a:lnTo>
                    <a:pt x="34101" y="30345"/>
                  </a:lnTo>
                  <a:lnTo>
                    <a:pt x="34279" y="29999"/>
                  </a:lnTo>
                  <a:lnTo>
                    <a:pt x="34447" y="29653"/>
                  </a:lnTo>
                  <a:lnTo>
                    <a:pt x="34615" y="29308"/>
                  </a:lnTo>
                  <a:lnTo>
                    <a:pt x="34774" y="28952"/>
                  </a:lnTo>
                  <a:lnTo>
                    <a:pt x="34932" y="28596"/>
                  </a:lnTo>
                  <a:lnTo>
                    <a:pt x="35080" y="28240"/>
                  </a:lnTo>
                  <a:lnTo>
                    <a:pt x="35228" y="27884"/>
                  </a:lnTo>
                  <a:lnTo>
                    <a:pt x="35495" y="27163"/>
                  </a:lnTo>
                  <a:lnTo>
                    <a:pt x="35742" y="26431"/>
                  </a:lnTo>
                  <a:lnTo>
                    <a:pt x="35970" y="25700"/>
                  </a:lnTo>
                  <a:lnTo>
                    <a:pt x="36167" y="24958"/>
                  </a:lnTo>
                  <a:lnTo>
                    <a:pt x="36345" y="24217"/>
                  </a:lnTo>
                  <a:lnTo>
                    <a:pt x="36503" y="23476"/>
                  </a:lnTo>
                  <a:lnTo>
                    <a:pt x="36632" y="22734"/>
                  </a:lnTo>
                  <a:lnTo>
                    <a:pt x="36741" y="22003"/>
                  </a:lnTo>
                  <a:lnTo>
                    <a:pt x="37027" y="21835"/>
                  </a:lnTo>
                  <a:lnTo>
                    <a:pt x="37353" y="21637"/>
                  </a:lnTo>
                  <a:lnTo>
                    <a:pt x="37788" y="21351"/>
                  </a:lnTo>
                  <a:lnTo>
                    <a:pt x="38312" y="20995"/>
                  </a:lnTo>
                  <a:lnTo>
                    <a:pt x="38599" y="20787"/>
                  </a:lnTo>
                  <a:lnTo>
                    <a:pt x="38905" y="20560"/>
                  </a:lnTo>
                  <a:lnTo>
                    <a:pt x="39222" y="20313"/>
                  </a:lnTo>
                  <a:lnTo>
                    <a:pt x="39548" y="20046"/>
                  </a:lnTo>
                  <a:lnTo>
                    <a:pt x="39884" y="19769"/>
                  </a:lnTo>
                  <a:lnTo>
                    <a:pt x="40230" y="19463"/>
                  </a:lnTo>
                  <a:lnTo>
                    <a:pt x="40576" y="19146"/>
                  </a:lnTo>
                  <a:lnTo>
                    <a:pt x="40922" y="18800"/>
                  </a:lnTo>
                  <a:lnTo>
                    <a:pt x="41277" y="18445"/>
                  </a:lnTo>
                  <a:lnTo>
                    <a:pt x="41623" y="18069"/>
                  </a:lnTo>
                  <a:lnTo>
                    <a:pt x="41969" y="17674"/>
                  </a:lnTo>
                  <a:lnTo>
                    <a:pt x="42305" y="17268"/>
                  </a:lnTo>
                  <a:lnTo>
                    <a:pt x="42642" y="16843"/>
                  </a:lnTo>
                  <a:lnTo>
                    <a:pt x="42958" y="16398"/>
                  </a:lnTo>
                  <a:lnTo>
                    <a:pt x="43274" y="15934"/>
                  </a:lnTo>
                  <a:lnTo>
                    <a:pt x="43571" y="15450"/>
                  </a:lnTo>
                  <a:lnTo>
                    <a:pt x="43709" y="15202"/>
                  </a:lnTo>
                  <a:lnTo>
                    <a:pt x="43847" y="14955"/>
                  </a:lnTo>
                  <a:lnTo>
                    <a:pt x="43976" y="14698"/>
                  </a:lnTo>
                  <a:lnTo>
                    <a:pt x="44104" y="14441"/>
                  </a:lnTo>
                  <a:lnTo>
                    <a:pt x="44223" y="14174"/>
                  </a:lnTo>
                  <a:lnTo>
                    <a:pt x="44342" y="13908"/>
                  </a:lnTo>
                  <a:lnTo>
                    <a:pt x="44450" y="13641"/>
                  </a:lnTo>
                  <a:lnTo>
                    <a:pt x="44559" y="13364"/>
                  </a:lnTo>
                  <a:lnTo>
                    <a:pt x="44658" y="13077"/>
                  </a:lnTo>
                  <a:lnTo>
                    <a:pt x="44757" y="12801"/>
                  </a:lnTo>
                  <a:lnTo>
                    <a:pt x="44836" y="12514"/>
                  </a:lnTo>
                  <a:lnTo>
                    <a:pt x="44915" y="12217"/>
                  </a:lnTo>
                  <a:lnTo>
                    <a:pt x="44984" y="11921"/>
                  </a:lnTo>
                  <a:lnTo>
                    <a:pt x="45043" y="11624"/>
                  </a:lnTo>
                  <a:lnTo>
                    <a:pt x="45083" y="11338"/>
                  </a:lnTo>
                  <a:lnTo>
                    <a:pt x="45103" y="11041"/>
                  </a:lnTo>
                  <a:lnTo>
                    <a:pt x="45123" y="10754"/>
                  </a:lnTo>
                  <a:lnTo>
                    <a:pt x="45123" y="10468"/>
                  </a:lnTo>
                  <a:lnTo>
                    <a:pt x="45103" y="10181"/>
                  </a:lnTo>
                  <a:lnTo>
                    <a:pt x="45083" y="9894"/>
                  </a:lnTo>
                  <a:lnTo>
                    <a:pt x="45043" y="9618"/>
                  </a:lnTo>
                  <a:lnTo>
                    <a:pt x="44994" y="9341"/>
                  </a:lnTo>
                  <a:lnTo>
                    <a:pt x="44935" y="9064"/>
                  </a:lnTo>
                  <a:lnTo>
                    <a:pt x="44866" y="8797"/>
                  </a:lnTo>
                  <a:lnTo>
                    <a:pt x="44777" y="8530"/>
                  </a:lnTo>
                  <a:lnTo>
                    <a:pt x="44688" y="8264"/>
                  </a:lnTo>
                  <a:lnTo>
                    <a:pt x="44579" y="8016"/>
                  </a:lnTo>
                  <a:lnTo>
                    <a:pt x="44470" y="7759"/>
                  </a:lnTo>
                  <a:lnTo>
                    <a:pt x="44342" y="7522"/>
                  </a:lnTo>
                  <a:lnTo>
                    <a:pt x="44213" y="7285"/>
                  </a:lnTo>
                  <a:lnTo>
                    <a:pt x="44065" y="7048"/>
                  </a:lnTo>
                  <a:lnTo>
                    <a:pt x="43917" y="6830"/>
                  </a:lnTo>
                  <a:lnTo>
                    <a:pt x="43758" y="6613"/>
                  </a:lnTo>
                  <a:lnTo>
                    <a:pt x="43590" y="6405"/>
                  </a:lnTo>
                  <a:lnTo>
                    <a:pt x="43422" y="6198"/>
                  </a:lnTo>
                  <a:lnTo>
                    <a:pt x="43235" y="6010"/>
                  </a:lnTo>
                  <a:lnTo>
                    <a:pt x="43047" y="5822"/>
                  </a:lnTo>
                  <a:lnTo>
                    <a:pt x="42849" y="5654"/>
                  </a:lnTo>
                  <a:lnTo>
                    <a:pt x="42642" y="5486"/>
                  </a:lnTo>
                  <a:lnTo>
                    <a:pt x="42434" y="5338"/>
                  </a:lnTo>
                  <a:lnTo>
                    <a:pt x="42217" y="5189"/>
                  </a:lnTo>
                  <a:lnTo>
                    <a:pt x="41999" y="5061"/>
                  </a:lnTo>
                  <a:lnTo>
                    <a:pt x="41772" y="4932"/>
                  </a:lnTo>
                  <a:lnTo>
                    <a:pt x="41544" y="4824"/>
                  </a:lnTo>
                  <a:lnTo>
                    <a:pt x="41307" y="4725"/>
                  </a:lnTo>
                  <a:lnTo>
                    <a:pt x="41060" y="4646"/>
                  </a:lnTo>
                  <a:lnTo>
                    <a:pt x="40813" y="4567"/>
                  </a:lnTo>
                  <a:lnTo>
                    <a:pt x="40566" y="4507"/>
                  </a:lnTo>
                  <a:lnTo>
                    <a:pt x="40319" y="4458"/>
                  </a:lnTo>
                  <a:lnTo>
                    <a:pt x="40062" y="4428"/>
                  </a:lnTo>
                  <a:lnTo>
                    <a:pt x="39795" y="4409"/>
                  </a:lnTo>
                  <a:lnTo>
                    <a:pt x="39538" y="4399"/>
                  </a:lnTo>
                  <a:lnTo>
                    <a:pt x="39271" y="4409"/>
                  </a:lnTo>
                  <a:lnTo>
                    <a:pt x="39004" y="4438"/>
                  </a:lnTo>
                  <a:lnTo>
                    <a:pt x="38737" y="4478"/>
                  </a:lnTo>
                  <a:lnTo>
                    <a:pt x="38470" y="4537"/>
                  </a:lnTo>
                  <a:lnTo>
                    <a:pt x="38194" y="4606"/>
                  </a:lnTo>
                  <a:lnTo>
                    <a:pt x="37927" y="4695"/>
                  </a:lnTo>
                  <a:lnTo>
                    <a:pt x="37650" y="4804"/>
                  </a:lnTo>
                  <a:lnTo>
                    <a:pt x="37383" y="4932"/>
                  </a:lnTo>
                  <a:lnTo>
                    <a:pt x="37106" y="5071"/>
                  </a:lnTo>
                  <a:lnTo>
                    <a:pt x="36839" y="5229"/>
                  </a:lnTo>
                  <a:lnTo>
                    <a:pt x="36563" y="5407"/>
                  </a:lnTo>
                  <a:lnTo>
                    <a:pt x="36296" y="5605"/>
                  </a:lnTo>
                  <a:lnTo>
                    <a:pt x="36029" y="5822"/>
                  </a:lnTo>
                  <a:lnTo>
                    <a:pt x="35762" y="6059"/>
                  </a:lnTo>
                  <a:lnTo>
                    <a:pt x="35495" y="6316"/>
                  </a:lnTo>
                  <a:lnTo>
                    <a:pt x="35228" y="6593"/>
                  </a:lnTo>
                  <a:lnTo>
                    <a:pt x="34971" y="6890"/>
                  </a:lnTo>
                  <a:lnTo>
                    <a:pt x="34714" y="7216"/>
                  </a:lnTo>
                  <a:lnTo>
                    <a:pt x="34457" y="7552"/>
                  </a:lnTo>
                  <a:lnTo>
                    <a:pt x="34200" y="7918"/>
                  </a:lnTo>
                  <a:lnTo>
                    <a:pt x="33953" y="8303"/>
                  </a:lnTo>
                  <a:lnTo>
                    <a:pt x="33716" y="8708"/>
                  </a:lnTo>
                  <a:lnTo>
                    <a:pt x="33469" y="9133"/>
                  </a:lnTo>
                  <a:lnTo>
                    <a:pt x="33241" y="9588"/>
                  </a:lnTo>
                  <a:lnTo>
                    <a:pt x="33182" y="9460"/>
                  </a:lnTo>
                  <a:lnTo>
                    <a:pt x="33014" y="9104"/>
                  </a:lnTo>
                  <a:lnTo>
                    <a:pt x="32896" y="8847"/>
                  </a:lnTo>
                  <a:lnTo>
                    <a:pt x="32727" y="8550"/>
                  </a:lnTo>
                  <a:lnTo>
                    <a:pt x="32540" y="8214"/>
                  </a:lnTo>
                  <a:lnTo>
                    <a:pt x="32312" y="7839"/>
                  </a:lnTo>
                  <a:lnTo>
                    <a:pt x="32045" y="7443"/>
                  </a:lnTo>
                  <a:lnTo>
                    <a:pt x="31749" y="7008"/>
                  </a:lnTo>
                  <a:lnTo>
                    <a:pt x="31413" y="6563"/>
                  </a:lnTo>
                  <a:lnTo>
                    <a:pt x="31037" y="6089"/>
                  </a:lnTo>
                  <a:lnTo>
                    <a:pt x="30830" y="5852"/>
                  </a:lnTo>
                  <a:lnTo>
                    <a:pt x="30622" y="5615"/>
                  </a:lnTo>
                  <a:lnTo>
                    <a:pt x="30395" y="5377"/>
                  </a:lnTo>
                  <a:lnTo>
                    <a:pt x="30158" y="5130"/>
                  </a:lnTo>
                  <a:lnTo>
                    <a:pt x="29910" y="4883"/>
                  </a:lnTo>
                  <a:lnTo>
                    <a:pt x="29663" y="4636"/>
                  </a:lnTo>
                  <a:lnTo>
                    <a:pt x="29387" y="4399"/>
                  </a:lnTo>
                  <a:lnTo>
                    <a:pt x="29110" y="4152"/>
                  </a:lnTo>
                  <a:lnTo>
                    <a:pt x="28823" y="3905"/>
                  </a:lnTo>
                  <a:lnTo>
                    <a:pt x="28527" y="3667"/>
                  </a:lnTo>
                  <a:lnTo>
                    <a:pt x="28210" y="3430"/>
                  </a:lnTo>
                  <a:lnTo>
                    <a:pt x="27884" y="3193"/>
                  </a:lnTo>
                  <a:lnTo>
                    <a:pt x="27548" y="2965"/>
                  </a:lnTo>
                  <a:lnTo>
                    <a:pt x="27202" y="2738"/>
                  </a:lnTo>
                  <a:lnTo>
                    <a:pt x="26836" y="2521"/>
                  </a:lnTo>
                  <a:lnTo>
                    <a:pt x="26461" y="2303"/>
                  </a:lnTo>
                  <a:lnTo>
                    <a:pt x="26075" y="2096"/>
                  </a:lnTo>
                  <a:lnTo>
                    <a:pt x="25680" y="1888"/>
                  </a:lnTo>
                  <a:lnTo>
                    <a:pt x="25265" y="1690"/>
                  </a:lnTo>
                  <a:lnTo>
                    <a:pt x="24850" y="1503"/>
                  </a:lnTo>
                  <a:lnTo>
                    <a:pt x="24405" y="1325"/>
                  </a:lnTo>
                  <a:lnTo>
                    <a:pt x="23960" y="1157"/>
                  </a:lnTo>
                  <a:lnTo>
                    <a:pt x="23495" y="998"/>
                  </a:lnTo>
                  <a:lnTo>
                    <a:pt x="23011" y="840"/>
                  </a:lnTo>
                  <a:lnTo>
                    <a:pt x="22517" y="702"/>
                  </a:lnTo>
                  <a:lnTo>
                    <a:pt x="22013" y="573"/>
                  </a:lnTo>
                  <a:lnTo>
                    <a:pt x="21499" y="455"/>
                  </a:lnTo>
                  <a:lnTo>
                    <a:pt x="20965" y="346"/>
                  </a:lnTo>
                  <a:lnTo>
                    <a:pt x="20411" y="257"/>
                  </a:lnTo>
                  <a:lnTo>
                    <a:pt x="19848" y="178"/>
                  </a:lnTo>
                  <a:lnTo>
                    <a:pt x="19275" y="109"/>
                  </a:lnTo>
                  <a:lnTo>
                    <a:pt x="18682" y="59"/>
                  </a:lnTo>
                  <a:lnTo>
                    <a:pt x="18069" y="20"/>
                  </a:lnTo>
                  <a:lnTo>
                    <a:pt x="17446" y="0"/>
                  </a:lnTo>
                  <a:close/>
                </a:path>
              </a:pathLst>
            </a:custGeom>
            <a:solidFill>
              <a:srgbClr val="E3A3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204fb7e3b45_0_760"/>
            <p:cNvSpPr/>
            <p:nvPr/>
          </p:nvSpPr>
          <p:spPr>
            <a:xfrm>
              <a:off x="3633300" y="1557425"/>
              <a:ext cx="77350" cy="109025"/>
            </a:xfrm>
            <a:custGeom>
              <a:rect b="b" l="l" r="r" t="t"/>
              <a:pathLst>
                <a:path extrusionOk="0" h="4361" w="3094">
                  <a:moveTo>
                    <a:pt x="1216" y="1"/>
                  </a:moveTo>
                  <a:lnTo>
                    <a:pt x="1058" y="31"/>
                  </a:lnTo>
                  <a:lnTo>
                    <a:pt x="910" y="70"/>
                  </a:lnTo>
                  <a:lnTo>
                    <a:pt x="771" y="139"/>
                  </a:lnTo>
                  <a:lnTo>
                    <a:pt x="643" y="218"/>
                  </a:lnTo>
                  <a:lnTo>
                    <a:pt x="524" y="327"/>
                  </a:lnTo>
                  <a:lnTo>
                    <a:pt x="415" y="446"/>
                  </a:lnTo>
                  <a:lnTo>
                    <a:pt x="316" y="584"/>
                  </a:lnTo>
                  <a:lnTo>
                    <a:pt x="237" y="732"/>
                  </a:lnTo>
                  <a:lnTo>
                    <a:pt x="158" y="891"/>
                  </a:lnTo>
                  <a:lnTo>
                    <a:pt x="99" y="1069"/>
                  </a:lnTo>
                  <a:lnTo>
                    <a:pt x="59" y="1256"/>
                  </a:lnTo>
                  <a:lnTo>
                    <a:pt x="20" y="1444"/>
                  </a:lnTo>
                  <a:lnTo>
                    <a:pt x="0" y="1652"/>
                  </a:lnTo>
                  <a:lnTo>
                    <a:pt x="0" y="1859"/>
                  </a:lnTo>
                  <a:lnTo>
                    <a:pt x="10" y="2077"/>
                  </a:lnTo>
                  <a:lnTo>
                    <a:pt x="30" y="2294"/>
                  </a:lnTo>
                  <a:lnTo>
                    <a:pt x="69" y="2512"/>
                  </a:lnTo>
                  <a:lnTo>
                    <a:pt x="129" y="2729"/>
                  </a:lnTo>
                  <a:lnTo>
                    <a:pt x="198" y="2937"/>
                  </a:lnTo>
                  <a:lnTo>
                    <a:pt x="287" y="3134"/>
                  </a:lnTo>
                  <a:lnTo>
                    <a:pt x="376" y="3322"/>
                  </a:lnTo>
                  <a:lnTo>
                    <a:pt x="484" y="3500"/>
                  </a:lnTo>
                  <a:lnTo>
                    <a:pt x="593" y="3658"/>
                  </a:lnTo>
                  <a:lnTo>
                    <a:pt x="722" y="3807"/>
                  </a:lnTo>
                  <a:lnTo>
                    <a:pt x="850" y="3935"/>
                  </a:lnTo>
                  <a:lnTo>
                    <a:pt x="989" y="4054"/>
                  </a:lnTo>
                  <a:lnTo>
                    <a:pt x="1127" y="4152"/>
                  </a:lnTo>
                  <a:lnTo>
                    <a:pt x="1275" y="4232"/>
                  </a:lnTo>
                  <a:lnTo>
                    <a:pt x="1424" y="4291"/>
                  </a:lnTo>
                  <a:lnTo>
                    <a:pt x="1572" y="4340"/>
                  </a:lnTo>
                  <a:lnTo>
                    <a:pt x="1720" y="4360"/>
                  </a:lnTo>
                  <a:lnTo>
                    <a:pt x="1878" y="4360"/>
                  </a:lnTo>
                  <a:lnTo>
                    <a:pt x="2026" y="4340"/>
                  </a:lnTo>
                  <a:lnTo>
                    <a:pt x="2175" y="4291"/>
                  </a:lnTo>
                  <a:lnTo>
                    <a:pt x="2313" y="4222"/>
                  </a:lnTo>
                  <a:lnTo>
                    <a:pt x="2451" y="4143"/>
                  </a:lnTo>
                  <a:lnTo>
                    <a:pt x="2570" y="4034"/>
                  </a:lnTo>
                  <a:lnTo>
                    <a:pt x="2669" y="3915"/>
                  </a:lnTo>
                  <a:lnTo>
                    <a:pt x="2768" y="3787"/>
                  </a:lnTo>
                  <a:lnTo>
                    <a:pt x="2857" y="3629"/>
                  </a:lnTo>
                  <a:lnTo>
                    <a:pt x="2926" y="3470"/>
                  </a:lnTo>
                  <a:lnTo>
                    <a:pt x="2985" y="3293"/>
                  </a:lnTo>
                  <a:lnTo>
                    <a:pt x="3035" y="3115"/>
                  </a:lnTo>
                  <a:lnTo>
                    <a:pt x="3074" y="2917"/>
                  </a:lnTo>
                  <a:lnTo>
                    <a:pt x="3094" y="2719"/>
                  </a:lnTo>
                  <a:lnTo>
                    <a:pt x="3094" y="2502"/>
                  </a:lnTo>
                  <a:lnTo>
                    <a:pt x="3084" y="2294"/>
                  </a:lnTo>
                  <a:lnTo>
                    <a:pt x="3064" y="2077"/>
                  </a:lnTo>
                  <a:lnTo>
                    <a:pt x="3015" y="1849"/>
                  </a:lnTo>
                  <a:lnTo>
                    <a:pt x="2965" y="1632"/>
                  </a:lnTo>
                  <a:lnTo>
                    <a:pt x="2886" y="1424"/>
                  </a:lnTo>
                  <a:lnTo>
                    <a:pt x="2807" y="1227"/>
                  </a:lnTo>
                  <a:lnTo>
                    <a:pt x="2718" y="1039"/>
                  </a:lnTo>
                  <a:lnTo>
                    <a:pt x="2610" y="861"/>
                  </a:lnTo>
                  <a:lnTo>
                    <a:pt x="2491" y="703"/>
                  </a:lnTo>
                  <a:lnTo>
                    <a:pt x="2372" y="555"/>
                  </a:lnTo>
                  <a:lnTo>
                    <a:pt x="2244" y="426"/>
                  </a:lnTo>
                  <a:lnTo>
                    <a:pt x="2106" y="307"/>
                  </a:lnTo>
                  <a:lnTo>
                    <a:pt x="1967" y="209"/>
                  </a:lnTo>
                  <a:lnTo>
                    <a:pt x="1819" y="129"/>
                  </a:lnTo>
                  <a:lnTo>
                    <a:pt x="1671" y="70"/>
                  </a:lnTo>
                  <a:lnTo>
                    <a:pt x="1522" y="31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rgbClr val="653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204fb7e3b45_0_760"/>
            <p:cNvSpPr/>
            <p:nvPr/>
          </p:nvSpPr>
          <p:spPr>
            <a:xfrm>
              <a:off x="3313775" y="1630100"/>
              <a:ext cx="77625" cy="109000"/>
            </a:xfrm>
            <a:custGeom>
              <a:rect b="b" l="l" r="r" t="t"/>
              <a:pathLst>
                <a:path extrusionOk="0" h="4360" w="3105">
                  <a:moveTo>
                    <a:pt x="1216" y="0"/>
                  </a:moveTo>
                  <a:lnTo>
                    <a:pt x="1068" y="30"/>
                  </a:lnTo>
                  <a:lnTo>
                    <a:pt x="920" y="69"/>
                  </a:lnTo>
                  <a:lnTo>
                    <a:pt x="781" y="138"/>
                  </a:lnTo>
                  <a:lnTo>
                    <a:pt x="653" y="227"/>
                  </a:lnTo>
                  <a:lnTo>
                    <a:pt x="534" y="326"/>
                  </a:lnTo>
                  <a:lnTo>
                    <a:pt x="426" y="445"/>
                  </a:lnTo>
                  <a:lnTo>
                    <a:pt x="327" y="583"/>
                  </a:lnTo>
                  <a:lnTo>
                    <a:pt x="238" y="731"/>
                  </a:lnTo>
                  <a:lnTo>
                    <a:pt x="169" y="890"/>
                  </a:lnTo>
                  <a:lnTo>
                    <a:pt x="109" y="1068"/>
                  </a:lnTo>
                  <a:lnTo>
                    <a:pt x="60" y="1255"/>
                  </a:lnTo>
                  <a:lnTo>
                    <a:pt x="30" y="1443"/>
                  </a:lnTo>
                  <a:lnTo>
                    <a:pt x="10" y="1651"/>
                  </a:lnTo>
                  <a:lnTo>
                    <a:pt x="1" y="1858"/>
                  </a:lnTo>
                  <a:lnTo>
                    <a:pt x="10" y="2076"/>
                  </a:lnTo>
                  <a:lnTo>
                    <a:pt x="40" y="2293"/>
                  </a:lnTo>
                  <a:lnTo>
                    <a:pt x="80" y="2511"/>
                  </a:lnTo>
                  <a:lnTo>
                    <a:pt x="139" y="2728"/>
                  </a:lnTo>
                  <a:lnTo>
                    <a:pt x="208" y="2936"/>
                  </a:lnTo>
                  <a:lnTo>
                    <a:pt x="287" y="3133"/>
                  </a:lnTo>
                  <a:lnTo>
                    <a:pt x="386" y="3321"/>
                  </a:lnTo>
                  <a:lnTo>
                    <a:pt x="485" y="3499"/>
                  </a:lnTo>
                  <a:lnTo>
                    <a:pt x="604" y="3657"/>
                  </a:lnTo>
                  <a:lnTo>
                    <a:pt x="722" y="3806"/>
                  </a:lnTo>
                  <a:lnTo>
                    <a:pt x="851" y="3934"/>
                  </a:lnTo>
                  <a:lnTo>
                    <a:pt x="989" y="4053"/>
                  </a:lnTo>
                  <a:lnTo>
                    <a:pt x="1127" y="4151"/>
                  </a:lnTo>
                  <a:lnTo>
                    <a:pt x="1276" y="4231"/>
                  </a:lnTo>
                  <a:lnTo>
                    <a:pt x="1424" y="4300"/>
                  </a:lnTo>
                  <a:lnTo>
                    <a:pt x="1572" y="4339"/>
                  </a:lnTo>
                  <a:lnTo>
                    <a:pt x="1730" y="4359"/>
                  </a:lnTo>
                  <a:lnTo>
                    <a:pt x="1879" y="4359"/>
                  </a:lnTo>
                  <a:lnTo>
                    <a:pt x="2037" y="4339"/>
                  </a:lnTo>
                  <a:lnTo>
                    <a:pt x="2185" y="4290"/>
                  </a:lnTo>
                  <a:lnTo>
                    <a:pt x="2323" y="4221"/>
                  </a:lnTo>
                  <a:lnTo>
                    <a:pt x="2452" y="4142"/>
                  </a:lnTo>
                  <a:lnTo>
                    <a:pt x="2571" y="4033"/>
                  </a:lnTo>
                  <a:lnTo>
                    <a:pt x="2679" y="3914"/>
                  </a:lnTo>
                  <a:lnTo>
                    <a:pt x="2778" y="3786"/>
                  </a:lnTo>
                  <a:lnTo>
                    <a:pt x="2857" y="3637"/>
                  </a:lnTo>
                  <a:lnTo>
                    <a:pt x="2936" y="3469"/>
                  </a:lnTo>
                  <a:lnTo>
                    <a:pt x="2996" y="3292"/>
                  </a:lnTo>
                  <a:lnTo>
                    <a:pt x="3045" y="3114"/>
                  </a:lnTo>
                  <a:lnTo>
                    <a:pt x="3075" y="2916"/>
                  </a:lnTo>
                  <a:lnTo>
                    <a:pt x="3094" y="2718"/>
                  </a:lnTo>
                  <a:lnTo>
                    <a:pt x="3104" y="2501"/>
                  </a:lnTo>
                  <a:lnTo>
                    <a:pt x="3094" y="2293"/>
                  </a:lnTo>
                  <a:lnTo>
                    <a:pt x="3065" y="2076"/>
                  </a:lnTo>
                  <a:lnTo>
                    <a:pt x="3025" y="1848"/>
                  </a:lnTo>
                  <a:lnTo>
                    <a:pt x="2966" y="1631"/>
                  </a:lnTo>
                  <a:lnTo>
                    <a:pt x="2897" y="1423"/>
                  </a:lnTo>
                  <a:lnTo>
                    <a:pt x="2818" y="1226"/>
                  </a:lnTo>
                  <a:lnTo>
                    <a:pt x="2719" y="1038"/>
                  </a:lnTo>
                  <a:lnTo>
                    <a:pt x="2610" y="860"/>
                  </a:lnTo>
                  <a:lnTo>
                    <a:pt x="2501" y="702"/>
                  </a:lnTo>
                  <a:lnTo>
                    <a:pt x="2383" y="554"/>
                  </a:lnTo>
                  <a:lnTo>
                    <a:pt x="2254" y="425"/>
                  </a:lnTo>
                  <a:lnTo>
                    <a:pt x="2116" y="306"/>
                  </a:lnTo>
                  <a:lnTo>
                    <a:pt x="1968" y="208"/>
                  </a:lnTo>
                  <a:lnTo>
                    <a:pt x="1829" y="129"/>
                  </a:lnTo>
                  <a:lnTo>
                    <a:pt x="1681" y="69"/>
                  </a:lnTo>
                  <a:lnTo>
                    <a:pt x="1523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653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204fb7e3b45_0_760"/>
            <p:cNvSpPr/>
            <p:nvPr/>
          </p:nvSpPr>
          <p:spPr>
            <a:xfrm>
              <a:off x="3480075" y="1834200"/>
              <a:ext cx="256775" cy="100100"/>
            </a:xfrm>
            <a:custGeom>
              <a:rect b="b" l="l" r="r" t="t"/>
              <a:pathLst>
                <a:path extrusionOk="0" fill="none" h="4004" w="10271">
                  <a:moveTo>
                    <a:pt x="10271" y="1"/>
                  </a:moveTo>
                  <a:lnTo>
                    <a:pt x="10271" y="1"/>
                  </a:lnTo>
                  <a:lnTo>
                    <a:pt x="10043" y="169"/>
                  </a:lnTo>
                  <a:lnTo>
                    <a:pt x="9777" y="376"/>
                  </a:lnTo>
                  <a:lnTo>
                    <a:pt x="9401" y="633"/>
                  </a:lnTo>
                  <a:lnTo>
                    <a:pt x="8936" y="940"/>
                  </a:lnTo>
                  <a:lnTo>
                    <a:pt x="8393" y="1286"/>
                  </a:lnTo>
                  <a:lnTo>
                    <a:pt x="7770" y="1651"/>
                  </a:lnTo>
                  <a:lnTo>
                    <a:pt x="7434" y="1839"/>
                  </a:lnTo>
                  <a:lnTo>
                    <a:pt x="7088" y="2037"/>
                  </a:lnTo>
                  <a:lnTo>
                    <a:pt x="6722" y="2225"/>
                  </a:lnTo>
                  <a:lnTo>
                    <a:pt x="6337" y="2412"/>
                  </a:lnTo>
                  <a:lnTo>
                    <a:pt x="5941" y="2590"/>
                  </a:lnTo>
                  <a:lnTo>
                    <a:pt x="5536" y="2778"/>
                  </a:lnTo>
                  <a:lnTo>
                    <a:pt x="5111" y="2946"/>
                  </a:lnTo>
                  <a:lnTo>
                    <a:pt x="4686" y="3114"/>
                  </a:lnTo>
                  <a:lnTo>
                    <a:pt x="4241" y="3272"/>
                  </a:lnTo>
                  <a:lnTo>
                    <a:pt x="3796" y="3411"/>
                  </a:lnTo>
                  <a:lnTo>
                    <a:pt x="3342" y="3549"/>
                  </a:lnTo>
                  <a:lnTo>
                    <a:pt x="2877" y="3668"/>
                  </a:lnTo>
                  <a:lnTo>
                    <a:pt x="2413" y="3767"/>
                  </a:lnTo>
                  <a:lnTo>
                    <a:pt x="1938" y="3855"/>
                  </a:lnTo>
                  <a:lnTo>
                    <a:pt x="1454" y="3925"/>
                  </a:lnTo>
                  <a:lnTo>
                    <a:pt x="969" y="3974"/>
                  </a:lnTo>
                  <a:lnTo>
                    <a:pt x="485" y="4004"/>
                  </a:lnTo>
                  <a:lnTo>
                    <a:pt x="248" y="4004"/>
                  </a:lnTo>
                  <a:lnTo>
                    <a:pt x="1" y="4004"/>
                  </a:lnTo>
                </a:path>
              </a:pathLst>
            </a:custGeom>
            <a:noFill/>
            <a:ln cap="rnd" cmpd="sng" w="15325">
              <a:solidFill>
                <a:srgbClr val="6534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204fb7e3b45_0_760"/>
            <p:cNvSpPr/>
            <p:nvPr/>
          </p:nvSpPr>
          <p:spPr>
            <a:xfrm>
              <a:off x="3479100" y="1531750"/>
              <a:ext cx="55875" cy="293325"/>
            </a:xfrm>
            <a:custGeom>
              <a:rect b="b" l="l" r="r" t="t"/>
              <a:pathLst>
                <a:path extrusionOk="0" fill="none" h="11733" w="2235">
                  <a:moveTo>
                    <a:pt x="495" y="0"/>
                  </a:moveTo>
                  <a:lnTo>
                    <a:pt x="495" y="0"/>
                  </a:lnTo>
                  <a:lnTo>
                    <a:pt x="455" y="158"/>
                  </a:lnTo>
                  <a:lnTo>
                    <a:pt x="396" y="504"/>
                  </a:lnTo>
                  <a:lnTo>
                    <a:pt x="317" y="1018"/>
                  </a:lnTo>
                  <a:lnTo>
                    <a:pt x="228" y="1680"/>
                  </a:lnTo>
                  <a:lnTo>
                    <a:pt x="139" y="2461"/>
                  </a:lnTo>
                  <a:lnTo>
                    <a:pt x="99" y="2886"/>
                  </a:lnTo>
                  <a:lnTo>
                    <a:pt x="69" y="3341"/>
                  </a:lnTo>
                  <a:lnTo>
                    <a:pt x="40" y="3806"/>
                  </a:lnTo>
                  <a:lnTo>
                    <a:pt x="10" y="4280"/>
                  </a:lnTo>
                  <a:lnTo>
                    <a:pt x="0" y="4774"/>
                  </a:lnTo>
                  <a:lnTo>
                    <a:pt x="0" y="5278"/>
                  </a:lnTo>
                  <a:lnTo>
                    <a:pt x="0" y="5782"/>
                  </a:lnTo>
                  <a:lnTo>
                    <a:pt x="20" y="6287"/>
                  </a:lnTo>
                  <a:lnTo>
                    <a:pt x="50" y="6791"/>
                  </a:lnTo>
                  <a:lnTo>
                    <a:pt x="99" y="7285"/>
                  </a:lnTo>
                  <a:lnTo>
                    <a:pt x="158" y="7779"/>
                  </a:lnTo>
                  <a:lnTo>
                    <a:pt x="238" y="8254"/>
                  </a:lnTo>
                  <a:lnTo>
                    <a:pt x="336" y="8718"/>
                  </a:lnTo>
                  <a:lnTo>
                    <a:pt x="386" y="8945"/>
                  </a:lnTo>
                  <a:lnTo>
                    <a:pt x="455" y="9163"/>
                  </a:lnTo>
                  <a:lnTo>
                    <a:pt x="514" y="9380"/>
                  </a:lnTo>
                  <a:lnTo>
                    <a:pt x="583" y="9598"/>
                  </a:lnTo>
                  <a:lnTo>
                    <a:pt x="663" y="9795"/>
                  </a:lnTo>
                  <a:lnTo>
                    <a:pt x="751" y="9993"/>
                  </a:lnTo>
                  <a:lnTo>
                    <a:pt x="840" y="10191"/>
                  </a:lnTo>
                  <a:lnTo>
                    <a:pt x="929" y="10369"/>
                  </a:lnTo>
                  <a:lnTo>
                    <a:pt x="1028" y="10547"/>
                  </a:lnTo>
                  <a:lnTo>
                    <a:pt x="1137" y="10715"/>
                  </a:lnTo>
                  <a:lnTo>
                    <a:pt x="1246" y="10883"/>
                  </a:lnTo>
                  <a:lnTo>
                    <a:pt x="1374" y="11031"/>
                  </a:lnTo>
                  <a:lnTo>
                    <a:pt x="1493" y="11169"/>
                  </a:lnTo>
                  <a:lnTo>
                    <a:pt x="1631" y="11308"/>
                  </a:lnTo>
                  <a:lnTo>
                    <a:pt x="1770" y="11426"/>
                  </a:lnTo>
                  <a:lnTo>
                    <a:pt x="1918" y="11545"/>
                  </a:lnTo>
                  <a:lnTo>
                    <a:pt x="2076" y="11644"/>
                  </a:lnTo>
                  <a:lnTo>
                    <a:pt x="2234" y="11733"/>
                  </a:lnTo>
                </a:path>
              </a:pathLst>
            </a:custGeom>
            <a:noFill/>
            <a:ln cap="rnd" cmpd="sng" w="15325">
              <a:solidFill>
                <a:srgbClr val="C869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204fb7e3b45_0_760"/>
            <p:cNvSpPr/>
            <p:nvPr/>
          </p:nvSpPr>
          <p:spPr>
            <a:xfrm>
              <a:off x="3051350" y="902350"/>
              <a:ext cx="979575" cy="709725"/>
            </a:xfrm>
            <a:custGeom>
              <a:rect b="b" l="l" r="r" t="t"/>
              <a:pathLst>
                <a:path extrusionOk="0" h="28389" w="39183">
                  <a:moveTo>
                    <a:pt x="19235" y="0"/>
                  </a:moveTo>
                  <a:lnTo>
                    <a:pt x="18593" y="20"/>
                  </a:lnTo>
                  <a:lnTo>
                    <a:pt x="17950" y="70"/>
                  </a:lnTo>
                  <a:lnTo>
                    <a:pt x="17318" y="129"/>
                  </a:lnTo>
                  <a:lnTo>
                    <a:pt x="16695" y="218"/>
                  </a:lnTo>
                  <a:lnTo>
                    <a:pt x="16082" y="327"/>
                  </a:lnTo>
                  <a:lnTo>
                    <a:pt x="15469" y="465"/>
                  </a:lnTo>
                  <a:lnTo>
                    <a:pt x="14876" y="613"/>
                  </a:lnTo>
                  <a:lnTo>
                    <a:pt x="14283" y="781"/>
                  </a:lnTo>
                  <a:lnTo>
                    <a:pt x="13700" y="979"/>
                  </a:lnTo>
                  <a:lnTo>
                    <a:pt x="13127" y="1186"/>
                  </a:lnTo>
                  <a:lnTo>
                    <a:pt x="12563" y="1424"/>
                  </a:lnTo>
                  <a:lnTo>
                    <a:pt x="12020" y="1671"/>
                  </a:lnTo>
                  <a:lnTo>
                    <a:pt x="11476" y="1938"/>
                  </a:lnTo>
                  <a:lnTo>
                    <a:pt x="10942" y="2224"/>
                  </a:lnTo>
                  <a:lnTo>
                    <a:pt x="10419" y="2531"/>
                  </a:lnTo>
                  <a:lnTo>
                    <a:pt x="9905" y="2857"/>
                  </a:lnTo>
                  <a:lnTo>
                    <a:pt x="9400" y="3193"/>
                  </a:lnTo>
                  <a:lnTo>
                    <a:pt x="8916" y="3559"/>
                  </a:lnTo>
                  <a:lnTo>
                    <a:pt x="8432" y="3934"/>
                  </a:lnTo>
                  <a:lnTo>
                    <a:pt x="7967" y="4320"/>
                  </a:lnTo>
                  <a:lnTo>
                    <a:pt x="7503" y="4735"/>
                  </a:lnTo>
                  <a:lnTo>
                    <a:pt x="7058" y="5160"/>
                  </a:lnTo>
                  <a:lnTo>
                    <a:pt x="6623" y="5595"/>
                  </a:lnTo>
                  <a:lnTo>
                    <a:pt x="6208" y="6050"/>
                  </a:lnTo>
                  <a:lnTo>
                    <a:pt x="5793" y="6524"/>
                  </a:lnTo>
                  <a:lnTo>
                    <a:pt x="5397" y="7008"/>
                  </a:lnTo>
                  <a:lnTo>
                    <a:pt x="5012" y="7513"/>
                  </a:lnTo>
                  <a:lnTo>
                    <a:pt x="4636" y="8027"/>
                  </a:lnTo>
                  <a:lnTo>
                    <a:pt x="4280" y="8550"/>
                  </a:lnTo>
                  <a:lnTo>
                    <a:pt x="3934" y="9094"/>
                  </a:lnTo>
                  <a:lnTo>
                    <a:pt x="3598" y="9648"/>
                  </a:lnTo>
                  <a:lnTo>
                    <a:pt x="3272" y="10211"/>
                  </a:lnTo>
                  <a:lnTo>
                    <a:pt x="2966" y="10794"/>
                  </a:lnTo>
                  <a:lnTo>
                    <a:pt x="2679" y="11387"/>
                  </a:lnTo>
                  <a:lnTo>
                    <a:pt x="2402" y="11990"/>
                  </a:lnTo>
                  <a:lnTo>
                    <a:pt x="2135" y="12603"/>
                  </a:lnTo>
                  <a:lnTo>
                    <a:pt x="1888" y="13226"/>
                  </a:lnTo>
                  <a:lnTo>
                    <a:pt x="1651" y="13858"/>
                  </a:lnTo>
                  <a:lnTo>
                    <a:pt x="1434" y="14511"/>
                  </a:lnTo>
                  <a:lnTo>
                    <a:pt x="1226" y="15163"/>
                  </a:lnTo>
                  <a:lnTo>
                    <a:pt x="1028" y="15835"/>
                  </a:lnTo>
                  <a:lnTo>
                    <a:pt x="860" y="16507"/>
                  </a:lnTo>
                  <a:lnTo>
                    <a:pt x="702" y="17199"/>
                  </a:lnTo>
                  <a:lnTo>
                    <a:pt x="554" y="17891"/>
                  </a:lnTo>
                  <a:lnTo>
                    <a:pt x="425" y="18593"/>
                  </a:lnTo>
                  <a:lnTo>
                    <a:pt x="317" y="19305"/>
                  </a:lnTo>
                  <a:lnTo>
                    <a:pt x="218" y="20026"/>
                  </a:lnTo>
                  <a:lnTo>
                    <a:pt x="139" y="20758"/>
                  </a:lnTo>
                  <a:lnTo>
                    <a:pt x="79" y="21489"/>
                  </a:lnTo>
                  <a:lnTo>
                    <a:pt x="40" y="22230"/>
                  </a:lnTo>
                  <a:lnTo>
                    <a:pt x="10" y="22982"/>
                  </a:lnTo>
                  <a:lnTo>
                    <a:pt x="0" y="23743"/>
                  </a:lnTo>
                  <a:lnTo>
                    <a:pt x="10" y="24504"/>
                  </a:lnTo>
                  <a:lnTo>
                    <a:pt x="30" y="25265"/>
                  </a:lnTo>
                  <a:lnTo>
                    <a:pt x="70" y="26036"/>
                  </a:lnTo>
                  <a:lnTo>
                    <a:pt x="139" y="26817"/>
                  </a:lnTo>
                  <a:lnTo>
                    <a:pt x="218" y="27598"/>
                  </a:lnTo>
                  <a:lnTo>
                    <a:pt x="307" y="28388"/>
                  </a:lnTo>
                  <a:lnTo>
                    <a:pt x="317" y="28280"/>
                  </a:lnTo>
                  <a:lnTo>
                    <a:pt x="366" y="27983"/>
                  </a:lnTo>
                  <a:lnTo>
                    <a:pt x="396" y="27766"/>
                  </a:lnTo>
                  <a:lnTo>
                    <a:pt x="455" y="27519"/>
                  </a:lnTo>
                  <a:lnTo>
                    <a:pt x="514" y="27232"/>
                  </a:lnTo>
                  <a:lnTo>
                    <a:pt x="603" y="26916"/>
                  </a:lnTo>
                  <a:lnTo>
                    <a:pt x="712" y="26570"/>
                  </a:lnTo>
                  <a:lnTo>
                    <a:pt x="841" y="26194"/>
                  </a:lnTo>
                  <a:lnTo>
                    <a:pt x="989" y="25799"/>
                  </a:lnTo>
                  <a:lnTo>
                    <a:pt x="1167" y="25384"/>
                  </a:lnTo>
                  <a:lnTo>
                    <a:pt x="1374" y="24959"/>
                  </a:lnTo>
                  <a:lnTo>
                    <a:pt x="1621" y="24524"/>
                  </a:lnTo>
                  <a:lnTo>
                    <a:pt x="1750" y="24296"/>
                  </a:lnTo>
                  <a:lnTo>
                    <a:pt x="1888" y="24069"/>
                  </a:lnTo>
                  <a:lnTo>
                    <a:pt x="2037" y="23842"/>
                  </a:lnTo>
                  <a:lnTo>
                    <a:pt x="2195" y="23614"/>
                  </a:lnTo>
                  <a:lnTo>
                    <a:pt x="2363" y="23387"/>
                  </a:lnTo>
                  <a:lnTo>
                    <a:pt x="2541" y="23160"/>
                  </a:lnTo>
                  <a:lnTo>
                    <a:pt x="2728" y="22922"/>
                  </a:lnTo>
                  <a:lnTo>
                    <a:pt x="2926" y="22695"/>
                  </a:lnTo>
                  <a:lnTo>
                    <a:pt x="3134" y="22468"/>
                  </a:lnTo>
                  <a:lnTo>
                    <a:pt x="3351" y="22240"/>
                  </a:lnTo>
                  <a:lnTo>
                    <a:pt x="3579" y="22023"/>
                  </a:lnTo>
                  <a:lnTo>
                    <a:pt x="3816" y="21796"/>
                  </a:lnTo>
                  <a:lnTo>
                    <a:pt x="4073" y="21578"/>
                  </a:lnTo>
                  <a:lnTo>
                    <a:pt x="4330" y="21361"/>
                  </a:lnTo>
                  <a:lnTo>
                    <a:pt x="4606" y="21143"/>
                  </a:lnTo>
                  <a:lnTo>
                    <a:pt x="4893" y="20936"/>
                  </a:lnTo>
                  <a:lnTo>
                    <a:pt x="5190" y="20738"/>
                  </a:lnTo>
                  <a:lnTo>
                    <a:pt x="5506" y="20530"/>
                  </a:lnTo>
                  <a:lnTo>
                    <a:pt x="5832" y="20333"/>
                  </a:lnTo>
                  <a:lnTo>
                    <a:pt x="6168" y="20145"/>
                  </a:lnTo>
                  <a:lnTo>
                    <a:pt x="6524" y="19967"/>
                  </a:lnTo>
                  <a:lnTo>
                    <a:pt x="6890" y="19789"/>
                  </a:lnTo>
                  <a:lnTo>
                    <a:pt x="7265" y="19611"/>
                  </a:lnTo>
                  <a:lnTo>
                    <a:pt x="7661" y="19453"/>
                  </a:lnTo>
                  <a:lnTo>
                    <a:pt x="8066" y="19295"/>
                  </a:lnTo>
                  <a:lnTo>
                    <a:pt x="8491" y="19147"/>
                  </a:lnTo>
                  <a:lnTo>
                    <a:pt x="8936" y="19008"/>
                  </a:lnTo>
                  <a:lnTo>
                    <a:pt x="9381" y="18870"/>
                  </a:lnTo>
                  <a:lnTo>
                    <a:pt x="9855" y="18751"/>
                  </a:lnTo>
                  <a:lnTo>
                    <a:pt x="10339" y="18642"/>
                  </a:lnTo>
                  <a:lnTo>
                    <a:pt x="10844" y="18534"/>
                  </a:lnTo>
                  <a:lnTo>
                    <a:pt x="11358" y="18445"/>
                  </a:lnTo>
                  <a:lnTo>
                    <a:pt x="11891" y="18366"/>
                  </a:lnTo>
                  <a:lnTo>
                    <a:pt x="12445" y="18287"/>
                  </a:lnTo>
                  <a:lnTo>
                    <a:pt x="13008" y="18227"/>
                  </a:lnTo>
                  <a:lnTo>
                    <a:pt x="13601" y="18188"/>
                  </a:lnTo>
                  <a:lnTo>
                    <a:pt x="14778" y="18109"/>
                  </a:lnTo>
                  <a:lnTo>
                    <a:pt x="15944" y="18059"/>
                  </a:lnTo>
                  <a:lnTo>
                    <a:pt x="17091" y="18039"/>
                  </a:lnTo>
                  <a:lnTo>
                    <a:pt x="18217" y="18030"/>
                  </a:lnTo>
                  <a:lnTo>
                    <a:pt x="19324" y="18039"/>
                  </a:lnTo>
                  <a:lnTo>
                    <a:pt x="20412" y="18059"/>
                  </a:lnTo>
                  <a:lnTo>
                    <a:pt x="21469" y="18099"/>
                  </a:lnTo>
                  <a:lnTo>
                    <a:pt x="22507" y="18158"/>
                  </a:lnTo>
                  <a:lnTo>
                    <a:pt x="23515" y="18227"/>
                  </a:lnTo>
                  <a:lnTo>
                    <a:pt x="24494" y="18306"/>
                  </a:lnTo>
                  <a:lnTo>
                    <a:pt x="25443" y="18395"/>
                  </a:lnTo>
                  <a:lnTo>
                    <a:pt x="26362" y="18494"/>
                  </a:lnTo>
                  <a:lnTo>
                    <a:pt x="27262" y="18603"/>
                  </a:lnTo>
                  <a:lnTo>
                    <a:pt x="28112" y="18712"/>
                  </a:lnTo>
                  <a:lnTo>
                    <a:pt x="28932" y="18830"/>
                  </a:lnTo>
                  <a:lnTo>
                    <a:pt x="29723" y="18959"/>
                  </a:lnTo>
                  <a:lnTo>
                    <a:pt x="30474" y="19077"/>
                  </a:lnTo>
                  <a:lnTo>
                    <a:pt x="31186" y="19206"/>
                  </a:lnTo>
                  <a:lnTo>
                    <a:pt x="31858" y="19334"/>
                  </a:lnTo>
                  <a:lnTo>
                    <a:pt x="32481" y="19453"/>
                  </a:lnTo>
                  <a:lnTo>
                    <a:pt x="33617" y="19700"/>
                  </a:lnTo>
                  <a:lnTo>
                    <a:pt x="34566" y="19917"/>
                  </a:lnTo>
                  <a:lnTo>
                    <a:pt x="35317" y="20105"/>
                  </a:lnTo>
                  <a:lnTo>
                    <a:pt x="35871" y="20254"/>
                  </a:lnTo>
                  <a:lnTo>
                    <a:pt x="36335" y="20382"/>
                  </a:lnTo>
                  <a:lnTo>
                    <a:pt x="39182" y="16567"/>
                  </a:lnTo>
                  <a:lnTo>
                    <a:pt x="39153" y="16517"/>
                  </a:lnTo>
                  <a:lnTo>
                    <a:pt x="39123" y="16458"/>
                  </a:lnTo>
                  <a:lnTo>
                    <a:pt x="39064" y="16280"/>
                  </a:lnTo>
                  <a:lnTo>
                    <a:pt x="39004" y="16043"/>
                  </a:lnTo>
                  <a:lnTo>
                    <a:pt x="38925" y="15746"/>
                  </a:lnTo>
                  <a:lnTo>
                    <a:pt x="38757" y="15005"/>
                  </a:lnTo>
                  <a:lnTo>
                    <a:pt x="38648" y="14560"/>
                  </a:lnTo>
                  <a:lnTo>
                    <a:pt x="38520" y="14076"/>
                  </a:lnTo>
                  <a:lnTo>
                    <a:pt x="38372" y="13552"/>
                  </a:lnTo>
                  <a:lnTo>
                    <a:pt x="38194" y="12998"/>
                  </a:lnTo>
                  <a:lnTo>
                    <a:pt x="38006" y="12415"/>
                  </a:lnTo>
                  <a:lnTo>
                    <a:pt x="37779" y="11812"/>
                  </a:lnTo>
                  <a:lnTo>
                    <a:pt x="37522" y="11180"/>
                  </a:lnTo>
                  <a:lnTo>
                    <a:pt x="37383" y="10863"/>
                  </a:lnTo>
                  <a:lnTo>
                    <a:pt x="37235" y="10537"/>
                  </a:lnTo>
                  <a:lnTo>
                    <a:pt x="37077" y="10201"/>
                  </a:lnTo>
                  <a:lnTo>
                    <a:pt x="36909" y="9875"/>
                  </a:lnTo>
                  <a:lnTo>
                    <a:pt x="36731" y="9539"/>
                  </a:lnTo>
                  <a:lnTo>
                    <a:pt x="36543" y="9203"/>
                  </a:lnTo>
                  <a:lnTo>
                    <a:pt x="36345" y="8867"/>
                  </a:lnTo>
                  <a:lnTo>
                    <a:pt x="36138" y="8521"/>
                  </a:lnTo>
                  <a:lnTo>
                    <a:pt x="35920" y="8185"/>
                  </a:lnTo>
                  <a:lnTo>
                    <a:pt x="35683" y="7849"/>
                  </a:lnTo>
                  <a:lnTo>
                    <a:pt x="35446" y="7513"/>
                  </a:lnTo>
                  <a:lnTo>
                    <a:pt x="35189" y="7167"/>
                  </a:lnTo>
                  <a:lnTo>
                    <a:pt x="34922" y="6831"/>
                  </a:lnTo>
                  <a:lnTo>
                    <a:pt x="34645" y="6504"/>
                  </a:lnTo>
                  <a:lnTo>
                    <a:pt x="34349" y="6168"/>
                  </a:lnTo>
                  <a:lnTo>
                    <a:pt x="34042" y="5842"/>
                  </a:lnTo>
                  <a:lnTo>
                    <a:pt x="33726" y="5516"/>
                  </a:lnTo>
                  <a:lnTo>
                    <a:pt x="33390" y="5190"/>
                  </a:lnTo>
                  <a:lnTo>
                    <a:pt x="33044" y="4873"/>
                  </a:lnTo>
                  <a:lnTo>
                    <a:pt x="32678" y="4567"/>
                  </a:lnTo>
                  <a:lnTo>
                    <a:pt x="32303" y="4261"/>
                  </a:lnTo>
                  <a:lnTo>
                    <a:pt x="31907" y="3954"/>
                  </a:lnTo>
                  <a:lnTo>
                    <a:pt x="31502" y="3667"/>
                  </a:lnTo>
                  <a:lnTo>
                    <a:pt x="31077" y="3381"/>
                  </a:lnTo>
                  <a:lnTo>
                    <a:pt x="30632" y="3094"/>
                  </a:lnTo>
                  <a:lnTo>
                    <a:pt x="30177" y="2827"/>
                  </a:lnTo>
                  <a:lnTo>
                    <a:pt x="29703" y="2560"/>
                  </a:lnTo>
                  <a:lnTo>
                    <a:pt x="29209" y="2313"/>
                  </a:lnTo>
                  <a:lnTo>
                    <a:pt x="28705" y="2066"/>
                  </a:lnTo>
                  <a:lnTo>
                    <a:pt x="28171" y="1829"/>
                  </a:lnTo>
                  <a:lnTo>
                    <a:pt x="27627" y="1602"/>
                  </a:lnTo>
                  <a:lnTo>
                    <a:pt x="27064" y="1384"/>
                  </a:lnTo>
                  <a:lnTo>
                    <a:pt x="26481" y="1186"/>
                  </a:lnTo>
                  <a:lnTo>
                    <a:pt x="25878" y="999"/>
                  </a:lnTo>
                  <a:lnTo>
                    <a:pt x="25255" y="821"/>
                  </a:lnTo>
                  <a:lnTo>
                    <a:pt x="24622" y="653"/>
                  </a:lnTo>
                  <a:lnTo>
                    <a:pt x="23960" y="495"/>
                  </a:lnTo>
                  <a:lnTo>
                    <a:pt x="23278" y="356"/>
                  </a:lnTo>
                  <a:lnTo>
                    <a:pt x="22586" y="238"/>
                  </a:lnTo>
                  <a:lnTo>
                    <a:pt x="21904" y="149"/>
                  </a:lnTo>
                  <a:lnTo>
                    <a:pt x="21222" y="70"/>
                  </a:lnTo>
                  <a:lnTo>
                    <a:pt x="20560" y="30"/>
                  </a:lnTo>
                  <a:lnTo>
                    <a:pt x="19898" y="0"/>
                  </a:lnTo>
                  <a:close/>
                </a:path>
              </a:pathLst>
            </a:custGeom>
            <a:solidFill>
              <a:srgbClr val="FF79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204fb7e3b45_0_760"/>
            <p:cNvSpPr/>
            <p:nvPr/>
          </p:nvSpPr>
          <p:spPr>
            <a:xfrm>
              <a:off x="2730600" y="1207775"/>
              <a:ext cx="1229150" cy="471275"/>
            </a:xfrm>
            <a:custGeom>
              <a:rect b="b" l="l" r="r" t="t"/>
              <a:pathLst>
                <a:path extrusionOk="0" h="18851" w="49166">
                  <a:moveTo>
                    <a:pt x="15885" y="1"/>
                  </a:moveTo>
                  <a:lnTo>
                    <a:pt x="15331" y="20"/>
                  </a:lnTo>
                  <a:lnTo>
                    <a:pt x="14778" y="50"/>
                  </a:lnTo>
                  <a:lnTo>
                    <a:pt x="14234" y="89"/>
                  </a:lnTo>
                  <a:lnTo>
                    <a:pt x="13710" y="139"/>
                  </a:lnTo>
                  <a:lnTo>
                    <a:pt x="13186" y="198"/>
                  </a:lnTo>
                  <a:lnTo>
                    <a:pt x="12672" y="267"/>
                  </a:lnTo>
                  <a:lnTo>
                    <a:pt x="12168" y="346"/>
                  </a:lnTo>
                  <a:lnTo>
                    <a:pt x="11684" y="435"/>
                  </a:lnTo>
                  <a:lnTo>
                    <a:pt x="11199" y="534"/>
                  </a:lnTo>
                  <a:lnTo>
                    <a:pt x="10725" y="643"/>
                  </a:lnTo>
                  <a:lnTo>
                    <a:pt x="10260" y="762"/>
                  </a:lnTo>
                  <a:lnTo>
                    <a:pt x="9806" y="890"/>
                  </a:lnTo>
                  <a:lnTo>
                    <a:pt x="9361" y="1019"/>
                  </a:lnTo>
                  <a:lnTo>
                    <a:pt x="8926" y="1157"/>
                  </a:lnTo>
                  <a:lnTo>
                    <a:pt x="8511" y="1305"/>
                  </a:lnTo>
                  <a:lnTo>
                    <a:pt x="8096" y="1463"/>
                  </a:lnTo>
                  <a:lnTo>
                    <a:pt x="7690" y="1622"/>
                  </a:lnTo>
                  <a:lnTo>
                    <a:pt x="7295" y="1790"/>
                  </a:lnTo>
                  <a:lnTo>
                    <a:pt x="6910" y="1968"/>
                  </a:lnTo>
                  <a:lnTo>
                    <a:pt x="6534" y="2155"/>
                  </a:lnTo>
                  <a:lnTo>
                    <a:pt x="6168" y="2343"/>
                  </a:lnTo>
                  <a:lnTo>
                    <a:pt x="5822" y="2531"/>
                  </a:lnTo>
                  <a:lnTo>
                    <a:pt x="5476" y="2729"/>
                  </a:lnTo>
                  <a:lnTo>
                    <a:pt x="5140" y="2936"/>
                  </a:lnTo>
                  <a:lnTo>
                    <a:pt x="4814" y="3144"/>
                  </a:lnTo>
                  <a:lnTo>
                    <a:pt x="4508" y="3351"/>
                  </a:lnTo>
                  <a:lnTo>
                    <a:pt x="4201" y="3569"/>
                  </a:lnTo>
                  <a:lnTo>
                    <a:pt x="3915" y="3786"/>
                  </a:lnTo>
                  <a:lnTo>
                    <a:pt x="3628" y="4014"/>
                  </a:lnTo>
                  <a:lnTo>
                    <a:pt x="3351" y="4241"/>
                  </a:lnTo>
                  <a:lnTo>
                    <a:pt x="3094" y="4468"/>
                  </a:lnTo>
                  <a:lnTo>
                    <a:pt x="2847" y="4706"/>
                  </a:lnTo>
                  <a:lnTo>
                    <a:pt x="2600" y="4933"/>
                  </a:lnTo>
                  <a:lnTo>
                    <a:pt x="2373" y="5170"/>
                  </a:lnTo>
                  <a:lnTo>
                    <a:pt x="2155" y="5407"/>
                  </a:lnTo>
                  <a:lnTo>
                    <a:pt x="1938" y="5654"/>
                  </a:lnTo>
                  <a:lnTo>
                    <a:pt x="1740" y="5892"/>
                  </a:lnTo>
                  <a:lnTo>
                    <a:pt x="1552" y="6139"/>
                  </a:lnTo>
                  <a:lnTo>
                    <a:pt x="1374" y="6376"/>
                  </a:lnTo>
                  <a:lnTo>
                    <a:pt x="1206" y="6623"/>
                  </a:lnTo>
                  <a:lnTo>
                    <a:pt x="1048" y="6870"/>
                  </a:lnTo>
                  <a:lnTo>
                    <a:pt x="910" y="7107"/>
                  </a:lnTo>
                  <a:lnTo>
                    <a:pt x="771" y="7355"/>
                  </a:lnTo>
                  <a:lnTo>
                    <a:pt x="643" y="7592"/>
                  </a:lnTo>
                  <a:lnTo>
                    <a:pt x="534" y="7839"/>
                  </a:lnTo>
                  <a:lnTo>
                    <a:pt x="435" y="8076"/>
                  </a:lnTo>
                  <a:lnTo>
                    <a:pt x="336" y="8313"/>
                  </a:lnTo>
                  <a:lnTo>
                    <a:pt x="257" y="8551"/>
                  </a:lnTo>
                  <a:lnTo>
                    <a:pt x="188" y="8778"/>
                  </a:lnTo>
                  <a:lnTo>
                    <a:pt x="129" y="9015"/>
                  </a:lnTo>
                  <a:lnTo>
                    <a:pt x="79" y="9242"/>
                  </a:lnTo>
                  <a:lnTo>
                    <a:pt x="40" y="9470"/>
                  </a:lnTo>
                  <a:lnTo>
                    <a:pt x="20" y="9697"/>
                  </a:lnTo>
                  <a:lnTo>
                    <a:pt x="0" y="9915"/>
                  </a:lnTo>
                  <a:lnTo>
                    <a:pt x="10" y="10142"/>
                  </a:lnTo>
                  <a:lnTo>
                    <a:pt x="20" y="10379"/>
                  </a:lnTo>
                  <a:lnTo>
                    <a:pt x="50" y="10607"/>
                  </a:lnTo>
                  <a:lnTo>
                    <a:pt x="89" y="10834"/>
                  </a:lnTo>
                  <a:lnTo>
                    <a:pt x="149" y="11061"/>
                  </a:lnTo>
                  <a:lnTo>
                    <a:pt x="208" y="11289"/>
                  </a:lnTo>
                  <a:lnTo>
                    <a:pt x="287" y="11526"/>
                  </a:lnTo>
                  <a:lnTo>
                    <a:pt x="376" y="11753"/>
                  </a:lnTo>
                  <a:lnTo>
                    <a:pt x="475" y="11980"/>
                  </a:lnTo>
                  <a:lnTo>
                    <a:pt x="593" y="12208"/>
                  </a:lnTo>
                  <a:lnTo>
                    <a:pt x="712" y="12435"/>
                  </a:lnTo>
                  <a:lnTo>
                    <a:pt x="850" y="12662"/>
                  </a:lnTo>
                  <a:lnTo>
                    <a:pt x="989" y="12890"/>
                  </a:lnTo>
                  <a:lnTo>
                    <a:pt x="1147" y="13117"/>
                  </a:lnTo>
                  <a:lnTo>
                    <a:pt x="1315" y="13345"/>
                  </a:lnTo>
                  <a:lnTo>
                    <a:pt x="1483" y="13562"/>
                  </a:lnTo>
                  <a:lnTo>
                    <a:pt x="1671" y="13779"/>
                  </a:lnTo>
                  <a:lnTo>
                    <a:pt x="1869" y="13997"/>
                  </a:lnTo>
                  <a:lnTo>
                    <a:pt x="2066" y="14214"/>
                  </a:lnTo>
                  <a:lnTo>
                    <a:pt x="2284" y="14422"/>
                  </a:lnTo>
                  <a:lnTo>
                    <a:pt x="2501" y="14639"/>
                  </a:lnTo>
                  <a:lnTo>
                    <a:pt x="2728" y="14847"/>
                  </a:lnTo>
                  <a:lnTo>
                    <a:pt x="2966" y="15045"/>
                  </a:lnTo>
                  <a:lnTo>
                    <a:pt x="3213" y="15252"/>
                  </a:lnTo>
                  <a:lnTo>
                    <a:pt x="3470" y="15450"/>
                  </a:lnTo>
                  <a:lnTo>
                    <a:pt x="3727" y="15638"/>
                  </a:lnTo>
                  <a:lnTo>
                    <a:pt x="3994" y="15825"/>
                  </a:lnTo>
                  <a:lnTo>
                    <a:pt x="4270" y="16013"/>
                  </a:lnTo>
                  <a:lnTo>
                    <a:pt x="4557" y="16201"/>
                  </a:lnTo>
                  <a:lnTo>
                    <a:pt x="4844" y="16379"/>
                  </a:lnTo>
                  <a:lnTo>
                    <a:pt x="5140" y="16547"/>
                  </a:lnTo>
                  <a:lnTo>
                    <a:pt x="5437" y="16715"/>
                  </a:lnTo>
                  <a:lnTo>
                    <a:pt x="5743" y="16883"/>
                  </a:lnTo>
                  <a:lnTo>
                    <a:pt x="6060" y="17041"/>
                  </a:lnTo>
                  <a:lnTo>
                    <a:pt x="6376" y="17190"/>
                  </a:lnTo>
                  <a:lnTo>
                    <a:pt x="6702" y="17338"/>
                  </a:lnTo>
                  <a:lnTo>
                    <a:pt x="7028" y="17486"/>
                  </a:lnTo>
                  <a:lnTo>
                    <a:pt x="7364" y="17615"/>
                  </a:lnTo>
                  <a:lnTo>
                    <a:pt x="7700" y="17743"/>
                  </a:lnTo>
                  <a:lnTo>
                    <a:pt x="8046" y="17872"/>
                  </a:lnTo>
                  <a:lnTo>
                    <a:pt x="8392" y="17990"/>
                  </a:lnTo>
                  <a:lnTo>
                    <a:pt x="8738" y="18099"/>
                  </a:lnTo>
                  <a:lnTo>
                    <a:pt x="9094" y="18198"/>
                  </a:lnTo>
                  <a:lnTo>
                    <a:pt x="9450" y="18297"/>
                  </a:lnTo>
                  <a:lnTo>
                    <a:pt x="9806" y="18386"/>
                  </a:lnTo>
                  <a:lnTo>
                    <a:pt x="10171" y="18475"/>
                  </a:lnTo>
                  <a:lnTo>
                    <a:pt x="10537" y="18544"/>
                  </a:lnTo>
                  <a:lnTo>
                    <a:pt x="10903" y="18613"/>
                  </a:lnTo>
                  <a:lnTo>
                    <a:pt x="11269" y="18672"/>
                  </a:lnTo>
                  <a:lnTo>
                    <a:pt x="11644" y="18722"/>
                  </a:lnTo>
                  <a:lnTo>
                    <a:pt x="12020" y="18761"/>
                  </a:lnTo>
                  <a:lnTo>
                    <a:pt x="12395" y="18801"/>
                  </a:lnTo>
                  <a:lnTo>
                    <a:pt x="12771" y="18820"/>
                  </a:lnTo>
                  <a:lnTo>
                    <a:pt x="13147" y="18840"/>
                  </a:lnTo>
                  <a:lnTo>
                    <a:pt x="13522" y="18850"/>
                  </a:lnTo>
                  <a:lnTo>
                    <a:pt x="13898" y="18850"/>
                  </a:lnTo>
                  <a:lnTo>
                    <a:pt x="14273" y="18830"/>
                  </a:lnTo>
                  <a:lnTo>
                    <a:pt x="14659" y="18811"/>
                  </a:lnTo>
                  <a:lnTo>
                    <a:pt x="15035" y="18781"/>
                  </a:lnTo>
                  <a:lnTo>
                    <a:pt x="15410" y="18741"/>
                  </a:lnTo>
                  <a:lnTo>
                    <a:pt x="15786" y="18692"/>
                  </a:lnTo>
                  <a:lnTo>
                    <a:pt x="16161" y="18633"/>
                  </a:lnTo>
                  <a:lnTo>
                    <a:pt x="16142" y="18514"/>
                  </a:lnTo>
                  <a:lnTo>
                    <a:pt x="16102" y="18168"/>
                  </a:lnTo>
                  <a:lnTo>
                    <a:pt x="16043" y="17644"/>
                  </a:lnTo>
                  <a:lnTo>
                    <a:pt x="16023" y="17318"/>
                  </a:lnTo>
                  <a:lnTo>
                    <a:pt x="16003" y="16952"/>
                  </a:lnTo>
                  <a:lnTo>
                    <a:pt x="15993" y="16557"/>
                  </a:lnTo>
                  <a:lnTo>
                    <a:pt x="15983" y="16132"/>
                  </a:lnTo>
                  <a:lnTo>
                    <a:pt x="16003" y="15677"/>
                  </a:lnTo>
                  <a:lnTo>
                    <a:pt x="16023" y="15203"/>
                  </a:lnTo>
                  <a:lnTo>
                    <a:pt x="16072" y="14709"/>
                  </a:lnTo>
                  <a:lnTo>
                    <a:pt x="16132" y="14204"/>
                  </a:lnTo>
                  <a:lnTo>
                    <a:pt x="16211" y="13681"/>
                  </a:lnTo>
                  <a:lnTo>
                    <a:pt x="16270" y="13414"/>
                  </a:lnTo>
                  <a:lnTo>
                    <a:pt x="16320" y="13147"/>
                  </a:lnTo>
                  <a:lnTo>
                    <a:pt x="16389" y="12880"/>
                  </a:lnTo>
                  <a:lnTo>
                    <a:pt x="16458" y="12613"/>
                  </a:lnTo>
                  <a:lnTo>
                    <a:pt x="16537" y="12346"/>
                  </a:lnTo>
                  <a:lnTo>
                    <a:pt x="16626" y="12079"/>
                  </a:lnTo>
                  <a:lnTo>
                    <a:pt x="16715" y="11812"/>
                  </a:lnTo>
                  <a:lnTo>
                    <a:pt x="16824" y="11546"/>
                  </a:lnTo>
                  <a:lnTo>
                    <a:pt x="16932" y="11279"/>
                  </a:lnTo>
                  <a:lnTo>
                    <a:pt x="17051" y="11012"/>
                  </a:lnTo>
                  <a:lnTo>
                    <a:pt x="17179" y="10755"/>
                  </a:lnTo>
                  <a:lnTo>
                    <a:pt x="17318" y="10498"/>
                  </a:lnTo>
                  <a:lnTo>
                    <a:pt x="17466" y="10241"/>
                  </a:lnTo>
                  <a:lnTo>
                    <a:pt x="17624" y="9984"/>
                  </a:lnTo>
                  <a:lnTo>
                    <a:pt x="17792" y="9737"/>
                  </a:lnTo>
                  <a:lnTo>
                    <a:pt x="17970" y="9499"/>
                  </a:lnTo>
                  <a:lnTo>
                    <a:pt x="18158" y="9252"/>
                  </a:lnTo>
                  <a:lnTo>
                    <a:pt x="18356" y="9025"/>
                  </a:lnTo>
                  <a:lnTo>
                    <a:pt x="18573" y="8798"/>
                  </a:lnTo>
                  <a:lnTo>
                    <a:pt x="18791" y="8570"/>
                  </a:lnTo>
                  <a:lnTo>
                    <a:pt x="19028" y="8363"/>
                  </a:lnTo>
                  <a:lnTo>
                    <a:pt x="19275" y="8155"/>
                  </a:lnTo>
                  <a:lnTo>
                    <a:pt x="19542" y="7957"/>
                  </a:lnTo>
                  <a:lnTo>
                    <a:pt x="19809" y="7760"/>
                  </a:lnTo>
                  <a:lnTo>
                    <a:pt x="20095" y="7582"/>
                  </a:lnTo>
                  <a:lnTo>
                    <a:pt x="20402" y="7404"/>
                  </a:lnTo>
                  <a:lnTo>
                    <a:pt x="20718" y="7246"/>
                  </a:lnTo>
                  <a:lnTo>
                    <a:pt x="21044" y="7088"/>
                  </a:lnTo>
                  <a:lnTo>
                    <a:pt x="21390" y="6939"/>
                  </a:lnTo>
                  <a:lnTo>
                    <a:pt x="21746" y="6811"/>
                  </a:lnTo>
                  <a:lnTo>
                    <a:pt x="22112" y="6682"/>
                  </a:lnTo>
                  <a:lnTo>
                    <a:pt x="22507" y="6574"/>
                  </a:lnTo>
                  <a:lnTo>
                    <a:pt x="22912" y="6475"/>
                  </a:lnTo>
                  <a:lnTo>
                    <a:pt x="23328" y="6386"/>
                  </a:lnTo>
                  <a:lnTo>
                    <a:pt x="23782" y="6307"/>
                  </a:lnTo>
                  <a:lnTo>
                    <a:pt x="24257" y="6238"/>
                  </a:lnTo>
                  <a:lnTo>
                    <a:pt x="24731" y="6168"/>
                  </a:lnTo>
                  <a:lnTo>
                    <a:pt x="25216" y="6109"/>
                  </a:lnTo>
                  <a:lnTo>
                    <a:pt x="25710" y="6060"/>
                  </a:lnTo>
                  <a:lnTo>
                    <a:pt x="26204" y="6010"/>
                  </a:lnTo>
                  <a:lnTo>
                    <a:pt x="26708" y="5971"/>
                  </a:lnTo>
                  <a:lnTo>
                    <a:pt x="27222" y="5941"/>
                  </a:lnTo>
                  <a:lnTo>
                    <a:pt x="27736" y="5921"/>
                  </a:lnTo>
                  <a:lnTo>
                    <a:pt x="28260" y="5902"/>
                  </a:lnTo>
                  <a:lnTo>
                    <a:pt x="29308" y="5882"/>
                  </a:lnTo>
                  <a:lnTo>
                    <a:pt x="30375" y="5882"/>
                  </a:lnTo>
                  <a:lnTo>
                    <a:pt x="31453" y="5902"/>
                  </a:lnTo>
                  <a:lnTo>
                    <a:pt x="32530" y="5941"/>
                  </a:lnTo>
                  <a:lnTo>
                    <a:pt x="33617" y="6000"/>
                  </a:lnTo>
                  <a:lnTo>
                    <a:pt x="34695" y="6070"/>
                  </a:lnTo>
                  <a:lnTo>
                    <a:pt x="35762" y="6149"/>
                  </a:lnTo>
                  <a:lnTo>
                    <a:pt x="36820" y="6247"/>
                  </a:lnTo>
                  <a:lnTo>
                    <a:pt x="37858" y="6356"/>
                  </a:lnTo>
                  <a:lnTo>
                    <a:pt x="38886" y="6475"/>
                  </a:lnTo>
                  <a:lnTo>
                    <a:pt x="39884" y="6593"/>
                  </a:lnTo>
                  <a:lnTo>
                    <a:pt x="40853" y="6722"/>
                  </a:lnTo>
                  <a:lnTo>
                    <a:pt x="41782" y="6860"/>
                  </a:lnTo>
                  <a:lnTo>
                    <a:pt x="42681" y="6989"/>
                  </a:lnTo>
                  <a:lnTo>
                    <a:pt x="43541" y="7127"/>
                  </a:lnTo>
                  <a:lnTo>
                    <a:pt x="45123" y="7384"/>
                  </a:lnTo>
                  <a:lnTo>
                    <a:pt x="46487" y="7631"/>
                  </a:lnTo>
                  <a:lnTo>
                    <a:pt x="47604" y="7849"/>
                  </a:lnTo>
                  <a:lnTo>
                    <a:pt x="48454" y="8017"/>
                  </a:lnTo>
                  <a:lnTo>
                    <a:pt x="49165" y="8165"/>
                  </a:lnTo>
                  <a:lnTo>
                    <a:pt x="48642" y="7977"/>
                  </a:lnTo>
                  <a:lnTo>
                    <a:pt x="47149" y="7453"/>
                  </a:lnTo>
                  <a:lnTo>
                    <a:pt x="46072" y="7088"/>
                  </a:lnTo>
                  <a:lnTo>
                    <a:pt x="44787" y="6653"/>
                  </a:lnTo>
                  <a:lnTo>
                    <a:pt x="43304" y="6178"/>
                  </a:lnTo>
                  <a:lnTo>
                    <a:pt x="41653" y="5654"/>
                  </a:lnTo>
                  <a:lnTo>
                    <a:pt x="39825" y="5091"/>
                  </a:lnTo>
                  <a:lnTo>
                    <a:pt x="37838" y="4498"/>
                  </a:lnTo>
                  <a:lnTo>
                    <a:pt x="35703" y="3885"/>
                  </a:lnTo>
                  <a:lnTo>
                    <a:pt x="34586" y="3569"/>
                  </a:lnTo>
                  <a:lnTo>
                    <a:pt x="33439" y="3262"/>
                  </a:lnTo>
                  <a:lnTo>
                    <a:pt x="32263" y="2946"/>
                  </a:lnTo>
                  <a:lnTo>
                    <a:pt x="31067" y="2630"/>
                  </a:lnTo>
                  <a:lnTo>
                    <a:pt x="29832" y="2313"/>
                  </a:lnTo>
                  <a:lnTo>
                    <a:pt x="28576" y="1997"/>
                  </a:lnTo>
                  <a:lnTo>
                    <a:pt x="27291" y="1691"/>
                  </a:lnTo>
                  <a:lnTo>
                    <a:pt x="25996" y="1374"/>
                  </a:lnTo>
                  <a:lnTo>
                    <a:pt x="24672" y="1078"/>
                  </a:lnTo>
                  <a:lnTo>
                    <a:pt x="23328" y="781"/>
                  </a:lnTo>
                  <a:lnTo>
                    <a:pt x="22655" y="633"/>
                  </a:lnTo>
                  <a:lnTo>
                    <a:pt x="21993" y="515"/>
                  </a:lnTo>
                  <a:lnTo>
                    <a:pt x="21341" y="406"/>
                  </a:lnTo>
                  <a:lnTo>
                    <a:pt x="20698" y="307"/>
                  </a:lnTo>
                  <a:lnTo>
                    <a:pt x="20066" y="218"/>
                  </a:lnTo>
                  <a:lnTo>
                    <a:pt x="19443" y="149"/>
                  </a:lnTo>
                  <a:lnTo>
                    <a:pt x="18820" y="99"/>
                  </a:lnTo>
                  <a:lnTo>
                    <a:pt x="18217" y="50"/>
                  </a:lnTo>
                  <a:lnTo>
                    <a:pt x="17624" y="20"/>
                  </a:lnTo>
                  <a:lnTo>
                    <a:pt x="170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204fb7e3b45_0_760"/>
            <p:cNvSpPr/>
            <p:nvPr/>
          </p:nvSpPr>
          <p:spPr>
            <a:xfrm>
              <a:off x="3018225" y="1311075"/>
              <a:ext cx="488825" cy="335850"/>
            </a:xfrm>
            <a:custGeom>
              <a:rect b="b" l="l" r="r" t="t"/>
              <a:pathLst>
                <a:path extrusionOk="0" h="13434" w="19553">
                  <a:moveTo>
                    <a:pt x="9193" y="0"/>
                  </a:moveTo>
                  <a:lnTo>
                    <a:pt x="8600" y="20"/>
                  </a:lnTo>
                  <a:lnTo>
                    <a:pt x="8007" y="69"/>
                  </a:lnTo>
                  <a:lnTo>
                    <a:pt x="7424" y="129"/>
                  </a:lnTo>
                  <a:lnTo>
                    <a:pt x="7137" y="168"/>
                  </a:lnTo>
                  <a:lnTo>
                    <a:pt x="6851" y="218"/>
                  </a:lnTo>
                  <a:lnTo>
                    <a:pt x="6564" y="267"/>
                  </a:lnTo>
                  <a:lnTo>
                    <a:pt x="6287" y="326"/>
                  </a:lnTo>
                  <a:lnTo>
                    <a:pt x="6011" y="386"/>
                  </a:lnTo>
                  <a:lnTo>
                    <a:pt x="5744" y="465"/>
                  </a:lnTo>
                  <a:lnTo>
                    <a:pt x="5477" y="534"/>
                  </a:lnTo>
                  <a:lnTo>
                    <a:pt x="5210" y="623"/>
                  </a:lnTo>
                  <a:lnTo>
                    <a:pt x="4963" y="712"/>
                  </a:lnTo>
                  <a:lnTo>
                    <a:pt x="4716" y="801"/>
                  </a:lnTo>
                  <a:lnTo>
                    <a:pt x="4488" y="900"/>
                  </a:lnTo>
                  <a:lnTo>
                    <a:pt x="4271" y="989"/>
                  </a:lnTo>
                  <a:lnTo>
                    <a:pt x="4073" y="1088"/>
                  </a:lnTo>
                  <a:lnTo>
                    <a:pt x="3876" y="1186"/>
                  </a:lnTo>
                  <a:lnTo>
                    <a:pt x="3698" y="1285"/>
                  </a:lnTo>
                  <a:lnTo>
                    <a:pt x="3530" y="1384"/>
                  </a:lnTo>
                  <a:lnTo>
                    <a:pt x="3362" y="1483"/>
                  </a:lnTo>
                  <a:lnTo>
                    <a:pt x="3213" y="1592"/>
                  </a:lnTo>
                  <a:lnTo>
                    <a:pt x="3075" y="1690"/>
                  </a:lnTo>
                  <a:lnTo>
                    <a:pt x="2946" y="1799"/>
                  </a:lnTo>
                  <a:lnTo>
                    <a:pt x="2828" y="1908"/>
                  </a:lnTo>
                  <a:lnTo>
                    <a:pt x="2719" y="2007"/>
                  </a:lnTo>
                  <a:lnTo>
                    <a:pt x="2620" y="2115"/>
                  </a:lnTo>
                  <a:lnTo>
                    <a:pt x="2521" y="2224"/>
                  </a:lnTo>
                  <a:lnTo>
                    <a:pt x="2442" y="2333"/>
                  </a:lnTo>
                  <a:lnTo>
                    <a:pt x="2363" y="2442"/>
                  </a:lnTo>
                  <a:lnTo>
                    <a:pt x="2294" y="2550"/>
                  </a:lnTo>
                  <a:lnTo>
                    <a:pt x="2235" y="2659"/>
                  </a:lnTo>
                  <a:lnTo>
                    <a:pt x="2185" y="2768"/>
                  </a:lnTo>
                  <a:lnTo>
                    <a:pt x="2136" y="2877"/>
                  </a:lnTo>
                  <a:lnTo>
                    <a:pt x="2096" y="2985"/>
                  </a:lnTo>
                  <a:lnTo>
                    <a:pt x="2067" y="3094"/>
                  </a:lnTo>
                  <a:lnTo>
                    <a:pt x="2017" y="3302"/>
                  </a:lnTo>
                  <a:lnTo>
                    <a:pt x="1997" y="3509"/>
                  </a:lnTo>
                  <a:lnTo>
                    <a:pt x="1997" y="3717"/>
                  </a:lnTo>
                  <a:lnTo>
                    <a:pt x="2007" y="3924"/>
                  </a:lnTo>
                  <a:lnTo>
                    <a:pt x="2047" y="4122"/>
                  </a:lnTo>
                  <a:lnTo>
                    <a:pt x="2086" y="4310"/>
                  </a:lnTo>
                  <a:lnTo>
                    <a:pt x="2146" y="4488"/>
                  </a:lnTo>
                  <a:lnTo>
                    <a:pt x="2215" y="4666"/>
                  </a:lnTo>
                  <a:lnTo>
                    <a:pt x="2294" y="4834"/>
                  </a:lnTo>
                  <a:lnTo>
                    <a:pt x="2373" y="4992"/>
                  </a:lnTo>
                  <a:lnTo>
                    <a:pt x="2452" y="5130"/>
                  </a:lnTo>
                  <a:lnTo>
                    <a:pt x="2541" y="5269"/>
                  </a:lnTo>
                  <a:lnTo>
                    <a:pt x="2699" y="5496"/>
                  </a:lnTo>
                  <a:lnTo>
                    <a:pt x="2838" y="5674"/>
                  </a:lnTo>
                  <a:lnTo>
                    <a:pt x="2966" y="5812"/>
                  </a:lnTo>
                  <a:lnTo>
                    <a:pt x="2699" y="5990"/>
                  </a:lnTo>
                  <a:lnTo>
                    <a:pt x="2442" y="6178"/>
                  </a:lnTo>
                  <a:lnTo>
                    <a:pt x="2205" y="6386"/>
                  </a:lnTo>
                  <a:lnTo>
                    <a:pt x="1968" y="6603"/>
                  </a:lnTo>
                  <a:lnTo>
                    <a:pt x="1750" y="6830"/>
                  </a:lnTo>
                  <a:lnTo>
                    <a:pt x="1543" y="7068"/>
                  </a:lnTo>
                  <a:lnTo>
                    <a:pt x="1345" y="7315"/>
                  </a:lnTo>
                  <a:lnTo>
                    <a:pt x="1167" y="7562"/>
                  </a:lnTo>
                  <a:lnTo>
                    <a:pt x="989" y="7829"/>
                  </a:lnTo>
                  <a:lnTo>
                    <a:pt x="831" y="8096"/>
                  </a:lnTo>
                  <a:lnTo>
                    <a:pt x="693" y="8372"/>
                  </a:lnTo>
                  <a:lnTo>
                    <a:pt x="564" y="8639"/>
                  </a:lnTo>
                  <a:lnTo>
                    <a:pt x="446" y="8926"/>
                  </a:lnTo>
                  <a:lnTo>
                    <a:pt x="337" y="9203"/>
                  </a:lnTo>
                  <a:lnTo>
                    <a:pt x="248" y="9479"/>
                  </a:lnTo>
                  <a:lnTo>
                    <a:pt x="169" y="9766"/>
                  </a:lnTo>
                  <a:lnTo>
                    <a:pt x="110" y="10043"/>
                  </a:lnTo>
                  <a:lnTo>
                    <a:pt x="60" y="10310"/>
                  </a:lnTo>
                  <a:lnTo>
                    <a:pt x="30" y="10586"/>
                  </a:lnTo>
                  <a:lnTo>
                    <a:pt x="11" y="10853"/>
                  </a:lnTo>
                  <a:lnTo>
                    <a:pt x="1" y="11110"/>
                  </a:lnTo>
                  <a:lnTo>
                    <a:pt x="11" y="11357"/>
                  </a:lnTo>
                  <a:lnTo>
                    <a:pt x="40" y="11605"/>
                  </a:lnTo>
                  <a:lnTo>
                    <a:pt x="80" y="11832"/>
                  </a:lnTo>
                  <a:lnTo>
                    <a:pt x="139" y="12059"/>
                  </a:lnTo>
                  <a:lnTo>
                    <a:pt x="208" y="12267"/>
                  </a:lnTo>
                  <a:lnTo>
                    <a:pt x="297" y="12464"/>
                  </a:lnTo>
                  <a:lnTo>
                    <a:pt x="406" y="12652"/>
                  </a:lnTo>
                  <a:lnTo>
                    <a:pt x="525" y="12810"/>
                  </a:lnTo>
                  <a:lnTo>
                    <a:pt x="594" y="12890"/>
                  </a:lnTo>
                  <a:lnTo>
                    <a:pt x="663" y="12969"/>
                  </a:lnTo>
                  <a:lnTo>
                    <a:pt x="742" y="13038"/>
                  </a:lnTo>
                  <a:lnTo>
                    <a:pt x="821" y="13097"/>
                  </a:lnTo>
                  <a:lnTo>
                    <a:pt x="900" y="13156"/>
                  </a:lnTo>
                  <a:lnTo>
                    <a:pt x="989" y="13216"/>
                  </a:lnTo>
                  <a:lnTo>
                    <a:pt x="1078" y="13265"/>
                  </a:lnTo>
                  <a:lnTo>
                    <a:pt x="1167" y="13305"/>
                  </a:lnTo>
                  <a:lnTo>
                    <a:pt x="1266" y="13344"/>
                  </a:lnTo>
                  <a:lnTo>
                    <a:pt x="1355" y="13374"/>
                  </a:lnTo>
                  <a:lnTo>
                    <a:pt x="1444" y="13394"/>
                  </a:lnTo>
                  <a:lnTo>
                    <a:pt x="1543" y="13413"/>
                  </a:lnTo>
                  <a:lnTo>
                    <a:pt x="1731" y="13433"/>
                  </a:lnTo>
                  <a:lnTo>
                    <a:pt x="1928" y="13433"/>
                  </a:lnTo>
                  <a:lnTo>
                    <a:pt x="2116" y="13404"/>
                  </a:lnTo>
                  <a:lnTo>
                    <a:pt x="2314" y="13364"/>
                  </a:lnTo>
                  <a:lnTo>
                    <a:pt x="2511" y="13305"/>
                  </a:lnTo>
                  <a:lnTo>
                    <a:pt x="2699" y="13235"/>
                  </a:lnTo>
                  <a:lnTo>
                    <a:pt x="2897" y="13147"/>
                  </a:lnTo>
                  <a:lnTo>
                    <a:pt x="3085" y="13048"/>
                  </a:lnTo>
                  <a:lnTo>
                    <a:pt x="3273" y="12939"/>
                  </a:lnTo>
                  <a:lnTo>
                    <a:pt x="3460" y="12820"/>
                  </a:lnTo>
                  <a:lnTo>
                    <a:pt x="3638" y="12692"/>
                  </a:lnTo>
                  <a:lnTo>
                    <a:pt x="3816" y="12553"/>
                  </a:lnTo>
                  <a:lnTo>
                    <a:pt x="3984" y="12415"/>
                  </a:lnTo>
                  <a:lnTo>
                    <a:pt x="4310" y="12128"/>
                  </a:lnTo>
                  <a:lnTo>
                    <a:pt x="4607" y="11842"/>
                  </a:lnTo>
                  <a:lnTo>
                    <a:pt x="4874" y="11565"/>
                  </a:lnTo>
                  <a:lnTo>
                    <a:pt x="5101" y="11308"/>
                  </a:lnTo>
                  <a:lnTo>
                    <a:pt x="5289" y="11091"/>
                  </a:lnTo>
                  <a:lnTo>
                    <a:pt x="5427" y="10923"/>
                  </a:lnTo>
                  <a:lnTo>
                    <a:pt x="5546" y="10764"/>
                  </a:lnTo>
                  <a:lnTo>
                    <a:pt x="5546" y="10764"/>
                  </a:lnTo>
                  <a:lnTo>
                    <a:pt x="5457" y="10942"/>
                  </a:lnTo>
                  <a:lnTo>
                    <a:pt x="5378" y="11100"/>
                  </a:lnTo>
                  <a:lnTo>
                    <a:pt x="5319" y="11259"/>
                  </a:lnTo>
                  <a:lnTo>
                    <a:pt x="5259" y="11397"/>
                  </a:lnTo>
                  <a:lnTo>
                    <a:pt x="5210" y="11545"/>
                  </a:lnTo>
                  <a:lnTo>
                    <a:pt x="5180" y="11674"/>
                  </a:lnTo>
                  <a:lnTo>
                    <a:pt x="5151" y="11802"/>
                  </a:lnTo>
                  <a:lnTo>
                    <a:pt x="5131" y="11921"/>
                  </a:lnTo>
                  <a:lnTo>
                    <a:pt x="5111" y="12030"/>
                  </a:lnTo>
                  <a:lnTo>
                    <a:pt x="5101" y="12138"/>
                  </a:lnTo>
                  <a:lnTo>
                    <a:pt x="5111" y="12336"/>
                  </a:lnTo>
                  <a:lnTo>
                    <a:pt x="5131" y="12504"/>
                  </a:lnTo>
                  <a:lnTo>
                    <a:pt x="5170" y="12652"/>
                  </a:lnTo>
                  <a:lnTo>
                    <a:pt x="5220" y="12781"/>
                  </a:lnTo>
                  <a:lnTo>
                    <a:pt x="5279" y="12880"/>
                  </a:lnTo>
                  <a:lnTo>
                    <a:pt x="5348" y="12969"/>
                  </a:lnTo>
                  <a:lnTo>
                    <a:pt x="5408" y="13038"/>
                  </a:lnTo>
                  <a:lnTo>
                    <a:pt x="5457" y="13087"/>
                  </a:lnTo>
                  <a:lnTo>
                    <a:pt x="5506" y="13117"/>
                  </a:lnTo>
                  <a:lnTo>
                    <a:pt x="5546" y="13147"/>
                  </a:lnTo>
                  <a:lnTo>
                    <a:pt x="5734" y="13186"/>
                  </a:lnTo>
                  <a:lnTo>
                    <a:pt x="5931" y="13216"/>
                  </a:lnTo>
                  <a:lnTo>
                    <a:pt x="6129" y="13216"/>
                  </a:lnTo>
                  <a:lnTo>
                    <a:pt x="6347" y="13196"/>
                  </a:lnTo>
                  <a:lnTo>
                    <a:pt x="6564" y="13166"/>
                  </a:lnTo>
                  <a:lnTo>
                    <a:pt x="6791" y="13117"/>
                  </a:lnTo>
                  <a:lnTo>
                    <a:pt x="7029" y="13058"/>
                  </a:lnTo>
                  <a:lnTo>
                    <a:pt x="7266" y="12969"/>
                  </a:lnTo>
                  <a:lnTo>
                    <a:pt x="7513" y="12880"/>
                  </a:lnTo>
                  <a:lnTo>
                    <a:pt x="7770" y="12761"/>
                  </a:lnTo>
                  <a:lnTo>
                    <a:pt x="8027" y="12642"/>
                  </a:lnTo>
                  <a:lnTo>
                    <a:pt x="8284" y="12504"/>
                  </a:lnTo>
                  <a:lnTo>
                    <a:pt x="8561" y="12346"/>
                  </a:lnTo>
                  <a:lnTo>
                    <a:pt x="8828" y="12188"/>
                  </a:lnTo>
                  <a:lnTo>
                    <a:pt x="9104" y="12010"/>
                  </a:lnTo>
                  <a:lnTo>
                    <a:pt x="9381" y="11822"/>
                  </a:lnTo>
                  <a:lnTo>
                    <a:pt x="9668" y="11624"/>
                  </a:lnTo>
                  <a:lnTo>
                    <a:pt x="9945" y="11417"/>
                  </a:lnTo>
                  <a:lnTo>
                    <a:pt x="10528" y="10982"/>
                  </a:lnTo>
                  <a:lnTo>
                    <a:pt x="11111" y="10507"/>
                  </a:lnTo>
                  <a:lnTo>
                    <a:pt x="11694" y="10003"/>
                  </a:lnTo>
                  <a:lnTo>
                    <a:pt x="12277" y="9479"/>
                  </a:lnTo>
                  <a:lnTo>
                    <a:pt x="12860" y="8946"/>
                  </a:lnTo>
                  <a:lnTo>
                    <a:pt x="13444" y="8392"/>
                  </a:lnTo>
                  <a:lnTo>
                    <a:pt x="14017" y="7829"/>
                  </a:lnTo>
                  <a:lnTo>
                    <a:pt x="14570" y="7265"/>
                  </a:lnTo>
                  <a:lnTo>
                    <a:pt x="15114" y="6702"/>
                  </a:lnTo>
                  <a:lnTo>
                    <a:pt x="15648" y="6148"/>
                  </a:lnTo>
                  <a:lnTo>
                    <a:pt x="16152" y="5595"/>
                  </a:lnTo>
                  <a:lnTo>
                    <a:pt x="17091" y="4557"/>
                  </a:lnTo>
                  <a:lnTo>
                    <a:pt x="17911" y="3628"/>
                  </a:lnTo>
                  <a:lnTo>
                    <a:pt x="18593" y="2827"/>
                  </a:lnTo>
                  <a:lnTo>
                    <a:pt x="19107" y="2214"/>
                  </a:lnTo>
                  <a:lnTo>
                    <a:pt x="19552" y="1681"/>
                  </a:lnTo>
                  <a:lnTo>
                    <a:pt x="19167" y="1552"/>
                  </a:lnTo>
                  <a:lnTo>
                    <a:pt x="18702" y="1424"/>
                  </a:lnTo>
                  <a:lnTo>
                    <a:pt x="18089" y="1246"/>
                  </a:lnTo>
                  <a:lnTo>
                    <a:pt x="17348" y="1058"/>
                  </a:lnTo>
                  <a:lnTo>
                    <a:pt x="16478" y="850"/>
                  </a:lnTo>
                  <a:lnTo>
                    <a:pt x="16004" y="742"/>
                  </a:lnTo>
                  <a:lnTo>
                    <a:pt x="15509" y="643"/>
                  </a:lnTo>
                  <a:lnTo>
                    <a:pt x="14996" y="544"/>
                  </a:lnTo>
                  <a:lnTo>
                    <a:pt x="14462" y="445"/>
                  </a:lnTo>
                  <a:lnTo>
                    <a:pt x="13918" y="356"/>
                  </a:lnTo>
                  <a:lnTo>
                    <a:pt x="13345" y="277"/>
                  </a:lnTo>
                  <a:lnTo>
                    <a:pt x="12772" y="198"/>
                  </a:lnTo>
                  <a:lnTo>
                    <a:pt x="12188" y="129"/>
                  </a:lnTo>
                  <a:lnTo>
                    <a:pt x="11595" y="79"/>
                  </a:lnTo>
                  <a:lnTo>
                    <a:pt x="11002" y="40"/>
                  </a:lnTo>
                  <a:lnTo>
                    <a:pt x="10399" y="10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204fb7e3b45_0_760"/>
            <p:cNvSpPr/>
            <p:nvPr/>
          </p:nvSpPr>
          <p:spPr>
            <a:xfrm>
              <a:off x="3262625" y="1303900"/>
              <a:ext cx="747775" cy="284700"/>
            </a:xfrm>
            <a:custGeom>
              <a:rect b="b" l="l" r="r" t="t"/>
              <a:pathLst>
                <a:path extrusionOk="0" h="11388" w="29911">
                  <a:moveTo>
                    <a:pt x="2808" y="1"/>
                  </a:moveTo>
                  <a:lnTo>
                    <a:pt x="2353" y="20"/>
                  </a:lnTo>
                  <a:lnTo>
                    <a:pt x="1918" y="40"/>
                  </a:lnTo>
                  <a:lnTo>
                    <a:pt x="1503" y="70"/>
                  </a:lnTo>
                  <a:lnTo>
                    <a:pt x="1098" y="109"/>
                  </a:lnTo>
                  <a:lnTo>
                    <a:pt x="712" y="159"/>
                  </a:lnTo>
                  <a:lnTo>
                    <a:pt x="346" y="218"/>
                  </a:lnTo>
                  <a:lnTo>
                    <a:pt x="1" y="287"/>
                  </a:lnTo>
                  <a:lnTo>
                    <a:pt x="9776" y="1968"/>
                  </a:lnTo>
                  <a:lnTo>
                    <a:pt x="9845" y="2027"/>
                  </a:lnTo>
                  <a:lnTo>
                    <a:pt x="10053" y="2195"/>
                  </a:lnTo>
                  <a:lnTo>
                    <a:pt x="10399" y="2462"/>
                  </a:lnTo>
                  <a:lnTo>
                    <a:pt x="10873" y="2808"/>
                  </a:lnTo>
                  <a:lnTo>
                    <a:pt x="11160" y="3005"/>
                  </a:lnTo>
                  <a:lnTo>
                    <a:pt x="11466" y="3213"/>
                  </a:lnTo>
                  <a:lnTo>
                    <a:pt x="11812" y="3440"/>
                  </a:lnTo>
                  <a:lnTo>
                    <a:pt x="12188" y="3668"/>
                  </a:lnTo>
                  <a:lnTo>
                    <a:pt x="12593" y="3905"/>
                  </a:lnTo>
                  <a:lnTo>
                    <a:pt x="13018" y="4142"/>
                  </a:lnTo>
                  <a:lnTo>
                    <a:pt x="13473" y="4389"/>
                  </a:lnTo>
                  <a:lnTo>
                    <a:pt x="13957" y="4636"/>
                  </a:lnTo>
                  <a:lnTo>
                    <a:pt x="14471" y="4883"/>
                  </a:lnTo>
                  <a:lnTo>
                    <a:pt x="15005" y="5121"/>
                  </a:lnTo>
                  <a:lnTo>
                    <a:pt x="15559" y="5358"/>
                  </a:lnTo>
                  <a:lnTo>
                    <a:pt x="16152" y="5585"/>
                  </a:lnTo>
                  <a:lnTo>
                    <a:pt x="16755" y="5803"/>
                  </a:lnTo>
                  <a:lnTo>
                    <a:pt x="17387" y="6010"/>
                  </a:lnTo>
                  <a:lnTo>
                    <a:pt x="18040" y="6198"/>
                  </a:lnTo>
                  <a:lnTo>
                    <a:pt x="18712" y="6376"/>
                  </a:lnTo>
                  <a:lnTo>
                    <a:pt x="19414" y="6534"/>
                  </a:lnTo>
                  <a:lnTo>
                    <a:pt x="19769" y="6603"/>
                  </a:lnTo>
                  <a:lnTo>
                    <a:pt x="20125" y="6673"/>
                  </a:lnTo>
                  <a:lnTo>
                    <a:pt x="20491" y="6732"/>
                  </a:lnTo>
                  <a:lnTo>
                    <a:pt x="20867" y="6791"/>
                  </a:lnTo>
                  <a:lnTo>
                    <a:pt x="21242" y="6841"/>
                  </a:lnTo>
                  <a:lnTo>
                    <a:pt x="21618" y="6880"/>
                  </a:lnTo>
                  <a:lnTo>
                    <a:pt x="22003" y="6920"/>
                  </a:lnTo>
                  <a:lnTo>
                    <a:pt x="22399" y="6939"/>
                  </a:lnTo>
                  <a:lnTo>
                    <a:pt x="22794" y="6969"/>
                  </a:lnTo>
                  <a:lnTo>
                    <a:pt x="23189" y="6979"/>
                  </a:lnTo>
                  <a:lnTo>
                    <a:pt x="23595" y="6989"/>
                  </a:lnTo>
                  <a:lnTo>
                    <a:pt x="24000" y="6989"/>
                  </a:lnTo>
                  <a:lnTo>
                    <a:pt x="24415" y="6979"/>
                  </a:lnTo>
                  <a:lnTo>
                    <a:pt x="24830" y="6959"/>
                  </a:lnTo>
                  <a:lnTo>
                    <a:pt x="24919" y="7157"/>
                  </a:lnTo>
                  <a:lnTo>
                    <a:pt x="25038" y="7384"/>
                  </a:lnTo>
                  <a:lnTo>
                    <a:pt x="25186" y="7671"/>
                  </a:lnTo>
                  <a:lnTo>
                    <a:pt x="25384" y="8017"/>
                  </a:lnTo>
                  <a:lnTo>
                    <a:pt x="25601" y="8392"/>
                  </a:lnTo>
                  <a:lnTo>
                    <a:pt x="25858" y="8808"/>
                  </a:lnTo>
                  <a:lnTo>
                    <a:pt x="26145" y="9223"/>
                  </a:lnTo>
                  <a:lnTo>
                    <a:pt x="26293" y="9430"/>
                  </a:lnTo>
                  <a:lnTo>
                    <a:pt x="26441" y="9638"/>
                  </a:lnTo>
                  <a:lnTo>
                    <a:pt x="26609" y="9845"/>
                  </a:lnTo>
                  <a:lnTo>
                    <a:pt x="26768" y="10043"/>
                  </a:lnTo>
                  <a:lnTo>
                    <a:pt x="26945" y="10231"/>
                  </a:lnTo>
                  <a:lnTo>
                    <a:pt x="27113" y="10419"/>
                  </a:lnTo>
                  <a:lnTo>
                    <a:pt x="27291" y="10587"/>
                  </a:lnTo>
                  <a:lnTo>
                    <a:pt x="27479" y="10755"/>
                  </a:lnTo>
                  <a:lnTo>
                    <a:pt x="27657" y="10893"/>
                  </a:lnTo>
                  <a:lnTo>
                    <a:pt x="27845" y="11022"/>
                  </a:lnTo>
                  <a:lnTo>
                    <a:pt x="28033" y="11140"/>
                  </a:lnTo>
                  <a:lnTo>
                    <a:pt x="28221" y="11229"/>
                  </a:lnTo>
                  <a:lnTo>
                    <a:pt x="28408" y="11308"/>
                  </a:lnTo>
                  <a:lnTo>
                    <a:pt x="28606" y="11358"/>
                  </a:lnTo>
                  <a:lnTo>
                    <a:pt x="28705" y="11378"/>
                  </a:lnTo>
                  <a:lnTo>
                    <a:pt x="28794" y="11387"/>
                  </a:lnTo>
                  <a:lnTo>
                    <a:pt x="28992" y="11387"/>
                  </a:lnTo>
                  <a:lnTo>
                    <a:pt x="29080" y="11378"/>
                  </a:lnTo>
                  <a:lnTo>
                    <a:pt x="29169" y="11358"/>
                  </a:lnTo>
                  <a:lnTo>
                    <a:pt x="29249" y="11338"/>
                  </a:lnTo>
                  <a:lnTo>
                    <a:pt x="29328" y="11318"/>
                  </a:lnTo>
                  <a:lnTo>
                    <a:pt x="29397" y="11279"/>
                  </a:lnTo>
                  <a:lnTo>
                    <a:pt x="29466" y="11249"/>
                  </a:lnTo>
                  <a:lnTo>
                    <a:pt x="29525" y="11210"/>
                  </a:lnTo>
                  <a:lnTo>
                    <a:pt x="29575" y="11160"/>
                  </a:lnTo>
                  <a:lnTo>
                    <a:pt x="29634" y="11111"/>
                  </a:lnTo>
                  <a:lnTo>
                    <a:pt x="29674" y="11051"/>
                  </a:lnTo>
                  <a:lnTo>
                    <a:pt x="29753" y="10933"/>
                  </a:lnTo>
                  <a:lnTo>
                    <a:pt x="29812" y="10794"/>
                  </a:lnTo>
                  <a:lnTo>
                    <a:pt x="29861" y="10646"/>
                  </a:lnTo>
                  <a:lnTo>
                    <a:pt x="29891" y="10488"/>
                  </a:lnTo>
                  <a:lnTo>
                    <a:pt x="29911" y="10310"/>
                  </a:lnTo>
                  <a:lnTo>
                    <a:pt x="29911" y="10132"/>
                  </a:lnTo>
                  <a:lnTo>
                    <a:pt x="29911" y="9944"/>
                  </a:lnTo>
                  <a:lnTo>
                    <a:pt x="29891" y="9747"/>
                  </a:lnTo>
                  <a:lnTo>
                    <a:pt x="29861" y="9549"/>
                  </a:lnTo>
                  <a:lnTo>
                    <a:pt x="29832" y="9351"/>
                  </a:lnTo>
                  <a:lnTo>
                    <a:pt x="29792" y="9144"/>
                  </a:lnTo>
                  <a:lnTo>
                    <a:pt x="29693" y="8738"/>
                  </a:lnTo>
                  <a:lnTo>
                    <a:pt x="29575" y="8353"/>
                  </a:lnTo>
                  <a:lnTo>
                    <a:pt x="29456" y="7997"/>
                  </a:lnTo>
                  <a:lnTo>
                    <a:pt x="29328" y="7671"/>
                  </a:lnTo>
                  <a:lnTo>
                    <a:pt x="29219" y="7394"/>
                  </a:lnTo>
                  <a:lnTo>
                    <a:pt x="29140" y="7187"/>
                  </a:lnTo>
                  <a:lnTo>
                    <a:pt x="29051" y="6999"/>
                  </a:lnTo>
                  <a:lnTo>
                    <a:pt x="27884" y="4320"/>
                  </a:lnTo>
                  <a:lnTo>
                    <a:pt x="26975" y="4083"/>
                  </a:lnTo>
                  <a:lnTo>
                    <a:pt x="25927" y="3816"/>
                  </a:lnTo>
                  <a:lnTo>
                    <a:pt x="24534" y="3470"/>
                  </a:lnTo>
                  <a:lnTo>
                    <a:pt x="22863" y="3065"/>
                  </a:lnTo>
                  <a:lnTo>
                    <a:pt x="20955" y="2620"/>
                  </a:lnTo>
                  <a:lnTo>
                    <a:pt x="19937" y="2393"/>
                  </a:lnTo>
                  <a:lnTo>
                    <a:pt x="18870" y="2165"/>
                  </a:lnTo>
                  <a:lnTo>
                    <a:pt x="17773" y="1938"/>
                  </a:lnTo>
                  <a:lnTo>
                    <a:pt x="16646" y="1701"/>
                  </a:lnTo>
                  <a:lnTo>
                    <a:pt x="15499" y="1483"/>
                  </a:lnTo>
                  <a:lnTo>
                    <a:pt x="14333" y="1266"/>
                  </a:lnTo>
                  <a:lnTo>
                    <a:pt x="13157" y="1058"/>
                  </a:lnTo>
                  <a:lnTo>
                    <a:pt x="11990" y="861"/>
                  </a:lnTo>
                  <a:lnTo>
                    <a:pt x="10814" y="683"/>
                  </a:lnTo>
                  <a:lnTo>
                    <a:pt x="9658" y="515"/>
                  </a:lnTo>
                  <a:lnTo>
                    <a:pt x="8521" y="366"/>
                  </a:lnTo>
                  <a:lnTo>
                    <a:pt x="7394" y="248"/>
                  </a:lnTo>
                  <a:lnTo>
                    <a:pt x="6307" y="139"/>
                  </a:lnTo>
                  <a:lnTo>
                    <a:pt x="5773" y="99"/>
                  </a:lnTo>
                  <a:lnTo>
                    <a:pt x="5249" y="70"/>
                  </a:lnTo>
                  <a:lnTo>
                    <a:pt x="4735" y="40"/>
                  </a:lnTo>
                  <a:lnTo>
                    <a:pt x="4231" y="20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204fb7e3b45_0_760"/>
            <p:cNvSpPr/>
            <p:nvPr/>
          </p:nvSpPr>
          <p:spPr>
            <a:xfrm>
              <a:off x="3262625" y="1303900"/>
              <a:ext cx="747775" cy="284700"/>
            </a:xfrm>
            <a:custGeom>
              <a:rect b="b" l="l" r="r" t="t"/>
              <a:pathLst>
                <a:path extrusionOk="0" fill="none" h="11388" w="29911">
                  <a:moveTo>
                    <a:pt x="9776" y="1968"/>
                  </a:moveTo>
                  <a:lnTo>
                    <a:pt x="9776" y="1968"/>
                  </a:lnTo>
                  <a:lnTo>
                    <a:pt x="9845" y="2027"/>
                  </a:lnTo>
                  <a:lnTo>
                    <a:pt x="10053" y="2195"/>
                  </a:lnTo>
                  <a:lnTo>
                    <a:pt x="10399" y="2462"/>
                  </a:lnTo>
                  <a:lnTo>
                    <a:pt x="10873" y="2808"/>
                  </a:lnTo>
                  <a:lnTo>
                    <a:pt x="11160" y="3005"/>
                  </a:lnTo>
                  <a:lnTo>
                    <a:pt x="11466" y="3213"/>
                  </a:lnTo>
                  <a:lnTo>
                    <a:pt x="11812" y="3440"/>
                  </a:lnTo>
                  <a:lnTo>
                    <a:pt x="12188" y="3668"/>
                  </a:lnTo>
                  <a:lnTo>
                    <a:pt x="12593" y="3905"/>
                  </a:lnTo>
                  <a:lnTo>
                    <a:pt x="13018" y="4142"/>
                  </a:lnTo>
                  <a:lnTo>
                    <a:pt x="13473" y="4389"/>
                  </a:lnTo>
                  <a:lnTo>
                    <a:pt x="13957" y="4636"/>
                  </a:lnTo>
                  <a:lnTo>
                    <a:pt x="14471" y="4883"/>
                  </a:lnTo>
                  <a:lnTo>
                    <a:pt x="15005" y="5121"/>
                  </a:lnTo>
                  <a:lnTo>
                    <a:pt x="15559" y="5358"/>
                  </a:lnTo>
                  <a:lnTo>
                    <a:pt x="16152" y="5585"/>
                  </a:lnTo>
                  <a:lnTo>
                    <a:pt x="16755" y="5803"/>
                  </a:lnTo>
                  <a:lnTo>
                    <a:pt x="17387" y="6010"/>
                  </a:lnTo>
                  <a:lnTo>
                    <a:pt x="18040" y="6198"/>
                  </a:lnTo>
                  <a:lnTo>
                    <a:pt x="18712" y="6376"/>
                  </a:lnTo>
                  <a:lnTo>
                    <a:pt x="19414" y="6534"/>
                  </a:lnTo>
                  <a:lnTo>
                    <a:pt x="19769" y="6603"/>
                  </a:lnTo>
                  <a:lnTo>
                    <a:pt x="20125" y="6673"/>
                  </a:lnTo>
                  <a:lnTo>
                    <a:pt x="20491" y="6732"/>
                  </a:lnTo>
                  <a:lnTo>
                    <a:pt x="20867" y="6791"/>
                  </a:lnTo>
                  <a:lnTo>
                    <a:pt x="21242" y="6841"/>
                  </a:lnTo>
                  <a:lnTo>
                    <a:pt x="21618" y="6880"/>
                  </a:lnTo>
                  <a:lnTo>
                    <a:pt x="22003" y="6920"/>
                  </a:lnTo>
                  <a:lnTo>
                    <a:pt x="22399" y="6939"/>
                  </a:lnTo>
                  <a:lnTo>
                    <a:pt x="22794" y="6969"/>
                  </a:lnTo>
                  <a:lnTo>
                    <a:pt x="23189" y="6979"/>
                  </a:lnTo>
                  <a:lnTo>
                    <a:pt x="23595" y="6989"/>
                  </a:lnTo>
                  <a:lnTo>
                    <a:pt x="24000" y="6989"/>
                  </a:lnTo>
                  <a:lnTo>
                    <a:pt x="24415" y="6979"/>
                  </a:lnTo>
                  <a:lnTo>
                    <a:pt x="24830" y="6959"/>
                  </a:lnTo>
                  <a:lnTo>
                    <a:pt x="24830" y="6959"/>
                  </a:lnTo>
                  <a:lnTo>
                    <a:pt x="24919" y="7157"/>
                  </a:lnTo>
                  <a:lnTo>
                    <a:pt x="25038" y="7384"/>
                  </a:lnTo>
                  <a:lnTo>
                    <a:pt x="25186" y="7671"/>
                  </a:lnTo>
                  <a:lnTo>
                    <a:pt x="25384" y="8017"/>
                  </a:lnTo>
                  <a:lnTo>
                    <a:pt x="25601" y="8392"/>
                  </a:lnTo>
                  <a:lnTo>
                    <a:pt x="25858" y="8808"/>
                  </a:lnTo>
                  <a:lnTo>
                    <a:pt x="26145" y="9223"/>
                  </a:lnTo>
                  <a:lnTo>
                    <a:pt x="26293" y="9430"/>
                  </a:lnTo>
                  <a:lnTo>
                    <a:pt x="26441" y="9638"/>
                  </a:lnTo>
                  <a:lnTo>
                    <a:pt x="26609" y="9845"/>
                  </a:lnTo>
                  <a:lnTo>
                    <a:pt x="26768" y="10043"/>
                  </a:lnTo>
                  <a:lnTo>
                    <a:pt x="26945" y="10231"/>
                  </a:lnTo>
                  <a:lnTo>
                    <a:pt x="27113" y="10419"/>
                  </a:lnTo>
                  <a:lnTo>
                    <a:pt x="27291" y="10587"/>
                  </a:lnTo>
                  <a:lnTo>
                    <a:pt x="27479" y="10755"/>
                  </a:lnTo>
                  <a:lnTo>
                    <a:pt x="27657" y="10893"/>
                  </a:lnTo>
                  <a:lnTo>
                    <a:pt x="27845" y="11022"/>
                  </a:lnTo>
                  <a:lnTo>
                    <a:pt x="28033" y="11140"/>
                  </a:lnTo>
                  <a:lnTo>
                    <a:pt x="28221" y="11229"/>
                  </a:lnTo>
                  <a:lnTo>
                    <a:pt x="28408" y="11308"/>
                  </a:lnTo>
                  <a:lnTo>
                    <a:pt x="28606" y="11358"/>
                  </a:lnTo>
                  <a:lnTo>
                    <a:pt x="28705" y="11378"/>
                  </a:lnTo>
                  <a:lnTo>
                    <a:pt x="28794" y="11387"/>
                  </a:lnTo>
                  <a:lnTo>
                    <a:pt x="28893" y="11387"/>
                  </a:lnTo>
                  <a:lnTo>
                    <a:pt x="28992" y="11387"/>
                  </a:lnTo>
                  <a:lnTo>
                    <a:pt x="28992" y="11387"/>
                  </a:lnTo>
                  <a:lnTo>
                    <a:pt x="29080" y="11378"/>
                  </a:lnTo>
                  <a:lnTo>
                    <a:pt x="29169" y="11358"/>
                  </a:lnTo>
                  <a:lnTo>
                    <a:pt x="29249" y="11338"/>
                  </a:lnTo>
                  <a:lnTo>
                    <a:pt x="29328" y="11318"/>
                  </a:lnTo>
                  <a:lnTo>
                    <a:pt x="29397" y="11279"/>
                  </a:lnTo>
                  <a:lnTo>
                    <a:pt x="29466" y="11249"/>
                  </a:lnTo>
                  <a:lnTo>
                    <a:pt x="29525" y="11210"/>
                  </a:lnTo>
                  <a:lnTo>
                    <a:pt x="29575" y="11160"/>
                  </a:lnTo>
                  <a:lnTo>
                    <a:pt x="29634" y="11111"/>
                  </a:lnTo>
                  <a:lnTo>
                    <a:pt x="29674" y="11051"/>
                  </a:lnTo>
                  <a:lnTo>
                    <a:pt x="29753" y="10933"/>
                  </a:lnTo>
                  <a:lnTo>
                    <a:pt x="29812" y="10794"/>
                  </a:lnTo>
                  <a:lnTo>
                    <a:pt x="29861" y="10646"/>
                  </a:lnTo>
                  <a:lnTo>
                    <a:pt x="29891" y="10488"/>
                  </a:lnTo>
                  <a:lnTo>
                    <a:pt x="29911" y="10310"/>
                  </a:lnTo>
                  <a:lnTo>
                    <a:pt x="29911" y="10132"/>
                  </a:lnTo>
                  <a:lnTo>
                    <a:pt x="29911" y="9944"/>
                  </a:lnTo>
                  <a:lnTo>
                    <a:pt x="29891" y="9747"/>
                  </a:lnTo>
                  <a:lnTo>
                    <a:pt x="29861" y="9549"/>
                  </a:lnTo>
                  <a:lnTo>
                    <a:pt x="29832" y="9351"/>
                  </a:lnTo>
                  <a:lnTo>
                    <a:pt x="29792" y="9144"/>
                  </a:lnTo>
                  <a:lnTo>
                    <a:pt x="29693" y="8738"/>
                  </a:lnTo>
                  <a:lnTo>
                    <a:pt x="29575" y="8353"/>
                  </a:lnTo>
                  <a:lnTo>
                    <a:pt x="29456" y="7997"/>
                  </a:lnTo>
                  <a:lnTo>
                    <a:pt x="29328" y="7671"/>
                  </a:lnTo>
                  <a:lnTo>
                    <a:pt x="29219" y="7394"/>
                  </a:lnTo>
                  <a:lnTo>
                    <a:pt x="29140" y="7187"/>
                  </a:lnTo>
                  <a:lnTo>
                    <a:pt x="29051" y="6999"/>
                  </a:lnTo>
                  <a:lnTo>
                    <a:pt x="27884" y="4320"/>
                  </a:lnTo>
                  <a:lnTo>
                    <a:pt x="27884" y="4320"/>
                  </a:lnTo>
                  <a:lnTo>
                    <a:pt x="26975" y="4083"/>
                  </a:lnTo>
                  <a:lnTo>
                    <a:pt x="25927" y="3816"/>
                  </a:lnTo>
                  <a:lnTo>
                    <a:pt x="24534" y="3470"/>
                  </a:lnTo>
                  <a:lnTo>
                    <a:pt x="22863" y="3065"/>
                  </a:lnTo>
                  <a:lnTo>
                    <a:pt x="20955" y="2620"/>
                  </a:lnTo>
                  <a:lnTo>
                    <a:pt x="19937" y="2393"/>
                  </a:lnTo>
                  <a:lnTo>
                    <a:pt x="18870" y="2165"/>
                  </a:lnTo>
                  <a:lnTo>
                    <a:pt x="17773" y="1938"/>
                  </a:lnTo>
                  <a:lnTo>
                    <a:pt x="16646" y="1701"/>
                  </a:lnTo>
                  <a:lnTo>
                    <a:pt x="15499" y="1483"/>
                  </a:lnTo>
                  <a:lnTo>
                    <a:pt x="14333" y="1266"/>
                  </a:lnTo>
                  <a:lnTo>
                    <a:pt x="13157" y="1058"/>
                  </a:lnTo>
                  <a:lnTo>
                    <a:pt x="11990" y="861"/>
                  </a:lnTo>
                  <a:lnTo>
                    <a:pt x="10814" y="683"/>
                  </a:lnTo>
                  <a:lnTo>
                    <a:pt x="9658" y="515"/>
                  </a:lnTo>
                  <a:lnTo>
                    <a:pt x="8521" y="366"/>
                  </a:lnTo>
                  <a:lnTo>
                    <a:pt x="7394" y="248"/>
                  </a:lnTo>
                  <a:lnTo>
                    <a:pt x="6307" y="139"/>
                  </a:lnTo>
                  <a:lnTo>
                    <a:pt x="5773" y="99"/>
                  </a:lnTo>
                  <a:lnTo>
                    <a:pt x="5249" y="70"/>
                  </a:lnTo>
                  <a:lnTo>
                    <a:pt x="4735" y="40"/>
                  </a:lnTo>
                  <a:lnTo>
                    <a:pt x="4231" y="20"/>
                  </a:lnTo>
                  <a:lnTo>
                    <a:pt x="3747" y="1"/>
                  </a:lnTo>
                  <a:lnTo>
                    <a:pt x="3262" y="1"/>
                  </a:lnTo>
                  <a:lnTo>
                    <a:pt x="2808" y="1"/>
                  </a:lnTo>
                  <a:lnTo>
                    <a:pt x="2353" y="20"/>
                  </a:lnTo>
                  <a:lnTo>
                    <a:pt x="1918" y="40"/>
                  </a:lnTo>
                  <a:lnTo>
                    <a:pt x="1503" y="70"/>
                  </a:lnTo>
                  <a:lnTo>
                    <a:pt x="1098" y="109"/>
                  </a:lnTo>
                  <a:lnTo>
                    <a:pt x="712" y="159"/>
                  </a:lnTo>
                  <a:lnTo>
                    <a:pt x="346" y="218"/>
                  </a:lnTo>
                  <a:lnTo>
                    <a:pt x="1" y="2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204fb7e3b45_0_760"/>
            <p:cNvSpPr/>
            <p:nvPr/>
          </p:nvSpPr>
          <p:spPr>
            <a:xfrm>
              <a:off x="3085950" y="1564100"/>
              <a:ext cx="65250" cy="189825"/>
            </a:xfrm>
            <a:custGeom>
              <a:rect b="b" l="l" r="r" t="t"/>
              <a:pathLst>
                <a:path extrusionOk="0" h="7593" w="2610">
                  <a:moveTo>
                    <a:pt x="1858" y="1"/>
                  </a:moveTo>
                  <a:lnTo>
                    <a:pt x="0" y="2235"/>
                  </a:lnTo>
                  <a:lnTo>
                    <a:pt x="2610" y="7592"/>
                  </a:lnTo>
                  <a:lnTo>
                    <a:pt x="2521" y="7305"/>
                  </a:lnTo>
                  <a:lnTo>
                    <a:pt x="2432" y="7009"/>
                  </a:lnTo>
                  <a:lnTo>
                    <a:pt x="2353" y="6712"/>
                  </a:lnTo>
                  <a:lnTo>
                    <a:pt x="2283" y="6406"/>
                  </a:lnTo>
                  <a:lnTo>
                    <a:pt x="2214" y="6090"/>
                  </a:lnTo>
                  <a:lnTo>
                    <a:pt x="2155" y="5773"/>
                  </a:lnTo>
                  <a:lnTo>
                    <a:pt x="2106" y="5457"/>
                  </a:lnTo>
                  <a:lnTo>
                    <a:pt x="2056" y="5141"/>
                  </a:lnTo>
                  <a:lnTo>
                    <a:pt x="1977" y="4498"/>
                  </a:lnTo>
                  <a:lnTo>
                    <a:pt x="1918" y="3866"/>
                  </a:lnTo>
                  <a:lnTo>
                    <a:pt x="1878" y="3253"/>
                  </a:lnTo>
                  <a:lnTo>
                    <a:pt x="1849" y="2670"/>
                  </a:lnTo>
                  <a:lnTo>
                    <a:pt x="1829" y="2116"/>
                  </a:lnTo>
                  <a:lnTo>
                    <a:pt x="1819" y="1612"/>
                  </a:lnTo>
                  <a:lnTo>
                    <a:pt x="1829" y="1157"/>
                  </a:lnTo>
                  <a:lnTo>
                    <a:pt x="1829" y="762"/>
                  </a:lnTo>
                  <a:lnTo>
                    <a:pt x="1849" y="199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204fb7e3b45_0_760"/>
            <p:cNvSpPr/>
            <p:nvPr/>
          </p:nvSpPr>
          <p:spPr>
            <a:xfrm>
              <a:off x="2993275" y="2260475"/>
              <a:ext cx="863175" cy="1281775"/>
            </a:xfrm>
            <a:custGeom>
              <a:rect b="b" l="l" r="r" t="t"/>
              <a:pathLst>
                <a:path extrusionOk="0" h="51271" w="34527">
                  <a:moveTo>
                    <a:pt x="23931" y="0"/>
                  </a:moveTo>
                  <a:lnTo>
                    <a:pt x="18534" y="1641"/>
                  </a:lnTo>
                  <a:lnTo>
                    <a:pt x="18198" y="1740"/>
                  </a:lnTo>
                  <a:lnTo>
                    <a:pt x="17872" y="1858"/>
                  </a:lnTo>
                  <a:lnTo>
                    <a:pt x="17545" y="1977"/>
                  </a:lnTo>
                  <a:lnTo>
                    <a:pt x="17229" y="2115"/>
                  </a:lnTo>
                  <a:lnTo>
                    <a:pt x="16913" y="2254"/>
                  </a:lnTo>
                  <a:lnTo>
                    <a:pt x="16606" y="2402"/>
                  </a:lnTo>
                  <a:lnTo>
                    <a:pt x="16300" y="2560"/>
                  </a:lnTo>
                  <a:lnTo>
                    <a:pt x="15994" y="2728"/>
                  </a:lnTo>
                  <a:lnTo>
                    <a:pt x="15697" y="2906"/>
                  </a:lnTo>
                  <a:lnTo>
                    <a:pt x="15410" y="3084"/>
                  </a:lnTo>
                  <a:lnTo>
                    <a:pt x="15124" y="3272"/>
                  </a:lnTo>
                  <a:lnTo>
                    <a:pt x="14847" y="3470"/>
                  </a:lnTo>
                  <a:lnTo>
                    <a:pt x="14580" y="3677"/>
                  </a:lnTo>
                  <a:lnTo>
                    <a:pt x="14313" y="3895"/>
                  </a:lnTo>
                  <a:lnTo>
                    <a:pt x="14046" y="4112"/>
                  </a:lnTo>
                  <a:lnTo>
                    <a:pt x="13799" y="4339"/>
                  </a:lnTo>
                  <a:lnTo>
                    <a:pt x="13542" y="4577"/>
                  </a:lnTo>
                  <a:lnTo>
                    <a:pt x="13305" y="4814"/>
                  </a:lnTo>
                  <a:lnTo>
                    <a:pt x="13068" y="5061"/>
                  </a:lnTo>
                  <a:lnTo>
                    <a:pt x="12840" y="5318"/>
                  </a:lnTo>
                  <a:lnTo>
                    <a:pt x="12623" y="5575"/>
                  </a:lnTo>
                  <a:lnTo>
                    <a:pt x="12405" y="5842"/>
                  </a:lnTo>
                  <a:lnTo>
                    <a:pt x="12198" y="6119"/>
                  </a:lnTo>
                  <a:lnTo>
                    <a:pt x="12000" y="6395"/>
                  </a:lnTo>
                  <a:lnTo>
                    <a:pt x="11812" y="6682"/>
                  </a:lnTo>
                  <a:lnTo>
                    <a:pt x="11625" y="6969"/>
                  </a:lnTo>
                  <a:lnTo>
                    <a:pt x="11457" y="7265"/>
                  </a:lnTo>
                  <a:lnTo>
                    <a:pt x="11289" y="7572"/>
                  </a:lnTo>
                  <a:lnTo>
                    <a:pt x="11130" y="7878"/>
                  </a:lnTo>
                  <a:lnTo>
                    <a:pt x="10972" y="8185"/>
                  </a:lnTo>
                  <a:lnTo>
                    <a:pt x="10834" y="8501"/>
                  </a:lnTo>
                  <a:lnTo>
                    <a:pt x="10695" y="8827"/>
                  </a:lnTo>
                  <a:lnTo>
                    <a:pt x="1" y="35614"/>
                  </a:lnTo>
                  <a:lnTo>
                    <a:pt x="13315" y="51271"/>
                  </a:lnTo>
                  <a:lnTo>
                    <a:pt x="34527" y="14738"/>
                  </a:lnTo>
                  <a:lnTo>
                    <a:pt x="239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204fb7e3b45_0_760"/>
            <p:cNvSpPr/>
            <p:nvPr/>
          </p:nvSpPr>
          <p:spPr>
            <a:xfrm>
              <a:off x="4069450" y="1869300"/>
              <a:ext cx="994150" cy="640275"/>
            </a:xfrm>
            <a:custGeom>
              <a:rect b="b" l="l" r="r" t="t"/>
              <a:pathLst>
                <a:path extrusionOk="0" h="25611" w="39766">
                  <a:moveTo>
                    <a:pt x="15944" y="0"/>
                  </a:moveTo>
                  <a:lnTo>
                    <a:pt x="15459" y="10"/>
                  </a:lnTo>
                  <a:lnTo>
                    <a:pt x="14975" y="40"/>
                  </a:lnTo>
                  <a:lnTo>
                    <a:pt x="14501" y="69"/>
                  </a:lnTo>
                  <a:lnTo>
                    <a:pt x="14026" y="109"/>
                  </a:lnTo>
                  <a:lnTo>
                    <a:pt x="13571" y="158"/>
                  </a:lnTo>
                  <a:lnTo>
                    <a:pt x="13117" y="208"/>
                  </a:lnTo>
                  <a:lnTo>
                    <a:pt x="12672" y="277"/>
                  </a:lnTo>
                  <a:lnTo>
                    <a:pt x="12237" y="346"/>
                  </a:lnTo>
                  <a:lnTo>
                    <a:pt x="11822" y="425"/>
                  </a:lnTo>
                  <a:lnTo>
                    <a:pt x="11407" y="504"/>
                  </a:lnTo>
                  <a:lnTo>
                    <a:pt x="11001" y="603"/>
                  </a:lnTo>
                  <a:lnTo>
                    <a:pt x="10606" y="692"/>
                  </a:lnTo>
                  <a:lnTo>
                    <a:pt x="10221" y="801"/>
                  </a:lnTo>
                  <a:lnTo>
                    <a:pt x="9845" y="910"/>
                  </a:lnTo>
                  <a:lnTo>
                    <a:pt x="9479" y="1028"/>
                  </a:lnTo>
                  <a:lnTo>
                    <a:pt x="9123" y="1147"/>
                  </a:lnTo>
                  <a:lnTo>
                    <a:pt x="8777" y="1265"/>
                  </a:lnTo>
                  <a:lnTo>
                    <a:pt x="8432" y="1404"/>
                  </a:lnTo>
                  <a:lnTo>
                    <a:pt x="8095" y="1532"/>
                  </a:lnTo>
                  <a:lnTo>
                    <a:pt x="7769" y="1671"/>
                  </a:lnTo>
                  <a:lnTo>
                    <a:pt x="7453" y="1819"/>
                  </a:lnTo>
                  <a:lnTo>
                    <a:pt x="7147" y="1967"/>
                  </a:lnTo>
                  <a:lnTo>
                    <a:pt x="6840" y="2115"/>
                  </a:lnTo>
                  <a:lnTo>
                    <a:pt x="6544" y="2274"/>
                  </a:lnTo>
                  <a:lnTo>
                    <a:pt x="6257" y="2432"/>
                  </a:lnTo>
                  <a:lnTo>
                    <a:pt x="5980" y="2590"/>
                  </a:lnTo>
                  <a:lnTo>
                    <a:pt x="5713" y="2748"/>
                  </a:lnTo>
                  <a:lnTo>
                    <a:pt x="5189" y="3084"/>
                  </a:lnTo>
                  <a:lnTo>
                    <a:pt x="4695" y="3430"/>
                  </a:lnTo>
                  <a:lnTo>
                    <a:pt x="4231" y="3776"/>
                  </a:lnTo>
                  <a:lnTo>
                    <a:pt x="3796" y="4132"/>
                  </a:lnTo>
                  <a:lnTo>
                    <a:pt x="3390" y="4478"/>
                  </a:lnTo>
                  <a:lnTo>
                    <a:pt x="3005" y="4834"/>
                  </a:lnTo>
                  <a:lnTo>
                    <a:pt x="2659" y="5189"/>
                  </a:lnTo>
                  <a:lnTo>
                    <a:pt x="2323" y="5535"/>
                  </a:lnTo>
                  <a:lnTo>
                    <a:pt x="2017" y="5872"/>
                  </a:lnTo>
                  <a:lnTo>
                    <a:pt x="1740" y="6208"/>
                  </a:lnTo>
                  <a:lnTo>
                    <a:pt x="1483" y="6534"/>
                  </a:lnTo>
                  <a:lnTo>
                    <a:pt x="1246" y="6840"/>
                  </a:lnTo>
                  <a:lnTo>
                    <a:pt x="1038" y="7147"/>
                  </a:lnTo>
                  <a:lnTo>
                    <a:pt x="850" y="7423"/>
                  </a:lnTo>
                  <a:lnTo>
                    <a:pt x="672" y="7690"/>
                  </a:lnTo>
                  <a:lnTo>
                    <a:pt x="524" y="7937"/>
                  </a:lnTo>
                  <a:lnTo>
                    <a:pt x="287" y="8362"/>
                  </a:lnTo>
                  <a:lnTo>
                    <a:pt x="129" y="8689"/>
                  </a:lnTo>
                  <a:lnTo>
                    <a:pt x="30" y="8886"/>
                  </a:lnTo>
                  <a:lnTo>
                    <a:pt x="0" y="8965"/>
                  </a:lnTo>
                  <a:lnTo>
                    <a:pt x="484" y="9282"/>
                  </a:lnTo>
                  <a:lnTo>
                    <a:pt x="1858" y="10171"/>
                  </a:lnTo>
                  <a:lnTo>
                    <a:pt x="2837" y="10794"/>
                  </a:lnTo>
                  <a:lnTo>
                    <a:pt x="3984" y="11516"/>
                  </a:lnTo>
                  <a:lnTo>
                    <a:pt x="5288" y="12326"/>
                  </a:lnTo>
                  <a:lnTo>
                    <a:pt x="6722" y="13206"/>
                  </a:lnTo>
                  <a:lnTo>
                    <a:pt x="8283" y="14145"/>
                  </a:lnTo>
                  <a:lnTo>
                    <a:pt x="9954" y="15123"/>
                  </a:lnTo>
                  <a:lnTo>
                    <a:pt x="11713" y="16141"/>
                  </a:lnTo>
                  <a:lnTo>
                    <a:pt x="12613" y="16646"/>
                  </a:lnTo>
                  <a:lnTo>
                    <a:pt x="13532" y="17160"/>
                  </a:lnTo>
                  <a:lnTo>
                    <a:pt x="14471" y="17683"/>
                  </a:lnTo>
                  <a:lnTo>
                    <a:pt x="15420" y="18197"/>
                  </a:lnTo>
                  <a:lnTo>
                    <a:pt x="16379" y="18702"/>
                  </a:lnTo>
                  <a:lnTo>
                    <a:pt x="17337" y="19206"/>
                  </a:lnTo>
                  <a:lnTo>
                    <a:pt x="18306" y="19710"/>
                  </a:lnTo>
                  <a:lnTo>
                    <a:pt x="19285" y="20204"/>
                  </a:lnTo>
                  <a:lnTo>
                    <a:pt x="20253" y="20678"/>
                  </a:lnTo>
                  <a:lnTo>
                    <a:pt x="21232" y="21153"/>
                  </a:lnTo>
                  <a:lnTo>
                    <a:pt x="22201" y="21608"/>
                  </a:lnTo>
                  <a:lnTo>
                    <a:pt x="23159" y="22042"/>
                  </a:lnTo>
                  <a:lnTo>
                    <a:pt x="24118" y="22467"/>
                  </a:lnTo>
                  <a:lnTo>
                    <a:pt x="25067" y="22873"/>
                  </a:lnTo>
                  <a:lnTo>
                    <a:pt x="26006" y="23258"/>
                  </a:lnTo>
                  <a:lnTo>
                    <a:pt x="26935" y="23614"/>
                  </a:lnTo>
                  <a:lnTo>
                    <a:pt x="27845" y="23950"/>
                  </a:lnTo>
                  <a:lnTo>
                    <a:pt x="28734" y="24266"/>
                  </a:lnTo>
                  <a:lnTo>
                    <a:pt x="29604" y="24543"/>
                  </a:lnTo>
                  <a:lnTo>
                    <a:pt x="30464" y="24800"/>
                  </a:lnTo>
                  <a:lnTo>
                    <a:pt x="30879" y="24919"/>
                  </a:lnTo>
                  <a:lnTo>
                    <a:pt x="31284" y="25028"/>
                  </a:lnTo>
                  <a:lnTo>
                    <a:pt x="31690" y="25126"/>
                  </a:lnTo>
                  <a:lnTo>
                    <a:pt x="32085" y="25215"/>
                  </a:lnTo>
                  <a:lnTo>
                    <a:pt x="32480" y="25294"/>
                  </a:lnTo>
                  <a:lnTo>
                    <a:pt x="32866" y="25364"/>
                  </a:lnTo>
                  <a:lnTo>
                    <a:pt x="33241" y="25433"/>
                  </a:lnTo>
                  <a:lnTo>
                    <a:pt x="33607" y="25482"/>
                  </a:lnTo>
                  <a:lnTo>
                    <a:pt x="33963" y="25532"/>
                  </a:lnTo>
                  <a:lnTo>
                    <a:pt x="34319" y="25571"/>
                  </a:lnTo>
                  <a:lnTo>
                    <a:pt x="34665" y="25591"/>
                  </a:lnTo>
                  <a:lnTo>
                    <a:pt x="35001" y="25611"/>
                  </a:lnTo>
                  <a:lnTo>
                    <a:pt x="35633" y="25611"/>
                  </a:lnTo>
                  <a:lnTo>
                    <a:pt x="35950" y="25591"/>
                  </a:lnTo>
                  <a:lnTo>
                    <a:pt x="36246" y="25561"/>
                  </a:lnTo>
                  <a:lnTo>
                    <a:pt x="36533" y="25522"/>
                  </a:lnTo>
                  <a:lnTo>
                    <a:pt x="36810" y="25472"/>
                  </a:lnTo>
                  <a:lnTo>
                    <a:pt x="37067" y="25413"/>
                  </a:lnTo>
                  <a:lnTo>
                    <a:pt x="37324" y="25334"/>
                  </a:lnTo>
                  <a:lnTo>
                    <a:pt x="37571" y="25255"/>
                  </a:lnTo>
                  <a:lnTo>
                    <a:pt x="37808" y="25156"/>
                  </a:lnTo>
                  <a:lnTo>
                    <a:pt x="38025" y="25037"/>
                  </a:lnTo>
                  <a:lnTo>
                    <a:pt x="38233" y="24919"/>
                  </a:lnTo>
                  <a:lnTo>
                    <a:pt x="38431" y="24780"/>
                  </a:lnTo>
                  <a:lnTo>
                    <a:pt x="38619" y="24632"/>
                  </a:lnTo>
                  <a:lnTo>
                    <a:pt x="38787" y="24464"/>
                  </a:lnTo>
                  <a:lnTo>
                    <a:pt x="38945" y="24286"/>
                  </a:lnTo>
                  <a:lnTo>
                    <a:pt x="39093" y="24098"/>
                  </a:lnTo>
                  <a:lnTo>
                    <a:pt x="39221" y="23891"/>
                  </a:lnTo>
                  <a:lnTo>
                    <a:pt x="39340" y="23673"/>
                  </a:lnTo>
                  <a:lnTo>
                    <a:pt x="39449" y="23436"/>
                  </a:lnTo>
                  <a:lnTo>
                    <a:pt x="39538" y="23189"/>
                  </a:lnTo>
                  <a:lnTo>
                    <a:pt x="39617" y="22922"/>
                  </a:lnTo>
                  <a:lnTo>
                    <a:pt x="39676" y="22636"/>
                  </a:lnTo>
                  <a:lnTo>
                    <a:pt x="39726" y="22349"/>
                  </a:lnTo>
                  <a:lnTo>
                    <a:pt x="39755" y="22033"/>
                  </a:lnTo>
                  <a:lnTo>
                    <a:pt x="39765" y="21706"/>
                  </a:lnTo>
                  <a:lnTo>
                    <a:pt x="39765" y="21360"/>
                  </a:lnTo>
                  <a:lnTo>
                    <a:pt x="39755" y="21005"/>
                  </a:lnTo>
                  <a:lnTo>
                    <a:pt x="39716" y="20629"/>
                  </a:lnTo>
                  <a:lnTo>
                    <a:pt x="39666" y="20234"/>
                  </a:lnTo>
                  <a:lnTo>
                    <a:pt x="39607" y="19828"/>
                  </a:lnTo>
                  <a:lnTo>
                    <a:pt x="39518" y="19403"/>
                  </a:lnTo>
                  <a:lnTo>
                    <a:pt x="39330" y="18543"/>
                  </a:lnTo>
                  <a:lnTo>
                    <a:pt x="39123" y="17703"/>
                  </a:lnTo>
                  <a:lnTo>
                    <a:pt x="38895" y="16893"/>
                  </a:lnTo>
                  <a:lnTo>
                    <a:pt x="38648" y="16102"/>
                  </a:lnTo>
                  <a:lnTo>
                    <a:pt x="38391" y="15341"/>
                  </a:lnTo>
                  <a:lnTo>
                    <a:pt x="38114" y="14599"/>
                  </a:lnTo>
                  <a:lnTo>
                    <a:pt x="37828" y="13878"/>
                  </a:lnTo>
                  <a:lnTo>
                    <a:pt x="37521" y="13176"/>
                  </a:lnTo>
                  <a:lnTo>
                    <a:pt x="37195" y="12494"/>
                  </a:lnTo>
                  <a:lnTo>
                    <a:pt x="36869" y="11842"/>
                  </a:lnTo>
                  <a:lnTo>
                    <a:pt x="36523" y="11209"/>
                  </a:lnTo>
                  <a:lnTo>
                    <a:pt x="36157" y="10596"/>
                  </a:lnTo>
                  <a:lnTo>
                    <a:pt x="35792" y="10003"/>
                  </a:lnTo>
                  <a:lnTo>
                    <a:pt x="35406" y="9430"/>
                  </a:lnTo>
                  <a:lnTo>
                    <a:pt x="35011" y="8876"/>
                  </a:lnTo>
                  <a:lnTo>
                    <a:pt x="34605" y="8343"/>
                  </a:lnTo>
                  <a:lnTo>
                    <a:pt x="34190" y="7829"/>
                  </a:lnTo>
                  <a:lnTo>
                    <a:pt x="33755" y="7334"/>
                  </a:lnTo>
                  <a:lnTo>
                    <a:pt x="33320" y="6860"/>
                  </a:lnTo>
                  <a:lnTo>
                    <a:pt x="32876" y="6405"/>
                  </a:lnTo>
                  <a:lnTo>
                    <a:pt x="32421" y="5960"/>
                  </a:lnTo>
                  <a:lnTo>
                    <a:pt x="31956" y="5545"/>
                  </a:lnTo>
                  <a:lnTo>
                    <a:pt x="31492" y="5140"/>
                  </a:lnTo>
                  <a:lnTo>
                    <a:pt x="31008" y="4755"/>
                  </a:lnTo>
                  <a:lnTo>
                    <a:pt x="30523" y="4389"/>
                  </a:lnTo>
                  <a:lnTo>
                    <a:pt x="30029" y="4043"/>
                  </a:lnTo>
                  <a:lnTo>
                    <a:pt x="29535" y="3707"/>
                  </a:lnTo>
                  <a:lnTo>
                    <a:pt x="29031" y="3391"/>
                  </a:lnTo>
                  <a:lnTo>
                    <a:pt x="28527" y="3084"/>
                  </a:lnTo>
                  <a:lnTo>
                    <a:pt x="28013" y="2797"/>
                  </a:lnTo>
                  <a:lnTo>
                    <a:pt x="27489" y="2531"/>
                  </a:lnTo>
                  <a:lnTo>
                    <a:pt x="26965" y="2283"/>
                  </a:lnTo>
                  <a:lnTo>
                    <a:pt x="26441" y="2036"/>
                  </a:lnTo>
                  <a:lnTo>
                    <a:pt x="25917" y="1819"/>
                  </a:lnTo>
                  <a:lnTo>
                    <a:pt x="25383" y="1601"/>
                  </a:lnTo>
                  <a:lnTo>
                    <a:pt x="24850" y="1414"/>
                  </a:lnTo>
                  <a:lnTo>
                    <a:pt x="24316" y="1226"/>
                  </a:lnTo>
                  <a:lnTo>
                    <a:pt x="23782" y="1058"/>
                  </a:lnTo>
                  <a:lnTo>
                    <a:pt x="23248" y="910"/>
                  </a:lnTo>
                  <a:lnTo>
                    <a:pt x="22715" y="761"/>
                  </a:lnTo>
                  <a:lnTo>
                    <a:pt x="22181" y="643"/>
                  </a:lnTo>
                  <a:lnTo>
                    <a:pt x="21647" y="524"/>
                  </a:lnTo>
                  <a:lnTo>
                    <a:pt x="21113" y="415"/>
                  </a:lnTo>
                  <a:lnTo>
                    <a:pt x="20579" y="326"/>
                  </a:lnTo>
                  <a:lnTo>
                    <a:pt x="20056" y="247"/>
                  </a:lnTo>
                  <a:lnTo>
                    <a:pt x="19522" y="178"/>
                  </a:lnTo>
                  <a:lnTo>
                    <a:pt x="18998" y="119"/>
                  </a:lnTo>
                  <a:lnTo>
                    <a:pt x="18484" y="79"/>
                  </a:lnTo>
                  <a:lnTo>
                    <a:pt x="17960" y="40"/>
                  </a:lnTo>
                  <a:lnTo>
                    <a:pt x="17456" y="20"/>
                  </a:lnTo>
                  <a:lnTo>
                    <a:pt x="169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204fb7e3b45_0_760"/>
            <p:cNvSpPr/>
            <p:nvPr/>
          </p:nvSpPr>
          <p:spPr>
            <a:xfrm>
              <a:off x="4292575" y="2018550"/>
              <a:ext cx="634375" cy="283200"/>
            </a:xfrm>
            <a:custGeom>
              <a:rect b="b" l="l" r="r" t="t"/>
              <a:pathLst>
                <a:path extrusionOk="0" h="11328" w="25375">
                  <a:moveTo>
                    <a:pt x="7849" y="0"/>
                  </a:moveTo>
                  <a:lnTo>
                    <a:pt x="7384" y="10"/>
                  </a:lnTo>
                  <a:lnTo>
                    <a:pt x="6920" y="30"/>
                  </a:lnTo>
                  <a:lnTo>
                    <a:pt x="6475" y="60"/>
                  </a:lnTo>
                  <a:lnTo>
                    <a:pt x="6030" y="89"/>
                  </a:lnTo>
                  <a:lnTo>
                    <a:pt x="5605" y="129"/>
                  </a:lnTo>
                  <a:lnTo>
                    <a:pt x="5190" y="178"/>
                  </a:lnTo>
                  <a:lnTo>
                    <a:pt x="4775" y="228"/>
                  </a:lnTo>
                  <a:lnTo>
                    <a:pt x="4389" y="287"/>
                  </a:lnTo>
                  <a:lnTo>
                    <a:pt x="3638" y="415"/>
                  </a:lnTo>
                  <a:lnTo>
                    <a:pt x="2946" y="544"/>
                  </a:lnTo>
                  <a:lnTo>
                    <a:pt x="2314" y="682"/>
                  </a:lnTo>
                  <a:lnTo>
                    <a:pt x="1740" y="821"/>
                  </a:lnTo>
                  <a:lnTo>
                    <a:pt x="1246" y="949"/>
                  </a:lnTo>
                  <a:lnTo>
                    <a:pt x="831" y="1058"/>
                  </a:lnTo>
                  <a:lnTo>
                    <a:pt x="238" y="1226"/>
                  </a:lnTo>
                  <a:lnTo>
                    <a:pt x="70" y="1275"/>
                  </a:lnTo>
                  <a:lnTo>
                    <a:pt x="21" y="1285"/>
                  </a:lnTo>
                  <a:lnTo>
                    <a:pt x="1" y="1285"/>
                  </a:lnTo>
                  <a:lnTo>
                    <a:pt x="228" y="1404"/>
                  </a:lnTo>
                  <a:lnTo>
                    <a:pt x="1375" y="1859"/>
                  </a:lnTo>
                  <a:lnTo>
                    <a:pt x="4251" y="3005"/>
                  </a:lnTo>
                  <a:lnTo>
                    <a:pt x="12890" y="6405"/>
                  </a:lnTo>
                  <a:lnTo>
                    <a:pt x="25374" y="11328"/>
                  </a:lnTo>
                  <a:lnTo>
                    <a:pt x="25186" y="10942"/>
                  </a:lnTo>
                  <a:lnTo>
                    <a:pt x="24998" y="10557"/>
                  </a:lnTo>
                  <a:lnTo>
                    <a:pt x="24801" y="10191"/>
                  </a:lnTo>
                  <a:lnTo>
                    <a:pt x="24603" y="9825"/>
                  </a:lnTo>
                  <a:lnTo>
                    <a:pt x="24405" y="9470"/>
                  </a:lnTo>
                  <a:lnTo>
                    <a:pt x="24198" y="9124"/>
                  </a:lnTo>
                  <a:lnTo>
                    <a:pt x="23990" y="8788"/>
                  </a:lnTo>
                  <a:lnTo>
                    <a:pt x="23783" y="8452"/>
                  </a:lnTo>
                  <a:lnTo>
                    <a:pt x="23575" y="8135"/>
                  </a:lnTo>
                  <a:lnTo>
                    <a:pt x="23358" y="7819"/>
                  </a:lnTo>
                  <a:lnTo>
                    <a:pt x="23140" y="7513"/>
                  </a:lnTo>
                  <a:lnTo>
                    <a:pt x="22913" y="7216"/>
                  </a:lnTo>
                  <a:lnTo>
                    <a:pt x="22695" y="6919"/>
                  </a:lnTo>
                  <a:lnTo>
                    <a:pt x="22468" y="6633"/>
                  </a:lnTo>
                  <a:lnTo>
                    <a:pt x="22241" y="6356"/>
                  </a:lnTo>
                  <a:lnTo>
                    <a:pt x="22013" y="6089"/>
                  </a:lnTo>
                  <a:lnTo>
                    <a:pt x="21776" y="5832"/>
                  </a:lnTo>
                  <a:lnTo>
                    <a:pt x="21549" y="5575"/>
                  </a:lnTo>
                  <a:lnTo>
                    <a:pt x="21312" y="5328"/>
                  </a:lnTo>
                  <a:lnTo>
                    <a:pt x="21074" y="5081"/>
                  </a:lnTo>
                  <a:lnTo>
                    <a:pt x="20827" y="4854"/>
                  </a:lnTo>
                  <a:lnTo>
                    <a:pt x="20590" y="4626"/>
                  </a:lnTo>
                  <a:lnTo>
                    <a:pt x="20343" y="4399"/>
                  </a:lnTo>
                  <a:lnTo>
                    <a:pt x="20106" y="4191"/>
                  </a:lnTo>
                  <a:lnTo>
                    <a:pt x="19859" y="3984"/>
                  </a:lnTo>
                  <a:lnTo>
                    <a:pt x="19611" y="3776"/>
                  </a:lnTo>
                  <a:lnTo>
                    <a:pt x="19107" y="3401"/>
                  </a:lnTo>
                  <a:lnTo>
                    <a:pt x="18603" y="3035"/>
                  </a:lnTo>
                  <a:lnTo>
                    <a:pt x="18089" y="2709"/>
                  </a:lnTo>
                  <a:lnTo>
                    <a:pt x="17575" y="2392"/>
                  </a:lnTo>
                  <a:lnTo>
                    <a:pt x="17061" y="2106"/>
                  </a:lnTo>
                  <a:lnTo>
                    <a:pt x="16537" y="1839"/>
                  </a:lnTo>
                  <a:lnTo>
                    <a:pt x="16014" y="1592"/>
                  </a:lnTo>
                  <a:lnTo>
                    <a:pt x="15490" y="1374"/>
                  </a:lnTo>
                  <a:lnTo>
                    <a:pt x="14966" y="1167"/>
                  </a:lnTo>
                  <a:lnTo>
                    <a:pt x="14442" y="979"/>
                  </a:lnTo>
                  <a:lnTo>
                    <a:pt x="13918" y="811"/>
                  </a:lnTo>
                  <a:lnTo>
                    <a:pt x="13384" y="663"/>
                  </a:lnTo>
                  <a:lnTo>
                    <a:pt x="12870" y="534"/>
                  </a:lnTo>
                  <a:lnTo>
                    <a:pt x="12346" y="415"/>
                  </a:lnTo>
                  <a:lnTo>
                    <a:pt x="11823" y="317"/>
                  </a:lnTo>
                  <a:lnTo>
                    <a:pt x="11309" y="238"/>
                  </a:lnTo>
                  <a:lnTo>
                    <a:pt x="10804" y="168"/>
                  </a:lnTo>
                  <a:lnTo>
                    <a:pt x="10290" y="109"/>
                  </a:lnTo>
                  <a:lnTo>
                    <a:pt x="9796" y="60"/>
                  </a:lnTo>
                  <a:lnTo>
                    <a:pt x="9292" y="30"/>
                  </a:lnTo>
                  <a:lnTo>
                    <a:pt x="8808" y="10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204fb7e3b45_0_760"/>
            <p:cNvSpPr/>
            <p:nvPr/>
          </p:nvSpPr>
          <p:spPr>
            <a:xfrm>
              <a:off x="4292575" y="2018550"/>
              <a:ext cx="634375" cy="283200"/>
            </a:xfrm>
            <a:custGeom>
              <a:rect b="b" l="l" r="r" t="t"/>
              <a:pathLst>
                <a:path extrusionOk="0" fill="none" h="11328" w="25375">
                  <a:moveTo>
                    <a:pt x="1" y="1285"/>
                  </a:moveTo>
                  <a:lnTo>
                    <a:pt x="1" y="1285"/>
                  </a:lnTo>
                  <a:lnTo>
                    <a:pt x="21" y="1285"/>
                  </a:lnTo>
                  <a:lnTo>
                    <a:pt x="70" y="1275"/>
                  </a:lnTo>
                  <a:lnTo>
                    <a:pt x="238" y="1226"/>
                  </a:lnTo>
                  <a:lnTo>
                    <a:pt x="831" y="1058"/>
                  </a:lnTo>
                  <a:lnTo>
                    <a:pt x="1246" y="949"/>
                  </a:lnTo>
                  <a:lnTo>
                    <a:pt x="1740" y="821"/>
                  </a:lnTo>
                  <a:lnTo>
                    <a:pt x="2314" y="682"/>
                  </a:lnTo>
                  <a:lnTo>
                    <a:pt x="2946" y="544"/>
                  </a:lnTo>
                  <a:lnTo>
                    <a:pt x="3638" y="415"/>
                  </a:lnTo>
                  <a:lnTo>
                    <a:pt x="4389" y="287"/>
                  </a:lnTo>
                  <a:lnTo>
                    <a:pt x="4775" y="228"/>
                  </a:lnTo>
                  <a:lnTo>
                    <a:pt x="5190" y="178"/>
                  </a:lnTo>
                  <a:lnTo>
                    <a:pt x="5605" y="129"/>
                  </a:lnTo>
                  <a:lnTo>
                    <a:pt x="6030" y="89"/>
                  </a:lnTo>
                  <a:lnTo>
                    <a:pt x="6475" y="60"/>
                  </a:lnTo>
                  <a:lnTo>
                    <a:pt x="6920" y="30"/>
                  </a:lnTo>
                  <a:lnTo>
                    <a:pt x="7384" y="10"/>
                  </a:lnTo>
                  <a:lnTo>
                    <a:pt x="7849" y="0"/>
                  </a:lnTo>
                  <a:lnTo>
                    <a:pt x="8323" y="0"/>
                  </a:lnTo>
                  <a:lnTo>
                    <a:pt x="8808" y="10"/>
                  </a:lnTo>
                  <a:lnTo>
                    <a:pt x="9292" y="30"/>
                  </a:lnTo>
                  <a:lnTo>
                    <a:pt x="9796" y="60"/>
                  </a:lnTo>
                  <a:lnTo>
                    <a:pt x="10290" y="109"/>
                  </a:lnTo>
                  <a:lnTo>
                    <a:pt x="10804" y="168"/>
                  </a:lnTo>
                  <a:lnTo>
                    <a:pt x="11309" y="238"/>
                  </a:lnTo>
                  <a:lnTo>
                    <a:pt x="11823" y="317"/>
                  </a:lnTo>
                  <a:lnTo>
                    <a:pt x="12346" y="415"/>
                  </a:lnTo>
                  <a:lnTo>
                    <a:pt x="12870" y="534"/>
                  </a:lnTo>
                  <a:lnTo>
                    <a:pt x="13384" y="663"/>
                  </a:lnTo>
                  <a:lnTo>
                    <a:pt x="13918" y="811"/>
                  </a:lnTo>
                  <a:lnTo>
                    <a:pt x="14442" y="979"/>
                  </a:lnTo>
                  <a:lnTo>
                    <a:pt x="14966" y="1167"/>
                  </a:lnTo>
                  <a:lnTo>
                    <a:pt x="15490" y="1374"/>
                  </a:lnTo>
                  <a:lnTo>
                    <a:pt x="16014" y="1592"/>
                  </a:lnTo>
                  <a:lnTo>
                    <a:pt x="16537" y="1839"/>
                  </a:lnTo>
                  <a:lnTo>
                    <a:pt x="17061" y="2106"/>
                  </a:lnTo>
                  <a:lnTo>
                    <a:pt x="17575" y="2392"/>
                  </a:lnTo>
                  <a:lnTo>
                    <a:pt x="18089" y="2709"/>
                  </a:lnTo>
                  <a:lnTo>
                    <a:pt x="18603" y="3035"/>
                  </a:lnTo>
                  <a:lnTo>
                    <a:pt x="19107" y="3401"/>
                  </a:lnTo>
                  <a:lnTo>
                    <a:pt x="19611" y="3776"/>
                  </a:lnTo>
                  <a:lnTo>
                    <a:pt x="19859" y="3984"/>
                  </a:lnTo>
                  <a:lnTo>
                    <a:pt x="20106" y="4191"/>
                  </a:lnTo>
                  <a:lnTo>
                    <a:pt x="20343" y="4399"/>
                  </a:lnTo>
                  <a:lnTo>
                    <a:pt x="20590" y="4626"/>
                  </a:lnTo>
                  <a:lnTo>
                    <a:pt x="20827" y="4854"/>
                  </a:lnTo>
                  <a:lnTo>
                    <a:pt x="21074" y="5081"/>
                  </a:lnTo>
                  <a:lnTo>
                    <a:pt x="21312" y="5328"/>
                  </a:lnTo>
                  <a:lnTo>
                    <a:pt x="21549" y="5575"/>
                  </a:lnTo>
                  <a:lnTo>
                    <a:pt x="21776" y="5832"/>
                  </a:lnTo>
                  <a:lnTo>
                    <a:pt x="22013" y="6089"/>
                  </a:lnTo>
                  <a:lnTo>
                    <a:pt x="22241" y="6356"/>
                  </a:lnTo>
                  <a:lnTo>
                    <a:pt x="22468" y="6633"/>
                  </a:lnTo>
                  <a:lnTo>
                    <a:pt x="22695" y="6919"/>
                  </a:lnTo>
                  <a:lnTo>
                    <a:pt x="22913" y="7216"/>
                  </a:lnTo>
                  <a:lnTo>
                    <a:pt x="23140" y="7513"/>
                  </a:lnTo>
                  <a:lnTo>
                    <a:pt x="23358" y="7819"/>
                  </a:lnTo>
                  <a:lnTo>
                    <a:pt x="23575" y="8135"/>
                  </a:lnTo>
                  <a:lnTo>
                    <a:pt x="23783" y="8452"/>
                  </a:lnTo>
                  <a:lnTo>
                    <a:pt x="23990" y="8788"/>
                  </a:lnTo>
                  <a:lnTo>
                    <a:pt x="24198" y="9124"/>
                  </a:lnTo>
                  <a:lnTo>
                    <a:pt x="24405" y="9470"/>
                  </a:lnTo>
                  <a:lnTo>
                    <a:pt x="24603" y="9825"/>
                  </a:lnTo>
                  <a:lnTo>
                    <a:pt x="24801" y="10191"/>
                  </a:lnTo>
                  <a:lnTo>
                    <a:pt x="24998" y="10557"/>
                  </a:lnTo>
                  <a:lnTo>
                    <a:pt x="25186" y="10942"/>
                  </a:lnTo>
                  <a:lnTo>
                    <a:pt x="25374" y="11328"/>
                  </a:lnTo>
                  <a:lnTo>
                    <a:pt x="25374" y="11328"/>
                  </a:lnTo>
                  <a:lnTo>
                    <a:pt x="12890" y="6405"/>
                  </a:lnTo>
                  <a:lnTo>
                    <a:pt x="4251" y="3005"/>
                  </a:lnTo>
                  <a:lnTo>
                    <a:pt x="1375" y="1859"/>
                  </a:lnTo>
                  <a:lnTo>
                    <a:pt x="228" y="14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204fb7e3b45_0_760"/>
            <p:cNvSpPr/>
            <p:nvPr/>
          </p:nvSpPr>
          <p:spPr>
            <a:xfrm>
              <a:off x="2851175" y="2937800"/>
              <a:ext cx="2520800" cy="2539075"/>
            </a:xfrm>
            <a:custGeom>
              <a:rect b="b" l="l" r="r" t="t"/>
              <a:pathLst>
                <a:path extrusionOk="0" h="101563" w="100832">
                  <a:moveTo>
                    <a:pt x="49196" y="0"/>
                  </a:moveTo>
                  <a:lnTo>
                    <a:pt x="48326" y="20"/>
                  </a:lnTo>
                  <a:lnTo>
                    <a:pt x="47446" y="40"/>
                  </a:lnTo>
                  <a:lnTo>
                    <a:pt x="46576" y="80"/>
                  </a:lnTo>
                  <a:lnTo>
                    <a:pt x="45697" y="139"/>
                  </a:lnTo>
                  <a:lnTo>
                    <a:pt x="44817" y="208"/>
                  </a:lnTo>
                  <a:lnTo>
                    <a:pt x="43937" y="287"/>
                  </a:lnTo>
                  <a:lnTo>
                    <a:pt x="43057" y="376"/>
                  </a:lnTo>
                  <a:lnTo>
                    <a:pt x="42168" y="485"/>
                  </a:lnTo>
                  <a:lnTo>
                    <a:pt x="41288" y="613"/>
                  </a:lnTo>
                  <a:lnTo>
                    <a:pt x="40399" y="752"/>
                  </a:lnTo>
                  <a:lnTo>
                    <a:pt x="39519" y="900"/>
                  </a:lnTo>
                  <a:lnTo>
                    <a:pt x="38629" y="1078"/>
                  </a:lnTo>
                  <a:lnTo>
                    <a:pt x="37750" y="1256"/>
                  </a:lnTo>
                  <a:lnTo>
                    <a:pt x="36860" y="1463"/>
                  </a:lnTo>
                  <a:lnTo>
                    <a:pt x="35980" y="1681"/>
                  </a:lnTo>
                  <a:lnTo>
                    <a:pt x="35091" y="1908"/>
                  </a:lnTo>
                  <a:lnTo>
                    <a:pt x="34211" y="2165"/>
                  </a:lnTo>
                  <a:lnTo>
                    <a:pt x="33321" y="2432"/>
                  </a:lnTo>
                  <a:lnTo>
                    <a:pt x="32442" y="2719"/>
                  </a:lnTo>
                  <a:lnTo>
                    <a:pt x="31562" y="3025"/>
                  </a:lnTo>
                  <a:lnTo>
                    <a:pt x="30672" y="3341"/>
                  </a:lnTo>
                  <a:lnTo>
                    <a:pt x="29793" y="3687"/>
                  </a:lnTo>
                  <a:lnTo>
                    <a:pt x="28923" y="4043"/>
                  </a:lnTo>
                  <a:lnTo>
                    <a:pt x="28043" y="4419"/>
                  </a:lnTo>
                  <a:lnTo>
                    <a:pt x="27163" y="4814"/>
                  </a:lnTo>
                  <a:lnTo>
                    <a:pt x="26294" y="5229"/>
                  </a:lnTo>
                  <a:lnTo>
                    <a:pt x="25424" y="5664"/>
                  </a:lnTo>
                  <a:lnTo>
                    <a:pt x="24554" y="6119"/>
                  </a:lnTo>
                  <a:lnTo>
                    <a:pt x="23684" y="6593"/>
                  </a:lnTo>
                  <a:lnTo>
                    <a:pt x="22824" y="7088"/>
                  </a:lnTo>
                  <a:lnTo>
                    <a:pt x="21964" y="7602"/>
                  </a:lnTo>
                  <a:lnTo>
                    <a:pt x="21104" y="8135"/>
                  </a:lnTo>
                  <a:lnTo>
                    <a:pt x="20244" y="8699"/>
                  </a:lnTo>
                  <a:lnTo>
                    <a:pt x="19394" y="9272"/>
                  </a:lnTo>
                  <a:lnTo>
                    <a:pt x="18544" y="9875"/>
                  </a:lnTo>
                  <a:lnTo>
                    <a:pt x="17704" y="10498"/>
                  </a:lnTo>
                  <a:lnTo>
                    <a:pt x="812" y="67887"/>
                  </a:lnTo>
                  <a:lnTo>
                    <a:pt x="663" y="68430"/>
                  </a:lnTo>
                  <a:lnTo>
                    <a:pt x="525" y="68974"/>
                  </a:lnTo>
                  <a:lnTo>
                    <a:pt x="406" y="69518"/>
                  </a:lnTo>
                  <a:lnTo>
                    <a:pt x="307" y="70061"/>
                  </a:lnTo>
                  <a:lnTo>
                    <a:pt x="218" y="70615"/>
                  </a:lnTo>
                  <a:lnTo>
                    <a:pt x="139" y="71158"/>
                  </a:lnTo>
                  <a:lnTo>
                    <a:pt x="80" y="71702"/>
                  </a:lnTo>
                  <a:lnTo>
                    <a:pt x="41" y="72236"/>
                  </a:lnTo>
                  <a:lnTo>
                    <a:pt x="11" y="72780"/>
                  </a:lnTo>
                  <a:lnTo>
                    <a:pt x="1" y="73323"/>
                  </a:lnTo>
                  <a:lnTo>
                    <a:pt x="1" y="73857"/>
                  </a:lnTo>
                  <a:lnTo>
                    <a:pt x="21" y="74391"/>
                  </a:lnTo>
                  <a:lnTo>
                    <a:pt x="50" y="74924"/>
                  </a:lnTo>
                  <a:lnTo>
                    <a:pt x="100" y="75448"/>
                  </a:lnTo>
                  <a:lnTo>
                    <a:pt x="159" y="75982"/>
                  </a:lnTo>
                  <a:lnTo>
                    <a:pt x="238" y="76506"/>
                  </a:lnTo>
                  <a:lnTo>
                    <a:pt x="317" y="77020"/>
                  </a:lnTo>
                  <a:lnTo>
                    <a:pt x="426" y="77534"/>
                  </a:lnTo>
                  <a:lnTo>
                    <a:pt x="535" y="78048"/>
                  </a:lnTo>
                  <a:lnTo>
                    <a:pt x="663" y="78562"/>
                  </a:lnTo>
                  <a:lnTo>
                    <a:pt x="812" y="79066"/>
                  </a:lnTo>
                  <a:lnTo>
                    <a:pt x="960" y="79560"/>
                  </a:lnTo>
                  <a:lnTo>
                    <a:pt x="1128" y="80054"/>
                  </a:lnTo>
                  <a:lnTo>
                    <a:pt x="1316" y="80539"/>
                  </a:lnTo>
                  <a:lnTo>
                    <a:pt x="1503" y="81023"/>
                  </a:lnTo>
                  <a:lnTo>
                    <a:pt x="1711" y="81507"/>
                  </a:lnTo>
                  <a:lnTo>
                    <a:pt x="1928" y="81982"/>
                  </a:lnTo>
                  <a:lnTo>
                    <a:pt x="2156" y="82447"/>
                  </a:lnTo>
                  <a:lnTo>
                    <a:pt x="2403" y="82901"/>
                  </a:lnTo>
                  <a:lnTo>
                    <a:pt x="2650" y="83356"/>
                  </a:lnTo>
                  <a:lnTo>
                    <a:pt x="2917" y="83801"/>
                  </a:lnTo>
                  <a:lnTo>
                    <a:pt x="3194" y="84245"/>
                  </a:lnTo>
                  <a:lnTo>
                    <a:pt x="3480" y="84671"/>
                  </a:lnTo>
                  <a:lnTo>
                    <a:pt x="3777" y="85096"/>
                  </a:lnTo>
                  <a:lnTo>
                    <a:pt x="4093" y="85511"/>
                  </a:lnTo>
                  <a:lnTo>
                    <a:pt x="4409" y="85926"/>
                  </a:lnTo>
                  <a:lnTo>
                    <a:pt x="4746" y="86321"/>
                  </a:lnTo>
                  <a:lnTo>
                    <a:pt x="5082" y="86717"/>
                  </a:lnTo>
                  <a:lnTo>
                    <a:pt x="5437" y="87092"/>
                  </a:lnTo>
                  <a:lnTo>
                    <a:pt x="5803" y="87468"/>
                  </a:lnTo>
                  <a:lnTo>
                    <a:pt x="6169" y="87834"/>
                  </a:lnTo>
                  <a:lnTo>
                    <a:pt x="6554" y="88189"/>
                  </a:lnTo>
                  <a:lnTo>
                    <a:pt x="6950" y="88535"/>
                  </a:lnTo>
                  <a:lnTo>
                    <a:pt x="7345" y="88871"/>
                  </a:lnTo>
                  <a:lnTo>
                    <a:pt x="7760" y="89198"/>
                  </a:lnTo>
                  <a:lnTo>
                    <a:pt x="8185" y="89504"/>
                  </a:lnTo>
                  <a:lnTo>
                    <a:pt x="8610" y="89810"/>
                  </a:lnTo>
                  <a:lnTo>
                    <a:pt x="9045" y="90107"/>
                  </a:lnTo>
                  <a:lnTo>
                    <a:pt x="9500" y="90384"/>
                  </a:lnTo>
                  <a:lnTo>
                    <a:pt x="9955" y="90660"/>
                  </a:lnTo>
                  <a:lnTo>
                    <a:pt x="10419" y="90917"/>
                  </a:lnTo>
                  <a:lnTo>
                    <a:pt x="10894" y="91165"/>
                  </a:lnTo>
                  <a:lnTo>
                    <a:pt x="11368" y="91392"/>
                  </a:lnTo>
                  <a:lnTo>
                    <a:pt x="11862" y="91619"/>
                  </a:lnTo>
                  <a:lnTo>
                    <a:pt x="12356" y="91827"/>
                  </a:lnTo>
                  <a:lnTo>
                    <a:pt x="12861" y="92025"/>
                  </a:lnTo>
                  <a:lnTo>
                    <a:pt x="13375" y="92202"/>
                  </a:lnTo>
                  <a:lnTo>
                    <a:pt x="13889" y="92370"/>
                  </a:lnTo>
                  <a:lnTo>
                    <a:pt x="14422" y="92529"/>
                  </a:lnTo>
                  <a:lnTo>
                    <a:pt x="14956" y="92667"/>
                  </a:lnTo>
                  <a:lnTo>
                    <a:pt x="15490" y="92796"/>
                  </a:lnTo>
                  <a:lnTo>
                    <a:pt x="16043" y="92914"/>
                  </a:lnTo>
                  <a:lnTo>
                    <a:pt x="16597" y="93013"/>
                  </a:lnTo>
                  <a:lnTo>
                    <a:pt x="17150" y="93092"/>
                  </a:lnTo>
                  <a:lnTo>
                    <a:pt x="78374" y="101385"/>
                  </a:lnTo>
                  <a:lnTo>
                    <a:pt x="78938" y="101454"/>
                  </a:lnTo>
                  <a:lnTo>
                    <a:pt x="79501" y="101504"/>
                  </a:lnTo>
                  <a:lnTo>
                    <a:pt x="80055" y="101543"/>
                  </a:lnTo>
                  <a:lnTo>
                    <a:pt x="80608" y="101563"/>
                  </a:lnTo>
                  <a:lnTo>
                    <a:pt x="81162" y="101563"/>
                  </a:lnTo>
                  <a:lnTo>
                    <a:pt x="81715" y="101553"/>
                  </a:lnTo>
                  <a:lnTo>
                    <a:pt x="82259" y="101533"/>
                  </a:lnTo>
                  <a:lnTo>
                    <a:pt x="82803" y="101494"/>
                  </a:lnTo>
                  <a:lnTo>
                    <a:pt x="83336" y="101435"/>
                  </a:lnTo>
                  <a:lnTo>
                    <a:pt x="83870" y="101365"/>
                  </a:lnTo>
                  <a:lnTo>
                    <a:pt x="84404" y="101286"/>
                  </a:lnTo>
                  <a:lnTo>
                    <a:pt x="84928" y="101187"/>
                  </a:lnTo>
                  <a:lnTo>
                    <a:pt x="85452" y="101069"/>
                  </a:lnTo>
                  <a:lnTo>
                    <a:pt x="85966" y="100950"/>
                  </a:lnTo>
                  <a:lnTo>
                    <a:pt x="86480" y="100812"/>
                  </a:lnTo>
                  <a:lnTo>
                    <a:pt x="86984" y="100654"/>
                  </a:lnTo>
                  <a:lnTo>
                    <a:pt x="87488" y="100486"/>
                  </a:lnTo>
                  <a:lnTo>
                    <a:pt x="87982" y="100308"/>
                  </a:lnTo>
                  <a:lnTo>
                    <a:pt x="88466" y="100120"/>
                  </a:lnTo>
                  <a:lnTo>
                    <a:pt x="88951" y="99912"/>
                  </a:lnTo>
                  <a:lnTo>
                    <a:pt x="89425" y="99705"/>
                  </a:lnTo>
                  <a:lnTo>
                    <a:pt x="89900" y="99468"/>
                  </a:lnTo>
                  <a:lnTo>
                    <a:pt x="90364" y="99230"/>
                  </a:lnTo>
                  <a:lnTo>
                    <a:pt x="90819" y="98983"/>
                  </a:lnTo>
                  <a:lnTo>
                    <a:pt x="91264" y="98716"/>
                  </a:lnTo>
                  <a:lnTo>
                    <a:pt x="91709" y="98440"/>
                  </a:lnTo>
                  <a:lnTo>
                    <a:pt x="92143" y="98153"/>
                  </a:lnTo>
                  <a:lnTo>
                    <a:pt x="92569" y="97856"/>
                  </a:lnTo>
                  <a:lnTo>
                    <a:pt x="92984" y="97550"/>
                  </a:lnTo>
                  <a:lnTo>
                    <a:pt x="93399" y="97224"/>
                  </a:lnTo>
                  <a:lnTo>
                    <a:pt x="93794" y="96898"/>
                  </a:lnTo>
                  <a:lnTo>
                    <a:pt x="94190" y="96561"/>
                  </a:lnTo>
                  <a:lnTo>
                    <a:pt x="94575" y="96206"/>
                  </a:lnTo>
                  <a:lnTo>
                    <a:pt x="94951" y="95850"/>
                  </a:lnTo>
                  <a:lnTo>
                    <a:pt x="95316" y="95484"/>
                  </a:lnTo>
                  <a:lnTo>
                    <a:pt x="95662" y="95099"/>
                  </a:lnTo>
                  <a:lnTo>
                    <a:pt x="96008" y="94713"/>
                  </a:lnTo>
                  <a:lnTo>
                    <a:pt x="96344" y="94318"/>
                  </a:lnTo>
                  <a:lnTo>
                    <a:pt x="96671" y="93912"/>
                  </a:lnTo>
                  <a:lnTo>
                    <a:pt x="96987" y="93497"/>
                  </a:lnTo>
                  <a:lnTo>
                    <a:pt x="97293" y="93072"/>
                  </a:lnTo>
                  <a:lnTo>
                    <a:pt x="97580" y="92637"/>
                  </a:lnTo>
                  <a:lnTo>
                    <a:pt x="97867" y="92202"/>
                  </a:lnTo>
                  <a:lnTo>
                    <a:pt x="98133" y="91748"/>
                  </a:lnTo>
                  <a:lnTo>
                    <a:pt x="98400" y="91293"/>
                  </a:lnTo>
                  <a:lnTo>
                    <a:pt x="98647" y="90829"/>
                  </a:lnTo>
                  <a:lnTo>
                    <a:pt x="98875" y="90364"/>
                  </a:lnTo>
                  <a:lnTo>
                    <a:pt x="99102" y="89880"/>
                  </a:lnTo>
                  <a:lnTo>
                    <a:pt x="99310" y="89395"/>
                  </a:lnTo>
                  <a:lnTo>
                    <a:pt x="99507" y="88911"/>
                  </a:lnTo>
                  <a:lnTo>
                    <a:pt x="99695" y="88407"/>
                  </a:lnTo>
                  <a:lnTo>
                    <a:pt x="99863" y="87903"/>
                  </a:lnTo>
                  <a:lnTo>
                    <a:pt x="100021" y="87399"/>
                  </a:lnTo>
                  <a:lnTo>
                    <a:pt x="100170" y="86875"/>
                  </a:lnTo>
                  <a:lnTo>
                    <a:pt x="100298" y="86351"/>
                  </a:lnTo>
                  <a:lnTo>
                    <a:pt x="100417" y="85827"/>
                  </a:lnTo>
                  <a:lnTo>
                    <a:pt x="100525" y="85293"/>
                  </a:lnTo>
                  <a:lnTo>
                    <a:pt x="100614" y="84750"/>
                  </a:lnTo>
                  <a:lnTo>
                    <a:pt x="100684" y="84206"/>
                  </a:lnTo>
                  <a:lnTo>
                    <a:pt x="100743" y="83662"/>
                  </a:lnTo>
                  <a:lnTo>
                    <a:pt x="100792" y="83109"/>
                  </a:lnTo>
                  <a:lnTo>
                    <a:pt x="100822" y="82545"/>
                  </a:lnTo>
                  <a:lnTo>
                    <a:pt x="100832" y="81982"/>
                  </a:lnTo>
                  <a:lnTo>
                    <a:pt x="100832" y="81419"/>
                  </a:lnTo>
                  <a:lnTo>
                    <a:pt x="99715" y="17219"/>
                  </a:lnTo>
                  <a:lnTo>
                    <a:pt x="99191" y="16844"/>
                  </a:lnTo>
                  <a:lnTo>
                    <a:pt x="98549" y="16409"/>
                  </a:lnTo>
                  <a:lnTo>
                    <a:pt x="97669" y="15816"/>
                  </a:lnTo>
                  <a:lnTo>
                    <a:pt x="96562" y="15104"/>
                  </a:lnTo>
                  <a:lnTo>
                    <a:pt x="95929" y="14708"/>
                  </a:lnTo>
                  <a:lnTo>
                    <a:pt x="95237" y="14283"/>
                  </a:lnTo>
                  <a:lnTo>
                    <a:pt x="94496" y="13829"/>
                  </a:lnTo>
                  <a:lnTo>
                    <a:pt x="93695" y="13354"/>
                  </a:lnTo>
                  <a:lnTo>
                    <a:pt x="92855" y="12870"/>
                  </a:lnTo>
                  <a:lnTo>
                    <a:pt x="91966" y="12366"/>
                  </a:lnTo>
                  <a:lnTo>
                    <a:pt x="91027" y="11842"/>
                  </a:lnTo>
                  <a:lnTo>
                    <a:pt x="90038" y="11308"/>
                  </a:lnTo>
                  <a:lnTo>
                    <a:pt x="89010" y="10765"/>
                  </a:lnTo>
                  <a:lnTo>
                    <a:pt x="87943" y="10211"/>
                  </a:lnTo>
                  <a:lnTo>
                    <a:pt x="86836" y="9648"/>
                  </a:lnTo>
                  <a:lnTo>
                    <a:pt x="85679" y="9084"/>
                  </a:lnTo>
                  <a:lnTo>
                    <a:pt x="84483" y="8521"/>
                  </a:lnTo>
                  <a:lnTo>
                    <a:pt x="83257" y="7957"/>
                  </a:lnTo>
                  <a:lnTo>
                    <a:pt x="81992" y="7394"/>
                  </a:lnTo>
                  <a:lnTo>
                    <a:pt x="80687" y="6840"/>
                  </a:lnTo>
                  <a:lnTo>
                    <a:pt x="79353" y="6287"/>
                  </a:lnTo>
                  <a:lnTo>
                    <a:pt x="77979" y="5743"/>
                  </a:lnTo>
                  <a:lnTo>
                    <a:pt x="76585" y="5219"/>
                  </a:lnTo>
                  <a:lnTo>
                    <a:pt x="75874" y="4953"/>
                  </a:lnTo>
                  <a:lnTo>
                    <a:pt x="75152" y="4696"/>
                  </a:lnTo>
                  <a:lnTo>
                    <a:pt x="74421" y="4448"/>
                  </a:lnTo>
                  <a:lnTo>
                    <a:pt x="73689" y="4201"/>
                  </a:lnTo>
                  <a:lnTo>
                    <a:pt x="72948" y="3954"/>
                  </a:lnTo>
                  <a:lnTo>
                    <a:pt x="72207" y="3717"/>
                  </a:lnTo>
                  <a:lnTo>
                    <a:pt x="71446" y="3480"/>
                  </a:lnTo>
                  <a:lnTo>
                    <a:pt x="70684" y="3252"/>
                  </a:lnTo>
                  <a:lnTo>
                    <a:pt x="69923" y="3025"/>
                  </a:lnTo>
                  <a:lnTo>
                    <a:pt x="69152" y="2808"/>
                  </a:lnTo>
                  <a:lnTo>
                    <a:pt x="68371" y="2590"/>
                  </a:lnTo>
                  <a:lnTo>
                    <a:pt x="67591" y="2392"/>
                  </a:lnTo>
                  <a:lnTo>
                    <a:pt x="66800" y="2185"/>
                  </a:lnTo>
                  <a:lnTo>
                    <a:pt x="65999" y="1997"/>
                  </a:lnTo>
                  <a:lnTo>
                    <a:pt x="65199" y="1809"/>
                  </a:lnTo>
                  <a:lnTo>
                    <a:pt x="64398" y="1631"/>
                  </a:lnTo>
                  <a:lnTo>
                    <a:pt x="63587" y="1463"/>
                  </a:lnTo>
                  <a:lnTo>
                    <a:pt x="62767" y="1305"/>
                  </a:lnTo>
                  <a:lnTo>
                    <a:pt x="61947" y="1147"/>
                  </a:lnTo>
                  <a:lnTo>
                    <a:pt x="61126" y="999"/>
                  </a:lnTo>
                  <a:lnTo>
                    <a:pt x="60296" y="860"/>
                  </a:lnTo>
                  <a:lnTo>
                    <a:pt x="59466" y="732"/>
                  </a:lnTo>
                  <a:lnTo>
                    <a:pt x="58625" y="613"/>
                  </a:lnTo>
                  <a:lnTo>
                    <a:pt x="57785" y="505"/>
                  </a:lnTo>
                  <a:lnTo>
                    <a:pt x="56945" y="406"/>
                  </a:lnTo>
                  <a:lnTo>
                    <a:pt x="56095" y="317"/>
                  </a:lnTo>
                  <a:lnTo>
                    <a:pt x="55245" y="238"/>
                  </a:lnTo>
                  <a:lnTo>
                    <a:pt x="54385" y="178"/>
                  </a:lnTo>
                  <a:lnTo>
                    <a:pt x="53525" y="119"/>
                  </a:lnTo>
                  <a:lnTo>
                    <a:pt x="52665" y="70"/>
                  </a:lnTo>
                  <a:lnTo>
                    <a:pt x="51805" y="40"/>
                  </a:lnTo>
                  <a:lnTo>
                    <a:pt x="50935" y="10"/>
                  </a:lnTo>
                  <a:lnTo>
                    <a:pt x="500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204fb7e3b45_0_760"/>
            <p:cNvSpPr/>
            <p:nvPr/>
          </p:nvSpPr>
          <p:spPr>
            <a:xfrm>
              <a:off x="2851175" y="2937800"/>
              <a:ext cx="2520800" cy="2539075"/>
            </a:xfrm>
            <a:custGeom>
              <a:rect b="b" l="l" r="r" t="t"/>
              <a:pathLst>
                <a:path extrusionOk="0" fill="none" h="101563" w="100832">
                  <a:moveTo>
                    <a:pt x="17704" y="10498"/>
                  </a:moveTo>
                  <a:lnTo>
                    <a:pt x="812" y="67887"/>
                  </a:lnTo>
                  <a:lnTo>
                    <a:pt x="812" y="67887"/>
                  </a:lnTo>
                  <a:lnTo>
                    <a:pt x="663" y="68430"/>
                  </a:lnTo>
                  <a:lnTo>
                    <a:pt x="525" y="68974"/>
                  </a:lnTo>
                  <a:lnTo>
                    <a:pt x="406" y="69518"/>
                  </a:lnTo>
                  <a:lnTo>
                    <a:pt x="307" y="70061"/>
                  </a:lnTo>
                  <a:lnTo>
                    <a:pt x="218" y="70615"/>
                  </a:lnTo>
                  <a:lnTo>
                    <a:pt x="139" y="71158"/>
                  </a:lnTo>
                  <a:lnTo>
                    <a:pt x="80" y="71702"/>
                  </a:lnTo>
                  <a:lnTo>
                    <a:pt x="41" y="72236"/>
                  </a:lnTo>
                  <a:lnTo>
                    <a:pt x="11" y="72780"/>
                  </a:lnTo>
                  <a:lnTo>
                    <a:pt x="1" y="73323"/>
                  </a:lnTo>
                  <a:lnTo>
                    <a:pt x="1" y="73857"/>
                  </a:lnTo>
                  <a:lnTo>
                    <a:pt x="21" y="74391"/>
                  </a:lnTo>
                  <a:lnTo>
                    <a:pt x="50" y="74924"/>
                  </a:lnTo>
                  <a:lnTo>
                    <a:pt x="100" y="75448"/>
                  </a:lnTo>
                  <a:lnTo>
                    <a:pt x="159" y="75982"/>
                  </a:lnTo>
                  <a:lnTo>
                    <a:pt x="238" y="76506"/>
                  </a:lnTo>
                  <a:lnTo>
                    <a:pt x="317" y="77020"/>
                  </a:lnTo>
                  <a:lnTo>
                    <a:pt x="426" y="77534"/>
                  </a:lnTo>
                  <a:lnTo>
                    <a:pt x="535" y="78048"/>
                  </a:lnTo>
                  <a:lnTo>
                    <a:pt x="663" y="78562"/>
                  </a:lnTo>
                  <a:lnTo>
                    <a:pt x="812" y="79066"/>
                  </a:lnTo>
                  <a:lnTo>
                    <a:pt x="960" y="79560"/>
                  </a:lnTo>
                  <a:lnTo>
                    <a:pt x="1128" y="80054"/>
                  </a:lnTo>
                  <a:lnTo>
                    <a:pt x="1316" y="80539"/>
                  </a:lnTo>
                  <a:lnTo>
                    <a:pt x="1503" y="81023"/>
                  </a:lnTo>
                  <a:lnTo>
                    <a:pt x="1711" y="81507"/>
                  </a:lnTo>
                  <a:lnTo>
                    <a:pt x="1928" y="81982"/>
                  </a:lnTo>
                  <a:lnTo>
                    <a:pt x="2156" y="82447"/>
                  </a:lnTo>
                  <a:lnTo>
                    <a:pt x="2403" y="82901"/>
                  </a:lnTo>
                  <a:lnTo>
                    <a:pt x="2650" y="83356"/>
                  </a:lnTo>
                  <a:lnTo>
                    <a:pt x="2917" y="83801"/>
                  </a:lnTo>
                  <a:lnTo>
                    <a:pt x="3194" y="84245"/>
                  </a:lnTo>
                  <a:lnTo>
                    <a:pt x="3480" y="84671"/>
                  </a:lnTo>
                  <a:lnTo>
                    <a:pt x="3777" y="85096"/>
                  </a:lnTo>
                  <a:lnTo>
                    <a:pt x="4093" y="85511"/>
                  </a:lnTo>
                  <a:lnTo>
                    <a:pt x="4409" y="85926"/>
                  </a:lnTo>
                  <a:lnTo>
                    <a:pt x="4746" y="86321"/>
                  </a:lnTo>
                  <a:lnTo>
                    <a:pt x="5082" y="86717"/>
                  </a:lnTo>
                  <a:lnTo>
                    <a:pt x="5437" y="87092"/>
                  </a:lnTo>
                  <a:lnTo>
                    <a:pt x="5803" y="87468"/>
                  </a:lnTo>
                  <a:lnTo>
                    <a:pt x="6169" y="87834"/>
                  </a:lnTo>
                  <a:lnTo>
                    <a:pt x="6554" y="88189"/>
                  </a:lnTo>
                  <a:lnTo>
                    <a:pt x="6950" y="88535"/>
                  </a:lnTo>
                  <a:lnTo>
                    <a:pt x="7345" y="88871"/>
                  </a:lnTo>
                  <a:lnTo>
                    <a:pt x="7760" y="89198"/>
                  </a:lnTo>
                  <a:lnTo>
                    <a:pt x="8185" y="89504"/>
                  </a:lnTo>
                  <a:lnTo>
                    <a:pt x="8610" y="89810"/>
                  </a:lnTo>
                  <a:lnTo>
                    <a:pt x="9045" y="90107"/>
                  </a:lnTo>
                  <a:lnTo>
                    <a:pt x="9500" y="90384"/>
                  </a:lnTo>
                  <a:lnTo>
                    <a:pt x="9955" y="90660"/>
                  </a:lnTo>
                  <a:lnTo>
                    <a:pt x="10419" y="90917"/>
                  </a:lnTo>
                  <a:lnTo>
                    <a:pt x="10894" y="91165"/>
                  </a:lnTo>
                  <a:lnTo>
                    <a:pt x="11368" y="91392"/>
                  </a:lnTo>
                  <a:lnTo>
                    <a:pt x="11862" y="91619"/>
                  </a:lnTo>
                  <a:lnTo>
                    <a:pt x="12356" y="91827"/>
                  </a:lnTo>
                  <a:lnTo>
                    <a:pt x="12861" y="92025"/>
                  </a:lnTo>
                  <a:lnTo>
                    <a:pt x="13375" y="92202"/>
                  </a:lnTo>
                  <a:lnTo>
                    <a:pt x="13889" y="92370"/>
                  </a:lnTo>
                  <a:lnTo>
                    <a:pt x="14422" y="92529"/>
                  </a:lnTo>
                  <a:lnTo>
                    <a:pt x="14956" y="92667"/>
                  </a:lnTo>
                  <a:lnTo>
                    <a:pt x="15490" y="92796"/>
                  </a:lnTo>
                  <a:lnTo>
                    <a:pt x="16043" y="92914"/>
                  </a:lnTo>
                  <a:lnTo>
                    <a:pt x="16597" y="93013"/>
                  </a:lnTo>
                  <a:lnTo>
                    <a:pt x="17150" y="93092"/>
                  </a:lnTo>
                  <a:lnTo>
                    <a:pt x="78374" y="101385"/>
                  </a:lnTo>
                  <a:lnTo>
                    <a:pt x="78374" y="101385"/>
                  </a:lnTo>
                  <a:lnTo>
                    <a:pt x="78938" y="101454"/>
                  </a:lnTo>
                  <a:lnTo>
                    <a:pt x="79501" y="101504"/>
                  </a:lnTo>
                  <a:lnTo>
                    <a:pt x="80055" y="101543"/>
                  </a:lnTo>
                  <a:lnTo>
                    <a:pt x="80608" y="101563"/>
                  </a:lnTo>
                  <a:lnTo>
                    <a:pt x="81162" y="101563"/>
                  </a:lnTo>
                  <a:lnTo>
                    <a:pt x="81715" y="101553"/>
                  </a:lnTo>
                  <a:lnTo>
                    <a:pt x="82259" y="101533"/>
                  </a:lnTo>
                  <a:lnTo>
                    <a:pt x="82803" y="101494"/>
                  </a:lnTo>
                  <a:lnTo>
                    <a:pt x="83336" y="101435"/>
                  </a:lnTo>
                  <a:lnTo>
                    <a:pt x="83870" y="101365"/>
                  </a:lnTo>
                  <a:lnTo>
                    <a:pt x="84404" y="101286"/>
                  </a:lnTo>
                  <a:lnTo>
                    <a:pt x="84928" y="101187"/>
                  </a:lnTo>
                  <a:lnTo>
                    <a:pt x="85452" y="101069"/>
                  </a:lnTo>
                  <a:lnTo>
                    <a:pt x="85966" y="100950"/>
                  </a:lnTo>
                  <a:lnTo>
                    <a:pt x="86480" y="100812"/>
                  </a:lnTo>
                  <a:lnTo>
                    <a:pt x="86984" y="100654"/>
                  </a:lnTo>
                  <a:lnTo>
                    <a:pt x="87488" y="100486"/>
                  </a:lnTo>
                  <a:lnTo>
                    <a:pt x="87982" y="100308"/>
                  </a:lnTo>
                  <a:lnTo>
                    <a:pt x="88466" y="100120"/>
                  </a:lnTo>
                  <a:lnTo>
                    <a:pt x="88951" y="99912"/>
                  </a:lnTo>
                  <a:lnTo>
                    <a:pt x="89425" y="99705"/>
                  </a:lnTo>
                  <a:lnTo>
                    <a:pt x="89900" y="99468"/>
                  </a:lnTo>
                  <a:lnTo>
                    <a:pt x="90364" y="99230"/>
                  </a:lnTo>
                  <a:lnTo>
                    <a:pt x="90819" y="98983"/>
                  </a:lnTo>
                  <a:lnTo>
                    <a:pt x="91264" y="98716"/>
                  </a:lnTo>
                  <a:lnTo>
                    <a:pt x="91709" y="98440"/>
                  </a:lnTo>
                  <a:lnTo>
                    <a:pt x="92143" y="98153"/>
                  </a:lnTo>
                  <a:lnTo>
                    <a:pt x="92569" y="97856"/>
                  </a:lnTo>
                  <a:lnTo>
                    <a:pt x="92984" y="97550"/>
                  </a:lnTo>
                  <a:lnTo>
                    <a:pt x="93399" y="97224"/>
                  </a:lnTo>
                  <a:lnTo>
                    <a:pt x="93794" y="96898"/>
                  </a:lnTo>
                  <a:lnTo>
                    <a:pt x="94190" y="96561"/>
                  </a:lnTo>
                  <a:lnTo>
                    <a:pt x="94575" y="96206"/>
                  </a:lnTo>
                  <a:lnTo>
                    <a:pt x="94951" y="95850"/>
                  </a:lnTo>
                  <a:lnTo>
                    <a:pt x="95316" y="95484"/>
                  </a:lnTo>
                  <a:lnTo>
                    <a:pt x="95662" y="95099"/>
                  </a:lnTo>
                  <a:lnTo>
                    <a:pt x="96008" y="94713"/>
                  </a:lnTo>
                  <a:lnTo>
                    <a:pt x="96344" y="94318"/>
                  </a:lnTo>
                  <a:lnTo>
                    <a:pt x="96671" y="93912"/>
                  </a:lnTo>
                  <a:lnTo>
                    <a:pt x="96987" y="93497"/>
                  </a:lnTo>
                  <a:lnTo>
                    <a:pt x="97293" y="93072"/>
                  </a:lnTo>
                  <a:lnTo>
                    <a:pt x="97580" y="92637"/>
                  </a:lnTo>
                  <a:lnTo>
                    <a:pt x="97867" y="92202"/>
                  </a:lnTo>
                  <a:lnTo>
                    <a:pt x="98133" y="91748"/>
                  </a:lnTo>
                  <a:lnTo>
                    <a:pt x="98400" y="91293"/>
                  </a:lnTo>
                  <a:lnTo>
                    <a:pt x="98647" y="90829"/>
                  </a:lnTo>
                  <a:lnTo>
                    <a:pt x="98875" y="90364"/>
                  </a:lnTo>
                  <a:lnTo>
                    <a:pt x="99102" y="89880"/>
                  </a:lnTo>
                  <a:lnTo>
                    <a:pt x="99310" y="89395"/>
                  </a:lnTo>
                  <a:lnTo>
                    <a:pt x="99507" y="88911"/>
                  </a:lnTo>
                  <a:lnTo>
                    <a:pt x="99695" y="88407"/>
                  </a:lnTo>
                  <a:lnTo>
                    <a:pt x="99863" y="87903"/>
                  </a:lnTo>
                  <a:lnTo>
                    <a:pt x="100021" y="87399"/>
                  </a:lnTo>
                  <a:lnTo>
                    <a:pt x="100170" y="86875"/>
                  </a:lnTo>
                  <a:lnTo>
                    <a:pt x="100298" y="86351"/>
                  </a:lnTo>
                  <a:lnTo>
                    <a:pt x="100417" y="85827"/>
                  </a:lnTo>
                  <a:lnTo>
                    <a:pt x="100525" y="85293"/>
                  </a:lnTo>
                  <a:lnTo>
                    <a:pt x="100614" y="84750"/>
                  </a:lnTo>
                  <a:lnTo>
                    <a:pt x="100684" y="84206"/>
                  </a:lnTo>
                  <a:lnTo>
                    <a:pt x="100743" y="83662"/>
                  </a:lnTo>
                  <a:lnTo>
                    <a:pt x="100792" y="83109"/>
                  </a:lnTo>
                  <a:lnTo>
                    <a:pt x="100822" y="82545"/>
                  </a:lnTo>
                  <a:lnTo>
                    <a:pt x="100832" y="81982"/>
                  </a:lnTo>
                  <a:lnTo>
                    <a:pt x="100832" y="81419"/>
                  </a:lnTo>
                  <a:lnTo>
                    <a:pt x="99715" y="17219"/>
                  </a:lnTo>
                  <a:lnTo>
                    <a:pt x="99715" y="17219"/>
                  </a:lnTo>
                  <a:lnTo>
                    <a:pt x="99191" y="16844"/>
                  </a:lnTo>
                  <a:lnTo>
                    <a:pt x="98549" y="16409"/>
                  </a:lnTo>
                  <a:lnTo>
                    <a:pt x="97669" y="15816"/>
                  </a:lnTo>
                  <a:lnTo>
                    <a:pt x="96562" y="15104"/>
                  </a:lnTo>
                  <a:lnTo>
                    <a:pt x="95929" y="14708"/>
                  </a:lnTo>
                  <a:lnTo>
                    <a:pt x="95237" y="14283"/>
                  </a:lnTo>
                  <a:lnTo>
                    <a:pt x="94496" y="13829"/>
                  </a:lnTo>
                  <a:lnTo>
                    <a:pt x="93695" y="13354"/>
                  </a:lnTo>
                  <a:lnTo>
                    <a:pt x="92855" y="12870"/>
                  </a:lnTo>
                  <a:lnTo>
                    <a:pt x="91966" y="12366"/>
                  </a:lnTo>
                  <a:lnTo>
                    <a:pt x="91027" y="11842"/>
                  </a:lnTo>
                  <a:lnTo>
                    <a:pt x="90038" y="11308"/>
                  </a:lnTo>
                  <a:lnTo>
                    <a:pt x="89010" y="10765"/>
                  </a:lnTo>
                  <a:lnTo>
                    <a:pt x="87943" y="10211"/>
                  </a:lnTo>
                  <a:lnTo>
                    <a:pt x="86836" y="9648"/>
                  </a:lnTo>
                  <a:lnTo>
                    <a:pt x="85679" y="9084"/>
                  </a:lnTo>
                  <a:lnTo>
                    <a:pt x="84483" y="8521"/>
                  </a:lnTo>
                  <a:lnTo>
                    <a:pt x="83257" y="7957"/>
                  </a:lnTo>
                  <a:lnTo>
                    <a:pt x="81992" y="7394"/>
                  </a:lnTo>
                  <a:lnTo>
                    <a:pt x="80687" y="6840"/>
                  </a:lnTo>
                  <a:lnTo>
                    <a:pt x="79353" y="6287"/>
                  </a:lnTo>
                  <a:lnTo>
                    <a:pt x="77979" y="5743"/>
                  </a:lnTo>
                  <a:lnTo>
                    <a:pt x="76585" y="5219"/>
                  </a:lnTo>
                  <a:lnTo>
                    <a:pt x="75874" y="4953"/>
                  </a:lnTo>
                  <a:lnTo>
                    <a:pt x="75152" y="4696"/>
                  </a:lnTo>
                  <a:lnTo>
                    <a:pt x="74421" y="4448"/>
                  </a:lnTo>
                  <a:lnTo>
                    <a:pt x="73689" y="4201"/>
                  </a:lnTo>
                  <a:lnTo>
                    <a:pt x="72948" y="3954"/>
                  </a:lnTo>
                  <a:lnTo>
                    <a:pt x="72207" y="3717"/>
                  </a:lnTo>
                  <a:lnTo>
                    <a:pt x="71446" y="3480"/>
                  </a:lnTo>
                  <a:lnTo>
                    <a:pt x="70684" y="3252"/>
                  </a:lnTo>
                  <a:lnTo>
                    <a:pt x="69923" y="3025"/>
                  </a:lnTo>
                  <a:lnTo>
                    <a:pt x="69152" y="2808"/>
                  </a:lnTo>
                  <a:lnTo>
                    <a:pt x="68371" y="2590"/>
                  </a:lnTo>
                  <a:lnTo>
                    <a:pt x="67591" y="2392"/>
                  </a:lnTo>
                  <a:lnTo>
                    <a:pt x="66800" y="2185"/>
                  </a:lnTo>
                  <a:lnTo>
                    <a:pt x="65999" y="1997"/>
                  </a:lnTo>
                  <a:lnTo>
                    <a:pt x="65199" y="1809"/>
                  </a:lnTo>
                  <a:lnTo>
                    <a:pt x="64398" y="1631"/>
                  </a:lnTo>
                  <a:lnTo>
                    <a:pt x="63587" y="1463"/>
                  </a:lnTo>
                  <a:lnTo>
                    <a:pt x="62767" y="1305"/>
                  </a:lnTo>
                  <a:lnTo>
                    <a:pt x="61947" y="1147"/>
                  </a:lnTo>
                  <a:lnTo>
                    <a:pt x="61126" y="999"/>
                  </a:lnTo>
                  <a:lnTo>
                    <a:pt x="60296" y="860"/>
                  </a:lnTo>
                  <a:lnTo>
                    <a:pt x="59466" y="732"/>
                  </a:lnTo>
                  <a:lnTo>
                    <a:pt x="58625" y="613"/>
                  </a:lnTo>
                  <a:lnTo>
                    <a:pt x="57785" y="505"/>
                  </a:lnTo>
                  <a:lnTo>
                    <a:pt x="56945" y="406"/>
                  </a:lnTo>
                  <a:lnTo>
                    <a:pt x="56095" y="317"/>
                  </a:lnTo>
                  <a:lnTo>
                    <a:pt x="55245" y="238"/>
                  </a:lnTo>
                  <a:lnTo>
                    <a:pt x="54385" y="178"/>
                  </a:lnTo>
                  <a:lnTo>
                    <a:pt x="53525" y="119"/>
                  </a:lnTo>
                  <a:lnTo>
                    <a:pt x="52665" y="70"/>
                  </a:lnTo>
                  <a:lnTo>
                    <a:pt x="51805" y="40"/>
                  </a:lnTo>
                  <a:lnTo>
                    <a:pt x="50935" y="10"/>
                  </a:lnTo>
                  <a:lnTo>
                    <a:pt x="50066" y="0"/>
                  </a:lnTo>
                  <a:lnTo>
                    <a:pt x="49196" y="0"/>
                  </a:lnTo>
                  <a:lnTo>
                    <a:pt x="48326" y="20"/>
                  </a:lnTo>
                  <a:lnTo>
                    <a:pt x="47446" y="40"/>
                  </a:lnTo>
                  <a:lnTo>
                    <a:pt x="46576" y="80"/>
                  </a:lnTo>
                  <a:lnTo>
                    <a:pt x="45697" y="139"/>
                  </a:lnTo>
                  <a:lnTo>
                    <a:pt x="44817" y="208"/>
                  </a:lnTo>
                  <a:lnTo>
                    <a:pt x="43937" y="287"/>
                  </a:lnTo>
                  <a:lnTo>
                    <a:pt x="43057" y="376"/>
                  </a:lnTo>
                  <a:lnTo>
                    <a:pt x="42168" y="485"/>
                  </a:lnTo>
                  <a:lnTo>
                    <a:pt x="41288" y="613"/>
                  </a:lnTo>
                  <a:lnTo>
                    <a:pt x="40399" y="752"/>
                  </a:lnTo>
                  <a:lnTo>
                    <a:pt x="39519" y="900"/>
                  </a:lnTo>
                  <a:lnTo>
                    <a:pt x="38629" y="1078"/>
                  </a:lnTo>
                  <a:lnTo>
                    <a:pt x="37750" y="1256"/>
                  </a:lnTo>
                  <a:lnTo>
                    <a:pt x="36860" y="1463"/>
                  </a:lnTo>
                  <a:lnTo>
                    <a:pt x="35980" y="1681"/>
                  </a:lnTo>
                  <a:lnTo>
                    <a:pt x="35091" y="1908"/>
                  </a:lnTo>
                  <a:lnTo>
                    <a:pt x="34211" y="2165"/>
                  </a:lnTo>
                  <a:lnTo>
                    <a:pt x="33321" y="2432"/>
                  </a:lnTo>
                  <a:lnTo>
                    <a:pt x="32442" y="2719"/>
                  </a:lnTo>
                  <a:lnTo>
                    <a:pt x="31562" y="3025"/>
                  </a:lnTo>
                  <a:lnTo>
                    <a:pt x="30672" y="3341"/>
                  </a:lnTo>
                  <a:lnTo>
                    <a:pt x="29793" y="3687"/>
                  </a:lnTo>
                  <a:lnTo>
                    <a:pt x="28923" y="4043"/>
                  </a:lnTo>
                  <a:lnTo>
                    <a:pt x="28043" y="4419"/>
                  </a:lnTo>
                  <a:lnTo>
                    <a:pt x="27163" y="4814"/>
                  </a:lnTo>
                  <a:lnTo>
                    <a:pt x="26294" y="5229"/>
                  </a:lnTo>
                  <a:lnTo>
                    <a:pt x="25424" y="5664"/>
                  </a:lnTo>
                  <a:lnTo>
                    <a:pt x="24554" y="6119"/>
                  </a:lnTo>
                  <a:lnTo>
                    <a:pt x="23684" y="6593"/>
                  </a:lnTo>
                  <a:lnTo>
                    <a:pt x="22824" y="7088"/>
                  </a:lnTo>
                  <a:lnTo>
                    <a:pt x="21964" y="7602"/>
                  </a:lnTo>
                  <a:lnTo>
                    <a:pt x="21104" y="8135"/>
                  </a:lnTo>
                  <a:lnTo>
                    <a:pt x="20244" y="8699"/>
                  </a:lnTo>
                  <a:lnTo>
                    <a:pt x="19394" y="9272"/>
                  </a:lnTo>
                  <a:lnTo>
                    <a:pt x="18544" y="9875"/>
                  </a:lnTo>
                  <a:lnTo>
                    <a:pt x="17704" y="104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204fb7e3b45_0_760"/>
            <p:cNvSpPr/>
            <p:nvPr/>
          </p:nvSpPr>
          <p:spPr>
            <a:xfrm>
              <a:off x="3192700" y="2705750"/>
              <a:ext cx="2303575" cy="931650"/>
            </a:xfrm>
            <a:custGeom>
              <a:rect b="b" l="l" r="r" t="t"/>
              <a:pathLst>
                <a:path extrusionOk="0" h="37266" w="92143">
                  <a:moveTo>
                    <a:pt x="29505" y="1"/>
                  </a:moveTo>
                  <a:lnTo>
                    <a:pt x="28151" y="11"/>
                  </a:lnTo>
                  <a:lnTo>
                    <a:pt x="26777" y="40"/>
                  </a:lnTo>
                  <a:lnTo>
                    <a:pt x="25403" y="70"/>
                  </a:lnTo>
                  <a:lnTo>
                    <a:pt x="24029" y="120"/>
                  </a:lnTo>
                  <a:lnTo>
                    <a:pt x="10231" y="120"/>
                  </a:lnTo>
                  <a:lnTo>
                    <a:pt x="9835" y="129"/>
                  </a:lnTo>
                  <a:lnTo>
                    <a:pt x="9450" y="159"/>
                  </a:lnTo>
                  <a:lnTo>
                    <a:pt x="9064" y="199"/>
                  </a:lnTo>
                  <a:lnTo>
                    <a:pt x="8689" y="268"/>
                  </a:lnTo>
                  <a:lnTo>
                    <a:pt x="8313" y="347"/>
                  </a:lnTo>
                  <a:lnTo>
                    <a:pt x="7947" y="436"/>
                  </a:lnTo>
                  <a:lnTo>
                    <a:pt x="7591" y="554"/>
                  </a:lnTo>
                  <a:lnTo>
                    <a:pt x="7236" y="683"/>
                  </a:lnTo>
                  <a:lnTo>
                    <a:pt x="6890" y="821"/>
                  </a:lnTo>
                  <a:lnTo>
                    <a:pt x="6554" y="980"/>
                  </a:lnTo>
                  <a:lnTo>
                    <a:pt x="6218" y="1148"/>
                  </a:lnTo>
                  <a:lnTo>
                    <a:pt x="5901" y="1335"/>
                  </a:lnTo>
                  <a:lnTo>
                    <a:pt x="5585" y="1543"/>
                  </a:lnTo>
                  <a:lnTo>
                    <a:pt x="5288" y="1751"/>
                  </a:lnTo>
                  <a:lnTo>
                    <a:pt x="4992" y="1978"/>
                  </a:lnTo>
                  <a:lnTo>
                    <a:pt x="4715" y="2225"/>
                  </a:lnTo>
                  <a:lnTo>
                    <a:pt x="4438" y="2472"/>
                  </a:lnTo>
                  <a:lnTo>
                    <a:pt x="4181" y="2739"/>
                  </a:lnTo>
                  <a:lnTo>
                    <a:pt x="3934" y="3016"/>
                  </a:lnTo>
                  <a:lnTo>
                    <a:pt x="3697" y="3292"/>
                  </a:lnTo>
                  <a:lnTo>
                    <a:pt x="3480" y="3599"/>
                  </a:lnTo>
                  <a:lnTo>
                    <a:pt x="3262" y="3905"/>
                  </a:lnTo>
                  <a:lnTo>
                    <a:pt x="3064" y="4222"/>
                  </a:lnTo>
                  <a:lnTo>
                    <a:pt x="2886" y="4548"/>
                  </a:lnTo>
                  <a:lnTo>
                    <a:pt x="2718" y="4884"/>
                  </a:lnTo>
                  <a:lnTo>
                    <a:pt x="2560" y="5230"/>
                  </a:lnTo>
                  <a:lnTo>
                    <a:pt x="2432" y="5576"/>
                  </a:lnTo>
                  <a:lnTo>
                    <a:pt x="2303" y="5942"/>
                  </a:lnTo>
                  <a:lnTo>
                    <a:pt x="2195" y="6307"/>
                  </a:lnTo>
                  <a:lnTo>
                    <a:pt x="2106" y="6683"/>
                  </a:lnTo>
                  <a:lnTo>
                    <a:pt x="2036" y="7068"/>
                  </a:lnTo>
                  <a:lnTo>
                    <a:pt x="1987" y="7454"/>
                  </a:lnTo>
                  <a:lnTo>
                    <a:pt x="0" y="24307"/>
                  </a:lnTo>
                  <a:lnTo>
                    <a:pt x="277" y="24188"/>
                  </a:lnTo>
                  <a:lnTo>
                    <a:pt x="633" y="24060"/>
                  </a:lnTo>
                  <a:lnTo>
                    <a:pt x="1127" y="23892"/>
                  </a:lnTo>
                  <a:lnTo>
                    <a:pt x="1779" y="23704"/>
                  </a:lnTo>
                  <a:lnTo>
                    <a:pt x="2165" y="23595"/>
                  </a:lnTo>
                  <a:lnTo>
                    <a:pt x="2580" y="23486"/>
                  </a:lnTo>
                  <a:lnTo>
                    <a:pt x="3045" y="23368"/>
                  </a:lnTo>
                  <a:lnTo>
                    <a:pt x="3549" y="23249"/>
                  </a:lnTo>
                  <a:lnTo>
                    <a:pt x="4083" y="23131"/>
                  </a:lnTo>
                  <a:lnTo>
                    <a:pt x="4666" y="23022"/>
                  </a:lnTo>
                  <a:lnTo>
                    <a:pt x="5288" y="22903"/>
                  </a:lnTo>
                  <a:lnTo>
                    <a:pt x="5951" y="22785"/>
                  </a:lnTo>
                  <a:lnTo>
                    <a:pt x="6652" y="22676"/>
                  </a:lnTo>
                  <a:lnTo>
                    <a:pt x="7394" y="22567"/>
                  </a:lnTo>
                  <a:lnTo>
                    <a:pt x="8185" y="22468"/>
                  </a:lnTo>
                  <a:lnTo>
                    <a:pt x="9015" y="22369"/>
                  </a:lnTo>
                  <a:lnTo>
                    <a:pt x="9895" y="22280"/>
                  </a:lnTo>
                  <a:lnTo>
                    <a:pt x="10814" y="22192"/>
                  </a:lnTo>
                  <a:lnTo>
                    <a:pt x="11773" y="22122"/>
                  </a:lnTo>
                  <a:lnTo>
                    <a:pt x="12781" y="22063"/>
                  </a:lnTo>
                  <a:lnTo>
                    <a:pt x="13829" y="22004"/>
                  </a:lnTo>
                  <a:lnTo>
                    <a:pt x="14926" y="21964"/>
                  </a:lnTo>
                  <a:lnTo>
                    <a:pt x="16072" y="21944"/>
                  </a:lnTo>
                  <a:lnTo>
                    <a:pt x="17258" y="21935"/>
                  </a:lnTo>
                  <a:lnTo>
                    <a:pt x="18494" y="21935"/>
                  </a:lnTo>
                  <a:lnTo>
                    <a:pt x="19779" y="21954"/>
                  </a:lnTo>
                  <a:lnTo>
                    <a:pt x="21103" y="21994"/>
                  </a:lnTo>
                  <a:lnTo>
                    <a:pt x="22487" y="22043"/>
                  </a:lnTo>
                  <a:lnTo>
                    <a:pt x="23911" y="22122"/>
                  </a:lnTo>
                  <a:lnTo>
                    <a:pt x="25383" y="22211"/>
                  </a:lnTo>
                  <a:lnTo>
                    <a:pt x="26906" y="22330"/>
                  </a:lnTo>
                  <a:lnTo>
                    <a:pt x="28477" y="22468"/>
                  </a:lnTo>
                  <a:lnTo>
                    <a:pt x="30098" y="22626"/>
                  </a:lnTo>
                  <a:lnTo>
                    <a:pt x="31779" y="22814"/>
                  </a:lnTo>
                  <a:lnTo>
                    <a:pt x="33499" y="23022"/>
                  </a:lnTo>
                  <a:lnTo>
                    <a:pt x="35268" y="23259"/>
                  </a:lnTo>
                  <a:lnTo>
                    <a:pt x="37096" y="23526"/>
                  </a:lnTo>
                  <a:lnTo>
                    <a:pt x="38974" y="23822"/>
                  </a:lnTo>
                  <a:lnTo>
                    <a:pt x="40902" y="24149"/>
                  </a:lnTo>
                  <a:lnTo>
                    <a:pt x="42889" y="24504"/>
                  </a:lnTo>
                  <a:lnTo>
                    <a:pt x="44925" y="24890"/>
                  </a:lnTo>
                  <a:lnTo>
                    <a:pt x="47011" y="25305"/>
                  </a:lnTo>
                  <a:lnTo>
                    <a:pt x="49155" y="25760"/>
                  </a:lnTo>
                  <a:lnTo>
                    <a:pt x="51350" y="26244"/>
                  </a:lnTo>
                  <a:lnTo>
                    <a:pt x="53603" y="26768"/>
                  </a:lnTo>
                  <a:lnTo>
                    <a:pt x="55906" y="27322"/>
                  </a:lnTo>
                  <a:lnTo>
                    <a:pt x="58269" y="27924"/>
                  </a:lnTo>
                  <a:lnTo>
                    <a:pt x="59475" y="28231"/>
                  </a:lnTo>
                  <a:lnTo>
                    <a:pt x="60691" y="28557"/>
                  </a:lnTo>
                  <a:lnTo>
                    <a:pt x="61916" y="28883"/>
                  </a:lnTo>
                  <a:lnTo>
                    <a:pt x="63162" y="29229"/>
                  </a:lnTo>
                  <a:lnTo>
                    <a:pt x="64427" y="29585"/>
                  </a:lnTo>
                  <a:lnTo>
                    <a:pt x="65692" y="29951"/>
                  </a:lnTo>
                  <a:lnTo>
                    <a:pt x="66987" y="30317"/>
                  </a:lnTo>
                  <a:lnTo>
                    <a:pt x="68282" y="30702"/>
                  </a:lnTo>
                  <a:lnTo>
                    <a:pt x="69596" y="31097"/>
                  </a:lnTo>
                  <a:lnTo>
                    <a:pt x="70931" y="31503"/>
                  </a:lnTo>
                  <a:lnTo>
                    <a:pt x="72275" y="31918"/>
                  </a:lnTo>
                  <a:lnTo>
                    <a:pt x="73629" y="32353"/>
                  </a:lnTo>
                  <a:lnTo>
                    <a:pt x="75003" y="32788"/>
                  </a:lnTo>
                  <a:lnTo>
                    <a:pt x="76397" y="33242"/>
                  </a:lnTo>
                  <a:lnTo>
                    <a:pt x="77800" y="33697"/>
                  </a:lnTo>
                  <a:lnTo>
                    <a:pt x="79214" y="34171"/>
                  </a:lnTo>
                  <a:lnTo>
                    <a:pt x="80647" y="34656"/>
                  </a:lnTo>
                  <a:lnTo>
                    <a:pt x="82100" y="35160"/>
                  </a:lnTo>
                  <a:lnTo>
                    <a:pt x="83563" y="35664"/>
                  </a:lnTo>
                  <a:lnTo>
                    <a:pt x="85036" y="36188"/>
                  </a:lnTo>
                  <a:lnTo>
                    <a:pt x="86528" y="36722"/>
                  </a:lnTo>
                  <a:lnTo>
                    <a:pt x="88041" y="37265"/>
                  </a:lnTo>
                  <a:lnTo>
                    <a:pt x="91975" y="19256"/>
                  </a:lnTo>
                  <a:lnTo>
                    <a:pt x="92034" y="18930"/>
                  </a:lnTo>
                  <a:lnTo>
                    <a:pt x="92083" y="18603"/>
                  </a:lnTo>
                  <a:lnTo>
                    <a:pt x="92123" y="18277"/>
                  </a:lnTo>
                  <a:lnTo>
                    <a:pt x="92143" y="17951"/>
                  </a:lnTo>
                  <a:lnTo>
                    <a:pt x="92143" y="17625"/>
                  </a:lnTo>
                  <a:lnTo>
                    <a:pt x="92133" y="17299"/>
                  </a:lnTo>
                  <a:lnTo>
                    <a:pt x="92113" y="16982"/>
                  </a:lnTo>
                  <a:lnTo>
                    <a:pt x="92074" y="16666"/>
                  </a:lnTo>
                  <a:lnTo>
                    <a:pt x="92024" y="16350"/>
                  </a:lnTo>
                  <a:lnTo>
                    <a:pt x="91955" y="16034"/>
                  </a:lnTo>
                  <a:lnTo>
                    <a:pt x="91876" y="15727"/>
                  </a:lnTo>
                  <a:lnTo>
                    <a:pt x="91787" y="15431"/>
                  </a:lnTo>
                  <a:lnTo>
                    <a:pt x="91678" y="15124"/>
                  </a:lnTo>
                  <a:lnTo>
                    <a:pt x="91569" y="14837"/>
                  </a:lnTo>
                  <a:lnTo>
                    <a:pt x="91441" y="14551"/>
                  </a:lnTo>
                  <a:lnTo>
                    <a:pt x="91293" y="14264"/>
                  </a:lnTo>
                  <a:lnTo>
                    <a:pt x="91144" y="13987"/>
                  </a:lnTo>
                  <a:lnTo>
                    <a:pt x="90976" y="13721"/>
                  </a:lnTo>
                  <a:lnTo>
                    <a:pt x="90798" y="13454"/>
                  </a:lnTo>
                  <a:lnTo>
                    <a:pt x="90611" y="13207"/>
                  </a:lnTo>
                  <a:lnTo>
                    <a:pt x="90413" y="12959"/>
                  </a:lnTo>
                  <a:lnTo>
                    <a:pt x="90205" y="12722"/>
                  </a:lnTo>
                  <a:lnTo>
                    <a:pt x="89988" y="12485"/>
                  </a:lnTo>
                  <a:lnTo>
                    <a:pt x="89751" y="12268"/>
                  </a:lnTo>
                  <a:lnTo>
                    <a:pt x="89513" y="12060"/>
                  </a:lnTo>
                  <a:lnTo>
                    <a:pt x="89266" y="11862"/>
                  </a:lnTo>
                  <a:lnTo>
                    <a:pt x="88999" y="11665"/>
                  </a:lnTo>
                  <a:lnTo>
                    <a:pt x="88733" y="11487"/>
                  </a:lnTo>
                  <a:lnTo>
                    <a:pt x="88456" y="11319"/>
                  </a:lnTo>
                  <a:lnTo>
                    <a:pt x="88159" y="11160"/>
                  </a:lnTo>
                  <a:lnTo>
                    <a:pt x="87863" y="11022"/>
                  </a:lnTo>
                  <a:lnTo>
                    <a:pt x="87556" y="10894"/>
                  </a:lnTo>
                  <a:lnTo>
                    <a:pt x="86548" y="10488"/>
                  </a:lnTo>
                  <a:lnTo>
                    <a:pt x="85461" y="10073"/>
                  </a:lnTo>
                  <a:lnTo>
                    <a:pt x="84304" y="9628"/>
                  </a:lnTo>
                  <a:lnTo>
                    <a:pt x="83069" y="9184"/>
                  </a:lnTo>
                  <a:lnTo>
                    <a:pt x="81764" y="8719"/>
                  </a:lnTo>
                  <a:lnTo>
                    <a:pt x="80390" y="8245"/>
                  </a:lnTo>
                  <a:lnTo>
                    <a:pt x="78947" y="7770"/>
                  </a:lnTo>
                  <a:lnTo>
                    <a:pt x="77425" y="7286"/>
                  </a:lnTo>
                  <a:lnTo>
                    <a:pt x="75843" y="6801"/>
                  </a:lnTo>
                  <a:lnTo>
                    <a:pt x="74203" y="6307"/>
                  </a:lnTo>
                  <a:lnTo>
                    <a:pt x="72483" y="5823"/>
                  </a:lnTo>
                  <a:lnTo>
                    <a:pt x="70713" y="5348"/>
                  </a:lnTo>
                  <a:lnTo>
                    <a:pt x="68875" y="4874"/>
                  </a:lnTo>
                  <a:lnTo>
                    <a:pt x="67936" y="4637"/>
                  </a:lnTo>
                  <a:lnTo>
                    <a:pt x="66977" y="4400"/>
                  </a:lnTo>
                  <a:lnTo>
                    <a:pt x="66008" y="4172"/>
                  </a:lnTo>
                  <a:lnTo>
                    <a:pt x="65020" y="3945"/>
                  </a:lnTo>
                  <a:lnTo>
                    <a:pt x="64022" y="3727"/>
                  </a:lnTo>
                  <a:lnTo>
                    <a:pt x="63013" y="3510"/>
                  </a:lnTo>
                  <a:lnTo>
                    <a:pt x="61985" y="3292"/>
                  </a:lnTo>
                  <a:lnTo>
                    <a:pt x="60938" y="3085"/>
                  </a:lnTo>
                  <a:lnTo>
                    <a:pt x="59880" y="2877"/>
                  </a:lnTo>
                  <a:lnTo>
                    <a:pt x="58812" y="2670"/>
                  </a:lnTo>
                  <a:lnTo>
                    <a:pt x="57735" y="2472"/>
                  </a:lnTo>
                  <a:lnTo>
                    <a:pt x="56638" y="2284"/>
                  </a:lnTo>
                  <a:lnTo>
                    <a:pt x="55531" y="2096"/>
                  </a:lnTo>
                  <a:lnTo>
                    <a:pt x="54404" y="1919"/>
                  </a:lnTo>
                  <a:lnTo>
                    <a:pt x="53267" y="1741"/>
                  </a:lnTo>
                  <a:lnTo>
                    <a:pt x="52121" y="1573"/>
                  </a:lnTo>
                  <a:lnTo>
                    <a:pt x="50964" y="1414"/>
                  </a:lnTo>
                  <a:lnTo>
                    <a:pt x="49788" y="1266"/>
                  </a:lnTo>
                  <a:lnTo>
                    <a:pt x="48612" y="1118"/>
                  </a:lnTo>
                  <a:lnTo>
                    <a:pt x="47416" y="980"/>
                  </a:lnTo>
                  <a:lnTo>
                    <a:pt x="46200" y="851"/>
                  </a:lnTo>
                  <a:lnTo>
                    <a:pt x="44984" y="723"/>
                  </a:lnTo>
                  <a:lnTo>
                    <a:pt x="43749" y="614"/>
                  </a:lnTo>
                  <a:lnTo>
                    <a:pt x="42513" y="505"/>
                  </a:lnTo>
                  <a:lnTo>
                    <a:pt x="41258" y="416"/>
                  </a:lnTo>
                  <a:lnTo>
                    <a:pt x="39993" y="327"/>
                  </a:lnTo>
                  <a:lnTo>
                    <a:pt x="38717" y="248"/>
                  </a:lnTo>
                  <a:lnTo>
                    <a:pt x="37433" y="179"/>
                  </a:lnTo>
                  <a:lnTo>
                    <a:pt x="36138" y="129"/>
                  </a:lnTo>
                  <a:lnTo>
                    <a:pt x="34833" y="80"/>
                  </a:lnTo>
                  <a:lnTo>
                    <a:pt x="33508" y="40"/>
                  </a:lnTo>
                  <a:lnTo>
                    <a:pt x="32184" y="21"/>
                  </a:lnTo>
                  <a:lnTo>
                    <a:pt x="308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204fb7e3b45_0_760"/>
            <p:cNvSpPr/>
            <p:nvPr/>
          </p:nvSpPr>
          <p:spPr>
            <a:xfrm>
              <a:off x="3326125" y="3575850"/>
              <a:ext cx="1539775" cy="1539750"/>
            </a:xfrm>
            <a:custGeom>
              <a:rect b="b" l="l" r="r" t="t"/>
              <a:pathLst>
                <a:path extrusionOk="0" h="61590" w="61591">
                  <a:moveTo>
                    <a:pt x="30573" y="0"/>
                  </a:moveTo>
                  <a:lnTo>
                    <a:pt x="29802" y="10"/>
                  </a:lnTo>
                  <a:lnTo>
                    <a:pt x="29031" y="49"/>
                  </a:lnTo>
                  <a:lnTo>
                    <a:pt x="28270" y="99"/>
                  </a:lnTo>
                  <a:lnTo>
                    <a:pt x="27509" y="168"/>
                  </a:lnTo>
                  <a:lnTo>
                    <a:pt x="26758" y="267"/>
                  </a:lnTo>
                  <a:lnTo>
                    <a:pt x="26007" y="376"/>
                  </a:lnTo>
                  <a:lnTo>
                    <a:pt x="25265" y="494"/>
                  </a:lnTo>
                  <a:lnTo>
                    <a:pt x="24524" y="643"/>
                  </a:lnTo>
                  <a:lnTo>
                    <a:pt x="23783" y="811"/>
                  </a:lnTo>
                  <a:lnTo>
                    <a:pt x="23061" y="989"/>
                  </a:lnTo>
                  <a:lnTo>
                    <a:pt x="22340" y="1186"/>
                  </a:lnTo>
                  <a:lnTo>
                    <a:pt x="21618" y="1404"/>
                  </a:lnTo>
                  <a:lnTo>
                    <a:pt x="20906" y="1631"/>
                  </a:lnTo>
                  <a:lnTo>
                    <a:pt x="20205" y="1878"/>
                  </a:lnTo>
                  <a:lnTo>
                    <a:pt x="19513" y="2145"/>
                  </a:lnTo>
                  <a:lnTo>
                    <a:pt x="18821" y="2432"/>
                  </a:lnTo>
                  <a:lnTo>
                    <a:pt x="18139" y="2728"/>
                  </a:lnTo>
                  <a:lnTo>
                    <a:pt x="17467" y="3044"/>
                  </a:lnTo>
                  <a:lnTo>
                    <a:pt x="16804" y="3371"/>
                  </a:lnTo>
                  <a:lnTo>
                    <a:pt x="16152" y="3717"/>
                  </a:lnTo>
                  <a:lnTo>
                    <a:pt x="15500" y="4082"/>
                  </a:lnTo>
                  <a:lnTo>
                    <a:pt x="14867" y="4458"/>
                  </a:lnTo>
                  <a:lnTo>
                    <a:pt x="14234" y="4843"/>
                  </a:lnTo>
                  <a:lnTo>
                    <a:pt x="13622" y="5249"/>
                  </a:lnTo>
                  <a:lnTo>
                    <a:pt x="13009" y="5674"/>
                  </a:lnTo>
                  <a:lnTo>
                    <a:pt x="12416" y="6109"/>
                  </a:lnTo>
                  <a:lnTo>
                    <a:pt x="11823" y="6553"/>
                  </a:lnTo>
                  <a:lnTo>
                    <a:pt x="11249" y="7018"/>
                  </a:lnTo>
                  <a:lnTo>
                    <a:pt x="10686" y="7492"/>
                  </a:lnTo>
                  <a:lnTo>
                    <a:pt x="10132" y="7987"/>
                  </a:lnTo>
                  <a:lnTo>
                    <a:pt x="9589" y="8481"/>
                  </a:lnTo>
                  <a:lnTo>
                    <a:pt x="9055" y="9005"/>
                  </a:lnTo>
                  <a:lnTo>
                    <a:pt x="8531" y="9529"/>
                  </a:lnTo>
                  <a:lnTo>
                    <a:pt x="8027" y="10072"/>
                  </a:lnTo>
                  <a:lnTo>
                    <a:pt x="7533" y="10626"/>
                  </a:lnTo>
                  <a:lnTo>
                    <a:pt x="7058" y="11189"/>
                  </a:lnTo>
                  <a:lnTo>
                    <a:pt x="6584" y="11772"/>
                  </a:lnTo>
                  <a:lnTo>
                    <a:pt x="6129" y="12365"/>
                  </a:lnTo>
                  <a:lnTo>
                    <a:pt x="5694" y="12959"/>
                  </a:lnTo>
                  <a:lnTo>
                    <a:pt x="5269" y="13571"/>
                  </a:lnTo>
                  <a:lnTo>
                    <a:pt x="4854" y="14204"/>
                  </a:lnTo>
                  <a:lnTo>
                    <a:pt x="4459" y="14837"/>
                  </a:lnTo>
                  <a:lnTo>
                    <a:pt x="4073" y="15479"/>
                  </a:lnTo>
                  <a:lnTo>
                    <a:pt x="3707" y="16141"/>
                  </a:lnTo>
                  <a:lnTo>
                    <a:pt x="3362" y="16804"/>
                  </a:lnTo>
                  <a:lnTo>
                    <a:pt x="3025" y="17486"/>
                  </a:lnTo>
                  <a:lnTo>
                    <a:pt x="2699" y="18168"/>
                  </a:lnTo>
                  <a:lnTo>
                    <a:pt x="2403" y="18869"/>
                  </a:lnTo>
                  <a:lnTo>
                    <a:pt x="2116" y="19571"/>
                  </a:lnTo>
                  <a:lnTo>
                    <a:pt x="1839" y="20293"/>
                  </a:lnTo>
                  <a:lnTo>
                    <a:pt x="1592" y="21014"/>
                  </a:lnTo>
                  <a:lnTo>
                    <a:pt x="1355" y="21756"/>
                  </a:lnTo>
                  <a:lnTo>
                    <a:pt x="1138" y="22497"/>
                  </a:lnTo>
                  <a:lnTo>
                    <a:pt x="940" y="23248"/>
                  </a:lnTo>
                  <a:lnTo>
                    <a:pt x="762" y="24009"/>
                  </a:lnTo>
                  <a:lnTo>
                    <a:pt x="594" y="24770"/>
                  </a:lnTo>
                  <a:lnTo>
                    <a:pt x="446" y="25551"/>
                  </a:lnTo>
                  <a:lnTo>
                    <a:pt x="327" y="26332"/>
                  </a:lnTo>
                  <a:lnTo>
                    <a:pt x="218" y="27123"/>
                  </a:lnTo>
                  <a:lnTo>
                    <a:pt x="139" y="27904"/>
                  </a:lnTo>
                  <a:lnTo>
                    <a:pt x="70" y="28685"/>
                  </a:lnTo>
                  <a:lnTo>
                    <a:pt x="30" y="29466"/>
                  </a:lnTo>
                  <a:lnTo>
                    <a:pt x="1" y="30246"/>
                  </a:lnTo>
                  <a:lnTo>
                    <a:pt x="1" y="31017"/>
                  </a:lnTo>
                  <a:lnTo>
                    <a:pt x="11" y="31788"/>
                  </a:lnTo>
                  <a:lnTo>
                    <a:pt x="50" y="32559"/>
                  </a:lnTo>
                  <a:lnTo>
                    <a:pt x="100" y="33320"/>
                  </a:lnTo>
                  <a:lnTo>
                    <a:pt x="169" y="34082"/>
                  </a:lnTo>
                  <a:lnTo>
                    <a:pt x="268" y="34833"/>
                  </a:lnTo>
                  <a:lnTo>
                    <a:pt x="376" y="35584"/>
                  </a:lnTo>
                  <a:lnTo>
                    <a:pt x="495" y="36335"/>
                  </a:lnTo>
                  <a:lnTo>
                    <a:pt x="643" y="37067"/>
                  </a:lnTo>
                  <a:lnTo>
                    <a:pt x="811" y="37808"/>
                  </a:lnTo>
                  <a:lnTo>
                    <a:pt x="989" y="38530"/>
                  </a:lnTo>
                  <a:lnTo>
                    <a:pt x="1187" y="39261"/>
                  </a:lnTo>
                  <a:lnTo>
                    <a:pt x="1404" y="39973"/>
                  </a:lnTo>
                  <a:lnTo>
                    <a:pt x="1632" y="40684"/>
                  </a:lnTo>
                  <a:lnTo>
                    <a:pt x="1879" y="41386"/>
                  </a:lnTo>
                  <a:lnTo>
                    <a:pt x="2146" y="42078"/>
                  </a:lnTo>
                  <a:lnTo>
                    <a:pt x="2432" y="42770"/>
                  </a:lnTo>
                  <a:lnTo>
                    <a:pt x="2729" y="43452"/>
                  </a:lnTo>
                  <a:lnTo>
                    <a:pt x="3045" y="44124"/>
                  </a:lnTo>
                  <a:lnTo>
                    <a:pt x="3371" y="44786"/>
                  </a:lnTo>
                  <a:lnTo>
                    <a:pt x="3717" y="45439"/>
                  </a:lnTo>
                  <a:lnTo>
                    <a:pt x="4083" y="46091"/>
                  </a:lnTo>
                  <a:lnTo>
                    <a:pt x="4459" y="46724"/>
                  </a:lnTo>
                  <a:lnTo>
                    <a:pt x="4844" y="47356"/>
                  </a:lnTo>
                  <a:lnTo>
                    <a:pt x="5249" y="47969"/>
                  </a:lnTo>
                  <a:lnTo>
                    <a:pt x="5674" y="48582"/>
                  </a:lnTo>
                  <a:lnTo>
                    <a:pt x="6109" y="49175"/>
                  </a:lnTo>
                  <a:lnTo>
                    <a:pt x="6554" y="49768"/>
                  </a:lnTo>
                  <a:lnTo>
                    <a:pt x="7019" y="50341"/>
                  </a:lnTo>
                  <a:lnTo>
                    <a:pt x="7493" y="50905"/>
                  </a:lnTo>
                  <a:lnTo>
                    <a:pt x="7987" y="51458"/>
                  </a:lnTo>
                  <a:lnTo>
                    <a:pt x="8482" y="52002"/>
                  </a:lnTo>
                  <a:lnTo>
                    <a:pt x="9006" y="52536"/>
                  </a:lnTo>
                  <a:lnTo>
                    <a:pt x="9529" y="53060"/>
                  </a:lnTo>
                  <a:lnTo>
                    <a:pt x="10073" y="53564"/>
                  </a:lnTo>
                  <a:lnTo>
                    <a:pt x="10627" y="54058"/>
                  </a:lnTo>
                  <a:lnTo>
                    <a:pt x="11190" y="54532"/>
                  </a:lnTo>
                  <a:lnTo>
                    <a:pt x="11773" y="55007"/>
                  </a:lnTo>
                  <a:lnTo>
                    <a:pt x="12356" y="55462"/>
                  </a:lnTo>
                  <a:lnTo>
                    <a:pt x="12959" y="55897"/>
                  </a:lnTo>
                  <a:lnTo>
                    <a:pt x="13572" y="56322"/>
                  </a:lnTo>
                  <a:lnTo>
                    <a:pt x="14205" y="56737"/>
                  </a:lnTo>
                  <a:lnTo>
                    <a:pt x="14837" y="57132"/>
                  </a:lnTo>
                  <a:lnTo>
                    <a:pt x="15480" y="57518"/>
                  </a:lnTo>
                  <a:lnTo>
                    <a:pt x="16142" y="57883"/>
                  </a:lnTo>
                  <a:lnTo>
                    <a:pt x="16804" y="58229"/>
                  </a:lnTo>
                  <a:lnTo>
                    <a:pt x="17486" y="58565"/>
                  </a:lnTo>
                  <a:lnTo>
                    <a:pt x="18168" y="58892"/>
                  </a:lnTo>
                  <a:lnTo>
                    <a:pt x="18870" y="59188"/>
                  </a:lnTo>
                  <a:lnTo>
                    <a:pt x="19572" y="59475"/>
                  </a:lnTo>
                  <a:lnTo>
                    <a:pt x="20294" y="59751"/>
                  </a:lnTo>
                  <a:lnTo>
                    <a:pt x="21015" y="59999"/>
                  </a:lnTo>
                  <a:lnTo>
                    <a:pt x="21756" y="60236"/>
                  </a:lnTo>
                  <a:lnTo>
                    <a:pt x="22498" y="60453"/>
                  </a:lnTo>
                  <a:lnTo>
                    <a:pt x="23249" y="60651"/>
                  </a:lnTo>
                  <a:lnTo>
                    <a:pt x="24010" y="60839"/>
                  </a:lnTo>
                  <a:lnTo>
                    <a:pt x="24771" y="60997"/>
                  </a:lnTo>
                  <a:lnTo>
                    <a:pt x="25552" y="61145"/>
                  </a:lnTo>
                  <a:lnTo>
                    <a:pt x="26333" y="61264"/>
                  </a:lnTo>
                  <a:lnTo>
                    <a:pt x="27124" y="61373"/>
                  </a:lnTo>
                  <a:lnTo>
                    <a:pt x="27905" y="61452"/>
                  </a:lnTo>
                  <a:lnTo>
                    <a:pt x="28685" y="61521"/>
                  </a:lnTo>
                  <a:lnTo>
                    <a:pt x="29466" y="61560"/>
                  </a:lnTo>
                  <a:lnTo>
                    <a:pt x="30247" y="61590"/>
                  </a:lnTo>
                  <a:lnTo>
                    <a:pt x="31018" y="61590"/>
                  </a:lnTo>
                  <a:lnTo>
                    <a:pt x="31789" y="61580"/>
                  </a:lnTo>
                  <a:lnTo>
                    <a:pt x="32560" y="61541"/>
                  </a:lnTo>
                  <a:lnTo>
                    <a:pt x="33321" y="61491"/>
                  </a:lnTo>
                  <a:lnTo>
                    <a:pt x="34082" y="61422"/>
                  </a:lnTo>
                  <a:lnTo>
                    <a:pt x="34833" y="61333"/>
                  </a:lnTo>
                  <a:lnTo>
                    <a:pt x="35585" y="61214"/>
                  </a:lnTo>
                  <a:lnTo>
                    <a:pt x="36336" y="61096"/>
                  </a:lnTo>
                  <a:lnTo>
                    <a:pt x="37067" y="60947"/>
                  </a:lnTo>
                  <a:lnTo>
                    <a:pt x="37809" y="60779"/>
                  </a:lnTo>
                  <a:lnTo>
                    <a:pt x="38530" y="60602"/>
                  </a:lnTo>
                  <a:lnTo>
                    <a:pt x="39262" y="60404"/>
                  </a:lnTo>
                  <a:lnTo>
                    <a:pt x="39973" y="60186"/>
                  </a:lnTo>
                  <a:lnTo>
                    <a:pt x="40685" y="59959"/>
                  </a:lnTo>
                  <a:lnTo>
                    <a:pt x="41387" y="59712"/>
                  </a:lnTo>
                  <a:lnTo>
                    <a:pt x="42079" y="59445"/>
                  </a:lnTo>
                  <a:lnTo>
                    <a:pt x="42771" y="59158"/>
                  </a:lnTo>
                  <a:lnTo>
                    <a:pt x="43453" y="58862"/>
                  </a:lnTo>
                  <a:lnTo>
                    <a:pt x="44125" y="58546"/>
                  </a:lnTo>
                  <a:lnTo>
                    <a:pt x="44787" y="58219"/>
                  </a:lnTo>
                  <a:lnTo>
                    <a:pt x="45439" y="57873"/>
                  </a:lnTo>
                  <a:lnTo>
                    <a:pt x="46092" y="57508"/>
                  </a:lnTo>
                  <a:lnTo>
                    <a:pt x="46724" y="57132"/>
                  </a:lnTo>
                  <a:lnTo>
                    <a:pt x="47357" y="56747"/>
                  </a:lnTo>
                  <a:lnTo>
                    <a:pt x="47970" y="56341"/>
                  </a:lnTo>
                  <a:lnTo>
                    <a:pt x="48583" y="55916"/>
                  </a:lnTo>
                  <a:lnTo>
                    <a:pt x="49176" y="55481"/>
                  </a:lnTo>
                  <a:lnTo>
                    <a:pt x="49769" y="55037"/>
                  </a:lnTo>
                  <a:lnTo>
                    <a:pt x="50342" y="54572"/>
                  </a:lnTo>
                  <a:lnTo>
                    <a:pt x="50906" y="54098"/>
                  </a:lnTo>
                  <a:lnTo>
                    <a:pt x="51459" y="53613"/>
                  </a:lnTo>
                  <a:lnTo>
                    <a:pt x="52003" y="53109"/>
                  </a:lnTo>
                  <a:lnTo>
                    <a:pt x="52536" y="52585"/>
                  </a:lnTo>
                  <a:lnTo>
                    <a:pt x="53060" y="52061"/>
                  </a:lnTo>
                  <a:lnTo>
                    <a:pt x="53564" y="51518"/>
                  </a:lnTo>
                  <a:lnTo>
                    <a:pt x="54059" y="50964"/>
                  </a:lnTo>
                  <a:lnTo>
                    <a:pt x="54533" y="50401"/>
                  </a:lnTo>
                  <a:lnTo>
                    <a:pt x="55008" y="49818"/>
                  </a:lnTo>
                  <a:lnTo>
                    <a:pt x="55462" y="49234"/>
                  </a:lnTo>
                  <a:lnTo>
                    <a:pt x="55897" y="48631"/>
                  </a:lnTo>
                  <a:lnTo>
                    <a:pt x="56322" y="48019"/>
                  </a:lnTo>
                  <a:lnTo>
                    <a:pt x="56737" y="47396"/>
                  </a:lnTo>
                  <a:lnTo>
                    <a:pt x="57133" y="46753"/>
                  </a:lnTo>
                  <a:lnTo>
                    <a:pt x="57518" y="46111"/>
                  </a:lnTo>
                  <a:lnTo>
                    <a:pt x="57884" y="45449"/>
                  </a:lnTo>
                  <a:lnTo>
                    <a:pt x="58230" y="44786"/>
                  </a:lnTo>
                  <a:lnTo>
                    <a:pt x="58566" y="44104"/>
                  </a:lnTo>
                  <a:lnTo>
                    <a:pt x="58892" y="43422"/>
                  </a:lnTo>
                  <a:lnTo>
                    <a:pt x="59189" y="42721"/>
                  </a:lnTo>
                  <a:lnTo>
                    <a:pt x="59475" y="42019"/>
                  </a:lnTo>
                  <a:lnTo>
                    <a:pt x="59752" y="41297"/>
                  </a:lnTo>
                  <a:lnTo>
                    <a:pt x="59999" y="40576"/>
                  </a:lnTo>
                  <a:lnTo>
                    <a:pt x="60236" y="39844"/>
                  </a:lnTo>
                  <a:lnTo>
                    <a:pt x="60454" y="39093"/>
                  </a:lnTo>
                  <a:lnTo>
                    <a:pt x="60652" y="38342"/>
                  </a:lnTo>
                  <a:lnTo>
                    <a:pt x="60839" y="37581"/>
                  </a:lnTo>
                  <a:lnTo>
                    <a:pt x="60998" y="36820"/>
                  </a:lnTo>
                  <a:lnTo>
                    <a:pt x="61146" y="36039"/>
                  </a:lnTo>
                  <a:lnTo>
                    <a:pt x="61264" y="35258"/>
                  </a:lnTo>
                  <a:lnTo>
                    <a:pt x="61373" y="34467"/>
                  </a:lnTo>
                  <a:lnTo>
                    <a:pt x="61452" y="33686"/>
                  </a:lnTo>
                  <a:lnTo>
                    <a:pt x="61521" y="32905"/>
                  </a:lnTo>
                  <a:lnTo>
                    <a:pt x="61561" y="32124"/>
                  </a:lnTo>
                  <a:lnTo>
                    <a:pt x="61591" y="31344"/>
                  </a:lnTo>
                  <a:lnTo>
                    <a:pt x="61591" y="30573"/>
                  </a:lnTo>
                  <a:lnTo>
                    <a:pt x="61581" y="29802"/>
                  </a:lnTo>
                  <a:lnTo>
                    <a:pt x="61541" y="29031"/>
                  </a:lnTo>
                  <a:lnTo>
                    <a:pt x="61492" y="28270"/>
                  </a:lnTo>
                  <a:lnTo>
                    <a:pt x="61423" y="27508"/>
                  </a:lnTo>
                  <a:lnTo>
                    <a:pt x="61334" y="26757"/>
                  </a:lnTo>
                  <a:lnTo>
                    <a:pt x="61225" y="26006"/>
                  </a:lnTo>
                  <a:lnTo>
                    <a:pt x="61096" y="25265"/>
                  </a:lnTo>
                  <a:lnTo>
                    <a:pt x="60948" y="24523"/>
                  </a:lnTo>
                  <a:lnTo>
                    <a:pt x="60780" y="23782"/>
                  </a:lnTo>
                  <a:lnTo>
                    <a:pt x="60602" y="23060"/>
                  </a:lnTo>
                  <a:lnTo>
                    <a:pt x="60404" y="22339"/>
                  </a:lnTo>
                  <a:lnTo>
                    <a:pt x="60187" y="21617"/>
                  </a:lnTo>
                  <a:lnTo>
                    <a:pt x="59960" y="20906"/>
                  </a:lnTo>
                  <a:lnTo>
                    <a:pt x="59713" y="20204"/>
                  </a:lnTo>
                  <a:lnTo>
                    <a:pt x="59446" y="19512"/>
                  </a:lnTo>
                  <a:lnTo>
                    <a:pt x="59159" y="18820"/>
                  </a:lnTo>
                  <a:lnTo>
                    <a:pt x="58863" y="18138"/>
                  </a:lnTo>
                  <a:lnTo>
                    <a:pt x="58546" y="17466"/>
                  </a:lnTo>
                  <a:lnTo>
                    <a:pt x="58220" y="16804"/>
                  </a:lnTo>
                  <a:lnTo>
                    <a:pt x="57874" y="16151"/>
                  </a:lnTo>
                  <a:lnTo>
                    <a:pt x="57508" y="15499"/>
                  </a:lnTo>
                  <a:lnTo>
                    <a:pt x="57133" y="14866"/>
                  </a:lnTo>
                  <a:lnTo>
                    <a:pt x="56747" y="14234"/>
                  </a:lnTo>
                  <a:lnTo>
                    <a:pt x="56342" y="13621"/>
                  </a:lnTo>
                  <a:lnTo>
                    <a:pt x="55917" y="13008"/>
                  </a:lnTo>
                  <a:lnTo>
                    <a:pt x="55482" y="12415"/>
                  </a:lnTo>
                  <a:lnTo>
                    <a:pt x="55037" y="11822"/>
                  </a:lnTo>
                  <a:lnTo>
                    <a:pt x="54573" y="11249"/>
                  </a:lnTo>
                  <a:lnTo>
                    <a:pt x="54098" y="10685"/>
                  </a:lnTo>
                  <a:lnTo>
                    <a:pt x="53604" y="10132"/>
                  </a:lnTo>
                  <a:lnTo>
                    <a:pt x="53110" y="9588"/>
                  </a:lnTo>
                  <a:lnTo>
                    <a:pt x="52586" y="9054"/>
                  </a:lnTo>
                  <a:lnTo>
                    <a:pt x="52062" y="8530"/>
                  </a:lnTo>
                  <a:lnTo>
                    <a:pt x="51518" y="8026"/>
                  </a:lnTo>
                  <a:lnTo>
                    <a:pt x="50965" y="7532"/>
                  </a:lnTo>
                  <a:lnTo>
                    <a:pt x="50401" y="7058"/>
                  </a:lnTo>
                  <a:lnTo>
                    <a:pt x="49818" y="6583"/>
                  </a:lnTo>
                  <a:lnTo>
                    <a:pt x="49235" y="6128"/>
                  </a:lnTo>
                  <a:lnTo>
                    <a:pt x="48632" y="5693"/>
                  </a:lnTo>
                  <a:lnTo>
                    <a:pt x="48019" y="5268"/>
                  </a:lnTo>
                  <a:lnTo>
                    <a:pt x="47387" y="4853"/>
                  </a:lnTo>
                  <a:lnTo>
                    <a:pt x="46754" y="4458"/>
                  </a:lnTo>
                  <a:lnTo>
                    <a:pt x="46112" y="4072"/>
                  </a:lnTo>
                  <a:lnTo>
                    <a:pt x="45449" y="3707"/>
                  </a:lnTo>
                  <a:lnTo>
                    <a:pt x="44787" y="3361"/>
                  </a:lnTo>
                  <a:lnTo>
                    <a:pt x="44105" y="3025"/>
                  </a:lnTo>
                  <a:lnTo>
                    <a:pt x="43423" y="2699"/>
                  </a:lnTo>
                  <a:lnTo>
                    <a:pt x="42721" y="2402"/>
                  </a:lnTo>
                  <a:lnTo>
                    <a:pt x="42019" y="2115"/>
                  </a:lnTo>
                  <a:lnTo>
                    <a:pt x="41298" y="1839"/>
                  </a:lnTo>
                  <a:lnTo>
                    <a:pt x="40576" y="1591"/>
                  </a:lnTo>
                  <a:lnTo>
                    <a:pt x="39845" y="1354"/>
                  </a:lnTo>
                  <a:lnTo>
                    <a:pt x="39094" y="1137"/>
                  </a:lnTo>
                  <a:lnTo>
                    <a:pt x="38342" y="939"/>
                  </a:lnTo>
                  <a:lnTo>
                    <a:pt x="37581" y="761"/>
                  </a:lnTo>
                  <a:lnTo>
                    <a:pt x="36820" y="593"/>
                  </a:lnTo>
                  <a:lnTo>
                    <a:pt x="36039" y="445"/>
                  </a:lnTo>
                  <a:lnTo>
                    <a:pt x="35259" y="326"/>
                  </a:lnTo>
                  <a:lnTo>
                    <a:pt x="34468" y="218"/>
                  </a:lnTo>
                  <a:lnTo>
                    <a:pt x="33687" y="138"/>
                  </a:lnTo>
                  <a:lnTo>
                    <a:pt x="32906" y="69"/>
                  </a:lnTo>
                  <a:lnTo>
                    <a:pt x="32125" y="30"/>
                  </a:lnTo>
                  <a:lnTo>
                    <a:pt x="31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204fb7e3b45_0_760"/>
            <p:cNvSpPr/>
            <p:nvPr/>
          </p:nvSpPr>
          <p:spPr>
            <a:xfrm>
              <a:off x="3459575" y="3709275"/>
              <a:ext cx="1272900" cy="1272900"/>
            </a:xfrm>
            <a:custGeom>
              <a:rect b="b" l="l" r="r" t="t"/>
              <a:pathLst>
                <a:path extrusionOk="0" h="50916" w="50916">
                  <a:moveTo>
                    <a:pt x="25275" y="1"/>
                  </a:moveTo>
                  <a:lnTo>
                    <a:pt x="24632" y="11"/>
                  </a:lnTo>
                  <a:lnTo>
                    <a:pt x="24000" y="40"/>
                  </a:lnTo>
                  <a:lnTo>
                    <a:pt x="23367" y="80"/>
                  </a:lnTo>
                  <a:lnTo>
                    <a:pt x="22744" y="139"/>
                  </a:lnTo>
                  <a:lnTo>
                    <a:pt x="22122" y="218"/>
                  </a:lnTo>
                  <a:lnTo>
                    <a:pt x="21499" y="307"/>
                  </a:lnTo>
                  <a:lnTo>
                    <a:pt x="20886" y="416"/>
                  </a:lnTo>
                  <a:lnTo>
                    <a:pt x="20273" y="534"/>
                  </a:lnTo>
                  <a:lnTo>
                    <a:pt x="19661" y="673"/>
                  </a:lnTo>
                  <a:lnTo>
                    <a:pt x="19058" y="821"/>
                  </a:lnTo>
                  <a:lnTo>
                    <a:pt x="18464" y="979"/>
                  </a:lnTo>
                  <a:lnTo>
                    <a:pt x="17871" y="1157"/>
                  </a:lnTo>
                  <a:lnTo>
                    <a:pt x="17288" y="1355"/>
                  </a:lnTo>
                  <a:lnTo>
                    <a:pt x="16705" y="1562"/>
                  </a:lnTo>
                  <a:lnTo>
                    <a:pt x="16132" y="1780"/>
                  </a:lnTo>
                  <a:lnTo>
                    <a:pt x="15558" y="2007"/>
                  </a:lnTo>
                  <a:lnTo>
                    <a:pt x="14995" y="2254"/>
                  </a:lnTo>
                  <a:lnTo>
                    <a:pt x="14442" y="2521"/>
                  </a:lnTo>
                  <a:lnTo>
                    <a:pt x="13898" y="2788"/>
                  </a:lnTo>
                  <a:lnTo>
                    <a:pt x="13354" y="3075"/>
                  </a:lnTo>
                  <a:lnTo>
                    <a:pt x="12820" y="3371"/>
                  </a:lnTo>
                  <a:lnTo>
                    <a:pt x="12287" y="3688"/>
                  </a:lnTo>
                  <a:lnTo>
                    <a:pt x="11773" y="4004"/>
                  </a:lnTo>
                  <a:lnTo>
                    <a:pt x="11259" y="4340"/>
                  </a:lnTo>
                  <a:lnTo>
                    <a:pt x="10755" y="4686"/>
                  </a:lnTo>
                  <a:lnTo>
                    <a:pt x="10260" y="5052"/>
                  </a:lnTo>
                  <a:lnTo>
                    <a:pt x="9776" y="5417"/>
                  </a:lnTo>
                  <a:lnTo>
                    <a:pt x="9302" y="5803"/>
                  </a:lnTo>
                  <a:lnTo>
                    <a:pt x="8827" y="6198"/>
                  </a:lnTo>
                  <a:lnTo>
                    <a:pt x="8373" y="6603"/>
                  </a:lnTo>
                  <a:lnTo>
                    <a:pt x="7928" y="7019"/>
                  </a:lnTo>
                  <a:lnTo>
                    <a:pt x="7483" y="7444"/>
                  </a:lnTo>
                  <a:lnTo>
                    <a:pt x="7058" y="7879"/>
                  </a:lnTo>
                  <a:lnTo>
                    <a:pt x="6643" y="8323"/>
                  </a:lnTo>
                  <a:lnTo>
                    <a:pt x="6228" y="8788"/>
                  </a:lnTo>
                  <a:lnTo>
                    <a:pt x="5832" y="9252"/>
                  </a:lnTo>
                  <a:lnTo>
                    <a:pt x="5447" y="9737"/>
                  </a:lnTo>
                  <a:lnTo>
                    <a:pt x="5071" y="10221"/>
                  </a:lnTo>
                  <a:lnTo>
                    <a:pt x="4705" y="10715"/>
                  </a:lnTo>
                  <a:lnTo>
                    <a:pt x="4359" y="11219"/>
                  </a:lnTo>
                  <a:lnTo>
                    <a:pt x="4013" y="11743"/>
                  </a:lnTo>
                  <a:lnTo>
                    <a:pt x="3687" y="12267"/>
                  </a:lnTo>
                  <a:lnTo>
                    <a:pt x="3371" y="12801"/>
                  </a:lnTo>
                  <a:lnTo>
                    <a:pt x="3065" y="13345"/>
                  </a:lnTo>
                  <a:lnTo>
                    <a:pt x="2778" y="13898"/>
                  </a:lnTo>
                  <a:lnTo>
                    <a:pt x="2501" y="14452"/>
                  </a:lnTo>
                  <a:lnTo>
                    <a:pt x="2234" y="15025"/>
                  </a:lnTo>
                  <a:lnTo>
                    <a:pt x="1987" y="15598"/>
                  </a:lnTo>
                  <a:lnTo>
                    <a:pt x="1750" y="16181"/>
                  </a:lnTo>
                  <a:lnTo>
                    <a:pt x="1523" y="16775"/>
                  </a:lnTo>
                  <a:lnTo>
                    <a:pt x="1315" y="17377"/>
                  </a:lnTo>
                  <a:lnTo>
                    <a:pt x="1117" y="17980"/>
                  </a:lnTo>
                  <a:lnTo>
                    <a:pt x="939" y="18593"/>
                  </a:lnTo>
                  <a:lnTo>
                    <a:pt x="781" y="19216"/>
                  </a:lnTo>
                  <a:lnTo>
                    <a:pt x="623" y="19849"/>
                  </a:lnTo>
                  <a:lnTo>
                    <a:pt x="495" y="20481"/>
                  </a:lnTo>
                  <a:lnTo>
                    <a:pt x="376" y="21124"/>
                  </a:lnTo>
                  <a:lnTo>
                    <a:pt x="267" y="21776"/>
                  </a:lnTo>
                  <a:lnTo>
                    <a:pt x="178" y="22419"/>
                  </a:lnTo>
                  <a:lnTo>
                    <a:pt x="109" y="23071"/>
                  </a:lnTo>
                  <a:lnTo>
                    <a:pt x="60" y="23713"/>
                  </a:lnTo>
                  <a:lnTo>
                    <a:pt x="20" y="24366"/>
                  </a:lnTo>
                  <a:lnTo>
                    <a:pt x="0" y="25008"/>
                  </a:lnTo>
                  <a:lnTo>
                    <a:pt x="0" y="25641"/>
                  </a:lnTo>
                  <a:lnTo>
                    <a:pt x="10" y="26283"/>
                  </a:lnTo>
                  <a:lnTo>
                    <a:pt x="40" y="26916"/>
                  </a:lnTo>
                  <a:lnTo>
                    <a:pt x="79" y="27549"/>
                  </a:lnTo>
                  <a:lnTo>
                    <a:pt x="139" y="28171"/>
                  </a:lnTo>
                  <a:lnTo>
                    <a:pt x="218" y="28794"/>
                  </a:lnTo>
                  <a:lnTo>
                    <a:pt x="307" y="29417"/>
                  </a:lnTo>
                  <a:lnTo>
                    <a:pt x="416" y="30030"/>
                  </a:lnTo>
                  <a:lnTo>
                    <a:pt x="534" y="30642"/>
                  </a:lnTo>
                  <a:lnTo>
                    <a:pt x="673" y="31255"/>
                  </a:lnTo>
                  <a:lnTo>
                    <a:pt x="821" y="31858"/>
                  </a:lnTo>
                  <a:lnTo>
                    <a:pt x="979" y="32451"/>
                  </a:lnTo>
                  <a:lnTo>
                    <a:pt x="1157" y="33044"/>
                  </a:lnTo>
                  <a:lnTo>
                    <a:pt x="1355" y="33627"/>
                  </a:lnTo>
                  <a:lnTo>
                    <a:pt x="1562" y="34211"/>
                  </a:lnTo>
                  <a:lnTo>
                    <a:pt x="1780" y="34784"/>
                  </a:lnTo>
                  <a:lnTo>
                    <a:pt x="2007" y="35357"/>
                  </a:lnTo>
                  <a:lnTo>
                    <a:pt x="2254" y="35921"/>
                  </a:lnTo>
                  <a:lnTo>
                    <a:pt x="2521" y="36474"/>
                  </a:lnTo>
                  <a:lnTo>
                    <a:pt x="2788" y="37018"/>
                  </a:lnTo>
                  <a:lnTo>
                    <a:pt x="3074" y="37562"/>
                  </a:lnTo>
                  <a:lnTo>
                    <a:pt x="3371" y="38095"/>
                  </a:lnTo>
                  <a:lnTo>
                    <a:pt x="3687" y="38629"/>
                  </a:lnTo>
                  <a:lnTo>
                    <a:pt x="4004" y="39143"/>
                  </a:lnTo>
                  <a:lnTo>
                    <a:pt x="4340" y="39657"/>
                  </a:lnTo>
                  <a:lnTo>
                    <a:pt x="4686" y="40161"/>
                  </a:lnTo>
                  <a:lnTo>
                    <a:pt x="5051" y="40655"/>
                  </a:lnTo>
                  <a:lnTo>
                    <a:pt x="5417" y="41140"/>
                  </a:lnTo>
                  <a:lnTo>
                    <a:pt x="5803" y="41614"/>
                  </a:lnTo>
                  <a:lnTo>
                    <a:pt x="6198" y="42089"/>
                  </a:lnTo>
                  <a:lnTo>
                    <a:pt x="6603" y="42543"/>
                  </a:lnTo>
                  <a:lnTo>
                    <a:pt x="7018" y="42988"/>
                  </a:lnTo>
                  <a:lnTo>
                    <a:pt x="7443" y="43433"/>
                  </a:lnTo>
                  <a:lnTo>
                    <a:pt x="7878" y="43858"/>
                  </a:lnTo>
                  <a:lnTo>
                    <a:pt x="8323" y="44273"/>
                  </a:lnTo>
                  <a:lnTo>
                    <a:pt x="8788" y="44688"/>
                  </a:lnTo>
                  <a:lnTo>
                    <a:pt x="9252" y="45084"/>
                  </a:lnTo>
                  <a:lnTo>
                    <a:pt x="9737" y="45469"/>
                  </a:lnTo>
                  <a:lnTo>
                    <a:pt x="10221" y="45845"/>
                  </a:lnTo>
                  <a:lnTo>
                    <a:pt x="10715" y="46210"/>
                  </a:lnTo>
                  <a:lnTo>
                    <a:pt x="11219" y="46556"/>
                  </a:lnTo>
                  <a:lnTo>
                    <a:pt x="11743" y="46902"/>
                  </a:lnTo>
                  <a:lnTo>
                    <a:pt x="12267" y="47228"/>
                  </a:lnTo>
                  <a:lnTo>
                    <a:pt x="12801" y="47545"/>
                  </a:lnTo>
                  <a:lnTo>
                    <a:pt x="13344" y="47851"/>
                  </a:lnTo>
                  <a:lnTo>
                    <a:pt x="13898" y="48138"/>
                  </a:lnTo>
                  <a:lnTo>
                    <a:pt x="14451" y="48415"/>
                  </a:lnTo>
                  <a:lnTo>
                    <a:pt x="15025" y="48681"/>
                  </a:lnTo>
                  <a:lnTo>
                    <a:pt x="15598" y="48929"/>
                  </a:lnTo>
                  <a:lnTo>
                    <a:pt x="16181" y="49166"/>
                  </a:lnTo>
                  <a:lnTo>
                    <a:pt x="16774" y="49393"/>
                  </a:lnTo>
                  <a:lnTo>
                    <a:pt x="17377" y="49601"/>
                  </a:lnTo>
                  <a:lnTo>
                    <a:pt x="17980" y="49798"/>
                  </a:lnTo>
                  <a:lnTo>
                    <a:pt x="18593" y="49976"/>
                  </a:lnTo>
                  <a:lnTo>
                    <a:pt x="19216" y="50135"/>
                  </a:lnTo>
                  <a:lnTo>
                    <a:pt x="19848" y="50293"/>
                  </a:lnTo>
                  <a:lnTo>
                    <a:pt x="20481" y="50421"/>
                  </a:lnTo>
                  <a:lnTo>
                    <a:pt x="21123" y="50540"/>
                  </a:lnTo>
                  <a:lnTo>
                    <a:pt x="21766" y="50648"/>
                  </a:lnTo>
                  <a:lnTo>
                    <a:pt x="22418" y="50737"/>
                  </a:lnTo>
                  <a:lnTo>
                    <a:pt x="23071" y="50807"/>
                  </a:lnTo>
                  <a:lnTo>
                    <a:pt x="23713" y="50856"/>
                  </a:lnTo>
                  <a:lnTo>
                    <a:pt x="24365" y="50896"/>
                  </a:lnTo>
                  <a:lnTo>
                    <a:pt x="25008" y="50915"/>
                  </a:lnTo>
                  <a:lnTo>
                    <a:pt x="25641" y="50915"/>
                  </a:lnTo>
                  <a:lnTo>
                    <a:pt x="26283" y="50905"/>
                  </a:lnTo>
                  <a:lnTo>
                    <a:pt x="26916" y="50876"/>
                  </a:lnTo>
                  <a:lnTo>
                    <a:pt x="27548" y="50836"/>
                  </a:lnTo>
                  <a:lnTo>
                    <a:pt x="28171" y="50777"/>
                  </a:lnTo>
                  <a:lnTo>
                    <a:pt x="28794" y="50698"/>
                  </a:lnTo>
                  <a:lnTo>
                    <a:pt x="29416" y="50609"/>
                  </a:lnTo>
                  <a:lnTo>
                    <a:pt x="30039" y="50500"/>
                  </a:lnTo>
                  <a:lnTo>
                    <a:pt x="30642" y="50382"/>
                  </a:lnTo>
                  <a:lnTo>
                    <a:pt x="31255" y="50243"/>
                  </a:lnTo>
                  <a:lnTo>
                    <a:pt x="31858" y="50095"/>
                  </a:lnTo>
                  <a:lnTo>
                    <a:pt x="32451" y="49937"/>
                  </a:lnTo>
                  <a:lnTo>
                    <a:pt x="33044" y="49759"/>
                  </a:lnTo>
                  <a:lnTo>
                    <a:pt x="33627" y="49561"/>
                  </a:lnTo>
                  <a:lnTo>
                    <a:pt x="34210" y="49354"/>
                  </a:lnTo>
                  <a:lnTo>
                    <a:pt x="34784" y="49136"/>
                  </a:lnTo>
                  <a:lnTo>
                    <a:pt x="35357" y="48909"/>
                  </a:lnTo>
                  <a:lnTo>
                    <a:pt x="35920" y="48662"/>
                  </a:lnTo>
                  <a:lnTo>
                    <a:pt x="36474" y="48395"/>
                  </a:lnTo>
                  <a:lnTo>
                    <a:pt x="37027" y="48128"/>
                  </a:lnTo>
                  <a:lnTo>
                    <a:pt x="37561" y="47841"/>
                  </a:lnTo>
                  <a:lnTo>
                    <a:pt x="38095" y="47545"/>
                  </a:lnTo>
                  <a:lnTo>
                    <a:pt x="38629" y="47228"/>
                  </a:lnTo>
                  <a:lnTo>
                    <a:pt x="39143" y="46912"/>
                  </a:lnTo>
                  <a:lnTo>
                    <a:pt x="39657" y="46576"/>
                  </a:lnTo>
                  <a:lnTo>
                    <a:pt x="40161" y="46230"/>
                  </a:lnTo>
                  <a:lnTo>
                    <a:pt x="40655" y="45864"/>
                  </a:lnTo>
                  <a:lnTo>
                    <a:pt x="41139" y="45499"/>
                  </a:lnTo>
                  <a:lnTo>
                    <a:pt x="41614" y="45113"/>
                  </a:lnTo>
                  <a:lnTo>
                    <a:pt x="42088" y="44718"/>
                  </a:lnTo>
                  <a:lnTo>
                    <a:pt x="42543" y="44313"/>
                  </a:lnTo>
                  <a:lnTo>
                    <a:pt x="42988" y="43897"/>
                  </a:lnTo>
                  <a:lnTo>
                    <a:pt x="43433" y="43472"/>
                  </a:lnTo>
                  <a:lnTo>
                    <a:pt x="43858" y="43037"/>
                  </a:lnTo>
                  <a:lnTo>
                    <a:pt x="44283" y="42593"/>
                  </a:lnTo>
                  <a:lnTo>
                    <a:pt x="44688" y="42128"/>
                  </a:lnTo>
                  <a:lnTo>
                    <a:pt x="45083" y="41664"/>
                  </a:lnTo>
                  <a:lnTo>
                    <a:pt x="45469" y="41189"/>
                  </a:lnTo>
                  <a:lnTo>
                    <a:pt x="45844" y="40695"/>
                  </a:lnTo>
                  <a:lnTo>
                    <a:pt x="46210" y="40201"/>
                  </a:lnTo>
                  <a:lnTo>
                    <a:pt x="46566" y="39697"/>
                  </a:lnTo>
                  <a:lnTo>
                    <a:pt x="46902" y="39173"/>
                  </a:lnTo>
                  <a:lnTo>
                    <a:pt x="47228" y="38649"/>
                  </a:lnTo>
                  <a:lnTo>
                    <a:pt x="47544" y="38115"/>
                  </a:lnTo>
                  <a:lnTo>
                    <a:pt x="47851" y="37571"/>
                  </a:lnTo>
                  <a:lnTo>
                    <a:pt x="48137" y="37028"/>
                  </a:lnTo>
                  <a:lnTo>
                    <a:pt x="48414" y="36464"/>
                  </a:lnTo>
                  <a:lnTo>
                    <a:pt x="48681" y="35891"/>
                  </a:lnTo>
                  <a:lnTo>
                    <a:pt x="48928" y="35318"/>
                  </a:lnTo>
                  <a:lnTo>
                    <a:pt x="49165" y="34735"/>
                  </a:lnTo>
                  <a:lnTo>
                    <a:pt x="49393" y="34141"/>
                  </a:lnTo>
                  <a:lnTo>
                    <a:pt x="49600" y="33539"/>
                  </a:lnTo>
                  <a:lnTo>
                    <a:pt x="49798" y="32936"/>
                  </a:lnTo>
                  <a:lnTo>
                    <a:pt x="49976" y="32323"/>
                  </a:lnTo>
                  <a:lnTo>
                    <a:pt x="50144" y="31700"/>
                  </a:lnTo>
                  <a:lnTo>
                    <a:pt x="50292" y="31067"/>
                  </a:lnTo>
                  <a:lnTo>
                    <a:pt x="50421" y="30435"/>
                  </a:lnTo>
                  <a:lnTo>
                    <a:pt x="50539" y="29792"/>
                  </a:lnTo>
                  <a:lnTo>
                    <a:pt x="50648" y="29150"/>
                  </a:lnTo>
                  <a:lnTo>
                    <a:pt x="50737" y="28497"/>
                  </a:lnTo>
                  <a:lnTo>
                    <a:pt x="50806" y="27845"/>
                  </a:lnTo>
                  <a:lnTo>
                    <a:pt x="50856" y="27203"/>
                  </a:lnTo>
                  <a:lnTo>
                    <a:pt x="50895" y="26560"/>
                  </a:lnTo>
                  <a:lnTo>
                    <a:pt x="50915" y="25918"/>
                  </a:lnTo>
                  <a:lnTo>
                    <a:pt x="50915" y="25275"/>
                  </a:lnTo>
                  <a:lnTo>
                    <a:pt x="50905" y="24633"/>
                  </a:lnTo>
                  <a:lnTo>
                    <a:pt x="50875" y="24000"/>
                  </a:lnTo>
                  <a:lnTo>
                    <a:pt x="50836" y="23367"/>
                  </a:lnTo>
                  <a:lnTo>
                    <a:pt x="50777" y="22745"/>
                  </a:lnTo>
                  <a:lnTo>
                    <a:pt x="50698" y="22122"/>
                  </a:lnTo>
                  <a:lnTo>
                    <a:pt x="50609" y="21499"/>
                  </a:lnTo>
                  <a:lnTo>
                    <a:pt x="50500" y="20886"/>
                  </a:lnTo>
                  <a:lnTo>
                    <a:pt x="50381" y="20274"/>
                  </a:lnTo>
                  <a:lnTo>
                    <a:pt x="50243" y="19661"/>
                  </a:lnTo>
                  <a:lnTo>
                    <a:pt x="50095" y="19058"/>
                  </a:lnTo>
                  <a:lnTo>
                    <a:pt x="49936" y="18465"/>
                  </a:lnTo>
                  <a:lnTo>
                    <a:pt x="49759" y="17872"/>
                  </a:lnTo>
                  <a:lnTo>
                    <a:pt x="49561" y="17289"/>
                  </a:lnTo>
                  <a:lnTo>
                    <a:pt x="49363" y="16705"/>
                  </a:lnTo>
                  <a:lnTo>
                    <a:pt x="49136" y="16132"/>
                  </a:lnTo>
                  <a:lnTo>
                    <a:pt x="48908" y="15559"/>
                  </a:lnTo>
                  <a:lnTo>
                    <a:pt x="48661" y="14995"/>
                  </a:lnTo>
                  <a:lnTo>
                    <a:pt x="48404" y="14442"/>
                  </a:lnTo>
                  <a:lnTo>
                    <a:pt x="48128" y="13898"/>
                  </a:lnTo>
                  <a:lnTo>
                    <a:pt x="47841" y="13355"/>
                  </a:lnTo>
                  <a:lnTo>
                    <a:pt x="47544" y="12821"/>
                  </a:lnTo>
                  <a:lnTo>
                    <a:pt x="47228" y="12287"/>
                  </a:lnTo>
                  <a:lnTo>
                    <a:pt x="46912" y="11773"/>
                  </a:lnTo>
                  <a:lnTo>
                    <a:pt x="46576" y="11259"/>
                  </a:lnTo>
                  <a:lnTo>
                    <a:pt x="46230" y="10755"/>
                  </a:lnTo>
                  <a:lnTo>
                    <a:pt x="45864" y="10261"/>
                  </a:lnTo>
                  <a:lnTo>
                    <a:pt x="45498" y="9776"/>
                  </a:lnTo>
                  <a:lnTo>
                    <a:pt x="45113" y="9302"/>
                  </a:lnTo>
                  <a:lnTo>
                    <a:pt x="44717" y="8827"/>
                  </a:lnTo>
                  <a:lnTo>
                    <a:pt x="44312" y="8373"/>
                  </a:lnTo>
                  <a:lnTo>
                    <a:pt x="43897" y="7928"/>
                  </a:lnTo>
                  <a:lnTo>
                    <a:pt x="43472" y="7483"/>
                  </a:lnTo>
                  <a:lnTo>
                    <a:pt x="43037" y="7058"/>
                  </a:lnTo>
                  <a:lnTo>
                    <a:pt x="42592" y="6643"/>
                  </a:lnTo>
                  <a:lnTo>
                    <a:pt x="42128" y="6228"/>
                  </a:lnTo>
                  <a:lnTo>
                    <a:pt x="41663" y="5832"/>
                  </a:lnTo>
                  <a:lnTo>
                    <a:pt x="41189" y="5447"/>
                  </a:lnTo>
                  <a:lnTo>
                    <a:pt x="40695" y="5071"/>
                  </a:lnTo>
                  <a:lnTo>
                    <a:pt x="40200" y="4706"/>
                  </a:lnTo>
                  <a:lnTo>
                    <a:pt x="39696" y="4360"/>
                  </a:lnTo>
                  <a:lnTo>
                    <a:pt x="39172" y="4014"/>
                  </a:lnTo>
                  <a:lnTo>
                    <a:pt x="38648" y="3688"/>
                  </a:lnTo>
                  <a:lnTo>
                    <a:pt x="38115" y="3371"/>
                  </a:lnTo>
                  <a:lnTo>
                    <a:pt x="37571" y="3065"/>
                  </a:lnTo>
                  <a:lnTo>
                    <a:pt x="37027" y="2778"/>
                  </a:lnTo>
                  <a:lnTo>
                    <a:pt x="36464" y="2501"/>
                  </a:lnTo>
                  <a:lnTo>
                    <a:pt x="35891" y="2235"/>
                  </a:lnTo>
                  <a:lnTo>
                    <a:pt x="35317" y="1987"/>
                  </a:lnTo>
                  <a:lnTo>
                    <a:pt x="34734" y="1750"/>
                  </a:lnTo>
                  <a:lnTo>
                    <a:pt x="34141" y="1523"/>
                  </a:lnTo>
                  <a:lnTo>
                    <a:pt x="33538" y="1315"/>
                  </a:lnTo>
                  <a:lnTo>
                    <a:pt x="32935" y="1118"/>
                  </a:lnTo>
                  <a:lnTo>
                    <a:pt x="32322" y="940"/>
                  </a:lnTo>
                  <a:lnTo>
                    <a:pt x="31700" y="782"/>
                  </a:lnTo>
                  <a:lnTo>
                    <a:pt x="31067" y="623"/>
                  </a:lnTo>
                  <a:lnTo>
                    <a:pt x="30435" y="495"/>
                  </a:lnTo>
                  <a:lnTo>
                    <a:pt x="29792" y="376"/>
                  </a:lnTo>
                  <a:lnTo>
                    <a:pt x="29150" y="268"/>
                  </a:lnTo>
                  <a:lnTo>
                    <a:pt x="28497" y="179"/>
                  </a:lnTo>
                  <a:lnTo>
                    <a:pt x="27845" y="109"/>
                  </a:lnTo>
                  <a:lnTo>
                    <a:pt x="27202" y="60"/>
                  </a:lnTo>
                  <a:lnTo>
                    <a:pt x="26560" y="20"/>
                  </a:lnTo>
                  <a:lnTo>
                    <a:pt x="259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204fb7e3b45_0_760"/>
            <p:cNvSpPr/>
            <p:nvPr/>
          </p:nvSpPr>
          <p:spPr>
            <a:xfrm>
              <a:off x="3459575" y="3709275"/>
              <a:ext cx="1272900" cy="1272900"/>
            </a:xfrm>
            <a:custGeom>
              <a:rect b="b" l="l" r="r" t="t"/>
              <a:pathLst>
                <a:path extrusionOk="0" fill="none" h="50916" w="50916">
                  <a:moveTo>
                    <a:pt x="21766" y="50648"/>
                  </a:moveTo>
                  <a:lnTo>
                    <a:pt x="21766" y="50648"/>
                  </a:lnTo>
                  <a:lnTo>
                    <a:pt x="21123" y="50540"/>
                  </a:lnTo>
                  <a:lnTo>
                    <a:pt x="20481" y="50421"/>
                  </a:lnTo>
                  <a:lnTo>
                    <a:pt x="19848" y="50293"/>
                  </a:lnTo>
                  <a:lnTo>
                    <a:pt x="19216" y="50135"/>
                  </a:lnTo>
                  <a:lnTo>
                    <a:pt x="18593" y="49976"/>
                  </a:lnTo>
                  <a:lnTo>
                    <a:pt x="17980" y="49798"/>
                  </a:lnTo>
                  <a:lnTo>
                    <a:pt x="17377" y="49601"/>
                  </a:lnTo>
                  <a:lnTo>
                    <a:pt x="16774" y="49393"/>
                  </a:lnTo>
                  <a:lnTo>
                    <a:pt x="16181" y="49166"/>
                  </a:lnTo>
                  <a:lnTo>
                    <a:pt x="15598" y="48929"/>
                  </a:lnTo>
                  <a:lnTo>
                    <a:pt x="15025" y="48681"/>
                  </a:lnTo>
                  <a:lnTo>
                    <a:pt x="14451" y="48415"/>
                  </a:lnTo>
                  <a:lnTo>
                    <a:pt x="13898" y="48138"/>
                  </a:lnTo>
                  <a:lnTo>
                    <a:pt x="13344" y="47851"/>
                  </a:lnTo>
                  <a:lnTo>
                    <a:pt x="12801" y="47545"/>
                  </a:lnTo>
                  <a:lnTo>
                    <a:pt x="12267" y="47228"/>
                  </a:lnTo>
                  <a:lnTo>
                    <a:pt x="11743" y="46902"/>
                  </a:lnTo>
                  <a:lnTo>
                    <a:pt x="11219" y="46556"/>
                  </a:lnTo>
                  <a:lnTo>
                    <a:pt x="10715" y="46210"/>
                  </a:lnTo>
                  <a:lnTo>
                    <a:pt x="10221" y="45845"/>
                  </a:lnTo>
                  <a:lnTo>
                    <a:pt x="9737" y="45469"/>
                  </a:lnTo>
                  <a:lnTo>
                    <a:pt x="9252" y="45084"/>
                  </a:lnTo>
                  <a:lnTo>
                    <a:pt x="8788" y="44688"/>
                  </a:lnTo>
                  <a:lnTo>
                    <a:pt x="8323" y="44273"/>
                  </a:lnTo>
                  <a:lnTo>
                    <a:pt x="7878" y="43858"/>
                  </a:lnTo>
                  <a:lnTo>
                    <a:pt x="7443" y="43433"/>
                  </a:lnTo>
                  <a:lnTo>
                    <a:pt x="7018" y="42988"/>
                  </a:lnTo>
                  <a:lnTo>
                    <a:pt x="6603" y="42543"/>
                  </a:lnTo>
                  <a:lnTo>
                    <a:pt x="6198" y="42089"/>
                  </a:lnTo>
                  <a:lnTo>
                    <a:pt x="5803" y="41614"/>
                  </a:lnTo>
                  <a:lnTo>
                    <a:pt x="5417" y="41140"/>
                  </a:lnTo>
                  <a:lnTo>
                    <a:pt x="5051" y="40655"/>
                  </a:lnTo>
                  <a:lnTo>
                    <a:pt x="4686" y="40161"/>
                  </a:lnTo>
                  <a:lnTo>
                    <a:pt x="4340" y="39657"/>
                  </a:lnTo>
                  <a:lnTo>
                    <a:pt x="4004" y="39143"/>
                  </a:lnTo>
                  <a:lnTo>
                    <a:pt x="3687" y="38629"/>
                  </a:lnTo>
                  <a:lnTo>
                    <a:pt x="3371" y="38095"/>
                  </a:lnTo>
                  <a:lnTo>
                    <a:pt x="3074" y="37562"/>
                  </a:lnTo>
                  <a:lnTo>
                    <a:pt x="2788" y="37018"/>
                  </a:lnTo>
                  <a:lnTo>
                    <a:pt x="2521" y="36474"/>
                  </a:lnTo>
                  <a:lnTo>
                    <a:pt x="2254" y="35921"/>
                  </a:lnTo>
                  <a:lnTo>
                    <a:pt x="2007" y="35357"/>
                  </a:lnTo>
                  <a:lnTo>
                    <a:pt x="1780" y="34784"/>
                  </a:lnTo>
                  <a:lnTo>
                    <a:pt x="1562" y="34211"/>
                  </a:lnTo>
                  <a:lnTo>
                    <a:pt x="1355" y="33627"/>
                  </a:lnTo>
                  <a:lnTo>
                    <a:pt x="1157" y="33044"/>
                  </a:lnTo>
                  <a:lnTo>
                    <a:pt x="979" y="32451"/>
                  </a:lnTo>
                  <a:lnTo>
                    <a:pt x="821" y="31858"/>
                  </a:lnTo>
                  <a:lnTo>
                    <a:pt x="673" y="31255"/>
                  </a:lnTo>
                  <a:lnTo>
                    <a:pt x="534" y="30642"/>
                  </a:lnTo>
                  <a:lnTo>
                    <a:pt x="416" y="30030"/>
                  </a:lnTo>
                  <a:lnTo>
                    <a:pt x="307" y="29417"/>
                  </a:lnTo>
                  <a:lnTo>
                    <a:pt x="218" y="28794"/>
                  </a:lnTo>
                  <a:lnTo>
                    <a:pt x="139" y="28171"/>
                  </a:lnTo>
                  <a:lnTo>
                    <a:pt x="79" y="27549"/>
                  </a:lnTo>
                  <a:lnTo>
                    <a:pt x="40" y="26916"/>
                  </a:lnTo>
                  <a:lnTo>
                    <a:pt x="10" y="26283"/>
                  </a:lnTo>
                  <a:lnTo>
                    <a:pt x="0" y="25641"/>
                  </a:lnTo>
                  <a:lnTo>
                    <a:pt x="0" y="25008"/>
                  </a:lnTo>
                  <a:lnTo>
                    <a:pt x="20" y="24366"/>
                  </a:lnTo>
                  <a:lnTo>
                    <a:pt x="60" y="23713"/>
                  </a:lnTo>
                  <a:lnTo>
                    <a:pt x="109" y="23071"/>
                  </a:lnTo>
                  <a:lnTo>
                    <a:pt x="178" y="22419"/>
                  </a:lnTo>
                  <a:lnTo>
                    <a:pt x="267" y="21776"/>
                  </a:lnTo>
                  <a:lnTo>
                    <a:pt x="267" y="21776"/>
                  </a:lnTo>
                  <a:lnTo>
                    <a:pt x="376" y="21124"/>
                  </a:lnTo>
                  <a:lnTo>
                    <a:pt x="495" y="20481"/>
                  </a:lnTo>
                  <a:lnTo>
                    <a:pt x="623" y="19849"/>
                  </a:lnTo>
                  <a:lnTo>
                    <a:pt x="781" y="19216"/>
                  </a:lnTo>
                  <a:lnTo>
                    <a:pt x="939" y="18593"/>
                  </a:lnTo>
                  <a:lnTo>
                    <a:pt x="1117" y="17980"/>
                  </a:lnTo>
                  <a:lnTo>
                    <a:pt x="1315" y="17377"/>
                  </a:lnTo>
                  <a:lnTo>
                    <a:pt x="1523" y="16775"/>
                  </a:lnTo>
                  <a:lnTo>
                    <a:pt x="1750" y="16181"/>
                  </a:lnTo>
                  <a:lnTo>
                    <a:pt x="1987" y="15598"/>
                  </a:lnTo>
                  <a:lnTo>
                    <a:pt x="2234" y="15025"/>
                  </a:lnTo>
                  <a:lnTo>
                    <a:pt x="2501" y="14452"/>
                  </a:lnTo>
                  <a:lnTo>
                    <a:pt x="2778" y="13898"/>
                  </a:lnTo>
                  <a:lnTo>
                    <a:pt x="3065" y="13345"/>
                  </a:lnTo>
                  <a:lnTo>
                    <a:pt x="3371" y="12801"/>
                  </a:lnTo>
                  <a:lnTo>
                    <a:pt x="3687" y="12267"/>
                  </a:lnTo>
                  <a:lnTo>
                    <a:pt x="4013" y="11743"/>
                  </a:lnTo>
                  <a:lnTo>
                    <a:pt x="4359" y="11219"/>
                  </a:lnTo>
                  <a:lnTo>
                    <a:pt x="4705" y="10715"/>
                  </a:lnTo>
                  <a:lnTo>
                    <a:pt x="5071" y="10221"/>
                  </a:lnTo>
                  <a:lnTo>
                    <a:pt x="5447" y="9737"/>
                  </a:lnTo>
                  <a:lnTo>
                    <a:pt x="5832" y="9252"/>
                  </a:lnTo>
                  <a:lnTo>
                    <a:pt x="6228" y="8788"/>
                  </a:lnTo>
                  <a:lnTo>
                    <a:pt x="6643" y="8323"/>
                  </a:lnTo>
                  <a:lnTo>
                    <a:pt x="7058" y="7879"/>
                  </a:lnTo>
                  <a:lnTo>
                    <a:pt x="7483" y="7444"/>
                  </a:lnTo>
                  <a:lnTo>
                    <a:pt x="7928" y="7019"/>
                  </a:lnTo>
                  <a:lnTo>
                    <a:pt x="8373" y="6603"/>
                  </a:lnTo>
                  <a:lnTo>
                    <a:pt x="8827" y="6198"/>
                  </a:lnTo>
                  <a:lnTo>
                    <a:pt x="9302" y="5803"/>
                  </a:lnTo>
                  <a:lnTo>
                    <a:pt x="9776" y="5417"/>
                  </a:lnTo>
                  <a:lnTo>
                    <a:pt x="10260" y="5052"/>
                  </a:lnTo>
                  <a:lnTo>
                    <a:pt x="10755" y="4686"/>
                  </a:lnTo>
                  <a:lnTo>
                    <a:pt x="11259" y="4340"/>
                  </a:lnTo>
                  <a:lnTo>
                    <a:pt x="11773" y="4004"/>
                  </a:lnTo>
                  <a:lnTo>
                    <a:pt x="12287" y="3688"/>
                  </a:lnTo>
                  <a:lnTo>
                    <a:pt x="12820" y="3371"/>
                  </a:lnTo>
                  <a:lnTo>
                    <a:pt x="13354" y="3075"/>
                  </a:lnTo>
                  <a:lnTo>
                    <a:pt x="13898" y="2788"/>
                  </a:lnTo>
                  <a:lnTo>
                    <a:pt x="14442" y="2521"/>
                  </a:lnTo>
                  <a:lnTo>
                    <a:pt x="14995" y="2254"/>
                  </a:lnTo>
                  <a:lnTo>
                    <a:pt x="15558" y="2007"/>
                  </a:lnTo>
                  <a:lnTo>
                    <a:pt x="16132" y="1780"/>
                  </a:lnTo>
                  <a:lnTo>
                    <a:pt x="16705" y="1562"/>
                  </a:lnTo>
                  <a:lnTo>
                    <a:pt x="17288" y="1355"/>
                  </a:lnTo>
                  <a:lnTo>
                    <a:pt x="17871" y="1157"/>
                  </a:lnTo>
                  <a:lnTo>
                    <a:pt x="18464" y="979"/>
                  </a:lnTo>
                  <a:lnTo>
                    <a:pt x="19058" y="821"/>
                  </a:lnTo>
                  <a:lnTo>
                    <a:pt x="19661" y="673"/>
                  </a:lnTo>
                  <a:lnTo>
                    <a:pt x="20273" y="534"/>
                  </a:lnTo>
                  <a:lnTo>
                    <a:pt x="20886" y="416"/>
                  </a:lnTo>
                  <a:lnTo>
                    <a:pt x="21499" y="307"/>
                  </a:lnTo>
                  <a:lnTo>
                    <a:pt x="22122" y="218"/>
                  </a:lnTo>
                  <a:lnTo>
                    <a:pt x="22744" y="139"/>
                  </a:lnTo>
                  <a:lnTo>
                    <a:pt x="23367" y="80"/>
                  </a:lnTo>
                  <a:lnTo>
                    <a:pt x="24000" y="40"/>
                  </a:lnTo>
                  <a:lnTo>
                    <a:pt x="24632" y="11"/>
                  </a:lnTo>
                  <a:lnTo>
                    <a:pt x="25275" y="1"/>
                  </a:lnTo>
                  <a:lnTo>
                    <a:pt x="25917" y="1"/>
                  </a:lnTo>
                  <a:lnTo>
                    <a:pt x="26560" y="20"/>
                  </a:lnTo>
                  <a:lnTo>
                    <a:pt x="27202" y="60"/>
                  </a:lnTo>
                  <a:lnTo>
                    <a:pt x="27845" y="109"/>
                  </a:lnTo>
                  <a:lnTo>
                    <a:pt x="28497" y="179"/>
                  </a:lnTo>
                  <a:lnTo>
                    <a:pt x="29150" y="268"/>
                  </a:lnTo>
                  <a:lnTo>
                    <a:pt x="29150" y="268"/>
                  </a:lnTo>
                  <a:lnTo>
                    <a:pt x="29792" y="376"/>
                  </a:lnTo>
                  <a:lnTo>
                    <a:pt x="30435" y="495"/>
                  </a:lnTo>
                  <a:lnTo>
                    <a:pt x="31067" y="623"/>
                  </a:lnTo>
                  <a:lnTo>
                    <a:pt x="31700" y="782"/>
                  </a:lnTo>
                  <a:lnTo>
                    <a:pt x="32322" y="940"/>
                  </a:lnTo>
                  <a:lnTo>
                    <a:pt x="32935" y="1118"/>
                  </a:lnTo>
                  <a:lnTo>
                    <a:pt x="33538" y="1315"/>
                  </a:lnTo>
                  <a:lnTo>
                    <a:pt x="34141" y="1523"/>
                  </a:lnTo>
                  <a:lnTo>
                    <a:pt x="34734" y="1750"/>
                  </a:lnTo>
                  <a:lnTo>
                    <a:pt x="35317" y="1987"/>
                  </a:lnTo>
                  <a:lnTo>
                    <a:pt x="35891" y="2235"/>
                  </a:lnTo>
                  <a:lnTo>
                    <a:pt x="36464" y="2501"/>
                  </a:lnTo>
                  <a:lnTo>
                    <a:pt x="37027" y="2778"/>
                  </a:lnTo>
                  <a:lnTo>
                    <a:pt x="37571" y="3065"/>
                  </a:lnTo>
                  <a:lnTo>
                    <a:pt x="38115" y="3371"/>
                  </a:lnTo>
                  <a:lnTo>
                    <a:pt x="38648" y="3688"/>
                  </a:lnTo>
                  <a:lnTo>
                    <a:pt x="39172" y="4014"/>
                  </a:lnTo>
                  <a:lnTo>
                    <a:pt x="39696" y="4360"/>
                  </a:lnTo>
                  <a:lnTo>
                    <a:pt x="40200" y="4706"/>
                  </a:lnTo>
                  <a:lnTo>
                    <a:pt x="40695" y="5071"/>
                  </a:lnTo>
                  <a:lnTo>
                    <a:pt x="41189" y="5447"/>
                  </a:lnTo>
                  <a:lnTo>
                    <a:pt x="41663" y="5832"/>
                  </a:lnTo>
                  <a:lnTo>
                    <a:pt x="42128" y="6228"/>
                  </a:lnTo>
                  <a:lnTo>
                    <a:pt x="42592" y="6643"/>
                  </a:lnTo>
                  <a:lnTo>
                    <a:pt x="43037" y="7058"/>
                  </a:lnTo>
                  <a:lnTo>
                    <a:pt x="43472" y="7483"/>
                  </a:lnTo>
                  <a:lnTo>
                    <a:pt x="43897" y="7928"/>
                  </a:lnTo>
                  <a:lnTo>
                    <a:pt x="44312" y="8373"/>
                  </a:lnTo>
                  <a:lnTo>
                    <a:pt x="44717" y="8827"/>
                  </a:lnTo>
                  <a:lnTo>
                    <a:pt x="45113" y="9302"/>
                  </a:lnTo>
                  <a:lnTo>
                    <a:pt x="45498" y="9776"/>
                  </a:lnTo>
                  <a:lnTo>
                    <a:pt x="45864" y="10261"/>
                  </a:lnTo>
                  <a:lnTo>
                    <a:pt x="46230" y="10755"/>
                  </a:lnTo>
                  <a:lnTo>
                    <a:pt x="46576" y="11259"/>
                  </a:lnTo>
                  <a:lnTo>
                    <a:pt x="46912" y="11773"/>
                  </a:lnTo>
                  <a:lnTo>
                    <a:pt x="47228" y="12287"/>
                  </a:lnTo>
                  <a:lnTo>
                    <a:pt x="47544" y="12821"/>
                  </a:lnTo>
                  <a:lnTo>
                    <a:pt x="47841" y="13355"/>
                  </a:lnTo>
                  <a:lnTo>
                    <a:pt x="48128" y="13898"/>
                  </a:lnTo>
                  <a:lnTo>
                    <a:pt x="48404" y="14442"/>
                  </a:lnTo>
                  <a:lnTo>
                    <a:pt x="48661" y="14995"/>
                  </a:lnTo>
                  <a:lnTo>
                    <a:pt x="48908" y="15559"/>
                  </a:lnTo>
                  <a:lnTo>
                    <a:pt x="49136" y="16132"/>
                  </a:lnTo>
                  <a:lnTo>
                    <a:pt x="49363" y="16705"/>
                  </a:lnTo>
                  <a:lnTo>
                    <a:pt x="49561" y="17289"/>
                  </a:lnTo>
                  <a:lnTo>
                    <a:pt x="49759" y="17872"/>
                  </a:lnTo>
                  <a:lnTo>
                    <a:pt x="49936" y="18465"/>
                  </a:lnTo>
                  <a:lnTo>
                    <a:pt x="50095" y="19058"/>
                  </a:lnTo>
                  <a:lnTo>
                    <a:pt x="50243" y="19661"/>
                  </a:lnTo>
                  <a:lnTo>
                    <a:pt x="50381" y="20274"/>
                  </a:lnTo>
                  <a:lnTo>
                    <a:pt x="50500" y="20886"/>
                  </a:lnTo>
                  <a:lnTo>
                    <a:pt x="50609" y="21499"/>
                  </a:lnTo>
                  <a:lnTo>
                    <a:pt x="50698" y="22122"/>
                  </a:lnTo>
                  <a:lnTo>
                    <a:pt x="50777" y="22745"/>
                  </a:lnTo>
                  <a:lnTo>
                    <a:pt x="50836" y="23367"/>
                  </a:lnTo>
                  <a:lnTo>
                    <a:pt x="50875" y="24000"/>
                  </a:lnTo>
                  <a:lnTo>
                    <a:pt x="50905" y="24633"/>
                  </a:lnTo>
                  <a:lnTo>
                    <a:pt x="50915" y="25275"/>
                  </a:lnTo>
                  <a:lnTo>
                    <a:pt x="50915" y="25918"/>
                  </a:lnTo>
                  <a:lnTo>
                    <a:pt x="50895" y="26560"/>
                  </a:lnTo>
                  <a:lnTo>
                    <a:pt x="50856" y="27203"/>
                  </a:lnTo>
                  <a:lnTo>
                    <a:pt x="50806" y="27845"/>
                  </a:lnTo>
                  <a:lnTo>
                    <a:pt x="50737" y="28497"/>
                  </a:lnTo>
                  <a:lnTo>
                    <a:pt x="50648" y="29150"/>
                  </a:lnTo>
                  <a:lnTo>
                    <a:pt x="50648" y="29150"/>
                  </a:lnTo>
                  <a:lnTo>
                    <a:pt x="50539" y="29792"/>
                  </a:lnTo>
                  <a:lnTo>
                    <a:pt x="50421" y="30435"/>
                  </a:lnTo>
                  <a:lnTo>
                    <a:pt x="50292" y="31067"/>
                  </a:lnTo>
                  <a:lnTo>
                    <a:pt x="50144" y="31700"/>
                  </a:lnTo>
                  <a:lnTo>
                    <a:pt x="49976" y="32323"/>
                  </a:lnTo>
                  <a:lnTo>
                    <a:pt x="49798" y="32936"/>
                  </a:lnTo>
                  <a:lnTo>
                    <a:pt x="49600" y="33539"/>
                  </a:lnTo>
                  <a:lnTo>
                    <a:pt x="49393" y="34141"/>
                  </a:lnTo>
                  <a:lnTo>
                    <a:pt x="49165" y="34735"/>
                  </a:lnTo>
                  <a:lnTo>
                    <a:pt x="48928" y="35318"/>
                  </a:lnTo>
                  <a:lnTo>
                    <a:pt x="48681" y="35891"/>
                  </a:lnTo>
                  <a:lnTo>
                    <a:pt x="48414" y="36464"/>
                  </a:lnTo>
                  <a:lnTo>
                    <a:pt x="48137" y="37028"/>
                  </a:lnTo>
                  <a:lnTo>
                    <a:pt x="47851" y="37571"/>
                  </a:lnTo>
                  <a:lnTo>
                    <a:pt x="47544" y="38115"/>
                  </a:lnTo>
                  <a:lnTo>
                    <a:pt x="47228" y="38649"/>
                  </a:lnTo>
                  <a:lnTo>
                    <a:pt x="46902" y="39173"/>
                  </a:lnTo>
                  <a:lnTo>
                    <a:pt x="46566" y="39697"/>
                  </a:lnTo>
                  <a:lnTo>
                    <a:pt x="46210" y="40201"/>
                  </a:lnTo>
                  <a:lnTo>
                    <a:pt x="45844" y="40695"/>
                  </a:lnTo>
                  <a:lnTo>
                    <a:pt x="45469" y="41189"/>
                  </a:lnTo>
                  <a:lnTo>
                    <a:pt x="45083" y="41664"/>
                  </a:lnTo>
                  <a:lnTo>
                    <a:pt x="44688" y="42128"/>
                  </a:lnTo>
                  <a:lnTo>
                    <a:pt x="44283" y="42593"/>
                  </a:lnTo>
                  <a:lnTo>
                    <a:pt x="43858" y="43037"/>
                  </a:lnTo>
                  <a:lnTo>
                    <a:pt x="43433" y="43472"/>
                  </a:lnTo>
                  <a:lnTo>
                    <a:pt x="42988" y="43897"/>
                  </a:lnTo>
                  <a:lnTo>
                    <a:pt x="42543" y="44313"/>
                  </a:lnTo>
                  <a:lnTo>
                    <a:pt x="42088" y="44718"/>
                  </a:lnTo>
                  <a:lnTo>
                    <a:pt x="41614" y="45113"/>
                  </a:lnTo>
                  <a:lnTo>
                    <a:pt x="41139" y="45499"/>
                  </a:lnTo>
                  <a:lnTo>
                    <a:pt x="40655" y="45864"/>
                  </a:lnTo>
                  <a:lnTo>
                    <a:pt x="40161" y="46230"/>
                  </a:lnTo>
                  <a:lnTo>
                    <a:pt x="39657" y="46576"/>
                  </a:lnTo>
                  <a:lnTo>
                    <a:pt x="39143" y="46912"/>
                  </a:lnTo>
                  <a:lnTo>
                    <a:pt x="38629" y="47228"/>
                  </a:lnTo>
                  <a:lnTo>
                    <a:pt x="38095" y="47545"/>
                  </a:lnTo>
                  <a:lnTo>
                    <a:pt x="37561" y="47841"/>
                  </a:lnTo>
                  <a:lnTo>
                    <a:pt x="37027" y="48128"/>
                  </a:lnTo>
                  <a:lnTo>
                    <a:pt x="36474" y="48395"/>
                  </a:lnTo>
                  <a:lnTo>
                    <a:pt x="35920" y="48662"/>
                  </a:lnTo>
                  <a:lnTo>
                    <a:pt x="35357" y="48909"/>
                  </a:lnTo>
                  <a:lnTo>
                    <a:pt x="34784" y="49136"/>
                  </a:lnTo>
                  <a:lnTo>
                    <a:pt x="34210" y="49354"/>
                  </a:lnTo>
                  <a:lnTo>
                    <a:pt x="33627" y="49561"/>
                  </a:lnTo>
                  <a:lnTo>
                    <a:pt x="33044" y="49759"/>
                  </a:lnTo>
                  <a:lnTo>
                    <a:pt x="32451" y="49937"/>
                  </a:lnTo>
                  <a:lnTo>
                    <a:pt x="31858" y="50095"/>
                  </a:lnTo>
                  <a:lnTo>
                    <a:pt x="31255" y="50243"/>
                  </a:lnTo>
                  <a:lnTo>
                    <a:pt x="30642" y="50382"/>
                  </a:lnTo>
                  <a:lnTo>
                    <a:pt x="30039" y="50500"/>
                  </a:lnTo>
                  <a:lnTo>
                    <a:pt x="29416" y="50609"/>
                  </a:lnTo>
                  <a:lnTo>
                    <a:pt x="28794" y="50698"/>
                  </a:lnTo>
                  <a:lnTo>
                    <a:pt x="28171" y="50777"/>
                  </a:lnTo>
                  <a:lnTo>
                    <a:pt x="27548" y="50836"/>
                  </a:lnTo>
                  <a:lnTo>
                    <a:pt x="26916" y="50876"/>
                  </a:lnTo>
                  <a:lnTo>
                    <a:pt x="26283" y="50905"/>
                  </a:lnTo>
                  <a:lnTo>
                    <a:pt x="25641" y="50915"/>
                  </a:lnTo>
                  <a:lnTo>
                    <a:pt x="25008" y="50915"/>
                  </a:lnTo>
                  <a:lnTo>
                    <a:pt x="24365" y="50896"/>
                  </a:lnTo>
                  <a:lnTo>
                    <a:pt x="23713" y="50856"/>
                  </a:lnTo>
                  <a:lnTo>
                    <a:pt x="23071" y="50807"/>
                  </a:lnTo>
                  <a:lnTo>
                    <a:pt x="22418" y="50737"/>
                  </a:lnTo>
                  <a:lnTo>
                    <a:pt x="21766" y="506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204fb7e3b45_0_760"/>
            <p:cNvSpPr/>
            <p:nvPr/>
          </p:nvSpPr>
          <p:spPr>
            <a:xfrm>
              <a:off x="3553975" y="3803675"/>
              <a:ext cx="1084100" cy="1084100"/>
            </a:xfrm>
            <a:custGeom>
              <a:rect b="b" l="l" r="r" t="t"/>
              <a:pathLst>
                <a:path extrusionOk="0" h="43364" w="43364">
                  <a:moveTo>
                    <a:pt x="21519" y="1"/>
                  </a:moveTo>
                  <a:lnTo>
                    <a:pt x="20975" y="10"/>
                  </a:lnTo>
                  <a:lnTo>
                    <a:pt x="20431" y="30"/>
                  </a:lnTo>
                  <a:lnTo>
                    <a:pt x="19898" y="70"/>
                  </a:lnTo>
                  <a:lnTo>
                    <a:pt x="19364" y="119"/>
                  </a:lnTo>
                  <a:lnTo>
                    <a:pt x="18830" y="178"/>
                  </a:lnTo>
                  <a:lnTo>
                    <a:pt x="18306" y="258"/>
                  </a:lnTo>
                  <a:lnTo>
                    <a:pt x="17772" y="346"/>
                  </a:lnTo>
                  <a:lnTo>
                    <a:pt x="17258" y="445"/>
                  </a:lnTo>
                  <a:lnTo>
                    <a:pt x="16735" y="564"/>
                  </a:lnTo>
                  <a:lnTo>
                    <a:pt x="16230" y="692"/>
                  </a:lnTo>
                  <a:lnTo>
                    <a:pt x="15716" y="831"/>
                  </a:lnTo>
                  <a:lnTo>
                    <a:pt x="15212" y="979"/>
                  </a:lnTo>
                  <a:lnTo>
                    <a:pt x="14708" y="1147"/>
                  </a:lnTo>
                  <a:lnTo>
                    <a:pt x="14214" y="1315"/>
                  </a:lnTo>
                  <a:lnTo>
                    <a:pt x="13730" y="1503"/>
                  </a:lnTo>
                  <a:lnTo>
                    <a:pt x="13245" y="1701"/>
                  </a:lnTo>
                  <a:lnTo>
                    <a:pt x="12761" y="1918"/>
                  </a:lnTo>
                  <a:lnTo>
                    <a:pt x="12296" y="2136"/>
                  </a:lnTo>
                  <a:lnTo>
                    <a:pt x="11822" y="2363"/>
                  </a:lnTo>
                  <a:lnTo>
                    <a:pt x="11367" y="2610"/>
                  </a:lnTo>
                  <a:lnTo>
                    <a:pt x="10913" y="2867"/>
                  </a:lnTo>
                  <a:lnTo>
                    <a:pt x="10458" y="3124"/>
                  </a:lnTo>
                  <a:lnTo>
                    <a:pt x="10013" y="3401"/>
                  </a:lnTo>
                  <a:lnTo>
                    <a:pt x="9578" y="3687"/>
                  </a:lnTo>
                  <a:lnTo>
                    <a:pt x="9153" y="3984"/>
                  </a:lnTo>
                  <a:lnTo>
                    <a:pt x="8728" y="4290"/>
                  </a:lnTo>
                  <a:lnTo>
                    <a:pt x="8323" y="4607"/>
                  </a:lnTo>
                  <a:lnTo>
                    <a:pt x="7918" y="4933"/>
                  </a:lnTo>
                  <a:lnTo>
                    <a:pt x="7512" y="5269"/>
                  </a:lnTo>
                  <a:lnTo>
                    <a:pt x="7127" y="5615"/>
                  </a:lnTo>
                  <a:lnTo>
                    <a:pt x="6741" y="5961"/>
                  </a:lnTo>
                  <a:lnTo>
                    <a:pt x="6366" y="6327"/>
                  </a:lnTo>
                  <a:lnTo>
                    <a:pt x="6000" y="6702"/>
                  </a:lnTo>
                  <a:lnTo>
                    <a:pt x="5644" y="7078"/>
                  </a:lnTo>
                  <a:lnTo>
                    <a:pt x="5298" y="7473"/>
                  </a:lnTo>
                  <a:lnTo>
                    <a:pt x="4962" y="7869"/>
                  </a:lnTo>
                  <a:lnTo>
                    <a:pt x="4636" y="8274"/>
                  </a:lnTo>
                  <a:lnTo>
                    <a:pt x="4310" y="8689"/>
                  </a:lnTo>
                  <a:lnTo>
                    <a:pt x="4003" y="9114"/>
                  </a:lnTo>
                  <a:lnTo>
                    <a:pt x="3707" y="9549"/>
                  </a:lnTo>
                  <a:lnTo>
                    <a:pt x="3420" y="9994"/>
                  </a:lnTo>
                  <a:lnTo>
                    <a:pt x="3134" y="10438"/>
                  </a:lnTo>
                  <a:lnTo>
                    <a:pt x="2867" y="10893"/>
                  </a:lnTo>
                  <a:lnTo>
                    <a:pt x="2610" y="11358"/>
                  </a:lnTo>
                  <a:lnTo>
                    <a:pt x="2363" y="11822"/>
                  </a:lnTo>
                  <a:lnTo>
                    <a:pt x="2125" y="12307"/>
                  </a:lnTo>
                  <a:lnTo>
                    <a:pt x="1898" y="12791"/>
                  </a:lnTo>
                  <a:lnTo>
                    <a:pt x="1690" y="13275"/>
                  </a:lnTo>
                  <a:lnTo>
                    <a:pt x="1483" y="13779"/>
                  </a:lnTo>
                  <a:lnTo>
                    <a:pt x="1295" y="14284"/>
                  </a:lnTo>
                  <a:lnTo>
                    <a:pt x="1117" y="14788"/>
                  </a:lnTo>
                  <a:lnTo>
                    <a:pt x="949" y="15311"/>
                  </a:lnTo>
                  <a:lnTo>
                    <a:pt x="801" y="15835"/>
                  </a:lnTo>
                  <a:lnTo>
                    <a:pt x="663" y="16359"/>
                  </a:lnTo>
                  <a:lnTo>
                    <a:pt x="534" y="16903"/>
                  </a:lnTo>
                  <a:lnTo>
                    <a:pt x="415" y="17437"/>
                  </a:lnTo>
                  <a:lnTo>
                    <a:pt x="317" y="17990"/>
                  </a:lnTo>
                  <a:lnTo>
                    <a:pt x="228" y="18544"/>
                  </a:lnTo>
                  <a:lnTo>
                    <a:pt x="149" y="19097"/>
                  </a:lnTo>
                  <a:lnTo>
                    <a:pt x="89" y="19651"/>
                  </a:lnTo>
                  <a:lnTo>
                    <a:pt x="50" y="20204"/>
                  </a:lnTo>
                  <a:lnTo>
                    <a:pt x="20" y="20748"/>
                  </a:lnTo>
                  <a:lnTo>
                    <a:pt x="0" y="21301"/>
                  </a:lnTo>
                  <a:lnTo>
                    <a:pt x="0" y="21845"/>
                  </a:lnTo>
                  <a:lnTo>
                    <a:pt x="10" y="22389"/>
                  </a:lnTo>
                  <a:lnTo>
                    <a:pt x="30" y="22932"/>
                  </a:lnTo>
                  <a:lnTo>
                    <a:pt x="69" y="23466"/>
                  </a:lnTo>
                  <a:lnTo>
                    <a:pt x="119" y="24000"/>
                  </a:lnTo>
                  <a:lnTo>
                    <a:pt x="178" y="24534"/>
                  </a:lnTo>
                  <a:lnTo>
                    <a:pt x="257" y="25058"/>
                  </a:lnTo>
                  <a:lnTo>
                    <a:pt x="346" y="25591"/>
                  </a:lnTo>
                  <a:lnTo>
                    <a:pt x="445" y="26105"/>
                  </a:lnTo>
                  <a:lnTo>
                    <a:pt x="564" y="26629"/>
                  </a:lnTo>
                  <a:lnTo>
                    <a:pt x="692" y="27143"/>
                  </a:lnTo>
                  <a:lnTo>
                    <a:pt x="831" y="27647"/>
                  </a:lnTo>
                  <a:lnTo>
                    <a:pt x="979" y="28151"/>
                  </a:lnTo>
                  <a:lnTo>
                    <a:pt x="1147" y="28655"/>
                  </a:lnTo>
                  <a:lnTo>
                    <a:pt x="1315" y="29150"/>
                  </a:lnTo>
                  <a:lnTo>
                    <a:pt x="1503" y="29634"/>
                  </a:lnTo>
                  <a:lnTo>
                    <a:pt x="1700" y="30118"/>
                  </a:lnTo>
                  <a:lnTo>
                    <a:pt x="1918" y="30603"/>
                  </a:lnTo>
                  <a:lnTo>
                    <a:pt x="2135" y="31077"/>
                  </a:lnTo>
                  <a:lnTo>
                    <a:pt x="2363" y="31542"/>
                  </a:lnTo>
                  <a:lnTo>
                    <a:pt x="2610" y="32006"/>
                  </a:lnTo>
                  <a:lnTo>
                    <a:pt x="2867" y="32461"/>
                  </a:lnTo>
                  <a:lnTo>
                    <a:pt x="3124" y="32906"/>
                  </a:lnTo>
                  <a:lnTo>
                    <a:pt x="3400" y="33351"/>
                  </a:lnTo>
                  <a:lnTo>
                    <a:pt x="3687" y="33786"/>
                  </a:lnTo>
                  <a:lnTo>
                    <a:pt x="3984" y="34211"/>
                  </a:lnTo>
                  <a:lnTo>
                    <a:pt x="4290" y="34636"/>
                  </a:lnTo>
                  <a:lnTo>
                    <a:pt x="4606" y="35041"/>
                  </a:lnTo>
                  <a:lnTo>
                    <a:pt x="4933" y="35446"/>
                  </a:lnTo>
                  <a:lnTo>
                    <a:pt x="5269" y="35851"/>
                  </a:lnTo>
                  <a:lnTo>
                    <a:pt x="5615" y="36237"/>
                  </a:lnTo>
                  <a:lnTo>
                    <a:pt x="5961" y="36622"/>
                  </a:lnTo>
                  <a:lnTo>
                    <a:pt x="6326" y="36998"/>
                  </a:lnTo>
                  <a:lnTo>
                    <a:pt x="6702" y="37364"/>
                  </a:lnTo>
                  <a:lnTo>
                    <a:pt x="7077" y="37720"/>
                  </a:lnTo>
                  <a:lnTo>
                    <a:pt x="7473" y="38065"/>
                  </a:lnTo>
                  <a:lnTo>
                    <a:pt x="7868" y="38402"/>
                  </a:lnTo>
                  <a:lnTo>
                    <a:pt x="8274" y="38728"/>
                  </a:lnTo>
                  <a:lnTo>
                    <a:pt x="8689" y="39054"/>
                  </a:lnTo>
                  <a:lnTo>
                    <a:pt x="9114" y="39360"/>
                  </a:lnTo>
                  <a:lnTo>
                    <a:pt x="9549" y="39657"/>
                  </a:lnTo>
                  <a:lnTo>
                    <a:pt x="9993" y="39953"/>
                  </a:lnTo>
                  <a:lnTo>
                    <a:pt x="10438" y="40230"/>
                  </a:lnTo>
                  <a:lnTo>
                    <a:pt x="10893" y="40497"/>
                  </a:lnTo>
                  <a:lnTo>
                    <a:pt x="11357" y="40754"/>
                  </a:lnTo>
                  <a:lnTo>
                    <a:pt x="11822" y="41001"/>
                  </a:lnTo>
                  <a:lnTo>
                    <a:pt x="12306" y="41238"/>
                  </a:lnTo>
                  <a:lnTo>
                    <a:pt x="12791" y="41466"/>
                  </a:lnTo>
                  <a:lnTo>
                    <a:pt x="13275" y="41673"/>
                  </a:lnTo>
                  <a:lnTo>
                    <a:pt x="13779" y="41881"/>
                  </a:lnTo>
                  <a:lnTo>
                    <a:pt x="14283" y="42069"/>
                  </a:lnTo>
                  <a:lnTo>
                    <a:pt x="14787" y="42247"/>
                  </a:lnTo>
                  <a:lnTo>
                    <a:pt x="15311" y="42415"/>
                  </a:lnTo>
                  <a:lnTo>
                    <a:pt x="15835" y="42563"/>
                  </a:lnTo>
                  <a:lnTo>
                    <a:pt x="16359" y="42701"/>
                  </a:lnTo>
                  <a:lnTo>
                    <a:pt x="16903" y="42830"/>
                  </a:lnTo>
                  <a:lnTo>
                    <a:pt x="17436" y="42948"/>
                  </a:lnTo>
                  <a:lnTo>
                    <a:pt x="17990" y="43047"/>
                  </a:lnTo>
                  <a:lnTo>
                    <a:pt x="18543" y="43136"/>
                  </a:lnTo>
                  <a:lnTo>
                    <a:pt x="19097" y="43215"/>
                  </a:lnTo>
                  <a:lnTo>
                    <a:pt x="19650" y="43275"/>
                  </a:lnTo>
                  <a:lnTo>
                    <a:pt x="20204" y="43314"/>
                  </a:lnTo>
                  <a:lnTo>
                    <a:pt x="20748" y="43344"/>
                  </a:lnTo>
                  <a:lnTo>
                    <a:pt x="21301" y="43364"/>
                  </a:lnTo>
                  <a:lnTo>
                    <a:pt x="21845" y="43364"/>
                  </a:lnTo>
                  <a:lnTo>
                    <a:pt x="22388" y="43354"/>
                  </a:lnTo>
                  <a:lnTo>
                    <a:pt x="22932" y="43334"/>
                  </a:lnTo>
                  <a:lnTo>
                    <a:pt x="23466" y="43294"/>
                  </a:lnTo>
                  <a:lnTo>
                    <a:pt x="24000" y="43245"/>
                  </a:lnTo>
                  <a:lnTo>
                    <a:pt x="24533" y="43186"/>
                  </a:lnTo>
                  <a:lnTo>
                    <a:pt x="25057" y="43107"/>
                  </a:lnTo>
                  <a:lnTo>
                    <a:pt x="25591" y="43018"/>
                  </a:lnTo>
                  <a:lnTo>
                    <a:pt x="26105" y="42919"/>
                  </a:lnTo>
                  <a:lnTo>
                    <a:pt x="26629" y="42800"/>
                  </a:lnTo>
                  <a:lnTo>
                    <a:pt x="27143" y="42672"/>
                  </a:lnTo>
                  <a:lnTo>
                    <a:pt x="27647" y="42533"/>
                  </a:lnTo>
                  <a:lnTo>
                    <a:pt x="28151" y="42385"/>
                  </a:lnTo>
                  <a:lnTo>
                    <a:pt x="28655" y="42217"/>
                  </a:lnTo>
                  <a:lnTo>
                    <a:pt x="29149" y="42049"/>
                  </a:lnTo>
                  <a:lnTo>
                    <a:pt x="29634" y="41861"/>
                  </a:lnTo>
                  <a:lnTo>
                    <a:pt x="30118" y="41663"/>
                  </a:lnTo>
                  <a:lnTo>
                    <a:pt x="30602" y="41446"/>
                  </a:lnTo>
                  <a:lnTo>
                    <a:pt x="31077" y="41228"/>
                  </a:lnTo>
                  <a:lnTo>
                    <a:pt x="31541" y="41001"/>
                  </a:lnTo>
                  <a:lnTo>
                    <a:pt x="31996" y="40754"/>
                  </a:lnTo>
                  <a:lnTo>
                    <a:pt x="32461" y="40497"/>
                  </a:lnTo>
                  <a:lnTo>
                    <a:pt x="32905" y="40240"/>
                  </a:lnTo>
                  <a:lnTo>
                    <a:pt x="33350" y="39963"/>
                  </a:lnTo>
                  <a:lnTo>
                    <a:pt x="33785" y="39677"/>
                  </a:lnTo>
                  <a:lnTo>
                    <a:pt x="34210" y="39380"/>
                  </a:lnTo>
                  <a:lnTo>
                    <a:pt x="34635" y="39074"/>
                  </a:lnTo>
                  <a:lnTo>
                    <a:pt x="35040" y="38757"/>
                  </a:lnTo>
                  <a:lnTo>
                    <a:pt x="35446" y="38431"/>
                  </a:lnTo>
                  <a:lnTo>
                    <a:pt x="35851" y="38095"/>
                  </a:lnTo>
                  <a:lnTo>
                    <a:pt x="36237" y="37749"/>
                  </a:lnTo>
                  <a:lnTo>
                    <a:pt x="36622" y="37403"/>
                  </a:lnTo>
                  <a:lnTo>
                    <a:pt x="36998" y="37037"/>
                  </a:lnTo>
                  <a:lnTo>
                    <a:pt x="37363" y="36662"/>
                  </a:lnTo>
                  <a:lnTo>
                    <a:pt x="37719" y="36286"/>
                  </a:lnTo>
                  <a:lnTo>
                    <a:pt x="38065" y="35891"/>
                  </a:lnTo>
                  <a:lnTo>
                    <a:pt x="38401" y="35496"/>
                  </a:lnTo>
                  <a:lnTo>
                    <a:pt x="38727" y="35090"/>
                  </a:lnTo>
                  <a:lnTo>
                    <a:pt x="39054" y="34675"/>
                  </a:lnTo>
                  <a:lnTo>
                    <a:pt x="39360" y="34250"/>
                  </a:lnTo>
                  <a:lnTo>
                    <a:pt x="39657" y="33815"/>
                  </a:lnTo>
                  <a:lnTo>
                    <a:pt x="39953" y="33380"/>
                  </a:lnTo>
                  <a:lnTo>
                    <a:pt x="40230" y="32926"/>
                  </a:lnTo>
                  <a:lnTo>
                    <a:pt x="40497" y="32471"/>
                  </a:lnTo>
                  <a:lnTo>
                    <a:pt x="40754" y="32006"/>
                  </a:lnTo>
                  <a:lnTo>
                    <a:pt x="41001" y="31542"/>
                  </a:lnTo>
                  <a:lnTo>
                    <a:pt x="41238" y="31067"/>
                  </a:lnTo>
                  <a:lnTo>
                    <a:pt x="41465" y="30583"/>
                  </a:lnTo>
                  <a:lnTo>
                    <a:pt x="41673" y="30089"/>
                  </a:lnTo>
                  <a:lnTo>
                    <a:pt x="41881" y="29585"/>
                  </a:lnTo>
                  <a:lnTo>
                    <a:pt x="42068" y="29081"/>
                  </a:lnTo>
                  <a:lnTo>
                    <a:pt x="42246" y="28576"/>
                  </a:lnTo>
                  <a:lnTo>
                    <a:pt x="42414" y="28053"/>
                  </a:lnTo>
                  <a:lnTo>
                    <a:pt x="42563" y="27529"/>
                  </a:lnTo>
                  <a:lnTo>
                    <a:pt x="42701" y="27005"/>
                  </a:lnTo>
                  <a:lnTo>
                    <a:pt x="42829" y="26461"/>
                  </a:lnTo>
                  <a:lnTo>
                    <a:pt x="42948" y="25927"/>
                  </a:lnTo>
                  <a:lnTo>
                    <a:pt x="43047" y="25374"/>
                  </a:lnTo>
                  <a:lnTo>
                    <a:pt x="43136" y="24820"/>
                  </a:lnTo>
                  <a:lnTo>
                    <a:pt x="43215" y="24267"/>
                  </a:lnTo>
                  <a:lnTo>
                    <a:pt x="43274" y="23713"/>
                  </a:lnTo>
                  <a:lnTo>
                    <a:pt x="43314" y="23160"/>
                  </a:lnTo>
                  <a:lnTo>
                    <a:pt x="43343" y="22616"/>
                  </a:lnTo>
                  <a:lnTo>
                    <a:pt x="43363" y="22063"/>
                  </a:lnTo>
                  <a:lnTo>
                    <a:pt x="43363" y="21519"/>
                  </a:lnTo>
                  <a:lnTo>
                    <a:pt x="43353" y="20975"/>
                  </a:lnTo>
                  <a:lnTo>
                    <a:pt x="43334" y="20432"/>
                  </a:lnTo>
                  <a:lnTo>
                    <a:pt x="43294" y="19898"/>
                  </a:lnTo>
                  <a:lnTo>
                    <a:pt x="43245" y="19364"/>
                  </a:lnTo>
                  <a:lnTo>
                    <a:pt x="43185" y="18830"/>
                  </a:lnTo>
                  <a:lnTo>
                    <a:pt x="43106" y="18306"/>
                  </a:lnTo>
                  <a:lnTo>
                    <a:pt x="43017" y="17783"/>
                  </a:lnTo>
                  <a:lnTo>
                    <a:pt x="42918" y="17259"/>
                  </a:lnTo>
                  <a:lnTo>
                    <a:pt x="42800" y="16735"/>
                  </a:lnTo>
                  <a:lnTo>
                    <a:pt x="42671" y="16231"/>
                  </a:lnTo>
                  <a:lnTo>
                    <a:pt x="42533" y="15717"/>
                  </a:lnTo>
                  <a:lnTo>
                    <a:pt x="42385" y="15213"/>
                  </a:lnTo>
                  <a:lnTo>
                    <a:pt x="42217" y="14709"/>
                  </a:lnTo>
                  <a:lnTo>
                    <a:pt x="42049" y="14214"/>
                  </a:lnTo>
                  <a:lnTo>
                    <a:pt x="41861" y="13730"/>
                  </a:lnTo>
                  <a:lnTo>
                    <a:pt x="41663" y="13246"/>
                  </a:lnTo>
                  <a:lnTo>
                    <a:pt x="41446" y="12761"/>
                  </a:lnTo>
                  <a:lnTo>
                    <a:pt x="41228" y="12297"/>
                  </a:lnTo>
                  <a:lnTo>
                    <a:pt x="41001" y="11822"/>
                  </a:lnTo>
                  <a:lnTo>
                    <a:pt x="40754" y="11368"/>
                  </a:lnTo>
                  <a:lnTo>
                    <a:pt x="40497" y="10913"/>
                  </a:lnTo>
                  <a:lnTo>
                    <a:pt x="40240" y="10458"/>
                  </a:lnTo>
                  <a:lnTo>
                    <a:pt x="39963" y="10013"/>
                  </a:lnTo>
                  <a:lnTo>
                    <a:pt x="39676" y="9579"/>
                  </a:lnTo>
                  <a:lnTo>
                    <a:pt x="39380" y="9153"/>
                  </a:lnTo>
                  <a:lnTo>
                    <a:pt x="39073" y="8728"/>
                  </a:lnTo>
                  <a:lnTo>
                    <a:pt x="38757" y="8323"/>
                  </a:lnTo>
                  <a:lnTo>
                    <a:pt x="38431" y="7918"/>
                  </a:lnTo>
                  <a:lnTo>
                    <a:pt x="38095" y="7513"/>
                  </a:lnTo>
                  <a:lnTo>
                    <a:pt x="37749" y="7127"/>
                  </a:lnTo>
                  <a:lnTo>
                    <a:pt x="37403" y="6742"/>
                  </a:lnTo>
                  <a:lnTo>
                    <a:pt x="37037" y="6366"/>
                  </a:lnTo>
                  <a:lnTo>
                    <a:pt x="36662" y="6000"/>
                  </a:lnTo>
                  <a:lnTo>
                    <a:pt x="36286" y="5645"/>
                  </a:lnTo>
                  <a:lnTo>
                    <a:pt x="35891" y="5299"/>
                  </a:lnTo>
                  <a:lnTo>
                    <a:pt x="35495" y="4962"/>
                  </a:lnTo>
                  <a:lnTo>
                    <a:pt x="35090" y="4636"/>
                  </a:lnTo>
                  <a:lnTo>
                    <a:pt x="34675" y="4310"/>
                  </a:lnTo>
                  <a:lnTo>
                    <a:pt x="34250" y="4004"/>
                  </a:lnTo>
                  <a:lnTo>
                    <a:pt x="33815" y="3707"/>
                  </a:lnTo>
                  <a:lnTo>
                    <a:pt x="33380" y="3421"/>
                  </a:lnTo>
                  <a:lnTo>
                    <a:pt x="32925" y="3134"/>
                  </a:lnTo>
                  <a:lnTo>
                    <a:pt x="32471" y="2867"/>
                  </a:lnTo>
                  <a:lnTo>
                    <a:pt x="32006" y="2610"/>
                  </a:lnTo>
                  <a:lnTo>
                    <a:pt x="31541" y="2363"/>
                  </a:lnTo>
                  <a:lnTo>
                    <a:pt x="31067" y="2126"/>
                  </a:lnTo>
                  <a:lnTo>
                    <a:pt x="30583" y="1898"/>
                  </a:lnTo>
                  <a:lnTo>
                    <a:pt x="30088" y="1691"/>
                  </a:lnTo>
                  <a:lnTo>
                    <a:pt x="29584" y="1483"/>
                  </a:lnTo>
                  <a:lnTo>
                    <a:pt x="29080" y="1295"/>
                  </a:lnTo>
                  <a:lnTo>
                    <a:pt x="28576" y="1117"/>
                  </a:lnTo>
                  <a:lnTo>
                    <a:pt x="28052" y="949"/>
                  </a:lnTo>
                  <a:lnTo>
                    <a:pt x="27528" y="801"/>
                  </a:lnTo>
                  <a:lnTo>
                    <a:pt x="27004" y="663"/>
                  </a:lnTo>
                  <a:lnTo>
                    <a:pt x="26461" y="534"/>
                  </a:lnTo>
                  <a:lnTo>
                    <a:pt x="25927" y="416"/>
                  </a:lnTo>
                  <a:lnTo>
                    <a:pt x="25374" y="317"/>
                  </a:lnTo>
                  <a:lnTo>
                    <a:pt x="24820" y="228"/>
                  </a:lnTo>
                  <a:lnTo>
                    <a:pt x="24266" y="149"/>
                  </a:lnTo>
                  <a:lnTo>
                    <a:pt x="23713" y="89"/>
                  </a:lnTo>
                  <a:lnTo>
                    <a:pt x="23159" y="50"/>
                  </a:lnTo>
                  <a:lnTo>
                    <a:pt x="22616" y="20"/>
                  </a:lnTo>
                  <a:lnTo>
                    <a:pt x="220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204fb7e3b45_0_760"/>
            <p:cNvSpPr/>
            <p:nvPr/>
          </p:nvSpPr>
          <p:spPr>
            <a:xfrm>
              <a:off x="3553975" y="3803675"/>
              <a:ext cx="1084100" cy="1084100"/>
            </a:xfrm>
            <a:custGeom>
              <a:rect b="b" l="l" r="r" t="t"/>
              <a:pathLst>
                <a:path extrusionOk="0" fill="none" h="43364" w="43364">
                  <a:moveTo>
                    <a:pt x="43136" y="24820"/>
                  </a:moveTo>
                  <a:lnTo>
                    <a:pt x="43136" y="24820"/>
                  </a:lnTo>
                  <a:lnTo>
                    <a:pt x="43047" y="25374"/>
                  </a:lnTo>
                  <a:lnTo>
                    <a:pt x="42948" y="25927"/>
                  </a:lnTo>
                  <a:lnTo>
                    <a:pt x="42829" y="26461"/>
                  </a:lnTo>
                  <a:lnTo>
                    <a:pt x="42701" y="27005"/>
                  </a:lnTo>
                  <a:lnTo>
                    <a:pt x="42563" y="27529"/>
                  </a:lnTo>
                  <a:lnTo>
                    <a:pt x="42414" y="28053"/>
                  </a:lnTo>
                  <a:lnTo>
                    <a:pt x="42246" y="28576"/>
                  </a:lnTo>
                  <a:lnTo>
                    <a:pt x="42068" y="29081"/>
                  </a:lnTo>
                  <a:lnTo>
                    <a:pt x="41881" y="29585"/>
                  </a:lnTo>
                  <a:lnTo>
                    <a:pt x="41673" y="30089"/>
                  </a:lnTo>
                  <a:lnTo>
                    <a:pt x="41465" y="30583"/>
                  </a:lnTo>
                  <a:lnTo>
                    <a:pt x="41238" y="31067"/>
                  </a:lnTo>
                  <a:lnTo>
                    <a:pt x="41001" y="31542"/>
                  </a:lnTo>
                  <a:lnTo>
                    <a:pt x="40754" y="32006"/>
                  </a:lnTo>
                  <a:lnTo>
                    <a:pt x="40497" y="32471"/>
                  </a:lnTo>
                  <a:lnTo>
                    <a:pt x="40230" y="32926"/>
                  </a:lnTo>
                  <a:lnTo>
                    <a:pt x="39953" y="33380"/>
                  </a:lnTo>
                  <a:lnTo>
                    <a:pt x="39657" y="33815"/>
                  </a:lnTo>
                  <a:lnTo>
                    <a:pt x="39360" y="34250"/>
                  </a:lnTo>
                  <a:lnTo>
                    <a:pt x="39054" y="34675"/>
                  </a:lnTo>
                  <a:lnTo>
                    <a:pt x="38727" y="35090"/>
                  </a:lnTo>
                  <a:lnTo>
                    <a:pt x="38401" y="35496"/>
                  </a:lnTo>
                  <a:lnTo>
                    <a:pt x="38065" y="35891"/>
                  </a:lnTo>
                  <a:lnTo>
                    <a:pt x="37719" y="36286"/>
                  </a:lnTo>
                  <a:lnTo>
                    <a:pt x="37363" y="36662"/>
                  </a:lnTo>
                  <a:lnTo>
                    <a:pt x="36998" y="37037"/>
                  </a:lnTo>
                  <a:lnTo>
                    <a:pt x="36622" y="37403"/>
                  </a:lnTo>
                  <a:lnTo>
                    <a:pt x="36237" y="37749"/>
                  </a:lnTo>
                  <a:lnTo>
                    <a:pt x="35851" y="38095"/>
                  </a:lnTo>
                  <a:lnTo>
                    <a:pt x="35446" y="38431"/>
                  </a:lnTo>
                  <a:lnTo>
                    <a:pt x="35040" y="38757"/>
                  </a:lnTo>
                  <a:lnTo>
                    <a:pt x="34635" y="39074"/>
                  </a:lnTo>
                  <a:lnTo>
                    <a:pt x="34210" y="39380"/>
                  </a:lnTo>
                  <a:lnTo>
                    <a:pt x="33785" y="39677"/>
                  </a:lnTo>
                  <a:lnTo>
                    <a:pt x="33350" y="39963"/>
                  </a:lnTo>
                  <a:lnTo>
                    <a:pt x="32905" y="40240"/>
                  </a:lnTo>
                  <a:lnTo>
                    <a:pt x="32461" y="40497"/>
                  </a:lnTo>
                  <a:lnTo>
                    <a:pt x="31996" y="40754"/>
                  </a:lnTo>
                  <a:lnTo>
                    <a:pt x="31541" y="41001"/>
                  </a:lnTo>
                  <a:lnTo>
                    <a:pt x="31077" y="41228"/>
                  </a:lnTo>
                  <a:lnTo>
                    <a:pt x="30602" y="41446"/>
                  </a:lnTo>
                  <a:lnTo>
                    <a:pt x="30118" y="41663"/>
                  </a:lnTo>
                  <a:lnTo>
                    <a:pt x="29634" y="41861"/>
                  </a:lnTo>
                  <a:lnTo>
                    <a:pt x="29149" y="42049"/>
                  </a:lnTo>
                  <a:lnTo>
                    <a:pt x="28655" y="42217"/>
                  </a:lnTo>
                  <a:lnTo>
                    <a:pt x="28151" y="42385"/>
                  </a:lnTo>
                  <a:lnTo>
                    <a:pt x="27647" y="42533"/>
                  </a:lnTo>
                  <a:lnTo>
                    <a:pt x="27143" y="42672"/>
                  </a:lnTo>
                  <a:lnTo>
                    <a:pt x="26629" y="42800"/>
                  </a:lnTo>
                  <a:lnTo>
                    <a:pt x="26105" y="42919"/>
                  </a:lnTo>
                  <a:lnTo>
                    <a:pt x="25591" y="43018"/>
                  </a:lnTo>
                  <a:lnTo>
                    <a:pt x="25057" y="43107"/>
                  </a:lnTo>
                  <a:lnTo>
                    <a:pt x="24533" y="43186"/>
                  </a:lnTo>
                  <a:lnTo>
                    <a:pt x="24000" y="43245"/>
                  </a:lnTo>
                  <a:lnTo>
                    <a:pt x="23466" y="43294"/>
                  </a:lnTo>
                  <a:lnTo>
                    <a:pt x="22932" y="43334"/>
                  </a:lnTo>
                  <a:lnTo>
                    <a:pt x="22388" y="43354"/>
                  </a:lnTo>
                  <a:lnTo>
                    <a:pt x="21845" y="43364"/>
                  </a:lnTo>
                  <a:lnTo>
                    <a:pt x="21301" y="43364"/>
                  </a:lnTo>
                  <a:lnTo>
                    <a:pt x="20748" y="43344"/>
                  </a:lnTo>
                  <a:lnTo>
                    <a:pt x="20204" y="43314"/>
                  </a:lnTo>
                  <a:lnTo>
                    <a:pt x="19650" y="43275"/>
                  </a:lnTo>
                  <a:lnTo>
                    <a:pt x="19097" y="43215"/>
                  </a:lnTo>
                  <a:lnTo>
                    <a:pt x="18543" y="43136"/>
                  </a:lnTo>
                  <a:lnTo>
                    <a:pt x="18543" y="43136"/>
                  </a:lnTo>
                  <a:lnTo>
                    <a:pt x="17990" y="43047"/>
                  </a:lnTo>
                  <a:lnTo>
                    <a:pt x="17436" y="42948"/>
                  </a:lnTo>
                  <a:lnTo>
                    <a:pt x="16903" y="42830"/>
                  </a:lnTo>
                  <a:lnTo>
                    <a:pt x="16359" y="42701"/>
                  </a:lnTo>
                  <a:lnTo>
                    <a:pt x="15835" y="42563"/>
                  </a:lnTo>
                  <a:lnTo>
                    <a:pt x="15311" y="42415"/>
                  </a:lnTo>
                  <a:lnTo>
                    <a:pt x="14787" y="42247"/>
                  </a:lnTo>
                  <a:lnTo>
                    <a:pt x="14283" y="42069"/>
                  </a:lnTo>
                  <a:lnTo>
                    <a:pt x="13779" y="41881"/>
                  </a:lnTo>
                  <a:lnTo>
                    <a:pt x="13275" y="41673"/>
                  </a:lnTo>
                  <a:lnTo>
                    <a:pt x="12791" y="41466"/>
                  </a:lnTo>
                  <a:lnTo>
                    <a:pt x="12306" y="41238"/>
                  </a:lnTo>
                  <a:lnTo>
                    <a:pt x="11822" y="41001"/>
                  </a:lnTo>
                  <a:lnTo>
                    <a:pt x="11357" y="40754"/>
                  </a:lnTo>
                  <a:lnTo>
                    <a:pt x="10893" y="40497"/>
                  </a:lnTo>
                  <a:lnTo>
                    <a:pt x="10438" y="40230"/>
                  </a:lnTo>
                  <a:lnTo>
                    <a:pt x="9993" y="39953"/>
                  </a:lnTo>
                  <a:lnTo>
                    <a:pt x="9549" y="39657"/>
                  </a:lnTo>
                  <a:lnTo>
                    <a:pt x="9114" y="39360"/>
                  </a:lnTo>
                  <a:lnTo>
                    <a:pt x="8689" y="39054"/>
                  </a:lnTo>
                  <a:lnTo>
                    <a:pt x="8274" y="38728"/>
                  </a:lnTo>
                  <a:lnTo>
                    <a:pt x="7868" y="38402"/>
                  </a:lnTo>
                  <a:lnTo>
                    <a:pt x="7473" y="38065"/>
                  </a:lnTo>
                  <a:lnTo>
                    <a:pt x="7077" y="37720"/>
                  </a:lnTo>
                  <a:lnTo>
                    <a:pt x="6702" y="37364"/>
                  </a:lnTo>
                  <a:lnTo>
                    <a:pt x="6326" y="36998"/>
                  </a:lnTo>
                  <a:lnTo>
                    <a:pt x="5961" y="36622"/>
                  </a:lnTo>
                  <a:lnTo>
                    <a:pt x="5615" y="36237"/>
                  </a:lnTo>
                  <a:lnTo>
                    <a:pt x="5269" y="35851"/>
                  </a:lnTo>
                  <a:lnTo>
                    <a:pt x="4933" y="35446"/>
                  </a:lnTo>
                  <a:lnTo>
                    <a:pt x="4606" y="35041"/>
                  </a:lnTo>
                  <a:lnTo>
                    <a:pt x="4290" y="34636"/>
                  </a:lnTo>
                  <a:lnTo>
                    <a:pt x="3984" y="34211"/>
                  </a:lnTo>
                  <a:lnTo>
                    <a:pt x="3687" y="33786"/>
                  </a:lnTo>
                  <a:lnTo>
                    <a:pt x="3400" y="33351"/>
                  </a:lnTo>
                  <a:lnTo>
                    <a:pt x="3124" y="32906"/>
                  </a:lnTo>
                  <a:lnTo>
                    <a:pt x="2867" y="32461"/>
                  </a:lnTo>
                  <a:lnTo>
                    <a:pt x="2610" y="32006"/>
                  </a:lnTo>
                  <a:lnTo>
                    <a:pt x="2363" y="31542"/>
                  </a:lnTo>
                  <a:lnTo>
                    <a:pt x="2135" y="31077"/>
                  </a:lnTo>
                  <a:lnTo>
                    <a:pt x="1918" y="30603"/>
                  </a:lnTo>
                  <a:lnTo>
                    <a:pt x="1700" y="30118"/>
                  </a:lnTo>
                  <a:lnTo>
                    <a:pt x="1503" y="29634"/>
                  </a:lnTo>
                  <a:lnTo>
                    <a:pt x="1315" y="29150"/>
                  </a:lnTo>
                  <a:lnTo>
                    <a:pt x="1147" y="28655"/>
                  </a:lnTo>
                  <a:lnTo>
                    <a:pt x="979" y="28151"/>
                  </a:lnTo>
                  <a:lnTo>
                    <a:pt x="831" y="27647"/>
                  </a:lnTo>
                  <a:lnTo>
                    <a:pt x="692" y="27143"/>
                  </a:lnTo>
                  <a:lnTo>
                    <a:pt x="564" y="26629"/>
                  </a:lnTo>
                  <a:lnTo>
                    <a:pt x="445" y="26105"/>
                  </a:lnTo>
                  <a:lnTo>
                    <a:pt x="346" y="25591"/>
                  </a:lnTo>
                  <a:lnTo>
                    <a:pt x="257" y="25058"/>
                  </a:lnTo>
                  <a:lnTo>
                    <a:pt x="178" y="24534"/>
                  </a:lnTo>
                  <a:lnTo>
                    <a:pt x="119" y="24000"/>
                  </a:lnTo>
                  <a:lnTo>
                    <a:pt x="69" y="23466"/>
                  </a:lnTo>
                  <a:lnTo>
                    <a:pt x="30" y="22932"/>
                  </a:lnTo>
                  <a:lnTo>
                    <a:pt x="10" y="22389"/>
                  </a:lnTo>
                  <a:lnTo>
                    <a:pt x="0" y="21845"/>
                  </a:lnTo>
                  <a:lnTo>
                    <a:pt x="0" y="21301"/>
                  </a:lnTo>
                  <a:lnTo>
                    <a:pt x="20" y="20748"/>
                  </a:lnTo>
                  <a:lnTo>
                    <a:pt x="50" y="20204"/>
                  </a:lnTo>
                  <a:lnTo>
                    <a:pt x="89" y="19651"/>
                  </a:lnTo>
                  <a:lnTo>
                    <a:pt x="149" y="19097"/>
                  </a:lnTo>
                  <a:lnTo>
                    <a:pt x="228" y="18544"/>
                  </a:lnTo>
                  <a:lnTo>
                    <a:pt x="228" y="18544"/>
                  </a:lnTo>
                  <a:lnTo>
                    <a:pt x="317" y="17990"/>
                  </a:lnTo>
                  <a:lnTo>
                    <a:pt x="415" y="17437"/>
                  </a:lnTo>
                  <a:lnTo>
                    <a:pt x="534" y="16903"/>
                  </a:lnTo>
                  <a:lnTo>
                    <a:pt x="663" y="16359"/>
                  </a:lnTo>
                  <a:lnTo>
                    <a:pt x="801" y="15835"/>
                  </a:lnTo>
                  <a:lnTo>
                    <a:pt x="949" y="15311"/>
                  </a:lnTo>
                  <a:lnTo>
                    <a:pt x="1117" y="14788"/>
                  </a:lnTo>
                  <a:lnTo>
                    <a:pt x="1295" y="14284"/>
                  </a:lnTo>
                  <a:lnTo>
                    <a:pt x="1483" y="13779"/>
                  </a:lnTo>
                  <a:lnTo>
                    <a:pt x="1690" y="13275"/>
                  </a:lnTo>
                  <a:lnTo>
                    <a:pt x="1898" y="12791"/>
                  </a:lnTo>
                  <a:lnTo>
                    <a:pt x="2125" y="12307"/>
                  </a:lnTo>
                  <a:lnTo>
                    <a:pt x="2363" y="11822"/>
                  </a:lnTo>
                  <a:lnTo>
                    <a:pt x="2610" y="11358"/>
                  </a:lnTo>
                  <a:lnTo>
                    <a:pt x="2867" y="10893"/>
                  </a:lnTo>
                  <a:lnTo>
                    <a:pt x="3134" y="10438"/>
                  </a:lnTo>
                  <a:lnTo>
                    <a:pt x="3420" y="9994"/>
                  </a:lnTo>
                  <a:lnTo>
                    <a:pt x="3707" y="9549"/>
                  </a:lnTo>
                  <a:lnTo>
                    <a:pt x="4003" y="9114"/>
                  </a:lnTo>
                  <a:lnTo>
                    <a:pt x="4310" y="8689"/>
                  </a:lnTo>
                  <a:lnTo>
                    <a:pt x="4636" y="8274"/>
                  </a:lnTo>
                  <a:lnTo>
                    <a:pt x="4962" y="7869"/>
                  </a:lnTo>
                  <a:lnTo>
                    <a:pt x="5298" y="7473"/>
                  </a:lnTo>
                  <a:lnTo>
                    <a:pt x="5644" y="7078"/>
                  </a:lnTo>
                  <a:lnTo>
                    <a:pt x="6000" y="6702"/>
                  </a:lnTo>
                  <a:lnTo>
                    <a:pt x="6366" y="6327"/>
                  </a:lnTo>
                  <a:lnTo>
                    <a:pt x="6741" y="5961"/>
                  </a:lnTo>
                  <a:lnTo>
                    <a:pt x="7127" y="5615"/>
                  </a:lnTo>
                  <a:lnTo>
                    <a:pt x="7512" y="5269"/>
                  </a:lnTo>
                  <a:lnTo>
                    <a:pt x="7918" y="4933"/>
                  </a:lnTo>
                  <a:lnTo>
                    <a:pt x="8323" y="4607"/>
                  </a:lnTo>
                  <a:lnTo>
                    <a:pt x="8728" y="4290"/>
                  </a:lnTo>
                  <a:lnTo>
                    <a:pt x="9153" y="3984"/>
                  </a:lnTo>
                  <a:lnTo>
                    <a:pt x="9578" y="3687"/>
                  </a:lnTo>
                  <a:lnTo>
                    <a:pt x="10013" y="3401"/>
                  </a:lnTo>
                  <a:lnTo>
                    <a:pt x="10458" y="3124"/>
                  </a:lnTo>
                  <a:lnTo>
                    <a:pt x="10913" y="2867"/>
                  </a:lnTo>
                  <a:lnTo>
                    <a:pt x="11367" y="2610"/>
                  </a:lnTo>
                  <a:lnTo>
                    <a:pt x="11822" y="2363"/>
                  </a:lnTo>
                  <a:lnTo>
                    <a:pt x="12296" y="2136"/>
                  </a:lnTo>
                  <a:lnTo>
                    <a:pt x="12761" y="1918"/>
                  </a:lnTo>
                  <a:lnTo>
                    <a:pt x="13245" y="1701"/>
                  </a:lnTo>
                  <a:lnTo>
                    <a:pt x="13730" y="1503"/>
                  </a:lnTo>
                  <a:lnTo>
                    <a:pt x="14214" y="1315"/>
                  </a:lnTo>
                  <a:lnTo>
                    <a:pt x="14708" y="1147"/>
                  </a:lnTo>
                  <a:lnTo>
                    <a:pt x="15212" y="979"/>
                  </a:lnTo>
                  <a:lnTo>
                    <a:pt x="15716" y="831"/>
                  </a:lnTo>
                  <a:lnTo>
                    <a:pt x="16230" y="692"/>
                  </a:lnTo>
                  <a:lnTo>
                    <a:pt x="16735" y="564"/>
                  </a:lnTo>
                  <a:lnTo>
                    <a:pt x="17258" y="445"/>
                  </a:lnTo>
                  <a:lnTo>
                    <a:pt x="17772" y="346"/>
                  </a:lnTo>
                  <a:lnTo>
                    <a:pt x="18306" y="258"/>
                  </a:lnTo>
                  <a:lnTo>
                    <a:pt x="18830" y="178"/>
                  </a:lnTo>
                  <a:lnTo>
                    <a:pt x="19364" y="119"/>
                  </a:lnTo>
                  <a:lnTo>
                    <a:pt x="19898" y="70"/>
                  </a:lnTo>
                  <a:lnTo>
                    <a:pt x="20431" y="30"/>
                  </a:lnTo>
                  <a:lnTo>
                    <a:pt x="20975" y="10"/>
                  </a:lnTo>
                  <a:lnTo>
                    <a:pt x="21519" y="1"/>
                  </a:lnTo>
                  <a:lnTo>
                    <a:pt x="22062" y="1"/>
                  </a:lnTo>
                  <a:lnTo>
                    <a:pt x="22616" y="20"/>
                  </a:lnTo>
                  <a:lnTo>
                    <a:pt x="23159" y="50"/>
                  </a:lnTo>
                  <a:lnTo>
                    <a:pt x="23713" y="89"/>
                  </a:lnTo>
                  <a:lnTo>
                    <a:pt x="24266" y="149"/>
                  </a:lnTo>
                  <a:lnTo>
                    <a:pt x="24820" y="228"/>
                  </a:lnTo>
                  <a:lnTo>
                    <a:pt x="24820" y="228"/>
                  </a:lnTo>
                  <a:lnTo>
                    <a:pt x="25374" y="317"/>
                  </a:lnTo>
                  <a:lnTo>
                    <a:pt x="25927" y="416"/>
                  </a:lnTo>
                  <a:lnTo>
                    <a:pt x="26461" y="534"/>
                  </a:lnTo>
                  <a:lnTo>
                    <a:pt x="27004" y="663"/>
                  </a:lnTo>
                  <a:lnTo>
                    <a:pt x="27528" y="801"/>
                  </a:lnTo>
                  <a:lnTo>
                    <a:pt x="28052" y="949"/>
                  </a:lnTo>
                  <a:lnTo>
                    <a:pt x="28576" y="1117"/>
                  </a:lnTo>
                  <a:lnTo>
                    <a:pt x="29080" y="1295"/>
                  </a:lnTo>
                  <a:lnTo>
                    <a:pt x="29584" y="1483"/>
                  </a:lnTo>
                  <a:lnTo>
                    <a:pt x="30088" y="1691"/>
                  </a:lnTo>
                  <a:lnTo>
                    <a:pt x="30583" y="1898"/>
                  </a:lnTo>
                  <a:lnTo>
                    <a:pt x="31067" y="2126"/>
                  </a:lnTo>
                  <a:lnTo>
                    <a:pt x="31541" y="2363"/>
                  </a:lnTo>
                  <a:lnTo>
                    <a:pt x="32006" y="2610"/>
                  </a:lnTo>
                  <a:lnTo>
                    <a:pt x="32471" y="2867"/>
                  </a:lnTo>
                  <a:lnTo>
                    <a:pt x="32925" y="3134"/>
                  </a:lnTo>
                  <a:lnTo>
                    <a:pt x="33380" y="3421"/>
                  </a:lnTo>
                  <a:lnTo>
                    <a:pt x="33815" y="3707"/>
                  </a:lnTo>
                  <a:lnTo>
                    <a:pt x="34250" y="4004"/>
                  </a:lnTo>
                  <a:lnTo>
                    <a:pt x="34675" y="4310"/>
                  </a:lnTo>
                  <a:lnTo>
                    <a:pt x="35090" y="4636"/>
                  </a:lnTo>
                  <a:lnTo>
                    <a:pt x="35495" y="4962"/>
                  </a:lnTo>
                  <a:lnTo>
                    <a:pt x="35891" y="5299"/>
                  </a:lnTo>
                  <a:lnTo>
                    <a:pt x="36286" y="5645"/>
                  </a:lnTo>
                  <a:lnTo>
                    <a:pt x="36662" y="6000"/>
                  </a:lnTo>
                  <a:lnTo>
                    <a:pt x="37037" y="6366"/>
                  </a:lnTo>
                  <a:lnTo>
                    <a:pt x="37403" y="6742"/>
                  </a:lnTo>
                  <a:lnTo>
                    <a:pt x="37749" y="7127"/>
                  </a:lnTo>
                  <a:lnTo>
                    <a:pt x="38095" y="7513"/>
                  </a:lnTo>
                  <a:lnTo>
                    <a:pt x="38431" y="7918"/>
                  </a:lnTo>
                  <a:lnTo>
                    <a:pt x="38757" y="8323"/>
                  </a:lnTo>
                  <a:lnTo>
                    <a:pt x="39073" y="8728"/>
                  </a:lnTo>
                  <a:lnTo>
                    <a:pt x="39380" y="9153"/>
                  </a:lnTo>
                  <a:lnTo>
                    <a:pt x="39676" y="9579"/>
                  </a:lnTo>
                  <a:lnTo>
                    <a:pt x="39963" y="10013"/>
                  </a:lnTo>
                  <a:lnTo>
                    <a:pt x="40240" y="10458"/>
                  </a:lnTo>
                  <a:lnTo>
                    <a:pt x="40497" y="10913"/>
                  </a:lnTo>
                  <a:lnTo>
                    <a:pt x="40754" y="11368"/>
                  </a:lnTo>
                  <a:lnTo>
                    <a:pt x="41001" y="11822"/>
                  </a:lnTo>
                  <a:lnTo>
                    <a:pt x="41228" y="12297"/>
                  </a:lnTo>
                  <a:lnTo>
                    <a:pt x="41446" y="12761"/>
                  </a:lnTo>
                  <a:lnTo>
                    <a:pt x="41663" y="13246"/>
                  </a:lnTo>
                  <a:lnTo>
                    <a:pt x="41861" y="13730"/>
                  </a:lnTo>
                  <a:lnTo>
                    <a:pt x="42049" y="14214"/>
                  </a:lnTo>
                  <a:lnTo>
                    <a:pt x="42217" y="14709"/>
                  </a:lnTo>
                  <a:lnTo>
                    <a:pt x="42385" y="15213"/>
                  </a:lnTo>
                  <a:lnTo>
                    <a:pt x="42533" y="15717"/>
                  </a:lnTo>
                  <a:lnTo>
                    <a:pt x="42671" y="16231"/>
                  </a:lnTo>
                  <a:lnTo>
                    <a:pt x="42800" y="16735"/>
                  </a:lnTo>
                  <a:lnTo>
                    <a:pt x="42918" y="17259"/>
                  </a:lnTo>
                  <a:lnTo>
                    <a:pt x="43017" y="17783"/>
                  </a:lnTo>
                  <a:lnTo>
                    <a:pt x="43106" y="18306"/>
                  </a:lnTo>
                  <a:lnTo>
                    <a:pt x="43185" y="18830"/>
                  </a:lnTo>
                  <a:lnTo>
                    <a:pt x="43245" y="19364"/>
                  </a:lnTo>
                  <a:lnTo>
                    <a:pt x="43294" y="19898"/>
                  </a:lnTo>
                  <a:lnTo>
                    <a:pt x="43334" y="20432"/>
                  </a:lnTo>
                  <a:lnTo>
                    <a:pt x="43353" y="20975"/>
                  </a:lnTo>
                  <a:lnTo>
                    <a:pt x="43363" y="21519"/>
                  </a:lnTo>
                  <a:lnTo>
                    <a:pt x="43363" y="22063"/>
                  </a:lnTo>
                  <a:lnTo>
                    <a:pt x="43343" y="22616"/>
                  </a:lnTo>
                  <a:lnTo>
                    <a:pt x="43314" y="23160"/>
                  </a:lnTo>
                  <a:lnTo>
                    <a:pt x="43274" y="23713"/>
                  </a:lnTo>
                  <a:lnTo>
                    <a:pt x="43215" y="24267"/>
                  </a:lnTo>
                  <a:lnTo>
                    <a:pt x="43136" y="248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204fb7e3b45_0_760"/>
            <p:cNvSpPr/>
            <p:nvPr/>
          </p:nvSpPr>
          <p:spPr>
            <a:xfrm>
              <a:off x="3789950" y="3952425"/>
              <a:ext cx="650425" cy="341300"/>
            </a:xfrm>
            <a:custGeom>
              <a:rect b="b" l="l" r="r" t="t"/>
              <a:pathLst>
                <a:path extrusionOk="0" h="13652" w="26017">
                  <a:moveTo>
                    <a:pt x="9391" y="1"/>
                  </a:moveTo>
                  <a:lnTo>
                    <a:pt x="8926" y="21"/>
                  </a:lnTo>
                  <a:lnTo>
                    <a:pt x="8472" y="60"/>
                  </a:lnTo>
                  <a:lnTo>
                    <a:pt x="8017" y="120"/>
                  </a:lnTo>
                  <a:lnTo>
                    <a:pt x="7562" y="199"/>
                  </a:lnTo>
                  <a:lnTo>
                    <a:pt x="7128" y="297"/>
                  </a:lnTo>
                  <a:lnTo>
                    <a:pt x="6693" y="426"/>
                  </a:lnTo>
                  <a:lnTo>
                    <a:pt x="6268" y="574"/>
                  </a:lnTo>
                  <a:lnTo>
                    <a:pt x="5852" y="732"/>
                  </a:lnTo>
                  <a:lnTo>
                    <a:pt x="5447" y="920"/>
                  </a:lnTo>
                  <a:lnTo>
                    <a:pt x="5052" y="1128"/>
                  </a:lnTo>
                  <a:lnTo>
                    <a:pt x="4656" y="1345"/>
                  </a:lnTo>
                  <a:lnTo>
                    <a:pt x="4281" y="1582"/>
                  </a:lnTo>
                  <a:lnTo>
                    <a:pt x="3925" y="1839"/>
                  </a:lnTo>
                  <a:lnTo>
                    <a:pt x="3569" y="2116"/>
                  </a:lnTo>
                  <a:lnTo>
                    <a:pt x="3233" y="2403"/>
                  </a:lnTo>
                  <a:lnTo>
                    <a:pt x="2907" y="2709"/>
                  </a:lnTo>
                  <a:lnTo>
                    <a:pt x="2600" y="3035"/>
                  </a:lnTo>
                  <a:lnTo>
                    <a:pt x="2314" y="3372"/>
                  </a:lnTo>
                  <a:lnTo>
                    <a:pt x="2037" y="3727"/>
                  </a:lnTo>
                  <a:lnTo>
                    <a:pt x="1770" y="4093"/>
                  </a:lnTo>
                  <a:lnTo>
                    <a:pt x="1533" y="4469"/>
                  </a:lnTo>
                  <a:lnTo>
                    <a:pt x="1306" y="4864"/>
                  </a:lnTo>
                  <a:lnTo>
                    <a:pt x="1098" y="5269"/>
                  </a:lnTo>
                  <a:lnTo>
                    <a:pt x="910" y="5684"/>
                  </a:lnTo>
                  <a:lnTo>
                    <a:pt x="742" y="6110"/>
                  </a:lnTo>
                  <a:lnTo>
                    <a:pt x="594" y="6554"/>
                  </a:lnTo>
                  <a:lnTo>
                    <a:pt x="465" y="6999"/>
                  </a:lnTo>
                  <a:lnTo>
                    <a:pt x="416" y="7236"/>
                  </a:lnTo>
                  <a:lnTo>
                    <a:pt x="367" y="7464"/>
                  </a:lnTo>
                  <a:lnTo>
                    <a:pt x="327" y="7701"/>
                  </a:lnTo>
                  <a:lnTo>
                    <a:pt x="288" y="7938"/>
                  </a:lnTo>
                  <a:lnTo>
                    <a:pt x="1" y="9895"/>
                  </a:lnTo>
                  <a:lnTo>
                    <a:pt x="25631" y="13651"/>
                  </a:lnTo>
                  <a:lnTo>
                    <a:pt x="25918" y="11684"/>
                  </a:lnTo>
                  <a:lnTo>
                    <a:pt x="25957" y="11447"/>
                  </a:lnTo>
                  <a:lnTo>
                    <a:pt x="25977" y="11220"/>
                  </a:lnTo>
                  <a:lnTo>
                    <a:pt x="25997" y="10983"/>
                  </a:lnTo>
                  <a:lnTo>
                    <a:pt x="26007" y="10745"/>
                  </a:lnTo>
                  <a:lnTo>
                    <a:pt x="26017" y="10281"/>
                  </a:lnTo>
                  <a:lnTo>
                    <a:pt x="26007" y="9816"/>
                  </a:lnTo>
                  <a:lnTo>
                    <a:pt x="25967" y="9352"/>
                  </a:lnTo>
                  <a:lnTo>
                    <a:pt x="25908" y="8897"/>
                  </a:lnTo>
                  <a:lnTo>
                    <a:pt x="25829" y="8452"/>
                  </a:lnTo>
                  <a:lnTo>
                    <a:pt x="25720" y="8017"/>
                  </a:lnTo>
                  <a:lnTo>
                    <a:pt x="25601" y="7582"/>
                  </a:lnTo>
                  <a:lnTo>
                    <a:pt x="25453" y="7157"/>
                  </a:lnTo>
                  <a:lnTo>
                    <a:pt x="25285" y="6742"/>
                  </a:lnTo>
                  <a:lnTo>
                    <a:pt x="25107" y="6327"/>
                  </a:lnTo>
                  <a:lnTo>
                    <a:pt x="24900" y="5932"/>
                  </a:lnTo>
                  <a:lnTo>
                    <a:pt x="24682" y="5546"/>
                  </a:lnTo>
                  <a:lnTo>
                    <a:pt x="24445" y="5170"/>
                  </a:lnTo>
                  <a:lnTo>
                    <a:pt x="24188" y="4805"/>
                  </a:lnTo>
                  <a:lnTo>
                    <a:pt x="23911" y="4459"/>
                  </a:lnTo>
                  <a:lnTo>
                    <a:pt x="23615" y="4123"/>
                  </a:lnTo>
                  <a:lnTo>
                    <a:pt x="23308" y="3797"/>
                  </a:lnTo>
                  <a:lnTo>
                    <a:pt x="22992" y="3490"/>
                  </a:lnTo>
                  <a:lnTo>
                    <a:pt x="22656" y="3194"/>
                  </a:lnTo>
                  <a:lnTo>
                    <a:pt x="22300" y="2917"/>
                  </a:lnTo>
                  <a:lnTo>
                    <a:pt x="21934" y="2660"/>
                  </a:lnTo>
                  <a:lnTo>
                    <a:pt x="21559" y="2413"/>
                  </a:lnTo>
                  <a:lnTo>
                    <a:pt x="21163" y="2185"/>
                  </a:lnTo>
                  <a:lnTo>
                    <a:pt x="20758" y="1988"/>
                  </a:lnTo>
                  <a:lnTo>
                    <a:pt x="20343" y="1800"/>
                  </a:lnTo>
                  <a:lnTo>
                    <a:pt x="19908" y="1632"/>
                  </a:lnTo>
                  <a:lnTo>
                    <a:pt x="19473" y="1484"/>
                  </a:lnTo>
                  <a:lnTo>
                    <a:pt x="19018" y="1355"/>
                  </a:lnTo>
                  <a:lnTo>
                    <a:pt x="18791" y="1306"/>
                  </a:lnTo>
                  <a:lnTo>
                    <a:pt x="18564" y="1256"/>
                  </a:lnTo>
                  <a:lnTo>
                    <a:pt x="18327" y="1207"/>
                  </a:lnTo>
                  <a:lnTo>
                    <a:pt x="18089" y="1167"/>
                  </a:lnTo>
                  <a:lnTo>
                    <a:pt x="10805" y="100"/>
                  </a:lnTo>
                  <a:lnTo>
                    <a:pt x="10567" y="70"/>
                  </a:lnTo>
                  <a:lnTo>
                    <a:pt x="10330" y="50"/>
                  </a:lnTo>
                  <a:lnTo>
                    <a:pt x="10093" y="31"/>
                  </a:lnTo>
                  <a:lnTo>
                    <a:pt x="9856" y="11"/>
                  </a:lnTo>
                  <a:lnTo>
                    <a:pt x="93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204fb7e3b45_0_760"/>
            <p:cNvSpPr/>
            <p:nvPr/>
          </p:nvSpPr>
          <p:spPr>
            <a:xfrm>
              <a:off x="3789950" y="3952425"/>
              <a:ext cx="650425" cy="341300"/>
            </a:xfrm>
            <a:custGeom>
              <a:rect b="b" l="l" r="r" t="t"/>
              <a:pathLst>
                <a:path extrusionOk="0" fill="none" h="13652" w="26017">
                  <a:moveTo>
                    <a:pt x="25631" y="13651"/>
                  </a:moveTo>
                  <a:lnTo>
                    <a:pt x="1" y="9895"/>
                  </a:lnTo>
                  <a:lnTo>
                    <a:pt x="288" y="7938"/>
                  </a:lnTo>
                  <a:lnTo>
                    <a:pt x="288" y="7938"/>
                  </a:lnTo>
                  <a:lnTo>
                    <a:pt x="327" y="7701"/>
                  </a:lnTo>
                  <a:lnTo>
                    <a:pt x="367" y="7464"/>
                  </a:lnTo>
                  <a:lnTo>
                    <a:pt x="416" y="7236"/>
                  </a:lnTo>
                  <a:lnTo>
                    <a:pt x="465" y="6999"/>
                  </a:lnTo>
                  <a:lnTo>
                    <a:pt x="594" y="6554"/>
                  </a:lnTo>
                  <a:lnTo>
                    <a:pt x="742" y="6110"/>
                  </a:lnTo>
                  <a:lnTo>
                    <a:pt x="910" y="5684"/>
                  </a:lnTo>
                  <a:lnTo>
                    <a:pt x="1098" y="5269"/>
                  </a:lnTo>
                  <a:lnTo>
                    <a:pt x="1306" y="4864"/>
                  </a:lnTo>
                  <a:lnTo>
                    <a:pt x="1533" y="4469"/>
                  </a:lnTo>
                  <a:lnTo>
                    <a:pt x="1770" y="4093"/>
                  </a:lnTo>
                  <a:lnTo>
                    <a:pt x="2037" y="3727"/>
                  </a:lnTo>
                  <a:lnTo>
                    <a:pt x="2314" y="3372"/>
                  </a:lnTo>
                  <a:lnTo>
                    <a:pt x="2600" y="3035"/>
                  </a:lnTo>
                  <a:lnTo>
                    <a:pt x="2907" y="2709"/>
                  </a:lnTo>
                  <a:lnTo>
                    <a:pt x="3233" y="2403"/>
                  </a:lnTo>
                  <a:lnTo>
                    <a:pt x="3569" y="2116"/>
                  </a:lnTo>
                  <a:lnTo>
                    <a:pt x="3925" y="1839"/>
                  </a:lnTo>
                  <a:lnTo>
                    <a:pt x="4281" y="1582"/>
                  </a:lnTo>
                  <a:lnTo>
                    <a:pt x="4656" y="1345"/>
                  </a:lnTo>
                  <a:lnTo>
                    <a:pt x="5052" y="1128"/>
                  </a:lnTo>
                  <a:lnTo>
                    <a:pt x="5447" y="920"/>
                  </a:lnTo>
                  <a:lnTo>
                    <a:pt x="5852" y="732"/>
                  </a:lnTo>
                  <a:lnTo>
                    <a:pt x="6268" y="574"/>
                  </a:lnTo>
                  <a:lnTo>
                    <a:pt x="6693" y="426"/>
                  </a:lnTo>
                  <a:lnTo>
                    <a:pt x="7128" y="297"/>
                  </a:lnTo>
                  <a:lnTo>
                    <a:pt x="7562" y="199"/>
                  </a:lnTo>
                  <a:lnTo>
                    <a:pt x="8017" y="120"/>
                  </a:lnTo>
                  <a:lnTo>
                    <a:pt x="8472" y="60"/>
                  </a:lnTo>
                  <a:lnTo>
                    <a:pt x="8926" y="21"/>
                  </a:lnTo>
                  <a:lnTo>
                    <a:pt x="9391" y="1"/>
                  </a:lnTo>
                  <a:lnTo>
                    <a:pt x="9856" y="11"/>
                  </a:lnTo>
                  <a:lnTo>
                    <a:pt x="10093" y="31"/>
                  </a:lnTo>
                  <a:lnTo>
                    <a:pt x="10330" y="50"/>
                  </a:lnTo>
                  <a:lnTo>
                    <a:pt x="10567" y="70"/>
                  </a:lnTo>
                  <a:lnTo>
                    <a:pt x="10805" y="100"/>
                  </a:lnTo>
                  <a:lnTo>
                    <a:pt x="18089" y="1167"/>
                  </a:lnTo>
                  <a:lnTo>
                    <a:pt x="18089" y="1167"/>
                  </a:lnTo>
                  <a:lnTo>
                    <a:pt x="18327" y="1207"/>
                  </a:lnTo>
                  <a:lnTo>
                    <a:pt x="18564" y="1256"/>
                  </a:lnTo>
                  <a:lnTo>
                    <a:pt x="18791" y="1306"/>
                  </a:lnTo>
                  <a:lnTo>
                    <a:pt x="19018" y="1355"/>
                  </a:lnTo>
                  <a:lnTo>
                    <a:pt x="19473" y="1484"/>
                  </a:lnTo>
                  <a:lnTo>
                    <a:pt x="19908" y="1632"/>
                  </a:lnTo>
                  <a:lnTo>
                    <a:pt x="20343" y="1800"/>
                  </a:lnTo>
                  <a:lnTo>
                    <a:pt x="20758" y="1988"/>
                  </a:lnTo>
                  <a:lnTo>
                    <a:pt x="21163" y="2185"/>
                  </a:lnTo>
                  <a:lnTo>
                    <a:pt x="21559" y="2413"/>
                  </a:lnTo>
                  <a:lnTo>
                    <a:pt x="21934" y="2660"/>
                  </a:lnTo>
                  <a:lnTo>
                    <a:pt x="22300" y="2917"/>
                  </a:lnTo>
                  <a:lnTo>
                    <a:pt x="22656" y="3194"/>
                  </a:lnTo>
                  <a:lnTo>
                    <a:pt x="22992" y="3490"/>
                  </a:lnTo>
                  <a:lnTo>
                    <a:pt x="23308" y="3797"/>
                  </a:lnTo>
                  <a:lnTo>
                    <a:pt x="23615" y="4123"/>
                  </a:lnTo>
                  <a:lnTo>
                    <a:pt x="23911" y="4459"/>
                  </a:lnTo>
                  <a:lnTo>
                    <a:pt x="24188" y="4805"/>
                  </a:lnTo>
                  <a:lnTo>
                    <a:pt x="24445" y="5170"/>
                  </a:lnTo>
                  <a:lnTo>
                    <a:pt x="24682" y="5546"/>
                  </a:lnTo>
                  <a:lnTo>
                    <a:pt x="24900" y="5932"/>
                  </a:lnTo>
                  <a:lnTo>
                    <a:pt x="25107" y="6327"/>
                  </a:lnTo>
                  <a:lnTo>
                    <a:pt x="25285" y="6742"/>
                  </a:lnTo>
                  <a:lnTo>
                    <a:pt x="25453" y="7157"/>
                  </a:lnTo>
                  <a:lnTo>
                    <a:pt x="25601" y="7582"/>
                  </a:lnTo>
                  <a:lnTo>
                    <a:pt x="25720" y="8017"/>
                  </a:lnTo>
                  <a:lnTo>
                    <a:pt x="25829" y="8452"/>
                  </a:lnTo>
                  <a:lnTo>
                    <a:pt x="25908" y="8897"/>
                  </a:lnTo>
                  <a:lnTo>
                    <a:pt x="25967" y="9352"/>
                  </a:lnTo>
                  <a:lnTo>
                    <a:pt x="26007" y="9816"/>
                  </a:lnTo>
                  <a:lnTo>
                    <a:pt x="26017" y="10281"/>
                  </a:lnTo>
                  <a:lnTo>
                    <a:pt x="26007" y="10745"/>
                  </a:lnTo>
                  <a:lnTo>
                    <a:pt x="25997" y="10983"/>
                  </a:lnTo>
                  <a:lnTo>
                    <a:pt x="25977" y="11220"/>
                  </a:lnTo>
                  <a:lnTo>
                    <a:pt x="25957" y="11447"/>
                  </a:lnTo>
                  <a:lnTo>
                    <a:pt x="25918" y="11684"/>
                  </a:lnTo>
                  <a:lnTo>
                    <a:pt x="25631" y="136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204fb7e3b45_0_760"/>
            <p:cNvSpPr/>
            <p:nvPr/>
          </p:nvSpPr>
          <p:spPr>
            <a:xfrm>
              <a:off x="3759800" y="4341150"/>
              <a:ext cx="650425" cy="341025"/>
            </a:xfrm>
            <a:custGeom>
              <a:rect b="b" l="l" r="r" t="t"/>
              <a:pathLst>
                <a:path extrusionOk="0" h="13641" w="26017">
                  <a:moveTo>
                    <a:pt x="386" y="0"/>
                  </a:moveTo>
                  <a:lnTo>
                    <a:pt x="100" y="1957"/>
                  </a:lnTo>
                  <a:lnTo>
                    <a:pt x="60" y="2194"/>
                  </a:lnTo>
                  <a:lnTo>
                    <a:pt x="41" y="2432"/>
                  </a:lnTo>
                  <a:lnTo>
                    <a:pt x="21" y="2669"/>
                  </a:lnTo>
                  <a:lnTo>
                    <a:pt x="1" y="2906"/>
                  </a:lnTo>
                  <a:lnTo>
                    <a:pt x="1" y="3371"/>
                  </a:lnTo>
                  <a:lnTo>
                    <a:pt x="11" y="3835"/>
                  </a:lnTo>
                  <a:lnTo>
                    <a:pt x="50" y="4300"/>
                  </a:lnTo>
                  <a:lnTo>
                    <a:pt x="110" y="4755"/>
                  </a:lnTo>
                  <a:lnTo>
                    <a:pt x="189" y="5199"/>
                  </a:lnTo>
                  <a:lnTo>
                    <a:pt x="298" y="5634"/>
                  </a:lnTo>
                  <a:lnTo>
                    <a:pt x="416" y="6069"/>
                  </a:lnTo>
                  <a:lnTo>
                    <a:pt x="564" y="6494"/>
                  </a:lnTo>
                  <a:lnTo>
                    <a:pt x="723" y="6909"/>
                  </a:lnTo>
                  <a:lnTo>
                    <a:pt x="910" y="7325"/>
                  </a:lnTo>
                  <a:lnTo>
                    <a:pt x="1118" y="7720"/>
                  </a:lnTo>
                  <a:lnTo>
                    <a:pt x="1335" y="8105"/>
                  </a:lnTo>
                  <a:lnTo>
                    <a:pt x="1573" y="8481"/>
                  </a:lnTo>
                  <a:lnTo>
                    <a:pt x="1830" y="8847"/>
                  </a:lnTo>
                  <a:lnTo>
                    <a:pt x="2106" y="9193"/>
                  </a:lnTo>
                  <a:lnTo>
                    <a:pt x="2393" y="9529"/>
                  </a:lnTo>
                  <a:lnTo>
                    <a:pt x="2709" y="9855"/>
                  </a:lnTo>
                  <a:lnTo>
                    <a:pt x="3026" y="10161"/>
                  </a:lnTo>
                  <a:lnTo>
                    <a:pt x="3362" y="10458"/>
                  </a:lnTo>
                  <a:lnTo>
                    <a:pt x="3718" y="10735"/>
                  </a:lnTo>
                  <a:lnTo>
                    <a:pt x="4083" y="10992"/>
                  </a:lnTo>
                  <a:lnTo>
                    <a:pt x="4459" y="11239"/>
                  </a:lnTo>
                  <a:lnTo>
                    <a:pt x="4854" y="11456"/>
                  </a:lnTo>
                  <a:lnTo>
                    <a:pt x="5259" y="11664"/>
                  </a:lnTo>
                  <a:lnTo>
                    <a:pt x="5675" y="11852"/>
                  </a:lnTo>
                  <a:lnTo>
                    <a:pt x="6110" y="12020"/>
                  </a:lnTo>
                  <a:lnTo>
                    <a:pt x="6544" y="12168"/>
                  </a:lnTo>
                  <a:lnTo>
                    <a:pt x="6999" y="12296"/>
                  </a:lnTo>
                  <a:lnTo>
                    <a:pt x="7226" y="12346"/>
                  </a:lnTo>
                  <a:lnTo>
                    <a:pt x="7454" y="12395"/>
                  </a:lnTo>
                  <a:lnTo>
                    <a:pt x="7691" y="12445"/>
                  </a:lnTo>
                  <a:lnTo>
                    <a:pt x="7928" y="12474"/>
                  </a:lnTo>
                  <a:lnTo>
                    <a:pt x="15213" y="13542"/>
                  </a:lnTo>
                  <a:lnTo>
                    <a:pt x="15450" y="13581"/>
                  </a:lnTo>
                  <a:lnTo>
                    <a:pt x="15688" y="13601"/>
                  </a:lnTo>
                  <a:lnTo>
                    <a:pt x="15925" y="13621"/>
                  </a:lnTo>
                  <a:lnTo>
                    <a:pt x="16162" y="13641"/>
                  </a:lnTo>
                  <a:lnTo>
                    <a:pt x="16627" y="13641"/>
                  </a:lnTo>
                  <a:lnTo>
                    <a:pt x="17091" y="13631"/>
                  </a:lnTo>
                  <a:lnTo>
                    <a:pt x="17546" y="13591"/>
                  </a:lnTo>
                  <a:lnTo>
                    <a:pt x="18000" y="13532"/>
                  </a:lnTo>
                  <a:lnTo>
                    <a:pt x="18445" y="13453"/>
                  </a:lnTo>
                  <a:lnTo>
                    <a:pt x="18890" y="13344"/>
                  </a:lnTo>
                  <a:lnTo>
                    <a:pt x="19325" y="13226"/>
                  </a:lnTo>
                  <a:lnTo>
                    <a:pt x="19750" y="13077"/>
                  </a:lnTo>
                  <a:lnTo>
                    <a:pt x="20165" y="12919"/>
                  </a:lnTo>
                  <a:lnTo>
                    <a:pt x="20570" y="12731"/>
                  </a:lnTo>
                  <a:lnTo>
                    <a:pt x="20966" y="12524"/>
                  </a:lnTo>
                  <a:lnTo>
                    <a:pt x="21361" y="12306"/>
                  </a:lnTo>
                  <a:lnTo>
                    <a:pt x="21727" y="12069"/>
                  </a:lnTo>
                  <a:lnTo>
                    <a:pt x="22093" y="11812"/>
                  </a:lnTo>
                  <a:lnTo>
                    <a:pt x="22448" y="11535"/>
                  </a:lnTo>
                  <a:lnTo>
                    <a:pt x="22785" y="11249"/>
                  </a:lnTo>
                  <a:lnTo>
                    <a:pt x="23101" y="10942"/>
                  </a:lnTo>
                  <a:lnTo>
                    <a:pt x="23417" y="10616"/>
                  </a:lnTo>
                  <a:lnTo>
                    <a:pt x="23704" y="10280"/>
                  </a:lnTo>
                  <a:lnTo>
                    <a:pt x="23981" y="9924"/>
                  </a:lnTo>
                  <a:lnTo>
                    <a:pt x="24247" y="9558"/>
                  </a:lnTo>
                  <a:lnTo>
                    <a:pt x="24485" y="9183"/>
                  </a:lnTo>
                  <a:lnTo>
                    <a:pt x="24712" y="8787"/>
                  </a:lnTo>
                  <a:lnTo>
                    <a:pt x="24920" y="8382"/>
                  </a:lnTo>
                  <a:lnTo>
                    <a:pt x="25107" y="7967"/>
                  </a:lnTo>
                  <a:lnTo>
                    <a:pt x="25275" y="7532"/>
                  </a:lnTo>
                  <a:lnTo>
                    <a:pt x="25424" y="7097"/>
                  </a:lnTo>
                  <a:lnTo>
                    <a:pt x="25542" y="6642"/>
                  </a:lnTo>
                  <a:lnTo>
                    <a:pt x="25602" y="6415"/>
                  </a:lnTo>
                  <a:lnTo>
                    <a:pt x="25651" y="6188"/>
                  </a:lnTo>
                  <a:lnTo>
                    <a:pt x="25691" y="5951"/>
                  </a:lnTo>
                  <a:lnTo>
                    <a:pt x="25730" y="5713"/>
                  </a:lnTo>
                  <a:lnTo>
                    <a:pt x="26017" y="3756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204fb7e3b45_0_760"/>
            <p:cNvSpPr/>
            <p:nvPr/>
          </p:nvSpPr>
          <p:spPr>
            <a:xfrm>
              <a:off x="3704950" y="4316425"/>
              <a:ext cx="759150" cy="212550"/>
            </a:xfrm>
            <a:custGeom>
              <a:rect b="b" l="l" r="r" t="t"/>
              <a:pathLst>
                <a:path extrusionOk="0" h="8502" w="30366">
                  <a:moveTo>
                    <a:pt x="2353" y="1"/>
                  </a:moveTo>
                  <a:lnTo>
                    <a:pt x="2235" y="11"/>
                  </a:lnTo>
                  <a:lnTo>
                    <a:pt x="2007" y="30"/>
                  </a:lnTo>
                  <a:lnTo>
                    <a:pt x="1780" y="80"/>
                  </a:lnTo>
                  <a:lnTo>
                    <a:pt x="1562" y="149"/>
                  </a:lnTo>
                  <a:lnTo>
                    <a:pt x="1345" y="238"/>
                  </a:lnTo>
                  <a:lnTo>
                    <a:pt x="1147" y="347"/>
                  </a:lnTo>
                  <a:lnTo>
                    <a:pt x="959" y="475"/>
                  </a:lnTo>
                  <a:lnTo>
                    <a:pt x="782" y="614"/>
                  </a:lnTo>
                  <a:lnTo>
                    <a:pt x="623" y="782"/>
                  </a:lnTo>
                  <a:lnTo>
                    <a:pt x="475" y="959"/>
                  </a:lnTo>
                  <a:lnTo>
                    <a:pt x="347" y="1147"/>
                  </a:lnTo>
                  <a:lnTo>
                    <a:pt x="238" y="1355"/>
                  </a:lnTo>
                  <a:lnTo>
                    <a:pt x="149" y="1562"/>
                  </a:lnTo>
                  <a:lnTo>
                    <a:pt x="109" y="1681"/>
                  </a:lnTo>
                  <a:lnTo>
                    <a:pt x="80" y="1790"/>
                  </a:lnTo>
                  <a:lnTo>
                    <a:pt x="50" y="1908"/>
                  </a:lnTo>
                  <a:lnTo>
                    <a:pt x="30" y="2037"/>
                  </a:lnTo>
                  <a:lnTo>
                    <a:pt x="11" y="2156"/>
                  </a:lnTo>
                  <a:lnTo>
                    <a:pt x="11" y="2274"/>
                  </a:lnTo>
                  <a:lnTo>
                    <a:pt x="1" y="2393"/>
                  </a:lnTo>
                  <a:lnTo>
                    <a:pt x="11" y="2511"/>
                  </a:lnTo>
                  <a:lnTo>
                    <a:pt x="30" y="2749"/>
                  </a:lnTo>
                  <a:lnTo>
                    <a:pt x="80" y="2976"/>
                  </a:lnTo>
                  <a:lnTo>
                    <a:pt x="149" y="3193"/>
                  </a:lnTo>
                  <a:lnTo>
                    <a:pt x="238" y="3401"/>
                  </a:lnTo>
                  <a:lnTo>
                    <a:pt x="347" y="3599"/>
                  </a:lnTo>
                  <a:lnTo>
                    <a:pt x="475" y="3796"/>
                  </a:lnTo>
                  <a:lnTo>
                    <a:pt x="613" y="3964"/>
                  </a:lnTo>
                  <a:lnTo>
                    <a:pt x="782" y="4132"/>
                  </a:lnTo>
                  <a:lnTo>
                    <a:pt x="959" y="4271"/>
                  </a:lnTo>
                  <a:lnTo>
                    <a:pt x="1147" y="4399"/>
                  </a:lnTo>
                  <a:lnTo>
                    <a:pt x="1345" y="4518"/>
                  </a:lnTo>
                  <a:lnTo>
                    <a:pt x="1562" y="4607"/>
                  </a:lnTo>
                  <a:lnTo>
                    <a:pt x="1681" y="4646"/>
                  </a:lnTo>
                  <a:lnTo>
                    <a:pt x="1790" y="4676"/>
                  </a:lnTo>
                  <a:lnTo>
                    <a:pt x="1908" y="4706"/>
                  </a:lnTo>
                  <a:lnTo>
                    <a:pt x="2027" y="4725"/>
                  </a:lnTo>
                  <a:lnTo>
                    <a:pt x="27657" y="8472"/>
                  </a:lnTo>
                  <a:lnTo>
                    <a:pt x="27776" y="8491"/>
                  </a:lnTo>
                  <a:lnTo>
                    <a:pt x="27894" y="8501"/>
                  </a:lnTo>
                  <a:lnTo>
                    <a:pt x="28013" y="8501"/>
                  </a:lnTo>
                  <a:lnTo>
                    <a:pt x="28132" y="8491"/>
                  </a:lnTo>
                  <a:lnTo>
                    <a:pt x="28369" y="8472"/>
                  </a:lnTo>
                  <a:lnTo>
                    <a:pt x="28596" y="8422"/>
                  </a:lnTo>
                  <a:lnTo>
                    <a:pt x="28814" y="8353"/>
                  </a:lnTo>
                  <a:lnTo>
                    <a:pt x="29021" y="8264"/>
                  </a:lnTo>
                  <a:lnTo>
                    <a:pt x="29219" y="8155"/>
                  </a:lnTo>
                  <a:lnTo>
                    <a:pt x="29417" y="8027"/>
                  </a:lnTo>
                  <a:lnTo>
                    <a:pt x="29585" y="7888"/>
                  </a:lnTo>
                  <a:lnTo>
                    <a:pt x="29753" y="7720"/>
                  </a:lnTo>
                  <a:lnTo>
                    <a:pt x="29891" y="7552"/>
                  </a:lnTo>
                  <a:lnTo>
                    <a:pt x="30020" y="7355"/>
                  </a:lnTo>
                  <a:lnTo>
                    <a:pt x="30138" y="7157"/>
                  </a:lnTo>
                  <a:lnTo>
                    <a:pt x="30227" y="6940"/>
                  </a:lnTo>
                  <a:lnTo>
                    <a:pt x="30267" y="6821"/>
                  </a:lnTo>
                  <a:lnTo>
                    <a:pt x="30296" y="6712"/>
                  </a:lnTo>
                  <a:lnTo>
                    <a:pt x="30326" y="6594"/>
                  </a:lnTo>
                  <a:lnTo>
                    <a:pt x="30346" y="6475"/>
                  </a:lnTo>
                  <a:lnTo>
                    <a:pt x="30356" y="6347"/>
                  </a:lnTo>
                  <a:lnTo>
                    <a:pt x="30366" y="6228"/>
                  </a:lnTo>
                  <a:lnTo>
                    <a:pt x="30366" y="6109"/>
                  </a:lnTo>
                  <a:lnTo>
                    <a:pt x="30366" y="5991"/>
                  </a:lnTo>
                  <a:lnTo>
                    <a:pt x="30336" y="5753"/>
                  </a:lnTo>
                  <a:lnTo>
                    <a:pt x="30296" y="5526"/>
                  </a:lnTo>
                  <a:lnTo>
                    <a:pt x="30227" y="5309"/>
                  </a:lnTo>
                  <a:lnTo>
                    <a:pt x="30138" y="5101"/>
                  </a:lnTo>
                  <a:lnTo>
                    <a:pt x="30029" y="4903"/>
                  </a:lnTo>
                  <a:lnTo>
                    <a:pt x="29901" y="4716"/>
                  </a:lnTo>
                  <a:lnTo>
                    <a:pt x="29753" y="4538"/>
                  </a:lnTo>
                  <a:lnTo>
                    <a:pt x="29595" y="4370"/>
                  </a:lnTo>
                  <a:lnTo>
                    <a:pt x="29417" y="4231"/>
                  </a:lnTo>
                  <a:lnTo>
                    <a:pt x="29229" y="4103"/>
                  </a:lnTo>
                  <a:lnTo>
                    <a:pt x="29021" y="3994"/>
                  </a:lnTo>
                  <a:lnTo>
                    <a:pt x="28804" y="3895"/>
                  </a:lnTo>
                  <a:lnTo>
                    <a:pt x="28695" y="3866"/>
                  </a:lnTo>
                  <a:lnTo>
                    <a:pt x="28576" y="3826"/>
                  </a:lnTo>
                  <a:lnTo>
                    <a:pt x="28458" y="3806"/>
                  </a:lnTo>
                  <a:lnTo>
                    <a:pt x="28339" y="3786"/>
                  </a:lnTo>
                  <a:lnTo>
                    <a:pt x="2719" y="30"/>
                  </a:lnTo>
                  <a:lnTo>
                    <a:pt x="2600" y="11"/>
                  </a:lnTo>
                  <a:lnTo>
                    <a:pt x="2482" y="11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703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204fb7e3b45_0_760"/>
            <p:cNvSpPr/>
            <p:nvPr/>
          </p:nvSpPr>
          <p:spPr>
            <a:xfrm>
              <a:off x="3722250" y="4199300"/>
              <a:ext cx="759150" cy="212300"/>
            </a:xfrm>
            <a:custGeom>
              <a:rect b="b" l="l" r="r" t="t"/>
              <a:pathLst>
                <a:path extrusionOk="0" h="8492" w="30366">
                  <a:moveTo>
                    <a:pt x="2234" y="0"/>
                  </a:moveTo>
                  <a:lnTo>
                    <a:pt x="1997" y="30"/>
                  </a:lnTo>
                  <a:lnTo>
                    <a:pt x="1770" y="70"/>
                  </a:lnTo>
                  <a:lnTo>
                    <a:pt x="1552" y="139"/>
                  </a:lnTo>
                  <a:lnTo>
                    <a:pt x="1345" y="228"/>
                  </a:lnTo>
                  <a:lnTo>
                    <a:pt x="1147" y="337"/>
                  </a:lnTo>
                  <a:lnTo>
                    <a:pt x="949" y="465"/>
                  </a:lnTo>
                  <a:lnTo>
                    <a:pt x="781" y="613"/>
                  </a:lnTo>
                  <a:lnTo>
                    <a:pt x="613" y="771"/>
                  </a:lnTo>
                  <a:lnTo>
                    <a:pt x="475" y="949"/>
                  </a:lnTo>
                  <a:lnTo>
                    <a:pt x="346" y="1137"/>
                  </a:lnTo>
                  <a:lnTo>
                    <a:pt x="228" y="1345"/>
                  </a:lnTo>
                  <a:lnTo>
                    <a:pt x="139" y="1562"/>
                  </a:lnTo>
                  <a:lnTo>
                    <a:pt x="99" y="1671"/>
                  </a:lnTo>
                  <a:lnTo>
                    <a:pt x="70" y="1790"/>
                  </a:lnTo>
                  <a:lnTo>
                    <a:pt x="40" y="1908"/>
                  </a:lnTo>
                  <a:lnTo>
                    <a:pt x="20" y="2027"/>
                  </a:lnTo>
                  <a:lnTo>
                    <a:pt x="10" y="2145"/>
                  </a:lnTo>
                  <a:lnTo>
                    <a:pt x="1" y="2264"/>
                  </a:lnTo>
                  <a:lnTo>
                    <a:pt x="1" y="2383"/>
                  </a:lnTo>
                  <a:lnTo>
                    <a:pt x="1" y="2501"/>
                  </a:lnTo>
                  <a:lnTo>
                    <a:pt x="30" y="2738"/>
                  </a:lnTo>
                  <a:lnTo>
                    <a:pt x="80" y="2966"/>
                  </a:lnTo>
                  <a:lnTo>
                    <a:pt x="139" y="3183"/>
                  </a:lnTo>
                  <a:lnTo>
                    <a:pt x="228" y="3391"/>
                  </a:lnTo>
                  <a:lnTo>
                    <a:pt x="337" y="3598"/>
                  </a:lnTo>
                  <a:lnTo>
                    <a:pt x="465" y="3786"/>
                  </a:lnTo>
                  <a:lnTo>
                    <a:pt x="613" y="3964"/>
                  </a:lnTo>
                  <a:lnTo>
                    <a:pt x="772" y="4122"/>
                  </a:lnTo>
                  <a:lnTo>
                    <a:pt x="949" y="4271"/>
                  </a:lnTo>
                  <a:lnTo>
                    <a:pt x="1137" y="4399"/>
                  </a:lnTo>
                  <a:lnTo>
                    <a:pt x="1345" y="4508"/>
                  </a:lnTo>
                  <a:lnTo>
                    <a:pt x="1562" y="4597"/>
                  </a:lnTo>
                  <a:lnTo>
                    <a:pt x="1671" y="4636"/>
                  </a:lnTo>
                  <a:lnTo>
                    <a:pt x="1790" y="4666"/>
                  </a:lnTo>
                  <a:lnTo>
                    <a:pt x="1908" y="4696"/>
                  </a:lnTo>
                  <a:lnTo>
                    <a:pt x="2027" y="4715"/>
                  </a:lnTo>
                  <a:lnTo>
                    <a:pt x="27647" y="8471"/>
                  </a:lnTo>
                  <a:lnTo>
                    <a:pt x="27766" y="8481"/>
                  </a:lnTo>
                  <a:lnTo>
                    <a:pt x="27884" y="8491"/>
                  </a:lnTo>
                  <a:lnTo>
                    <a:pt x="28132" y="8491"/>
                  </a:lnTo>
                  <a:lnTo>
                    <a:pt x="28359" y="8462"/>
                  </a:lnTo>
                  <a:lnTo>
                    <a:pt x="28586" y="8412"/>
                  </a:lnTo>
                  <a:lnTo>
                    <a:pt x="28804" y="8343"/>
                  </a:lnTo>
                  <a:lnTo>
                    <a:pt x="29021" y="8254"/>
                  </a:lnTo>
                  <a:lnTo>
                    <a:pt x="29219" y="8145"/>
                  </a:lnTo>
                  <a:lnTo>
                    <a:pt x="29407" y="8027"/>
                  </a:lnTo>
                  <a:lnTo>
                    <a:pt x="29585" y="7878"/>
                  </a:lnTo>
                  <a:lnTo>
                    <a:pt x="29743" y="7720"/>
                  </a:lnTo>
                  <a:lnTo>
                    <a:pt x="29891" y="7542"/>
                  </a:lnTo>
                  <a:lnTo>
                    <a:pt x="30020" y="7355"/>
                  </a:lnTo>
                  <a:lnTo>
                    <a:pt x="30128" y="7147"/>
                  </a:lnTo>
                  <a:lnTo>
                    <a:pt x="30217" y="6929"/>
                  </a:lnTo>
                  <a:lnTo>
                    <a:pt x="30257" y="6821"/>
                  </a:lnTo>
                  <a:lnTo>
                    <a:pt x="30286" y="6702"/>
                  </a:lnTo>
                  <a:lnTo>
                    <a:pt x="30316" y="6584"/>
                  </a:lnTo>
                  <a:lnTo>
                    <a:pt x="30336" y="6465"/>
                  </a:lnTo>
                  <a:lnTo>
                    <a:pt x="30356" y="6346"/>
                  </a:lnTo>
                  <a:lnTo>
                    <a:pt x="30356" y="6218"/>
                  </a:lnTo>
                  <a:lnTo>
                    <a:pt x="30365" y="6099"/>
                  </a:lnTo>
                  <a:lnTo>
                    <a:pt x="30356" y="5981"/>
                  </a:lnTo>
                  <a:lnTo>
                    <a:pt x="30336" y="5753"/>
                  </a:lnTo>
                  <a:lnTo>
                    <a:pt x="30286" y="5526"/>
                  </a:lnTo>
                  <a:lnTo>
                    <a:pt x="30217" y="5308"/>
                  </a:lnTo>
                  <a:lnTo>
                    <a:pt x="30128" y="5091"/>
                  </a:lnTo>
                  <a:lnTo>
                    <a:pt x="30020" y="4893"/>
                  </a:lnTo>
                  <a:lnTo>
                    <a:pt x="29891" y="4705"/>
                  </a:lnTo>
                  <a:lnTo>
                    <a:pt x="29753" y="4528"/>
                  </a:lnTo>
                  <a:lnTo>
                    <a:pt x="29585" y="4369"/>
                  </a:lnTo>
                  <a:lnTo>
                    <a:pt x="29407" y="4221"/>
                  </a:lnTo>
                  <a:lnTo>
                    <a:pt x="29219" y="4093"/>
                  </a:lnTo>
                  <a:lnTo>
                    <a:pt x="29021" y="3984"/>
                  </a:lnTo>
                  <a:lnTo>
                    <a:pt x="28804" y="3895"/>
                  </a:lnTo>
                  <a:lnTo>
                    <a:pt x="28685" y="3855"/>
                  </a:lnTo>
                  <a:lnTo>
                    <a:pt x="28576" y="3826"/>
                  </a:lnTo>
                  <a:lnTo>
                    <a:pt x="28458" y="3796"/>
                  </a:lnTo>
                  <a:lnTo>
                    <a:pt x="28339" y="3776"/>
                  </a:lnTo>
                  <a:lnTo>
                    <a:pt x="2709" y="20"/>
                  </a:lnTo>
                  <a:lnTo>
                    <a:pt x="2590" y="10"/>
                  </a:lnTo>
                  <a:lnTo>
                    <a:pt x="2472" y="0"/>
                  </a:lnTo>
                  <a:close/>
                </a:path>
              </a:pathLst>
            </a:custGeom>
            <a:solidFill>
              <a:srgbClr val="703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204fb7e3b45_0_760"/>
            <p:cNvSpPr/>
            <p:nvPr/>
          </p:nvSpPr>
          <p:spPr>
            <a:xfrm>
              <a:off x="3777350" y="4317925"/>
              <a:ext cx="324975" cy="103550"/>
            </a:xfrm>
            <a:custGeom>
              <a:rect b="b" l="l" r="r" t="t"/>
              <a:pathLst>
                <a:path extrusionOk="0" h="4142" w="12999">
                  <a:moveTo>
                    <a:pt x="1" y="0"/>
                  </a:moveTo>
                  <a:lnTo>
                    <a:pt x="50" y="79"/>
                  </a:lnTo>
                  <a:lnTo>
                    <a:pt x="198" y="326"/>
                  </a:lnTo>
                  <a:lnTo>
                    <a:pt x="317" y="494"/>
                  </a:lnTo>
                  <a:lnTo>
                    <a:pt x="455" y="682"/>
                  </a:lnTo>
                  <a:lnTo>
                    <a:pt x="623" y="899"/>
                  </a:lnTo>
                  <a:lnTo>
                    <a:pt x="811" y="1137"/>
                  </a:lnTo>
                  <a:lnTo>
                    <a:pt x="1029" y="1384"/>
                  </a:lnTo>
                  <a:lnTo>
                    <a:pt x="1276" y="1641"/>
                  </a:lnTo>
                  <a:lnTo>
                    <a:pt x="1543" y="1908"/>
                  </a:lnTo>
                  <a:lnTo>
                    <a:pt x="1829" y="2175"/>
                  </a:lnTo>
                  <a:lnTo>
                    <a:pt x="2146" y="2441"/>
                  </a:lnTo>
                  <a:lnTo>
                    <a:pt x="2492" y="2708"/>
                  </a:lnTo>
                  <a:lnTo>
                    <a:pt x="2679" y="2837"/>
                  </a:lnTo>
                  <a:lnTo>
                    <a:pt x="2867" y="2955"/>
                  </a:lnTo>
                  <a:lnTo>
                    <a:pt x="3055" y="3074"/>
                  </a:lnTo>
                  <a:lnTo>
                    <a:pt x="3253" y="3193"/>
                  </a:lnTo>
                  <a:lnTo>
                    <a:pt x="3460" y="3311"/>
                  </a:lnTo>
                  <a:lnTo>
                    <a:pt x="3678" y="3410"/>
                  </a:lnTo>
                  <a:lnTo>
                    <a:pt x="3895" y="3519"/>
                  </a:lnTo>
                  <a:lnTo>
                    <a:pt x="4123" y="3618"/>
                  </a:lnTo>
                  <a:lnTo>
                    <a:pt x="4350" y="3707"/>
                  </a:lnTo>
                  <a:lnTo>
                    <a:pt x="4587" y="3786"/>
                  </a:lnTo>
                  <a:lnTo>
                    <a:pt x="4834" y="3865"/>
                  </a:lnTo>
                  <a:lnTo>
                    <a:pt x="5081" y="3934"/>
                  </a:lnTo>
                  <a:lnTo>
                    <a:pt x="5338" y="3993"/>
                  </a:lnTo>
                  <a:lnTo>
                    <a:pt x="5605" y="4043"/>
                  </a:lnTo>
                  <a:lnTo>
                    <a:pt x="5872" y="4082"/>
                  </a:lnTo>
                  <a:lnTo>
                    <a:pt x="6149" y="4112"/>
                  </a:lnTo>
                  <a:lnTo>
                    <a:pt x="6436" y="4132"/>
                  </a:lnTo>
                  <a:lnTo>
                    <a:pt x="6722" y="4142"/>
                  </a:lnTo>
                  <a:lnTo>
                    <a:pt x="7019" y="4142"/>
                  </a:lnTo>
                  <a:lnTo>
                    <a:pt x="7315" y="4132"/>
                  </a:lnTo>
                  <a:lnTo>
                    <a:pt x="7632" y="4102"/>
                  </a:lnTo>
                  <a:lnTo>
                    <a:pt x="7938" y="4063"/>
                  </a:lnTo>
                  <a:lnTo>
                    <a:pt x="8264" y="4013"/>
                  </a:lnTo>
                  <a:lnTo>
                    <a:pt x="8590" y="3944"/>
                  </a:lnTo>
                  <a:lnTo>
                    <a:pt x="8917" y="3865"/>
                  </a:lnTo>
                  <a:lnTo>
                    <a:pt x="9262" y="3776"/>
                  </a:lnTo>
                  <a:lnTo>
                    <a:pt x="9608" y="3667"/>
                  </a:lnTo>
                  <a:lnTo>
                    <a:pt x="9954" y="3539"/>
                  </a:lnTo>
                  <a:lnTo>
                    <a:pt x="10320" y="3390"/>
                  </a:lnTo>
                  <a:lnTo>
                    <a:pt x="10676" y="3232"/>
                  </a:lnTo>
                  <a:lnTo>
                    <a:pt x="11052" y="3064"/>
                  </a:lnTo>
                  <a:lnTo>
                    <a:pt x="11427" y="2866"/>
                  </a:lnTo>
                  <a:lnTo>
                    <a:pt x="11813" y="2649"/>
                  </a:lnTo>
                  <a:lnTo>
                    <a:pt x="12198" y="2422"/>
                  </a:lnTo>
                  <a:lnTo>
                    <a:pt x="12594" y="2175"/>
                  </a:lnTo>
                  <a:lnTo>
                    <a:pt x="12999" y="18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204fb7e3b45_0_760"/>
            <p:cNvSpPr/>
            <p:nvPr/>
          </p:nvSpPr>
          <p:spPr>
            <a:xfrm>
              <a:off x="4088725" y="4363375"/>
              <a:ext cx="324975" cy="103825"/>
            </a:xfrm>
            <a:custGeom>
              <a:rect b="b" l="l" r="r" t="t"/>
              <a:pathLst>
                <a:path extrusionOk="0" h="4153" w="12999">
                  <a:moveTo>
                    <a:pt x="0" y="1"/>
                  </a:moveTo>
                  <a:lnTo>
                    <a:pt x="50" y="90"/>
                  </a:lnTo>
                  <a:lnTo>
                    <a:pt x="198" y="327"/>
                  </a:lnTo>
                  <a:lnTo>
                    <a:pt x="316" y="495"/>
                  </a:lnTo>
                  <a:lnTo>
                    <a:pt x="455" y="693"/>
                  </a:lnTo>
                  <a:lnTo>
                    <a:pt x="623" y="910"/>
                  </a:lnTo>
                  <a:lnTo>
                    <a:pt x="811" y="1137"/>
                  </a:lnTo>
                  <a:lnTo>
                    <a:pt x="1028" y="1394"/>
                  </a:lnTo>
                  <a:lnTo>
                    <a:pt x="1275" y="1651"/>
                  </a:lnTo>
                  <a:lnTo>
                    <a:pt x="1542" y="1918"/>
                  </a:lnTo>
                  <a:lnTo>
                    <a:pt x="1829" y="2185"/>
                  </a:lnTo>
                  <a:lnTo>
                    <a:pt x="2145" y="2452"/>
                  </a:lnTo>
                  <a:lnTo>
                    <a:pt x="2491" y="2709"/>
                  </a:lnTo>
                  <a:lnTo>
                    <a:pt x="2669" y="2838"/>
                  </a:lnTo>
                  <a:lnTo>
                    <a:pt x="2857" y="2966"/>
                  </a:lnTo>
                  <a:lnTo>
                    <a:pt x="3054" y="3085"/>
                  </a:lnTo>
                  <a:lnTo>
                    <a:pt x="3252" y="3203"/>
                  </a:lnTo>
                  <a:lnTo>
                    <a:pt x="3460" y="3312"/>
                  </a:lnTo>
                  <a:lnTo>
                    <a:pt x="3677" y="3421"/>
                  </a:lnTo>
                  <a:lnTo>
                    <a:pt x="3895" y="3520"/>
                  </a:lnTo>
                  <a:lnTo>
                    <a:pt x="4122" y="3618"/>
                  </a:lnTo>
                  <a:lnTo>
                    <a:pt x="4349" y="3707"/>
                  </a:lnTo>
                  <a:lnTo>
                    <a:pt x="4586" y="3796"/>
                  </a:lnTo>
                  <a:lnTo>
                    <a:pt x="4834" y="3866"/>
                  </a:lnTo>
                  <a:lnTo>
                    <a:pt x="5081" y="3935"/>
                  </a:lnTo>
                  <a:lnTo>
                    <a:pt x="5338" y="3994"/>
                  </a:lnTo>
                  <a:lnTo>
                    <a:pt x="5605" y="4043"/>
                  </a:lnTo>
                  <a:lnTo>
                    <a:pt x="5871" y="4083"/>
                  </a:lnTo>
                  <a:lnTo>
                    <a:pt x="6148" y="4123"/>
                  </a:lnTo>
                  <a:lnTo>
                    <a:pt x="6435" y="4142"/>
                  </a:lnTo>
                  <a:lnTo>
                    <a:pt x="6722" y="4152"/>
                  </a:lnTo>
                  <a:lnTo>
                    <a:pt x="7018" y="4152"/>
                  </a:lnTo>
                  <a:lnTo>
                    <a:pt x="7315" y="4132"/>
                  </a:lnTo>
                  <a:lnTo>
                    <a:pt x="7631" y="4113"/>
                  </a:lnTo>
                  <a:lnTo>
                    <a:pt x="7937" y="4073"/>
                  </a:lnTo>
                  <a:lnTo>
                    <a:pt x="8263" y="4024"/>
                  </a:lnTo>
                  <a:lnTo>
                    <a:pt x="8590" y="3955"/>
                  </a:lnTo>
                  <a:lnTo>
                    <a:pt x="8916" y="3875"/>
                  </a:lnTo>
                  <a:lnTo>
                    <a:pt x="9262" y="3777"/>
                  </a:lnTo>
                  <a:lnTo>
                    <a:pt x="9608" y="3668"/>
                  </a:lnTo>
                  <a:lnTo>
                    <a:pt x="9954" y="3539"/>
                  </a:lnTo>
                  <a:lnTo>
                    <a:pt x="10310" y="3401"/>
                  </a:lnTo>
                  <a:lnTo>
                    <a:pt x="10675" y="3243"/>
                  </a:lnTo>
                  <a:lnTo>
                    <a:pt x="11051" y="3065"/>
                  </a:lnTo>
                  <a:lnTo>
                    <a:pt x="11427" y="2867"/>
                  </a:lnTo>
                  <a:lnTo>
                    <a:pt x="11812" y="2660"/>
                  </a:lnTo>
                  <a:lnTo>
                    <a:pt x="12197" y="2422"/>
                  </a:lnTo>
                  <a:lnTo>
                    <a:pt x="12593" y="2175"/>
                  </a:lnTo>
                  <a:lnTo>
                    <a:pt x="12998" y="19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204fb7e3b45_0_760"/>
            <p:cNvSpPr/>
            <p:nvPr/>
          </p:nvSpPr>
          <p:spPr>
            <a:xfrm>
              <a:off x="3718300" y="4434550"/>
              <a:ext cx="726775" cy="156450"/>
            </a:xfrm>
            <a:custGeom>
              <a:rect b="b" l="l" r="r" t="t"/>
              <a:pathLst>
                <a:path extrusionOk="0" h="6258" w="29071">
                  <a:moveTo>
                    <a:pt x="1493" y="0"/>
                  </a:moveTo>
                  <a:lnTo>
                    <a:pt x="1325" y="99"/>
                  </a:lnTo>
                  <a:lnTo>
                    <a:pt x="1137" y="218"/>
                  </a:lnTo>
                  <a:lnTo>
                    <a:pt x="920" y="366"/>
                  </a:lnTo>
                  <a:lnTo>
                    <a:pt x="682" y="564"/>
                  </a:lnTo>
                  <a:lnTo>
                    <a:pt x="564" y="663"/>
                  </a:lnTo>
                  <a:lnTo>
                    <a:pt x="445" y="781"/>
                  </a:lnTo>
                  <a:lnTo>
                    <a:pt x="346" y="890"/>
                  </a:lnTo>
                  <a:lnTo>
                    <a:pt x="248" y="1019"/>
                  </a:lnTo>
                  <a:lnTo>
                    <a:pt x="159" y="1137"/>
                  </a:lnTo>
                  <a:lnTo>
                    <a:pt x="89" y="1276"/>
                  </a:lnTo>
                  <a:lnTo>
                    <a:pt x="40" y="1404"/>
                  </a:lnTo>
                  <a:lnTo>
                    <a:pt x="10" y="1542"/>
                  </a:lnTo>
                  <a:lnTo>
                    <a:pt x="0" y="1612"/>
                  </a:lnTo>
                  <a:lnTo>
                    <a:pt x="0" y="1681"/>
                  </a:lnTo>
                  <a:lnTo>
                    <a:pt x="0" y="1750"/>
                  </a:lnTo>
                  <a:lnTo>
                    <a:pt x="20" y="1819"/>
                  </a:lnTo>
                  <a:lnTo>
                    <a:pt x="40" y="1888"/>
                  </a:lnTo>
                  <a:lnTo>
                    <a:pt x="60" y="1958"/>
                  </a:lnTo>
                  <a:lnTo>
                    <a:pt x="99" y="2027"/>
                  </a:lnTo>
                  <a:lnTo>
                    <a:pt x="139" y="2096"/>
                  </a:lnTo>
                  <a:lnTo>
                    <a:pt x="188" y="2165"/>
                  </a:lnTo>
                  <a:lnTo>
                    <a:pt x="248" y="2234"/>
                  </a:lnTo>
                  <a:lnTo>
                    <a:pt x="317" y="2304"/>
                  </a:lnTo>
                  <a:lnTo>
                    <a:pt x="396" y="2363"/>
                  </a:lnTo>
                  <a:lnTo>
                    <a:pt x="485" y="2432"/>
                  </a:lnTo>
                  <a:lnTo>
                    <a:pt x="584" y="2501"/>
                  </a:lnTo>
                  <a:lnTo>
                    <a:pt x="682" y="2570"/>
                  </a:lnTo>
                  <a:lnTo>
                    <a:pt x="811" y="2630"/>
                  </a:lnTo>
                  <a:lnTo>
                    <a:pt x="1078" y="2758"/>
                  </a:lnTo>
                  <a:lnTo>
                    <a:pt x="1394" y="2887"/>
                  </a:lnTo>
                  <a:lnTo>
                    <a:pt x="1770" y="3005"/>
                  </a:lnTo>
                  <a:lnTo>
                    <a:pt x="2185" y="3114"/>
                  </a:lnTo>
                  <a:lnTo>
                    <a:pt x="2659" y="3223"/>
                  </a:lnTo>
                  <a:lnTo>
                    <a:pt x="3193" y="3322"/>
                  </a:lnTo>
                  <a:lnTo>
                    <a:pt x="3737" y="3411"/>
                  </a:lnTo>
                  <a:lnTo>
                    <a:pt x="4251" y="3470"/>
                  </a:lnTo>
                  <a:lnTo>
                    <a:pt x="4715" y="3509"/>
                  </a:lnTo>
                  <a:lnTo>
                    <a:pt x="5150" y="3529"/>
                  </a:lnTo>
                  <a:lnTo>
                    <a:pt x="5555" y="3539"/>
                  </a:lnTo>
                  <a:lnTo>
                    <a:pt x="5941" y="3529"/>
                  </a:lnTo>
                  <a:lnTo>
                    <a:pt x="6287" y="3500"/>
                  </a:lnTo>
                  <a:lnTo>
                    <a:pt x="6613" y="3470"/>
                  </a:lnTo>
                  <a:lnTo>
                    <a:pt x="6919" y="3420"/>
                  </a:lnTo>
                  <a:lnTo>
                    <a:pt x="7206" y="3371"/>
                  </a:lnTo>
                  <a:lnTo>
                    <a:pt x="7473" y="3312"/>
                  </a:lnTo>
                  <a:lnTo>
                    <a:pt x="7730" y="3252"/>
                  </a:lnTo>
                  <a:lnTo>
                    <a:pt x="8195" y="3124"/>
                  </a:lnTo>
                  <a:lnTo>
                    <a:pt x="8639" y="3005"/>
                  </a:lnTo>
                  <a:lnTo>
                    <a:pt x="8847" y="2956"/>
                  </a:lnTo>
                  <a:lnTo>
                    <a:pt x="9055" y="2906"/>
                  </a:lnTo>
                  <a:lnTo>
                    <a:pt x="9272" y="2877"/>
                  </a:lnTo>
                  <a:lnTo>
                    <a:pt x="9480" y="2847"/>
                  </a:lnTo>
                  <a:lnTo>
                    <a:pt x="9697" y="2837"/>
                  </a:lnTo>
                  <a:lnTo>
                    <a:pt x="9924" y="2847"/>
                  </a:lnTo>
                  <a:lnTo>
                    <a:pt x="10162" y="2867"/>
                  </a:lnTo>
                  <a:lnTo>
                    <a:pt x="10419" y="2906"/>
                  </a:lnTo>
                  <a:lnTo>
                    <a:pt x="10676" y="2976"/>
                  </a:lnTo>
                  <a:lnTo>
                    <a:pt x="10962" y="3055"/>
                  </a:lnTo>
                  <a:lnTo>
                    <a:pt x="11259" y="3173"/>
                  </a:lnTo>
                  <a:lnTo>
                    <a:pt x="11575" y="3302"/>
                  </a:lnTo>
                  <a:lnTo>
                    <a:pt x="11921" y="3470"/>
                  </a:lnTo>
                  <a:lnTo>
                    <a:pt x="12297" y="3668"/>
                  </a:lnTo>
                  <a:lnTo>
                    <a:pt x="12692" y="3895"/>
                  </a:lnTo>
                  <a:lnTo>
                    <a:pt x="13117" y="4162"/>
                  </a:lnTo>
                  <a:lnTo>
                    <a:pt x="13562" y="4429"/>
                  </a:lnTo>
                  <a:lnTo>
                    <a:pt x="13997" y="4676"/>
                  </a:lnTo>
                  <a:lnTo>
                    <a:pt x="14412" y="4913"/>
                  </a:lnTo>
                  <a:lnTo>
                    <a:pt x="14827" y="5121"/>
                  </a:lnTo>
                  <a:lnTo>
                    <a:pt x="15232" y="5308"/>
                  </a:lnTo>
                  <a:lnTo>
                    <a:pt x="15628" y="5476"/>
                  </a:lnTo>
                  <a:lnTo>
                    <a:pt x="16013" y="5625"/>
                  </a:lnTo>
                  <a:lnTo>
                    <a:pt x="16389" y="5763"/>
                  </a:lnTo>
                  <a:lnTo>
                    <a:pt x="16754" y="5872"/>
                  </a:lnTo>
                  <a:lnTo>
                    <a:pt x="17110" y="5971"/>
                  </a:lnTo>
                  <a:lnTo>
                    <a:pt x="17446" y="6060"/>
                  </a:lnTo>
                  <a:lnTo>
                    <a:pt x="17782" y="6129"/>
                  </a:lnTo>
                  <a:lnTo>
                    <a:pt x="18109" y="6178"/>
                  </a:lnTo>
                  <a:lnTo>
                    <a:pt x="18425" y="6218"/>
                  </a:lnTo>
                  <a:lnTo>
                    <a:pt x="18721" y="6238"/>
                  </a:lnTo>
                  <a:lnTo>
                    <a:pt x="19008" y="6257"/>
                  </a:lnTo>
                  <a:lnTo>
                    <a:pt x="19295" y="6257"/>
                  </a:lnTo>
                  <a:lnTo>
                    <a:pt x="19562" y="6238"/>
                  </a:lnTo>
                  <a:lnTo>
                    <a:pt x="19819" y="6218"/>
                  </a:lnTo>
                  <a:lnTo>
                    <a:pt x="20066" y="6188"/>
                  </a:lnTo>
                  <a:lnTo>
                    <a:pt x="20293" y="6139"/>
                  </a:lnTo>
                  <a:lnTo>
                    <a:pt x="20520" y="6089"/>
                  </a:lnTo>
                  <a:lnTo>
                    <a:pt x="20728" y="6020"/>
                  </a:lnTo>
                  <a:lnTo>
                    <a:pt x="20926" y="5951"/>
                  </a:lnTo>
                  <a:lnTo>
                    <a:pt x="21104" y="5872"/>
                  </a:lnTo>
                  <a:lnTo>
                    <a:pt x="21282" y="5793"/>
                  </a:lnTo>
                  <a:lnTo>
                    <a:pt x="21440" y="5694"/>
                  </a:lnTo>
                  <a:lnTo>
                    <a:pt x="21588" y="5595"/>
                  </a:lnTo>
                  <a:lnTo>
                    <a:pt x="21716" y="5496"/>
                  </a:lnTo>
                  <a:lnTo>
                    <a:pt x="21835" y="5387"/>
                  </a:lnTo>
                  <a:lnTo>
                    <a:pt x="21944" y="5279"/>
                  </a:lnTo>
                  <a:lnTo>
                    <a:pt x="22033" y="5160"/>
                  </a:lnTo>
                  <a:lnTo>
                    <a:pt x="22082" y="5101"/>
                  </a:lnTo>
                  <a:lnTo>
                    <a:pt x="22151" y="5061"/>
                  </a:lnTo>
                  <a:lnTo>
                    <a:pt x="22221" y="5022"/>
                  </a:lnTo>
                  <a:lnTo>
                    <a:pt x="22310" y="4992"/>
                  </a:lnTo>
                  <a:lnTo>
                    <a:pt x="22408" y="4972"/>
                  </a:lnTo>
                  <a:lnTo>
                    <a:pt x="22517" y="4953"/>
                  </a:lnTo>
                  <a:lnTo>
                    <a:pt x="22636" y="4953"/>
                  </a:lnTo>
                  <a:lnTo>
                    <a:pt x="22764" y="4943"/>
                  </a:lnTo>
                  <a:lnTo>
                    <a:pt x="23051" y="4962"/>
                  </a:lnTo>
                  <a:lnTo>
                    <a:pt x="23377" y="5002"/>
                  </a:lnTo>
                  <a:lnTo>
                    <a:pt x="23713" y="5051"/>
                  </a:lnTo>
                  <a:lnTo>
                    <a:pt x="24079" y="5121"/>
                  </a:lnTo>
                  <a:lnTo>
                    <a:pt x="24464" y="5200"/>
                  </a:lnTo>
                  <a:lnTo>
                    <a:pt x="24860" y="5299"/>
                  </a:lnTo>
                  <a:lnTo>
                    <a:pt x="25670" y="5496"/>
                  </a:lnTo>
                  <a:lnTo>
                    <a:pt x="26481" y="5694"/>
                  </a:lnTo>
                  <a:lnTo>
                    <a:pt x="27232" y="5882"/>
                  </a:lnTo>
                  <a:lnTo>
                    <a:pt x="27588" y="5951"/>
                  </a:lnTo>
                  <a:lnTo>
                    <a:pt x="27914" y="6020"/>
                  </a:lnTo>
                  <a:lnTo>
                    <a:pt x="28201" y="6060"/>
                  </a:lnTo>
                  <a:lnTo>
                    <a:pt x="28467" y="6079"/>
                  </a:lnTo>
                  <a:lnTo>
                    <a:pt x="28576" y="6089"/>
                  </a:lnTo>
                  <a:lnTo>
                    <a:pt x="28685" y="6089"/>
                  </a:lnTo>
                  <a:lnTo>
                    <a:pt x="28774" y="6079"/>
                  </a:lnTo>
                  <a:lnTo>
                    <a:pt x="28863" y="6060"/>
                  </a:lnTo>
                  <a:lnTo>
                    <a:pt x="28932" y="6040"/>
                  </a:lnTo>
                  <a:lnTo>
                    <a:pt x="28981" y="6010"/>
                  </a:lnTo>
                  <a:lnTo>
                    <a:pt x="29031" y="5971"/>
                  </a:lnTo>
                  <a:lnTo>
                    <a:pt x="29061" y="5921"/>
                  </a:lnTo>
                  <a:lnTo>
                    <a:pt x="29070" y="5872"/>
                  </a:lnTo>
                  <a:lnTo>
                    <a:pt x="29070" y="5803"/>
                  </a:lnTo>
                  <a:lnTo>
                    <a:pt x="29051" y="5733"/>
                  </a:lnTo>
                  <a:lnTo>
                    <a:pt x="29021" y="5644"/>
                  </a:lnTo>
                  <a:lnTo>
                    <a:pt x="28972" y="5556"/>
                  </a:lnTo>
                  <a:lnTo>
                    <a:pt x="28902" y="5447"/>
                  </a:lnTo>
                  <a:lnTo>
                    <a:pt x="28813" y="5338"/>
                  </a:lnTo>
                  <a:lnTo>
                    <a:pt x="28715" y="5210"/>
                  </a:lnTo>
                  <a:lnTo>
                    <a:pt x="28586" y="5071"/>
                  </a:lnTo>
                  <a:lnTo>
                    <a:pt x="28438" y="4923"/>
                  </a:lnTo>
                  <a:lnTo>
                    <a:pt x="28092" y="4587"/>
                  </a:lnTo>
                  <a:lnTo>
                    <a:pt x="27647" y="4191"/>
                  </a:lnTo>
                  <a:lnTo>
                    <a:pt x="27123" y="374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204fb7e3b45_0_760"/>
            <p:cNvSpPr/>
            <p:nvPr/>
          </p:nvSpPr>
          <p:spPr>
            <a:xfrm>
              <a:off x="3947625" y="4342625"/>
              <a:ext cx="355350" cy="207350"/>
            </a:xfrm>
            <a:custGeom>
              <a:rect b="b" l="l" r="r" t="t"/>
              <a:pathLst>
                <a:path extrusionOk="0" h="8294" w="14214">
                  <a:moveTo>
                    <a:pt x="0" y="0"/>
                  </a:moveTo>
                  <a:lnTo>
                    <a:pt x="287" y="119"/>
                  </a:lnTo>
                  <a:lnTo>
                    <a:pt x="613" y="267"/>
                  </a:lnTo>
                  <a:lnTo>
                    <a:pt x="1048" y="475"/>
                  </a:lnTo>
                  <a:lnTo>
                    <a:pt x="1295" y="594"/>
                  </a:lnTo>
                  <a:lnTo>
                    <a:pt x="1562" y="742"/>
                  </a:lnTo>
                  <a:lnTo>
                    <a:pt x="1839" y="900"/>
                  </a:lnTo>
                  <a:lnTo>
                    <a:pt x="2135" y="1078"/>
                  </a:lnTo>
                  <a:lnTo>
                    <a:pt x="2442" y="1266"/>
                  </a:lnTo>
                  <a:lnTo>
                    <a:pt x="2758" y="1473"/>
                  </a:lnTo>
                  <a:lnTo>
                    <a:pt x="3074" y="1701"/>
                  </a:lnTo>
                  <a:lnTo>
                    <a:pt x="3400" y="1938"/>
                  </a:lnTo>
                  <a:lnTo>
                    <a:pt x="3727" y="2195"/>
                  </a:lnTo>
                  <a:lnTo>
                    <a:pt x="4053" y="2472"/>
                  </a:lnTo>
                  <a:lnTo>
                    <a:pt x="4379" y="2768"/>
                  </a:lnTo>
                  <a:lnTo>
                    <a:pt x="4695" y="3084"/>
                  </a:lnTo>
                  <a:lnTo>
                    <a:pt x="5012" y="3411"/>
                  </a:lnTo>
                  <a:lnTo>
                    <a:pt x="5308" y="3757"/>
                  </a:lnTo>
                  <a:lnTo>
                    <a:pt x="5605" y="4122"/>
                  </a:lnTo>
                  <a:lnTo>
                    <a:pt x="5743" y="4320"/>
                  </a:lnTo>
                  <a:lnTo>
                    <a:pt x="5881" y="4518"/>
                  </a:lnTo>
                  <a:lnTo>
                    <a:pt x="6010" y="4715"/>
                  </a:lnTo>
                  <a:lnTo>
                    <a:pt x="6138" y="4913"/>
                  </a:lnTo>
                  <a:lnTo>
                    <a:pt x="6257" y="5130"/>
                  </a:lnTo>
                  <a:lnTo>
                    <a:pt x="6376" y="5338"/>
                  </a:lnTo>
                  <a:lnTo>
                    <a:pt x="6494" y="5556"/>
                  </a:lnTo>
                  <a:lnTo>
                    <a:pt x="6603" y="5783"/>
                  </a:lnTo>
                  <a:lnTo>
                    <a:pt x="6702" y="6010"/>
                  </a:lnTo>
                  <a:lnTo>
                    <a:pt x="6791" y="6247"/>
                  </a:lnTo>
                  <a:lnTo>
                    <a:pt x="6880" y="6485"/>
                  </a:lnTo>
                  <a:lnTo>
                    <a:pt x="6969" y="6732"/>
                  </a:lnTo>
                  <a:lnTo>
                    <a:pt x="7038" y="6979"/>
                  </a:lnTo>
                  <a:lnTo>
                    <a:pt x="7107" y="7226"/>
                  </a:lnTo>
                  <a:lnTo>
                    <a:pt x="7166" y="7493"/>
                  </a:lnTo>
                  <a:lnTo>
                    <a:pt x="7216" y="7750"/>
                  </a:lnTo>
                  <a:lnTo>
                    <a:pt x="7265" y="8017"/>
                  </a:lnTo>
                  <a:lnTo>
                    <a:pt x="7305" y="8293"/>
                  </a:lnTo>
                  <a:lnTo>
                    <a:pt x="7572" y="8195"/>
                  </a:lnTo>
                  <a:lnTo>
                    <a:pt x="7888" y="8066"/>
                  </a:lnTo>
                  <a:lnTo>
                    <a:pt x="8293" y="7878"/>
                  </a:lnTo>
                  <a:lnTo>
                    <a:pt x="8787" y="7651"/>
                  </a:lnTo>
                  <a:lnTo>
                    <a:pt x="9331" y="7374"/>
                  </a:lnTo>
                  <a:lnTo>
                    <a:pt x="9618" y="7216"/>
                  </a:lnTo>
                  <a:lnTo>
                    <a:pt x="9924" y="7048"/>
                  </a:lnTo>
                  <a:lnTo>
                    <a:pt x="10221" y="6870"/>
                  </a:lnTo>
                  <a:lnTo>
                    <a:pt x="10537" y="6682"/>
                  </a:lnTo>
                  <a:lnTo>
                    <a:pt x="10843" y="6475"/>
                  </a:lnTo>
                  <a:lnTo>
                    <a:pt x="11160" y="6257"/>
                  </a:lnTo>
                  <a:lnTo>
                    <a:pt x="11466" y="6030"/>
                  </a:lnTo>
                  <a:lnTo>
                    <a:pt x="11763" y="5793"/>
                  </a:lnTo>
                  <a:lnTo>
                    <a:pt x="12059" y="5546"/>
                  </a:lnTo>
                  <a:lnTo>
                    <a:pt x="12346" y="5279"/>
                  </a:lnTo>
                  <a:lnTo>
                    <a:pt x="12623" y="5012"/>
                  </a:lnTo>
                  <a:lnTo>
                    <a:pt x="12880" y="4725"/>
                  </a:lnTo>
                  <a:lnTo>
                    <a:pt x="13127" y="4439"/>
                  </a:lnTo>
                  <a:lnTo>
                    <a:pt x="13354" y="4132"/>
                  </a:lnTo>
                  <a:lnTo>
                    <a:pt x="13463" y="3974"/>
                  </a:lnTo>
                  <a:lnTo>
                    <a:pt x="13562" y="3816"/>
                  </a:lnTo>
                  <a:lnTo>
                    <a:pt x="13650" y="3658"/>
                  </a:lnTo>
                  <a:lnTo>
                    <a:pt x="13739" y="3490"/>
                  </a:lnTo>
                  <a:lnTo>
                    <a:pt x="13828" y="3322"/>
                  </a:lnTo>
                  <a:lnTo>
                    <a:pt x="13907" y="3154"/>
                  </a:lnTo>
                  <a:lnTo>
                    <a:pt x="13977" y="2986"/>
                  </a:lnTo>
                  <a:lnTo>
                    <a:pt x="14036" y="2808"/>
                  </a:lnTo>
                  <a:lnTo>
                    <a:pt x="14085" y="2630"/>
                  </a:lnTo>
                  <a:lnTo>
                    <a:pt x="14135" y="2452"/>
                  </a:lnTo>
                  <a:lnTo>
                    <a:pt x="14174" y="2274"/>
                  </a:lnTo>
                  <a:lnTo>
                    <a:pt x="14214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204fb7e3b45_0_760"/>
            <p:cNvSpPr/>
            <p:nvPr/>
          </p:nvSpPr>
          <p:spPr>
            <a:xfrm>
              <a:off x="3992100" y="4058700"/>
              <a:ext cx="21025" cy="13600"/>
            </a:xfrm>
            <a:custGeom>
              <a:rect b="b" l="l" r="r" t="t"/>
              <a:pathLst>
                <a:path extrusionOk="0" h="544" w="841">
                  <a:moveTo>
                    <a:pt x="208" y="0"/>
                  </a:moveTo>
                  <a:lnTo>
                    <a:pt x="158" y="10"/>
                  </a:lnTo>
                  <a:lnTo>
                    <a:pt x="119" y="30"/>
                  </a:lnTo>
                  <a:lnTo>
                    <a:pt x="89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20" y="168"/>
                  </a:lnTo>
                  <a:lnTo>
                    <a:pt x="0" y="208"/>
                  </a:lnTo>
                  <a:lnTo>
                    <a:pt x="0" y="25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79" y="425"/>
                  </a:lnTo>
                  <a:lnTo>
                    <a:pt x="119" y="455"/>
                  </a:lnTo>
                  <a:lnTo>
                    <a:pt x="168" y="475"/>
                  </a:lnTo>
                  <a:lnTo>
                    <a:pt x="218" y="494"/>
                  </a:lnTo>
                  <a:lnTo>
                    <a:pt x="554" y="544"/>
                  </a:lnTo>
                  <a:lnTo>
                    <a:pt x="593" y="544"/>
                  </a:lnTo>
                  <a:lnTo>
                    <a:pt x="633" y="534"/>
                  </a:lnTo>
                  <a:lnTo>
                    <a:pt x="682" y="524"/>
                  </a:lnTo>
                  <a:lnTo>
                    <a:pt x="722" y="50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5"/>
                  </a:lnTo>
                  <a:lnTo>
                    <a:pt x="831" y="376"/>
                  </a:lnTo>
                  <a:lnTo>
                    <a:pt x="840" y="336"/>
                  </a:lnTo>
                  <a:lnTo>
                    <a:pt x="840" y="277"/>
                  </a:lnTo>
                  <a:lnTo>
                    <a:pt x="831" y="237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1" y="109"/>
                  </a:lnTo>
                  <a:lnTo>
                    <a:pt x="722" y="79"/>
                  </a:lnTo>
                  <a:lnTo>
                    <a:pt x="672" y="60"/>
                  </a:lnTo>
                  <a:lnTo>
                    <a:pt x="623" y="5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204fb7e3b45_0_760"/>
            <p:cNvSpPr/>
            <p:nvPr/>
          </p:nvSpPr>
          <p:spPr>
            <a:xfrm>
              <a:off x="3992100" y="4058700"/>
              <a:ext cx="21025" cy="13600"/>
            </a:xfrm>
            <a:custGeom>
              <a:rect b="b" l="l" r="r" t="t"/>
              <a:pathLst>
                <a:path extrusionOk="0" fill="none" h="544" w="841">
                  <a:moveTo>
                    <a:pt x="247" y="0"/>
                  </a:moveTo>
                  <a:lnTo>
                    <a:pt x="247" y="0"/>
                  </a:lnTo>
                  <a:lnTo>
                    <a:pt x="208" y="0"/>
                  </a:lnTo>
                  <a:lnTo>
                    <a:pt x="158" y="10"/>
                  </a:lnTo>
                  <a:lnTo>
                    <a:pt x="119" y="30"/>
                  </a:lnTo>
                  <a:lnTo>
                    <a:pt x="89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20" y="16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5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79" y="425"/>
                  </a:lnTo>
                  <a:lnTo>
                    <a:pt x="119" y="455"/>
                  </a:lnTo>
                  <a:lnTo>
                    <a:pt x="168" y="475"/>
                  </a:lnTo>
                  <a:lnTo>
                    <a:pt x="218" y="494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93" y="544"/>
                  </a:lnTo>
                  <a:lnTo>
                    <a:pt x="593" y="544"/>
                  </a:lnTo>
                  <a:lnTo>
                    <a:pt x="633" y="534"/>
                  </a:lnTo>
                  <a:lnTo>
                    <a:pt x="682" y="524"/>
                  </a:lnTo>
                  <a:lnTo>
                    <a:pt x="722" y="50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5"/>
                  </a:lnTo>
                  <a:lnTo>
                    <a:pt x="831" y="376"/>
                  </a:lnTo>
                  <a:lnTo>
                    <a:pt x="840" y="336"/>
                  </a:lnTo>
                  <a:lnTo>
                    <a:pt x="840" y="336"/>
                  </a:lnTo>
                  <a:lnTo>
                    <a:pt x="840" y="277"/>
                  </a:lnTo>
                  <a:lnTo>
                    <a:pt x="831" y="237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1" y="109"/>
                  </a:lnTo>
                  <a:lnTo>
                    <a:pt x="722" y="79"/>
                  </a:lnTo>
                  <a:lnTo>
                    <a:pt x="672" y="60"/>
                  </a:lnTo>
                  <a:lnTo>
                    <a:pt x="623" y="5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4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204fb7e3b45_0_760"/>
            <p:cNvSpPr/>
            <p:nvPr/>
          </p:nvSpPr>
          <p:spPr>
            <a:xfrm>
              <a:off x="4121825" y="3985800"/>
              <a:ext cx="21025" cy="13600"/>
            </a:xfrm>
            <a:custGeom>
              <a:rect b="b" l="l" r="r" t="t"/>
              <a:pathLst>
                <a:path extrusionOk="0" h="544" w="841">
                  <a:moveTo>
                    <a:pt x="208" y="0"/>
                  </a:moveTo>
                  <a:lnTo>
                    <a:pt x="159" y="10"/>
                  </a:lnTo>
                  <a:lnTo>
                    <a:pt x="119" y="30"/>
                  </a:lnTo>
                  <a:lnTo>
                    <a:pt x="90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1" y="16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1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69" y="475"/>
                  </a:lnTo>
                  <a:lnTo>
                    <a:pt x="218" y="495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83" y="524"/>
                  </a:lnTo>
                  <a:lnTo>
                    <a:pt x="722" y="504"/>
                  </a:lnTo>
                  <a:lnTo>
                    <a:pt x="752" y="485"/>
                  </a:lnTo>
                  <a:lnTo>
                    <a:pt x="782" y="45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41" y="336"/>
                  </a:lnTo>
                  <a:lnTo>
                    <a:pt x="841" y="287"/>
                  </a:lnTo>
                  <a:lnTo>
                    <a:pt x="831" y="238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2" y="109"/>
                  </a:lnTo>
                  <a:lnTo>
                    <a:pt x="722" y="89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204fb7e3b45_0_760"/>
            <p:cNvSpPr/>
            <p:nvPr/>
          </p:nvSpPr>
          <p:spPr>
            <a:xfrm>
              <a:off x="4121825" y="3985800"/>
              <a:ext cx="21025" cy="13600"/>
            </a:xfrm>
            <a:custGeom>
              <a:rect b="b" l="l" r="r" t="t"/>
              <a:pathLst>
                <a:path extrusionOk="0" fill="none" h="544" w="841">
                  <a:moveTo>
                    <a:pt x="248" y="0"/>
                  </a:moveTo>
                  <a:lnTo>
                    <a:pt x="248" y="0"/>
                  </a:lnTo>
                  <a:lnTo>
                    <a:pt x="208" y="0"/>
                  </a:lnTo>
                  <a:lnTo>
                    <a:pt x="159" y="10"/>
                  </a:lnTo>
                  <a:lnTo>
                    <a:pt x="119" y="30"/>
                  </a:lnTo>
                  <a:lnTo>
                    <a:pt x="90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1" y="168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1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69" y="475"/>
                  </a:lnTo>
                  <a:lnTo>
                    <a:pt x="218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94" y="544"/>
                  </a:lnTo>
                  <a:lnTo>
                    <a:pt x="594" y="544"/>
                  </a:lnTo>
                  <a:lnTo>
                    <a:pt x="633" y="544"/>
                  </a:lnTo>
                  <a:lnTo>
                    <a:pt x="683" y="524"/>
                  </a:lnTo>
                  <a:lnTo>
                    <a:pt x="722" y="504"/>
                  </a:lnTo>
                  <a:lnTo>
                    <a:pt x="752" y="485"/>
                  </a:lnTo>
                  <a:lnTo>
                    <a:pt x="782" y="45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41" y="336"/>
                  </a:lnTo>
                  <a:lnTo>
                    <a:pt x="841" y="336"/>
                  </a:lnTo>
                  <a:lnTo>
                    <a:pt x="841" y="287"/>
                  </a:lnTo>
                  <a:lnTo>
                    <a:pt x="831" y="238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2" y="109"/>
                  </a:lnTo>
                  <a:lnTo>
                    <a:pt x="722" y="89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204fb7e3b45_0_760"/>
            <p:cNvSpPr/>
            <p:nvPr/>
          </p:nvSpPr>
          <p:spPr>
            <a:xfrm>
              <a:off x="4164075" y="4039425"/>
              <a:ext cx="21050" cy="13600"/>
            </a:xfrm>
            <a:custGeom>
              <a:rect b="b" l="l" r="r" t="t"/>
              <a:pathLst>
                <a:path extrusionOk="0" h="544" w="842">
                  <a:moveTo>
                    <a:pt x="208" y="0"/>
                  </a:moveTo>
                  <a:lnTo>
                    <a:pt x="159" y="10"/>
                  </a:lnTo>
                  <a:lnTo>
                    <a:pt x="119" y="30"/>
                  </a:lnTo>
                  <a:lnTo>
                    <a:pt x="90" y="60"/>
                  </a:lnTo>
                  <a:lnTo>
                    <a:pt x="60" y="89"/>
                  </a:lnTo>
                  <a:lnTo>
                    <a:pt x="31" y="119"/>
                  </a:lnTo>
                  <a:lnTo>
                    <a:pt x="11" y="15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1" y="307"/>
                  </a:lnTo>
                  <a:lnTo>
                    <a:pt x="31" y="346"/>
                  </a:lnTo>
                  <a:lnTo>
                    <a:pt x="50" y="38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69" y="475"/>
                  </a:lnTo>
                  <a:lnTo>
                    <a:pt x="208" y="485"/>
                  </a:lnTo>
                  <a:lnTo>
                    <a:pt x="554" y="534"/>
                  </a:lnTo>
                  <a:lnTo>
                    <a:pt x="594" y="544"/>
                  </a:lnTo>
                  <a:lnTo>
                    <a:pt x="633" y="534"/>
                  </a:lnTo>
                  <a:lnTo>
                    <a:pt x="673" y="524"/>
                  </a:lnTo>
                  <a:lnTo>
                    <a:pt x="713" y="504"/>
                  </a:lnTo>
                  <a:lnTo>
                    <a:pt x="752" y="485"/>
                  </a:lnTo>
                  <a:lnTo>
                    <a:pt x="782" y="44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31" y="326"/>
                  </a:lnTo>
                  <a:lnTo>
                    <a:pt x="841" y="277"/>
                  </a:lnTo>
                  <a:lnTo>
                    <a:pt x="831" y="228"/>
                  </a:lnTo>
                  <a:lnTo>
                    <a:pt x="811" y="188"/>
                  </a:lnTo>
                  <a:lnTo>
                    <a:pt x="792" y="149"/>
                  </a:lnTo>
                  <a:lnTo>
                    <a:pt x="762" y="109"/>
                  </a:lnTo>
                  <a:lnTo>
                    <a:pt x="722" y="79"/>
                  </a:lnTo>
                  <a:lnTo>
                    <a:pt x="673" y="60"/>
                  </a:lnTo>
                  <a:lnTo>
                    <a:pt x="624" y="5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204fb7e3b45_0_760"/>
            <p:cNvSpPr/>
            <p:nvPr/>
          </p:nvSpPr>
          <p:spPr>
            <a:xfrm>
              <a:off x="4164075" y="4039425"/>
              <a:ext cx="21050" cy="13600"/>
            </a:xfrm>
            <a:custGeom>
              <a:rect b="b" l="l" r="r" t="t"/>
              <a:pathLst>
                <a:path extrusionOk="0" fill="none" h="544" w="842">
                  <a:moveTo>
                    <a:pt x="248" y="0"/>
                  </a:moveTo>
                  <a:lnTo>
                    <a:pt x="248" y="0"/>
                  </a:lnTo>
                  <a:lnTo>
                    <a:pt x="208" y="0"/>
                  </a:lnTo>
                  <a:lnTo>
                    <a:pt x="159" y="10"/>
                  </a:lnTo>
                  <a:lnTo>
                    <a:pt x="119" y="30"/>
                  </a:lnTo>
                  <a:lnTo>
                    <a:pt x="90" y="60"/>
                  </a:lnTo>
                  <a:lnTo>
                    <a:pt x="60" y="89"/>
                  </a:lnTo>
                  <a:lnTo>
                    <a:pt x="31" y="119"/>
                  </a:lnTo>
                  <a:lnTo>
                    <a:pt x="11" y="158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1" y="307"/>
                  </a:lnTo>
                  <a:lnTo>
                    <a:pt x="31" y="346"/>
                  </a:lnTo>
                  <a:lnTo>
                    <a:pt x="50" y="38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69" y="475"/>
                  </a:lnTo>
                  <a:lnTo>
                    <a:pt x="208" y="485"/>
                  </a:lnTo>
                  <a:lnTo>
                    <a:pt x="554" y="534"/>
                  </a:lnTo>
                  <a:lnTo>
                    <a:pt x="554" y="534"/>
                  </a:lnTo>
                  <a:lnTo>
                    <a:pt x="594" y="544"/>
                  </a:lnTo>
                  <a:lnTo>
                    <a:pt x="594" y="544"/>
                  </a:lnTo>
                  <a:lnTo>
                    <a:pt x="633" y="534"/>
                  </a:lnTo>
                  <a:lnTo>
                    <a:pt x="673" y="524"/>
                  </a:lnTo>
                  <a:lnTo>
                    <a:pt x="713" y="504"/>
                  </a:lnTo>
                  <a:lnTo>
                    <a:pt x="752" y="485"/>
                  </a:lnTo>
                  <a:lnTo>
                    <a:pt x="782" y="44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31" y="326"/>
                  </a:lnTo>
                  <a:lnTo>
                    <a:pt x="831" y="326"/>
                  </a:lnTo>
                  <a:lnTo>
                    <a:pt x="841" y="277"/>
                  </a:lnTo>
                  <a:lnTo>
                    <a:pt x="831" y="228"/>
                  </a:lnTo>
                  <a:lnTo>
                    <a:pt x="811" y="188"/>
                  </a:lnTo>
                  <a:lnTo>
                    <a:pt x="792" y="149"/>
                  </a:lnTo>
                  <a:lnTo>
                    <a:pt x="762" y="109"/>
                  </a:lnTo>
                  <a:lnTo>
                    <a:pt x="722" y="79"/>
                  </a:lnTo>
                  <a:lnTo>
                    <a:pt x="673" y="60"/>
                  </a:lnTo>
                  <a:lnTo>
                    <a:pt x="624" y="5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204fb7e3b45_0_760"/>
            <p:cNvSpPr/>
            <p:nvPr/>
          </p:nvSpPr>
          <p:spPr>
            <a:xfrm>
              <a:off x="4226850" y="4001125"/>
              <a:ext cx="21025" cy="13600"/>
            </a:xfrm>
            <a:custGeom>
              <a:rect b="b" l="l" r="r" t="t"/>
              <a:pathLst>
                <a:path extrusionOk="0" h="544" w="841">
                  <a:moveTo>
                    <a:pt x="208" y="0"/>
                  </a:moveTo>
                  <a:lnTo>
                    <a:pt x="159" y="20"/>
                  </a:lnTo>
                  <a:lnTo>
                    <a:pt x="119" y="40"/>
                  </a:lnTo>
                  <a:lnTo>
                    <a:pt x="89" y="59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1" y="208"/>
                  </a:lnTo>
                  <a:lnTo>
                    <a:pt x="1" y="26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80" y="435"/>
                  </a:lnTo>
                  <a:lnTo>
                    <a:pt x="119" y="455"/>
                  </a:lnTo>
                  <a:lnTo>
                    <a:pt x="169" y="485"/>
                  </a:lnTo>
                  <a:lnTo>
                    <a:pt x="208" y="494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83" y="534"/>
                  </a:lnTo>
                  <a:lnTo>
                    <a:pt x="71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41" y="336"/>
                  </a:lnTo>
                  <a:lnTo>
                    <a:pt x="841" y="287"/>
                  </a:lnTo>
                  <a:lnTo>
                    <a:pt x="831" y="237"/>
                  </a:lnTo>
                  <a:lnTo>
                    <a:pt x="811" y="188"/>
                  </a:lnTo>
                  <a:lnTo>
                    <a:pt x="791" y="148"/>
                  </a:lnTo>
                  <a:lnTo>
                    <a:pt x="762" y="119"/>
                  </a:lnTo>
                  <a:lnTo>
                    <a:pt x="722" y="89"/>
                  </a:lnTo>
                  <a:lnTo>
                    <a:pt x="673" y="69"/>
                  </a:lnTo>
                  <a:lnTo>
                    <a:pt x="623" y="5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204fb7e3b45_0_760"/>
            <p:cNvSpPr/>
            <p:nvPr/>
          </p:nvSpPr>
          <p:spPr>
            <a:xfrm>
              <a:off x="4226850" y="4001125"/>
              <a:ext cx="21025" cy="13600"/>
            </a:xfrm>
            <a:custGeom>
              <a:rect b="b" l="l" r="r" t="t"/>
              <a:pathLst>
                <a:path extrusionOk="0" fill="none" h="544" w="841">
                  <a:moveTo>
                    <a:pt x="248" y="0"/>
                  </a:moveTo>
                  <a:lnTo>
                    <a:pt x="248" y="0"/>
                  </a:lnTo>
                  <a:lnTo>
                    <a:pt x="208" y="0"/>
                  </a:lnTo>
                  <a:lnTo>
                    <a:pt x="159" y="20"/>
                  </a:lnTo>
                  <a:lnTo>
                    <a:pt x="119" y="40"/>
                  </a:lnTo>
                  <a:lnTo>
                    <a:pt x="89" y="59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1" y="26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80" y="435"/>
                  </a:lnTo>
                  <a:lnTo>
                    <a:pt x="119" y="455"/>
                  </a:lnTo>
                  <a:lnTo>
                    <a:pt x="169" y="485"/>
                  </a:lnTo>
                  <a:lnTo>
                    <a:pt x="208" y="494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94" y="544"/>
                  </a:lnTo>
                  <a:lnTo>
                    <a:pt x="594" y="544"/>
                  </a:lnTo>
                  <a:lnTo>
                    <a:pt x="633" y="544"/>
                  </a:lnTo>
                  <a:lnTo>
                    <a:pt x="683" y="534"/>
                  </a:lnTo>
                  <a:lnTo>
                    <a:pt x="71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41" y="336"/>
                  </a:lnTo>
                  <a:lnTo>
                    <a:pt x="841" y="336"/>
                  </a:lnTo>
                  <a:lnTo>
                    <a:pt x="841" y="287"/>
                  </a:lnTo>
                  <a:lnTo>
                    <a:pt x="831" y="237"/>
                  </a:lnTo>
                  <a:lnTo>
                    <a:pt x="811" y="188"/>
                  </a:lnTo>
                  <a:lnTo>
                    <a:pt x="791" y="148"/>
                  </a:lnTo>
                  <a:lnTo>
                    <a:pt x="762" y="119"/>
                  </a:lnTo>
                  <a:lnTo>
                    <a:pt x="722" y="89"/>
                  </a:lnTo>
                  <a:lnTo>
                    <a:pt x="673" y="69"/>
                  </a:lnTo>
                  <a:lnTo>
                    <a:pt x="623" y="5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204fb7e3b45_0_760"/>
            <p:cNvSpPr/>
            <p:nvPr/>
          </p:nvSpPr>
          <p:spPr>
            <a:xfrm>
              <a:off x="4301975" y="4034975"/>
              <a:ext cx="20775" cy="13600"/>
            </a:xfrm>
            <a:custGeom>
              <a:rect b="b" l="l" r="r" t="t"/>
              <a:pathLst>
                <a:path extrusionOk="0" h="544" w="831">
                  <a:moveTo>
                    <a:pt x="198" y="0"/>
                  </a:moveTo>
                  <a:lnTo>
                    <a:pt x="159" y="10"/>
                  </a:lnTo>
                  <a:lnTo>
                    <a:pt x="119" y="30"/>
                  </a:lnTo>
                  <a:lnTo>
                    <a:pt x="79" y="60"/>
                  </a:lnTo>
                  <a:lnTo>
                    <a:pt x="5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0" y="208"/>
                  </a:lnTo>
                  <a:lnTo>
                    <a:pt x="0" y="257"/>
                  </a:lnTo>
                  <a:lnTo>
                    <a:pt x="0" y="307"/>
                  </a:lnTo>
                  <a:lnTo>
                    <a:pt x="20" y="356"/>
                  </a:lnTo>
                  <a:lnTo>
                    <a:pt x="50" y="396"/>
                  </a:lnTo>
                  <a:lnTo>
                    <a:pt x="79" y="425"/>
                  </a:lnTo>
                  <a:lnTo>
                    <a:pt x="119" y="455"/>
                  </a:lnTo>
                  <a:lnTo>
                    <a:pt x="159" y="47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73" y="524"/>
                  </a:lnTo>
                  <a:lnTo>
                    <a:pt x="71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01" y="415"/>
                  </a:lnTo>
                  <a:lnTo>
                    <a:pt x="821" y="376"/>
                  </a:lnTo>
                  <a:lnTo>
                    <a:pt x="831" y="336"/>
                  </a:lnTo>
                  <a:lnTo>
                    <a:pt x="831" y="287"/>
                  </a:lnTo>
                  <a:lnTo>
                    <a:pt x="821" y="238"/>
                  </a:lnTo>
                  <a:lnTo>
                    <a:pt x="811" y="188"/>
                  </a:lnTo>
                  <a:lnTo>
                    <a:pt x="781" y="149"/>
                  </a:lnTo>
                  <a:lnTo>
                    <a:pt x="752" y="109"/>
                  </a:lnTo>
                  <a:lnTo>
                    <a:pt x="712" y="89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204fb7e3b45_0_760"/>
            <p:cNvSpPr/>
            <p:nvPr/>
          </p:nvSpPr>
          <p:spPr>
            <a:xfrm>
              <a:off x="4301975" y="4034975"/>
              <a:ext cx="20775" cy="13600"/>
            </a:xfrm>
            <a:custGeom>
              <a:rect b="b" l="l" r="r" t="t"/>
              <a:pathLst>
                <a:path extrusionOk="0" fill="none" h="544" w="831">
                  <a:moveTo>
                    <a:pt x="247" y="0"/>
                  </a:moveTo>
                  <a:lnTo>
                    <a:pt x="247" y="0"/>
                  </a:lnTo>
                  <a:lnTo>
                    <a:pt x="198" y="0"/>
                  </a:lnTo>
                  <a:lnTo>
                    <a:pt x="159" y="10"/>
                  </a:lnTo>
                  <a:lnTo>
                    <a:pt x="119" y="30"/>
                  </a:lnTo>
                  <a:lnTo>
                    <a:pt x="79" y="60"/>
                  </a:lnTo>
                  <a:lnTo>
                    <a:pt x="5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57"/>
                  </a:lnTo>
                  <a:lnTo>
                    <a:pt x="0" y="307"/>
                  </a:lnTo>
                  <a:lnTo>
                    <a:pt x="20" y="356"/>
                  </a:lnTo>
                  <a:lnTo>
                    <a:pt x="50" y="396"/>
                  </a:lnTo>
                  <a:lnTo>
                    <a:pt x="79" y="425"/>
                  </a:lnTo>
                  <a:lnTo>
                    <a:pt x="119" y="455"/>
                  </a:lnTo>
                  <a:lnTo>
                    <a:pt x="159" y="47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84" y="544"/>
                  </a:lnTo>
                  <a:lnTo>
                    <a:pt x="584" y="544"/>
                  </a:lnTo>
                  <a:lnTo>
                    <a:pt x="633" y="544"/>
                  </a:lnTo>
                  <a:lnTo>
                    <a:pt x="673" y="524"/>
                  </a:lnTo>
                  <a:lnTo>
                    <a:pt x="71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01" y="415"/>
                  </a:lnTo>
                  <a:lnTo>
                    <a:pt x="821" y="376"/>
                  </a:lnTo>
                  <a:lnTo>
                    <a:pt x="831" y="336"/>
                  </a:lnTo>
                  <a:lnTo>
                    <a:pt x="831" y="336"/>
                  </a:lnTo>
                  <a:lnTo>
                    <a:pt x="831" y="287"/>
                  </a:lnTo>
                  <a:lnTo>
                    <a:pt x="821" y="238"/>
                  </a:lnTo>
                  <a:lnTo>
                    <a:pt x="811" y="188"/>
                  </a:lnTo>
                  <a:lnTo>
                    <a:pt x="781" y="149"/>
                  </a:lnTo>
                  <a:lnTo>
                    <a:pt x="752" y="109"/>
                  </a:lnTo>
                  <a:lnTo>
                    <a:pt x="712" y="89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4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204fb7e3b45_0_760"/>
            <p:cNvSpPr/>
            <p:nvPr/>
          </p:nvSpPr>
          <p:spPr>
            <a:xfrm>
              <a:off x="4334850" y="4070550"/>
              <a:ext cx="20775" cy="13625"/>
            </a:xfrm>
            <a:custGeom>
              <a:rect b="b" l="l" r="r" t="t"/>
              <a:pathLst>
                <a:path extrusionOk="0" h="545" w="831">
                  <a:moveTo>
                    <a:pt x="198" y="1"/>
                  </a:moveTo>
                  <a:lnTo>
                    <a:pt x="158" y="20"/>
                  </a:lnTo>
                  <a:lnTo>
                    <a:pt x="119" y="30"/>
                  </a:lnTo>
                  <a:lnTo>
                    <a:pt x="79" y="60"/>
                  </a:lnTo>
                  <a:lnTo>
                    <a:pt x="49" y="90"/>
                  </a:lnTo>
                  <a:lnTo>
                    <a:pt x="30" y="129"/>
                  </a:lnTo>
                  <a:lnTo>
                    <a:pt x="10" y="169"/>
                  </a:lnTo>
                  <a:lnTo>
                    <a:pt x="0" y="208"/>
                  </a:lnTo>
                  <a:lnTo>
                    <a:pt x="0" y="258"/>
                  </a:lnTo>
                  <a:lnTo>
                    <a:pt x="0" y="307"/>
                  </a:lnTo>
                  <a:lnTo>
                    <a:pt x="20" y="357"/>
                  </a:lnTo>
                  <a:lnTo>
                    <a:pt x="49" y="396"/>
                  </a:lnTo>
                  <a:lnTo>
                    <a:pt x="79" y="426"/>
                  </a:lnTo>
                  <a:lnTo>
                    <a:pt x="119" y="455"/>
                  </a:lnTo>
                  <a:lnTo>
                    <a:pt x="158" y="47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72" y="525"/>
                  </a:lnTo>
                  <a:lnTo>
                    <a:pt x="712" y="515"/>
                  </a:lnTo>
                  <a:lnTo>
                    <a:pt x="751" y="485"/>
                  </a:lnTo>
                  <a:lnTo>
                    <a:pt x="781" y="455"/>
                  </a:lnTo>
                  <a:lnTo>
                    <a:pt x="801" y="416"/>
                  </a:lnTo>
                  <a:lnTo>
                    <a:pt x="820" y="376"/>
                  </a:lnTo>
                  <a:lnTo>
                    <a:pt x="830" y="337"/>
                  </a:lnTo>
                  <a:lnTo>
                    <a:pt x="830" y="287"/>
                  </a:lnTo>
                  <a:lnTo>
                    <a:pt x="820" y="238"/>
                  </a:lnTo>
                  <a:lnTo>
                    <a:pt x="811" y="188"/>
                  </a:lnTo>
                  <a:lnTo>
                    <a:pt x="781" y="149"/>
                  </a:lnTo>
                  <a:lnTo>
                    <a:pt x="751" y="119"/>
                  </a:lnTo>
                  <a:lnTo>
                    <a:pt x="712" y="90"/>
                  </a:lnTo>
                  <a:lnTo>
                    <a:pt x="672" y="60"/>
                  </a:lnTo>
                  <a:lnTo>
                    <a:pt x="623" y="5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204fb7e3b45_0_760"/>
            <p:cNvSpPr/>
            <p:nvPr/>
          </p:nvSpPr>
          <p:spPr>
            <a:xfrm>
              <a:off x="4334850" y="4070550"/>
              <a:ext cx="20775" cy="13625"/>
            </a:xfrm>
            <a:custGeom>
              <a:rect b="b" l="l" r="r" t="t"/>
              <a:pathLst>
                <a:path extrusionOk="0" fill="none" h="545" w="831">
                  <a:moveTo>
                    <a:pt x="247" y="1"/>
                  </a:moveTo>
                  <a:lnTo>
                    <a:pt x="247" y="1"/>
                  </a:lnTo>
                  <a:lnTo>
                    <a:pt x="198" y="1"/>
                  </a:lnTo>
                  <a:lnTo>
                    <a:pt x="158" y="20"/>
                  </a:lnTo>
                  <a:lnTo>
                    <a:pt x="119" y="30"/>
                  </a:lnTo>
                  <a:lnTo>
                    <a:pt x="79" y="60"/>
                  </a:lnTo>
                  <a:lnTo>
                    <a:pt x="49" y="90"/>
                  </a:lnTo>
                  <a:lnTo>
                    <a:pt x="30" y="129"/>
                  </a:lnTo>
                  <a:lnTo>
                    <a:pt x="10" y="169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58"/>
                  </a:lnTo>
                  <a:lnTo>
                    <a:pt x="0" y="307"/>
                  </a:lnTo>
                  <a:lnTo>
                    <a:pt x="20" y="357"/>
                  </a:lnTo>
                  <a:lnTo>
                    <a:pt x="49" y="396"/>
                  </a:lnTo>
                  <a:lnTo>
                    <a:pt x="79" y="426"/>
                  </a:lnTo>
                  <a:lnTo>
                    <a:pt x="119" y="455"/>
                  </a:lnTo>
                  <a:lnTo>
                    <a:pt x="158" y="47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83" y="544"/>
                  </a:lnTo>
                  <a:lnTo>
                    <a:pt x="583" y="544"/>
                  </a:lnTo>
                  <a:lnTo>
                    <a:pt x="633" y="544"/>
                  </a:lnTo>
                  <a:lnTo>
                    <a:pt x="672" y="525"/>
                  </a:lnTo>
                  <a:lnTo>
                    <a:pt x="712" y="515"/>
                  </a:lnTo>
                  <a:lnTo>
                    <a:pt x="751" y="485"/>
                  </a:lnTo>
                  <a:lnTo>
                    <a:pt x="781" y="455"/>
                  </a:lnTo>
                  <a:lnTo>
                    <a:pt x="801" y="416"/>
                  </a:lnTo>
                  <a:lnTo>
                    <a:pt x="820" y="376"/>
                  </a:lnTo>
                  <a:lnTo>
                    <a:pt x="830" y="337"/>
                  </a:lnTo>
                  <a:lnTo>
                    <a:pt x="830" y="337"/>
                  </a:lnTo>
                  <a:lnTo>
                    <a:pt x="830" y="337"/>
                  </a:lnTo>
                  <a:lnTo>
                    <a:pt x="830" y="287"/>
                  </a:lnTo>
                  <a:lnTo>
                    <a:pt x="820" y="238"/>
                  </a:lnTo>
                  <a:lnTo>
                    <a:pt x="811" y="188"/>
                  </a:lnTo>
                  <a:lnTo>
                    <a:pt x="781" y="149"/>
                  </a:lnTo>
                  <a:lnTo>
                    <a:pt x="751" y="119"/>
                  </a:lnTo>
                  <a:lnTo>
                    <a:pt x="712" y="90"/>
                  </a:lnTo>
                  <a:lnTo>
                    <a:pt x="672" y="60"/>
                  </a:lnTo>
                  <a:lnTo>
                    <a:pt x="623" y="50"/>
                  </a:lnTo>
                  <a:lnTo>
                    <a:pt x="277" y="1"/>
                  </a:lnTo>
                  <a:lnTo>
                    <a:pt x="277" y="1"/>
                  </a:lnTo>
                  <a:lnTo>
                    <a:pt x="24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204fb7e3b45_0_760"/>
            <p:cNvSpPr/>
            <p:nvPr/>
          </p:nvSpPr>
          <p:spPr>
            <a:xfrm>
              <a:off x="4251800" y="4070800"/>
              <a:ext cx="20800" cy="13625"/>
            </a:xfrm>
            <a:custGeom>
              <a:rect b="b" l="l" r="r" t="t"/>
              <a:pathLst>
                <a:path extrusionOk="0" h="545" w="832">
                  <a:moveTo>
                    <a:pt x="248" y="1"/>
                  </a:moveTo>
                  <a:lnTo>
                    <a:pt x="199" y="10"/>
                  </a:lnTo>
                  <a:lnTo>
                    <a:pt x="159" y="20"/>
                  </a:lnTo>
                  <a:lnTo>
                    <a:pt x="119" y="40"/>
                  </a:lnTo>
                  <a:lnTo>
                    <a:pt x="90" y="60"/>
                  </a:lnTo>
                  <a:lnTo>
                    <a:pt x="50" y="99"/>
                  </a:lnTo>
                  <a:lnTo>
                    <a:pt x="30" y="129"/>
                  </a:lnTo>
                  <a:lnTo>
                    <a:pt x="11" y="169"/>
                  </a:lnTo>
                  <a:lnTo>
                    <a:pt x="1" y="218"/>
                  </a:lnTo>
                  <a:lnTo>
                    <a:pt x="1" y="267"/>
                  </a:lnTo>
                  <a:lnTo>
                    <a:pt x="11" y="317"/>
                  </a:lnTo>
                  <a:lnTo>
                    <a:pt x="21" y="356"/>
                  </a:lnTo>
                  <a:lnTo>
                    <a:pt x="50" y="396"/>
                  </a:lnTo>
                  <a:lnTo>
                    <a:pt x="80" y="435"/>
                  </a:lnTo>
                  <a:lnTo>
                    <a:pt x="119" y="465"/>
                  </a:lnTo>
                  <a:lnTo>
                    <a:pt x="159" y="48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73" y="534"/>
                  </a:lnTo>
                  <a:lnTo>
                    <a:pt x="713" y="515"/>
                  </a:lnTo>
                  <a:lnTo>
                    <a:pt x="752" y="485"/>
                  </a:lnTo>
                  <a:lnTo>
                    <a:pt x="782" y="455"/>
                  </a:lnTo>
                  <a:lnTo>
                    <a:pt x="801" y="426"/>
                  </a:lnTo>
                  <a:lnTo>
                    <a:pt x="821" y="386"/>
                  </a:lnTo>
                  <a:lnTo>
                    <a:pt x="831" y="337"/>
                  </a:lnTo>
                  <a:lnTo>
                    <a:pt x="831" y="287"/>
                  </a:lnTo>
                  <a:lnTo>
                    <a:pt x="831" y="238"/>
                  </a:lnTo>
                  <a:lnTo>
                    <a:pt x="811" y="198"/>
                  </a:lnTo>
                  <a:lnTo>
                    <a:pt x="782" y="149"/>
                  </a:lnTo>
                  <a:lnTo>
                    <a:pt x="752" y="119"/>
                  </a:lnTo>
                  <a:lnTo>
                    <a:pt x="713" y="90"/>
                  </a:lnTo>
                  <a:lnTo>
                    <a:pt x="673" y="70"/>
                  </a:lnTo>
                  <a:lnTo>
                    <a:pt x="624" y="60"/>
                  </a:lnTo>
                  <a:lnTo>
                    <a:pt x="278" y="10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204fb7e3b45_0_760"/>
            <p:cNvSpPr/>
            <p:nvPr/>
          </p:nvSpPr>
          <p:spPr>
            <a:xfrm>
              <a:off x="4251800" y="4070800"/>
              <a:ext cx="20800" cy="13625"/>
            </a:xfrm>
            <a:custGeom>
              <a:rect b="b" l="l" r="r" t="t"/>
              <a:pathLst>
                <a:path extrusionOk="0" fill="none" h="545" w="832">
                  <a:moveTo>
                    <a:pt x="248" y="1"/>
                  </a:moveTo>
                  <a:lnTo>
                    <a:pt x="248" y="1"/>
                  </a:lnTo>
                  <a:lnTo>
                    <a:pt x="199" y="10"/>
                  </a:lnTo>
                  <a:lnTo>
                    <a:pt x="159" y="20"/>
                  </a:lnTo>
                  <a:lnTo>
                    <a:pt x="119" y="40"/>
                  </a:lnTo>
                  <a:lnTo>
                    <a:pt x="90" y="60"/>
                  </a:lnTo>
                  <a:lnTo>
                    <a:pt x="50" y="99"/>
                  </a:lnTo>
                  <a:lnTo>
                    <a:pt x="30" y="129"/>
                  </a:lnTo>
                  <a:lnTo>
                    <a:pt x="11" y="169"/>
                  </a:lnTo>
                  <a:lnTo>
                    <a:pt x="1" y="218"/>
                  </a:lnTo>
                  <a:lnTo>
                    <a:pt x="1" y="218"/>
                  </a:lnTo>
                  <a:lnTo>
                    <a:pt x="1" y="267"/>
                  </a:lnTo>
                  <a:lnTo>
                    <a:pt x="11" y="317"/>
                  </a:lnTo>
                  <a:lnTo>
                    <a:pt x="21" y="356"/>
                  </a:lnTo>
                  <a:lnTo>
                    <a:pt x="50" y="396"/>
                  </a:lnTo>
                  <a:lnTo>
                    <a:pt x="80" y="435"/>
                  </a:lnTo>
                  <a:lnTo>
                    <a:pt x="119" y="465"/>
                  </a:lnTo>
                  <a:lnTo>
                    <a:pt x="159" y="48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84" y="544"/>
                  </a:lnTo>
                  <a:lnTo>
                    <a:pt x="584" y="544"/>
                  </a:lnTo>
                  <a:lnTo>
                    <a:pt x="633" y="544"/>
                  </a:lnTo>
                  <a:lnTo>
                    <a:pt x="673" y="534"/>
                  </a:lnTo>
                  <a:lnTo>
                    <a:pt x="713" y="515"/>
                  </a:lnTo>
                  <a:lnTo>
                    <a:pt x="752" y="485"/>
                  </a:lnTo>
                  <a:lnTo>
                    <a:pt x="782" y="455"/>
                  </a:lnTo>
                  <a:lnTo>
                    <a:pt x="801" y="426"/>
                  </a:lnTo>
                  <a:lnTo>
                    <a:pt x="821" y="386"/>
                  </a:lnTo>
                  <a:lnTo>
                    <a:pt x="831" y="337"/>
                  </a:lnTo>
                  <a:lnTo>
                    <a:pt x="831" y="337"/>
                  </a:lnTo>
                  <a:lnTo>
                    <a:pt x="831" y="287"/>
                  </a:lnTo>
                  <a:lnTo>
                    <a:pt x="831" y="238"/>
                  </a:lnTo>
                  <a:lnTo>
                    <a:pt x="811" y="198"/>
                  </a:lnTo>
                  <a:lnTo>
                    <a:pt x="782" y="149"/>
                  </a:lnTo>
                  <a:lnTo>
                    <a:pt x="752" y="119"/>
                  </a:lnTo>
                  <a:lnTo>
                    <a:pt x="713" y="90"/>
                  </a:lnTo>
                  <a:lnTo>
                    <a:pt x="673" y="70"/>
                  </a:lnTo>
                  <a:lnTo>
                    <a:pt x="624" y="60"/>
                  </a:lnTo>
                  <a:lnTo>
                    <a:pt x="278" y="10"/>
                  </a:lnTo>
                  <a:lnTo>
                    <a:pt x="278" y="10"/>
                  </a:lnTo>
                  <a:lnTo>
                    <a:pt x="24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204fb7e3b45_0_760"/>
            <p:cNvSpPr/>
            <p:nvPr/>
          </p:nvSpPr>
          <p:spPr>
            <a:xfrm>
              <a:off x="4081300" y="4071800"/>
              <a:ext cx="20775" cy="13600"/>
            </a:xfrm>
            <a:custGeom>
              <a:rect b="b" l="l" r="r" t="t"/>
              <a:pathLst>
                <a:path extrusionOk="0" h="544" w="831">
                  <a:moveTo>
                    <a:pt x="198" y="0"/>
                  </a:moveTo>
                  <a:lnTo>
                    <a:pt x="159" y="10"/>
                  </a:lnTo>
                  <a:lnTo>
                    <a:pt x="119" y="30"/>
                  </a:lnTo>
                  <a:lnTo>
                    <a:pt x="80" y="59"/>
                  </a:lnTo>
                  <a:lnTo>
                    <a:pt x="50" y="89"/>
                  </a:lnTo>
                  <a:lnTo>
                    <a:pt x="30" y="119"/>
                  </a:lnTo>
                  <a:lnTo>
                    <a:pt x="10" y="15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" y="307"/>
                  </a:lnTo>
                  <a:lnTo>
                    <a:pt x="20" y="346"/>
                  </a:lnTo>
                  <a:lnTo>
                    <a:pt x="40" y="38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59" y="475"/>
                  </a:lnTo>
                  <a:lnTo>
                    <a:pt x="208" y="484"/>
                  </a:lnTo>
                  <a:lnTo>
                    <a:pt x="554" y="534"/>
                  </a:lnTo>
                  <a:lnTo>
                    <a:pt x="584" y="544"/>
                  </a:lnTo>
                  <a:lnTo>
                    <a:pt x="633" y="534"/>
                  </a:lnTo>
                  <a:lnTo>
                    <a:pt x="673" y="524"/>
                  </a:lnTo>
                  <a:lnTo>
                    <a:pt x="712" y="504"/>
                  </a:lnTo>
                  <a:lnTo>
                    <a:pt x="742" y="484"/>
                  </a:lnTo>
                  <a:lnTo>
                    <a:pt x="772" y="445"/>
                  </a:lnTo>
                  <a:lnTo>
                    <a:pt x="801" y="415"/>
                  </a:lnTo>
                  <a:lnTo>
                    <a:pt x="821" y="376"/>
                  </a:lnTo>
                  <a:lnTo>
                    <a:pt x="831" y="326"/>
                  </a:lnTo>
                  <a:lnTo>
                    <a:pt x="831" y="277"/>
                  </a:lnTo>
                  <a:lnTo>
                    <a:pt x="821" y="227"/>
                  </a:lnTo>
                  <a:lnTo>
                    <a:pt x="811" y="188"/>
                  </a:lnTo>
                  <a:lnTo>
                    <a:pt x="781" y="148"/>
                  </a:lnTo>
                  <a:lnTo>
                    <a:pt x="752" y="109"/>
                  </a:lnTo>
                  <a:lnTo>
                    <a:pt x="712" y="79"/>
                  </a:lnTo>
                  <a:lnTo>
                    <a:pt x="673" y="59"/>
                  </a:lnTo>
                  <a:lnTo>
                    <a:pt x="623" y="5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204fb7e3b45_0_760"/>
            <p:cNvSpPr/>
            <p:nvPr/>
          </p:nvSpPr>
          <p:spPr>
            <a:xfrm>
              <a:off x="4081300" y="4071800"/>
              <a:ext cx="20775" cy="13600"/>
            </a:xfrm>
            <a:custGeom>
              <a:rect b="b" l="l" r="r" t="t"/>
              <a:pathLst>
                <a:path extrusionOk="0" fill="none" h="544" w="831">
                  <a:moveTo>
                    <a:pt x="238" y="0"/>
                  </a:moveTo>
                  <a:lnTo>
                    <a:pt x="238" y="0"/>
                  </a:lnTo>
                  <a:lnTo>
                    <a:pt x="198" y="0"/>
                  </a:lnTo>
                  <a:lnTo>
                    <a:pt x="159" y="10"/>
                  </a:lnTo>
                  <a:lnTo>
                    <a:pt x="119" y="30"/>
                  </a:lnTo>
                  <a:lnTo>
                    <a:pt x="80" y="59"/>
                  </a:lnTo>
                  <a:lnTo>
                    <a:pt x="50" y="89"/>
                  </a:lnTo>
                  <a:lnTo>
                    <a:pt x="30" y="119"/>
                  </a:lnTo>
                  <a:lnTo>
                    <a:pt x="10" y="158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" y="307"/>
                  </a:lnTo>
                  <a:lnTo>
                    <a:pt x="20" y="346"/>
                  </a:lnTo>
                  <a:lnTo>
                    <a:pt x="40" y="38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59" y="475"/>
                  </a:lnTo>
                  <a:lnTo>
                    <a:pt x="208" y="484"/>
                  </a:lnTo>
                  <a:lnTo>
                    <a:pt x="554" y="534"/>
                  </a:lnTo>
                  <a:lnTo>
                    <a:pt x="554" y="534"/>
                  </a:lnTo>
                  <a:lnTo>
                    <a:pt x="584" y="544"/>
                  </a:lnTo>
                  <a:lnTo>
                    <a:pt x="584" y="544"/>
                  </a:lnTo>
                  <a:lnTo>
                    <a:pt x="633" y="534"/>
                  </a:lnTo>
                  <a:lnTo>
                    <a:pt x="673" y="524"/>
                  </a:lnTo>
                  <a:lnTo>
                    <a:pt x="712" y="504"/>
                  </a:lnTo>
                  <a:lnTo>
                    <a:pt x="742" y="484"/>
                  </a:lnTo>
                  <a:lnTo>
                    <a:pt x="772" y="445"/>
                  </a:lnTo>
                  <a:lnTo>
                    <a:pt x="801" y="415"/>
                  </a:lnTo>
                  <a:lnTo>
                    <a:pt x="821" y="376"/>
                  </a:lnTo>
                  <a:lnTo>
                    <a:pt x="831" y="326"/>
                  </a:lnTo>
                  <a:lnTo>
                    <a:pt x="831" y="326"/>
                  </a:lnTo>
                  <a:lnTo>
                    <a:pt x="831" y="277"/>
                  </a:lnTo>
                  <a:lnTo>
                    <a:pt x="821" y="227"/>
                  </a:lnTo>
                  <a:lnTo>
                    <a:pt x="811" y="188"/>
                  </a:lnTo>
                  <a:lnTo>
                    <a:pt x="781" y="148"/>
                  </a:lnTo>
                  <a:lnTo>
                    <a:pt x="752" y="109"/>
                  </a:lnTo>
                  <a:lnTo>
                    <a:pt x="712" y="79"/>
                  </a:lnTo>
                  <a:lnTo>
                    <a:pt x="673" y="59"/>
                  </a:lnTo>
                  <a:lnTo>
                    <a:pt x="623" y="5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3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204fb7e3b45_0_760"/>
            <p:cNvSpPr/>
            <p:nvPr/>
          </p:nvSpPr>
          <p:spPr>
            <a:xfrm>
              <a:off x="4172975" y="4091300"/>
              <a:ext cx="21025" cy="13625"/>
            </a:xfrm>
            <a:custGeom>
              <a:rect b="b" l="l" r="r" t="t"/>
              <a:pathLst>
                <a:path extrusionOk="0" h="545" w="841">
                  <a:moveTo>
                    <a:pt x="248" y="1"/>
                  </a:moveTo>
                  <a:lnTo>
                    <a:pt x="208" y="11"/>
                  </a:lnTo>
                  <a:lnTo>
                    <a:pt x="169" y="21"/>
                  </a:lnTo>
                  <a:lnTo>
                    <a:pt x="129" y="41"/>
                  </a:lnTo>
                  <a:lnTo>
                    <a:pt x="90" y="60"/>
                  </a:lnTo>
                  <a:lnTo>
                    <a:pt x="60" y="90"/>
                  </a:lnTo>
                  <a:lnTo>
                    <a:pt x="40" y="129"/>
                  </a:lnTo>
                  <a:lnTo>
                    <a:pt x="20" y="169"/>
                  </a:lnTo>
                  <a:lnTo>
                    <a:pt x="11" y="218"/>
                  </a:lnTo>
                  <a:lnTo>
                    <a:pt x="1" y="268"/>
                  </a:lnTo>
                  <a:lnTo>
                    <a:pt x="11" y="317"/>
                  </a:lnTo>
                  <a:lnTo>
                    <a:pt x="30" y="357"/>
                  </a:lnTo>
                  <a:lnTo>
                    <a:pt x="50" y="396"/>
                  </a:lnTo>
                  <a:lnTo>
                    <a:pt x="90" y="436"/>
                  </a:lnTo>
                  <a:lnTo>
                    <a:pt x="119" y="466"/>
                  </a:lnTo>
                  <a:lnTo>
                    <a:pt x="169" y="485"/>
                  </a:lnTo>
                  <a:lnTo>
                    <a:pt x="218" y="495"/>
                  </a:lnTo>
                  <a:lnTo>
                    <a:pt x="554" y="545"/>
                  </a:lnTo>
                  <a:lnTo>
                    <a:pt x="643" y="545"/>
                  </a:lnTo>
                  <a:lnTo>
                    <a:pt x="683" y="535"/>
                  </a:lnTo>
                  <a:lnTo>
                    <a:pt x="722" y="515"/>
                  </a:lnTo>
                  <a:lnTo>
                    <a:pt x="752" y="485"/>
                  </a:lnTo>
                  <a:lnTo>
                    <a:pt x="782" y="456"/>
                  </a:lnTo>
                  <a:lnTo>
                    <a:pt x="811" y="426"/>
                  </a:lnTo>
                  <a:lnTo>
                    <a:pt x="831" y="377"/>
                  </a:lnTo>
                  <a:lnTo>
                    <a:pt x="841" y="337"/>
                  </a:lnTo>
                  <a:lnTo>
                    <a:pt x="841" y="288"/>
                  </a:lnTo>
                  <a:lnTo>
                    <a:pt x="831" y="238"/>
                  </a:lnTo>
                  <a:lnTo>
                    <a:pt x="821" y="199"/>
                  </a:lnTo>
                  <a:lnTo>
                    <a:pt x="791" y="149"/>
                  </a:lnTo>
                  <a:lnTo>
                    <a:pt x="762" y="120"/>
                  </a:lnTo>
                  <a:lnTo>
                    <a:pt x="722" y="90"/>
                  </a:lnTo>
                  <a:lnTo>
                    <a:pt x="683" y="70"/>
                  </a:lnTo>
                  <a:lnTo>
                    <a:pt x="633" y="60"/>
                  </a:lnTo>
                  <a:lnTo>
                    <a:pt x="287" y="11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204fb7e3b45_0_760"/>
            <p:cNvSpPr/>
            <p:nvPr/>
          </p:nvSpPr>
          <p:spPr>
            <a:xfrm>
              <a:off x="4172975" y="4091300"/>
              <a:ext cx="21025" cy="13625"/>
            </a:xfrm>
            <a:custGeom>
              <a:rect b="b" l="l" r="r" t="t"/>
              <a:pathLst>
                <a:path extrusionOk="0" fill="none" h="545" w="841">
                  <a:moveTo>
                    <a:pt x="248" y="1"/>
                  </a:moveTo>
                  <a:lnTo>
                    <a:pt x="248" y="1"/>
                  </a:lnTo>
                  <a:lnTo>
                    <a:pt x="208" y="11"/>
                  </a:lnTo>
                  <a:lnTo>
                    <a:pt x="169" y="21"/>
                  </a:lnTo>
                  <a:lnTo>
                    <a:pt x="129" y="41"/>
                  </a:lnTo>
                  <a:lnTo>
                    <a:pt x="90" y="60"/>
                  </a:lnTo>
                  <a:lnTo>
                    <a:pt x="60" y="90"/>
                  </a:lnTo>
                  <a:lnTo>
                    <a:pt x="40" y="129"/>
                  </a:lnTo>
                  <a:lnTo>
                    <a:pt x="20" y="169"/>
                  </a:lnTo>
                  <a:lnTo>
                    <a:pt x="11" y="218"/>
                  </a:lnTo>
                  <a:lnTo>
                    <a:pt x="11" y="218"/>
                  </a:lnTo>
                  <a:lnTo>
                    <a:pt x="1" y="268"/>
                  </a:lnTo>
                  <a:lnTo>
                    <a:pt x="11" y="317"/>
                  </a:lnTo>
                  <a:lnTo>
                    <a:pt x="30" y="357"/>
                  </a:lnTo>
                  <a:lnTo>
                    <a:pt x="50" y="396"/>
                  </a:lnTo>
                  <a:lnTo>
                    <a:pt x="90" y="436"/>
                  </a:lnTo>
                  <a:lnTo>
                    <a:pt x="119" y="466"/>
                  </a:lnTo>
                  <a:lnTo>
                    <a:pt x="169" y="485"/>
                  </a:lnTo>
                  <a:lnTo>
                    <a:pt x="218" y="495"/>
                  </a:lnTo>
                  <a:lnTo>
                    <a:pt x="554" y="545"/>
                  </a:lnTo>
                  <a:lnTo>
                    <a:pt x="554" y="545"/>
                  </a:lnTo>
                  <a:lnTo>
                    <a:pt x="594" y="545"/>
                  </a:lnTo>
                  <a:lnTo>
                    <a:pt x="594" y="545"/>
                  </a:lnTo>
                  <a:lnTo>
                    <a:pt x="643" y="545"/>
                  </a:lnTo>
                  <a:lnTo>
                    <a:pt x="683" y="535"/>
                  </a:lnTo>
                  <a:lnTo>
                    <a:pt x="722" y="515"/>
                  </a:lnTo>
                  <a:lnTo>
                    <a:pt x="752" y="485"/>
                  </a:lnTo>
                  <a:lnTo>
                    <a:pt x="782" y="456"/>
                  </a:lnTo>
                  <a:lnTo>
                    <a:pt x="811" y="426"/>
                  </a:lnTo>
                  <a:lnTo>
                    <a:pt x="831" y="377"/>
                  </a:lnTo>
                  <a:lnTo>
                    <a:pt x="841" y="337"/>
                  </a:lnTo>
                  <a:lnTo>
                    <a:pt x="841" y="337"/>
                  </a:lnTo>
                  <a:lnTo>
                    <a:pt x="841" y="288"/>
                  </a:lnTo>
                  <a:lnTo>
                    <a:pt x="831" y="238"/>
                  </a:lnTo>
                  <a:lnTo>
                    <a:pt x="821" y="199"/>
                  </a:lnTo>
                  <a:lnTo>
                    <a:pt x="791" y="149"/>
                  </a:lnTo>
                  <a:lnTo>
                    <a:pt x="762" y="120"/>
                  </a:lnTo>
                  <a:lnTo>
                    <a:pt x="722" y="90"/>
                  </a:lnTo>
                  <a:lnTo>
                    <a:pt x="683" y="70"/>
                  </a:lnTo>
                  <a:lnTo>
                    <a:pt x="633" y="60"/>
                  </a:lnTo>
                  <a:lnTo>
                    <a:pt x="287" y="11"/>
                  </a:lnTo>
                  <a:lnTo>
                    <a:pt x="287" y="11"/>
                  </a:lnTo>
                  <a:lnTo>
                    <a:pt x="24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204fb7e3b45_0_760"/>
            <p:cNvSpPr/>
            <p:nvPr/>
          </p:nvSpPr>
          <p:spPr>
            <a:xfrm>
              <a:off x="4051650" y="4016675"/>
              <a:ext cx="21025" cy="13625"/>
            </a:xfrm>
            <a:custGeom>
              <a:rect b="b" l="l" r="r" t="t"/>
              <a:pathLst>
                <a:path extrusionOk="0" h="545" w="841">
                  <a:moveTo>
                    <a:pt x="208" y="1"/>
                  </a:moveTo>
                  <a:lnTo>
                    <a:pt x="159" y="11"/>
                  </a:lnTo>
                  <a:lnTo>
                    <a:pt x="119" y="31"/>
                  </a:lnTo>
                  <a:lnTo>
                    <a:pt x="89" y="60"/>
                  </a:lnTo>
                  <a:lnTo>
                    <a:pt x="60" y="90"/>
                  </a:lnTo>
                  <a:lnTo>
                    <a:pt x="30" y="120"/>
                  </a:lnTo>
                  <a:lnTo>
                    <a:pt x="10" y="169"/>
                  </a:lnTo>
                  <a:lnTo>
                    <a:pt x="0" y="208"/>
                  </a:lnTo>
                  <a:lnTo>
                    <a:pt x="0" y="258"/>
                  </a:lnTo>
                  <a:lnTo>
                    <a:pt x="10" y="307"/>
                  </a:lnTo>
                  <a:lnTo>
                    <a:pt x="20" y="347"/>
                  </a:lnTo>
                  <a:lnTo>
                    <a:pt x="50" y="396"/>
                  </a:lnTo>
                  <a:lnTo>
                    <a:pt x="80" y="426"/>
                  </a:lnTo>
                  <a:lnTo>
                    <a:pt x="119" y="456"/>
                  </a:lnTo>
                  <a:lnTo>
                    <a:pt x="159" y="475"/>
                  </a:lnTo>
                  <a:lnTo>
                    <a:pt x="208" y="485"/>
                  </a:lnTo>
                  <a:lnTo>
                    <a:pt x="554" y="535"/>
                  </a:lnTo>
                  <a:lnTo>
                    <a:pt x="594" y="545"/>
                  </a:lnTo>
                  <a:lnTo>
                    <a:pt x="633" y="535"/>
                  </a:lnTo>
                  <a:lnTo>
                    <a:pt x="673" y="525"/>
                  </a:lnTo>
                  <a:lnTo>
                    <a:pt x="712" y="505"/>
                  </a:lnTo>
                  <a:lnTo>
                    <a:pt x="752" y="485"/>
                  </a:lnTo>
                  <a:lnTo>
                    <a:pt x="781" y="456"/>
                  </a:lnTo>
                  <a:lnTo>
                    <a:pt x="811" y="416"/>
                  </a:lnTo>
                  <a:lnTo>
                    <a:pt x="821" y="376"/>
                  </a:lnTo>
                  <a:lnTo>
                    <a:pt x="831" y="327"/>
                  </a:lnTo>
                  <a:lnTo>
                    <a:pt x="841" y="278"/>
                  </a:lnTo>
                  <a:lnTo>
                    <a:pt x="831" y="228"/>
                  </a:lnTo>
                  <a:lnTo>
                    <a:pt x="811" y="189"/>
                  </a:lnTo>
                  <a:lnTo>
                    <a:pt x="791" y="149"/>
                  </a:lnTo>
                  <a:lnTo>
                    <a:pt x="752" y="110"/>
                  </a:lnTo>
                  <a:lnTo>
                    <a:pt x="722" y="80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204fb7e3b45_0_760"/>
            <p:cNvSpPr/>
            <p:nvPr/>
          </p:nvSpPr>
          <p:spPr>
            <a:xfrm>
              <a:off x="4051650" y="4016675"/>
              <a:ext cx="21025" cy="13625"/>
            </a:xfrm>
            <a:custGeom>
              <a:rect b="b" l="l" r="r" t="t"/>
              <a:pathLst>
                <a:path extrusionOk="0" fill="none" h="545" w="841">
                  <a:moveTo>
                    <a:pt x="248" y="1"/>
                  </a:moveTo>
                  <a:lnTo>
                    <a:pt x="248" y="1"/>
                  </a:lnTo>
                  <a:lnTo>
                    <a:pt x="208" y="1"/>
                  </a:lnTo>
                  <a:lnTo>
                    <a:pt x="159" y="11"/>
                  </a:lnTo>
                  <a:lnTo>
                    <a:pt x="119" y="31"/>
                  </a:lnTo>
                  <a:lnTo>
                    <a:pt x="89" y="60"/>
                  </a:lnTo>
                  <a:lnTo>
                    <a:pt x="60" y="90"/>
                  </a:lnTo>
                  <a:lnTo>
                    <a:pt x="30" y="120"/>
                  </a:lnTo>
                  <a:lnTo>
                    <a:pt x="10" y="169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58"/>
                  </a:lnTo>
                  <a:lnTo>
                    <a:pt x="10" y="307"/>
                  </a:lnTo>
                  <a:lnTo>
                    <a:pt x="20" y="347"/>
                  </a:lnTo>
                  <a:lnTo>
                    <a:pt x="50" y="396"/>
                  </a:lnTo>
                  <a:lnTo>
                    <a:pt x="80" y="426"/>
                  </a:lnTo>
                  <a:lnTo>
                    <a:pt x="119" y="456"/>
                  </a:lnTo>
                  <a:lnTo>
                    <a:pt x="159" y="475"/>
                  </a:lnTo>
                  <a:lnTo>
                    <a:pt x="208" y="485"/>
                  </a:lnTo>
                  <a:lnTo>
                    <a:pt x="554" y="535"/>
                  </a:lnTo>
                  <a:lnTo>
                    <a:pt x="554" y="535"/>
                  </a:lnTo>
                  <a:lnTo>
                    <a:pt x="594" y="545"/>
                  </a:lnTo>
                  <a:lnTo>
                    <a:pt x="594" y="545"/>
                  </a:lnTo>
                  <a:lnTo>
                    <a:pt x="633" y="535"/>
                  </a:lnTo>
                  <a:lnTo>
                    <a:pt x="673" y="525"/>
                  </a:lnTo>
                  <a:lnTo>
                    <a:pt x="712" y="505"/>
                  </a:lnTo>
                  <a:lnTo>
                    <a:pt x="752" y="485"/>
                  </a:lnTo>
                  <a:lnTo>
                    <a:pt x="781" y="456"/>
                  </a:lnTo>
                  <a:lnTo>
                    <a:pt x="811" y="416"/>
                  </a:lnTo>
                  <a:lnTo>
                    <a:pt x="821" y="376"/>
                  </a:lnTo>
                  <a:lnTo>
                    <a:pt x="831" y="327"/>
                  </a:lnTo>
                  <a:lnTo>
                    <a:pt x="831" y="327"/>
                  </a:lnTo>
                  <a:lnTo>
                    <a:pt x="841" y="278"/>
                  </a:lnTo>
                  <a:lnTo>
                    <a:pt x="831" y="228"/>
                  </a:lnTo>
                  <a:lnTo>
                    <a:pt x="811" y="189"/>
                  </a:lnTo>
                  <a:lnTo>
                    <a:pt x="791" y="149"/>
                  </a:lnTo>
                  <a:lnTo>
                    <a:pt x="752" y="110"/>
                  </a:lnTo>
                  <a:lnTo>
                    <a:pt x="722" y="80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24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204fb7e3b45_0_760"/>
            <p:cNvSpPr/>
            <p:nvPr/>
          </p:nvSpPr>
          <p:spPr>
            <a:xfrm>
              <a:off x="4012100" y="3969725"/>
              <a:ext cx="20800" cy="13625"/>
            </a:xfrm>
            <a:custGeom>
              <a:rect b="b" l="l" r="r" t="t"/>
              <a:pathLst>
                <a:path extrusionOk="0" h="545" w="832">
                  <a:moveTo>
                    <a:pt x="199" y="1"/>
                  </a:moveTo>
                  <a:lnTo>
                    <a:pt x="159" y="11"/>
                  </a:lnTo>
                  <a:lnTo>
                    <a:pt x="120" y="30"/>
                  </a:lnTo>
                  <a:lnTo>
                    <a:pt x="80" y="60"/>
                  </a:lnTo>
                  <a:lnTo>
                    <a:pt x="50" y="90"/>
                  </a:lnTo>
                  <a:lnTo>
                    <a:pt x="31" y="129"/>
                  </a:lnTo>
                  <a:lnTo>
                    <a:pt x="11" y="169"/>
                  </a:lnTo>
                  <a:lnTo>
                    <a:pt x="1" y="208"/>
                  </a:lnTo>
                  <a:lnTo>
                    <a:pt x="1" y="258"/>
                  </a:lnTo>
                  <a:lnTo>
                    <a:pt x="1" y="307"/>
                  </a:lnTo>
                  <a:lnTo>
                    <a:pt x="21" y="357"/>
                  </a:lnTo>
                  <a:lnTo>
                    <a:pt x="50" y="396"/>
                  </a:lnTo>
                  <a:lnTo>
                    <a:pt x="80" y="426"/>
                  </a:lnTo>
                  <a:lnTo>
                    <a:pt x="120" y="456"/>
                  </a:lnTo>
                  <a:lnTo>
                    <a:pt x="159" y="475"/>
                  </a:lnTo>
                  <a:lnTo>
                    <a:pt x="209" y="495"/>
                  </a:lnTo>
                  <a:lnTo>
                    <a:pt x="554" y="544"/>
                  </a:lnTo>
                  <a:lnTo>
                    <a:pt x="584" y="544"/>
                  </a:lnTo>
                  <a:lnTo>
                    <a:pt x="634" y="535"/>
                  </a:lnTo>
                  <a:lnTo>
                    <a:pt x="673" y="525"/>
                  </a:lnTo>
                  <a:lnTo>
                    <a:pt x="713" y="505"/>
                  </a:lnTo>
                  <a:lnTo>
                    <a:pt x="752" y="485"/>
                  </a:lnTo>
                  <a:lnTo>
                    <a:pt x="782" y="456"/>
                  </a:lnTo>
                  <a:lnTo>
                    <a:pt x="802" y="416"/>
                  </a:lnTo>
                  <a:lnTo>
                    <a:pt x="821" y="376"/>
                  </a:lnTo>
                  <a:lnTo>
                    <a:pt x="831" y="327"/>
                  </a:lnTo>
                  <a:lnTo>
                    <a:pt x="831" y="278"/>
                  </a:lnTo>
                  <a:lnTo>
                    <a:pt x="831" y="238"/>
                  </a:lnTo>
                  <a:lnTo>
                    <a:pt x="811" y="189"/>
                  </a:lnTo>
                  <a:lnTo>
                    <a:pt x="782" y="149"/>
                  </a:lnTo>
                  <a:lnTo>
                    <a:pt x="752" y="110"/>
                  </a:lnTo>
                  <a:lnTo>
                    <a:pt x="713" y="80"/>
                  </a:lnTo>
                  <a:lnTo>
                    <a:pt x="673" y="60"/>
                  </a:lnTo>
                  <a:lnTo>
                    <a:pt x="624" y="50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204fb7e3b45_0_760"/>
            <p:cNvSpPr/>
            <p:nvPr/>
          </p:nvSpPr>
          <p:spPr>
            <a:xfrm>
              <a:off x="4012100" y="3969725"/>
              <a:ext cx="20800" cy="13625"/>
            </a:xfrm>
            <a:custGeom>
              <a:rect b="b" l="l" r="r" t="t"/>
              <a:pathLst>
                <a:path extrusionOk="0" fill="none" h="545" w="832">
                  <a:moveTo>
                    <a:pt x="248" y="1"/>
                  </a:moveTo>
                  <a:lnTo>
                    <a:pt x="248" y="1"/>
                  </a:lnTo>
                  <a:lnTo>
                    <a:pt x="199" y="1"/>
                  </a:lnTo>
                  <a:lnTo>
                    <a:pt x="159" y="11"/>
                  </a:lnTo>
                  <a:lnTo>
                    <a:pt x="120" y="30"/>
                  </a:lnTo>
                  <a:lnTo>
                    <a:pt x="80" y="60"/>
                  </a:lnTo>
                  <a:lnTo>
                    <a:pt x="50" y="90"/>
                  </a:lnTo>
                  <a:lnTo>
                    <a:pt x="31" y="129"/>
                  </a:lnTo>
                  <a:lnTo>
                    <a:pt x="11" y="169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1" y="258"/>
                  </a:lnTo>
                  <a:lnTo>
                    <a:pt x="1" y="307"/>
                  </a:lnTo>
                  <a:lnTo>
                    <a:pt x="21" y="357"/>
                  </a:lnTo>
                  <a:lnTo>
                    <a:pt x="50" y="396"/>
                  </a:lnTo>
                  <a:lnTo>
                    <a:pt x="80" y="426"/>
                  </a:lnTo>
                  <a:lnTo>
                    <a:pt x="120" y="456"/>
                  </a:lnTo>
                  <a:lnTo>
                    <a:pt x="159" y="475"/>
                  </a:lnTo>
                  <a:lnTo>
                    <a:pt x="209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84" y="544"/>
                  </a:lnTo>
                  <a:lnTo>
                    <a:pt x="584" y="544"/>
                  </a:lnTo>
                  <a:lnTo>
                    <a:pt x="634" y="535"/>
                  </a:lnTo>
                  <a:lnTo>
                    <a:pt x="673" y="525"/>
                  </a:lnTo>
                  <a:lnTo>
                    <a:pt x="713" y="505"/>
                  </a:lnTo>
                  <a:lnTo>
                    <a:pt x="752" y="485"/>
                  </a:lnTo>
                  <a:lnTo>
                    <a:pt x="782" y="456"/>
                  </a:lnTo>
                  <a:lnTo>
                    <a:pt x="802" y="416"/>
                  </a:lnTo>
                  <a:lnTo>
                    <a:pt x="821" y="376"/>
                  </a:lnTo>
                  <a:lnTo>
                    <a:pt x="831" y="327"/>
                  </a:lnTo>
                  <a:lnTo>
                    <a:pt x="831" y="327"/>
                  </a:lnTo>
                  <a:lnTo>
                    <a:pt x="831" y="278"/>
                  </a:lnTo>
                  <a:lnTo>
                    <a:pt x="831" y="238"/>
                  </a:lnTo>
                  <a:lnTo>
                    <a:pt x="811" y="189"/>
                  </a:lnTo>
                  <a:lnTo>
                    <a:pt x="782" y="149"/>
                  </a:lnTo>
                  <a:lnTo>
                    <a:pt x="752" y="110"/>
                  </a:lnTo>
                  <a:lnTo>
                    <a:pt x="713" y="80"/>
                  </a:lnTo>
                  <a:lnTo>
                    <a:pt x="673" y="60"/>
                  </a:lnTo>
                  <a:lnTo>
                    <a:pt x="624" y="50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4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204fb7e3b45_0_760"/>
            <p:cNvSpPr/>
            <p:nvPr/>
          </p:nvSpPr>
          <p:spPr>
            <a:xfrm>
              <a:off x="3942925" y="4000625"/>
              <a:ext cx="21025" cy="13625"/>
            </a:xfrm>
            <a:custGeom>
              <a:rect b="b" l="l" r="r" t="t"/>
              <a:pathLst>
                <a:path extrusionOk="0" h="545" w="841">
                  <a:moveTo>
                    <a:pt x="247" y="0"/>
                  </a:moveTo>
                  <a:lnTo>
                    <a:pt x="208" y="10"/>
                  </a:lnTo>
                  <a:lnTo>
                    <a:pt x="158" y="20"/>
                  </a:lnTo>
                  <a:lnTo>
                    <a:pt x="119" y="40"/>
                  </a:lnTo>
                  <a:lnTo>
                    <a:pt x="89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0" y="218"/>
                  </a:lnTo>
                  <a:lnTo>
                    <a:pt x="0" y="26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79" y="435"/>
                  </a:lnTo>
                  <a:lnTo>
                    <a:pt x="119" y="465"/>
                  </a:lnTo>
                  <a:lnTo>
                    <a:pt x="168" y="485"/>
                  </a:lnTo>
                  <a:lnTo>
                    <a:pt x="218" y="495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82" y="534"/>
                  </a:lnTo>
                  <a:lnTo>
                    <a:pt x="72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6"/>
                  </a:lnTo>
                  <a:lnTo>
                    <a:pt x="821" y="376"/>
                  </a:lnTo>
                  <a:lnTo>
                    <a:pt x="840" y="336"/>
                  </a:lnTo>
                  <a:lnTo>
                    <a:pt x="840" y="287"/>
                  </a:lnTo>
                  <a:lnTo>
                    <a:pt x="831" y="238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1" y="119"/>
                  </a:lnTo>
                  <a:lnTo>
                    <a:pt x="722" y="89"/>
                  </a:lnTo>
                  <a:lnTo>
                    <a:pt x="672" y="70"/>
                  </a:lnTo>
                  <a:lnTo>
                    <a:pt x="623" y="6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204fb7e3b45_0_760"/>
            <p:cNvSpPr/>
            <p:nvPr/>
          </p:nvSpPr>
          <p:spPr>
            <a:xfrm>
              <a:off x="3942925" y="4000625"/>
              <a:ext cx="21025" cy="13625"/>
            </a:xfrm>
            <a:custGeom>
              <a:rect b="b" l="l" r="r" t="t"/>
              <a:pathLst>
                <a:path extrusionOk="0" fill="none" h="545" w="841">
                  <a:moveTo>
                    <a:pt x="247" y="0"/>
                  </a:moveTo>
                  <a:lnTo>
                    <a:pt x="247" y="0"/>
                  </a:lnTo>
                  <a:lnTo>
                    <a:pt x="208" y="10"/>
                  </a:lnTo>
                  <a:lnTo>
                    <a:pt x="158" y="20"/>
                  </a:lnTo>
                  <a:lnTo>
                    <a:pt x="119" y="40"/>
                  </a:lnTo>
                  <a:lnTo>
                    <a:pt x="89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6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79" y="435"/>
                  </a:lnTo>
                  <a:lnTo>
                    <a:pt x="119" y="465"/>
                  </a:lnTo>
                  <a:lnTo>
                    <a:pt x="168" y="485"/>
                  </a:lnTo>
                  <a:lnTo>
                    <a:pt x="218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93" y="544"/>
                  </a:lnTo>
                  <a:lnTo>
                    <a:pt x="593" y="544"/>
                  </a:lnTo>
                  <a:lnTo>
                    <a:pt x="633" y="544"/>
                  </a:lnTo>
                  <a:lnTo>
                    <a:pt x="682" y="534"/>
                  </a:lnTo>
                  <a:lnTo>
                    <a:pt x="72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6"/>
                  </a:lnTo>
                  <a:lnTo>
                    <a:pt x="821" y="376"/>
                  </a:lnTo>
                  <a:lnTo>
                    <a:pt x="840" y="336"/>
                  </a:lnTo>
                  <a:lnTo>
                    <a:pt x="840" y="336"/>
                  </a:lnTo>
                  <a:lnTo>
                    <a:pt x="840" y="287"/>
                  </a:lnTo>
                  <a:lnTo>
                    <a:pt x="831" y="238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1" y="119"/>
                  </a:lnTo>
                  <a:lnTo>
                    <a:pt x="722" y="89"/>
                  </a:lnTo>
                  <a:lnTo>
                    <a:pt x="672" y="70"/>
                  </a:lnTo>
                  <a:lnTo>
                    <a:pt x="623" y="6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4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204fb7e3b45_0_760"/>
            <p:cNvSpPr/>
            <p:nvPr/>
          </p:nvSpPr>
          <p:spPr>
            <a:xfrm>
              <a:off x="3631325" y="2004225"/>
              <a:ext cx="1593875" cy="1476500"/>
            </a:xfrm>
            <a:custGeom>
              <a:rect b="b" l="l" r="r" t="t"/>
              <a:pathLst>
                <a:path extrusionOk="0" h="59060" w="63755">
                  <a:moveTo>
                    <a:pt x="25186" y="0"/>
                  </a:moveTo>
                  <a:lnTo>
                    <a:pt x="24958" y="10"/>
                  </a:lnTo>
                  <a:lnTo>
                    <a:pt x="24731" y="30"/>
                  </a:lnTo>
                  <a:lnTo>
                    <a:pt x="24504" y="49"/>
                  </a:lnTo>
                  <a:lnTo>
                    <a:pt x="24266" y="79"/>
                  </a:lnTo>
                  <a:lnTo>
                    <a:pt x="24029" y="109"/>
                  </a:lnTo>
                  <a:lnTo>
                    <a:pt x="23792" y="158"/>
                  </a:lnTo>
                  <a:lnTo>
                    <a:pt x="23545" y="208"/>
                  </a:lnTo>
                  <a:lnTo>
                    <a:pt x="23298" y="257"/>
                  </a:lnTo>
                  <a:lnTo>
                    <a:pt x="23051" y="326"/>
                  </a:lnTo>
                  <a:lnTo>
                    <a:pt x="22794" y="395"/>
                  </a:lnTo>
                  <a:lnTo>
                    <a:pt x="22537" y="475"/>
                  </a:lnTo>
                  <a:lnTo>
                    <a:pt x="22270" y="563"/>
                  </a:lnTo>
                  <a:lnTo>
                    <a:pt x="22003" y="662"/>
                  </a:lnTo>
                  <a:lnTo>
                    <a:pt x="21736" y="761"/>
                  </a:lnTo>
                  <a:lnTo>
                    <a:pt x="21459" y="880"/>
                  </a:lnTo>
                  <a:lnTo>
                    <a:pt x="21182" y="998"/>
                  </a:lnTo>
                  <a:lnTo>
                    <a:pt x="20629" y="1236"/>
                  </a:lnTo>
                  <a:lnTo>
                    <a:pt x="20115" y="1433"/>
                  </a:lnTo>
                  <a:lnTo>
                    <a:pt x="19631" y="1601"/>
                  </a:lnTo>
                  <a:lnTo>
                    <a:pt x="19176" y="1740"/>
                  </a:lnTo>
                  <a:lnTo>
                    <a:pt x="18741" y="1848"/>
                  </a:lnTo>
                  <a:lnTo>
                    <a:pt x="18336" y="1937"/>
                  </a:lnTo>
                  <a:lnTo>
                    <a:pt x="17950" y="2007"/>
                  </a:lnTo>
                  <a:lnTo>
                    <a:pt x="17575" y="2066"/>
                  </a:lnTo>
                  <a:lnTo>
                    <a:pt x="17229" y="2096"/>
                  </a:lnTo>
                  <a:lnTo>
                    <a:pt x="16883" y="2125"/>
                  </a:lnTo>
                  <a:lnTo>
                    <a:pt x="16556" y="2135"/>
                  </a:lnTo>
                  <a:lnTo>
                    <a:pt x="16240" y="2145"/>
                  </a:lnTo>
                  <a:lnTo>
                    <a:pt x="15617" y="2155"/>
                  </a:lnTo>
                  <a:lnTo>
                    <a:pt x="15015" y="2165"/>
                  </a:lnTo>
                  <a:lnTo>
                    <a:pt x="14708" y="2175"/>
                  </a:lnTo>
                  <a:lnTo>
                    <a:pt x="14402" y="2204"/>
                  </a:lnTo>
                  <a:lnTo>
                    <a:pt x="14085" y="2234"/>
                  </a:lnTo>
                  <a:lnTo>
                    <a:pt x="13759" y="2293"/>
                  </a:lnTo>
                  <a:lnTo>
                    <a:pt x="13423" y="2362"/>
                  </a:lnTo>
                  <a:lnTo>
                    <a:pt x="13077" y="2451"/>
                  </a:lnTo>
                  <a:lnTo>
                    <a:pt x="12711" y="2570"/>
                  </a:lnTo>
                  <a:lnTo>
                    <a:pt x="12336" y="2708"/>
                  </a:lnTo>
                  <a:lnTo>
                    <a:pt x="11931" y="2876"/>
                  </a:lnTo>
                  <a:lnTo>
                    <a:pt x="11506" y="3074"/>
                  </a:lnTo>
                  <a:lnTo>
                    <a:pt x="11061" y="3311"/>
                  </a:lnTo>
                  <a:lnTo>
                    <a:pt x="10586" y="3588"/>
                  </a:lnTo>
                  <a:lnTo>
                    <a:pt x="10082" y="3904"/>
                  </a:lnTo>
                  <a:lnTo>
                    <a:pt x="9548" y="4260"/>
                  </a:lnTo>
                  <a:lnTo>
                    <a:pt x="8985" y="4656"/>
                  </a:lnTo>
                  <a:lnTo>
                    <a:pt x="8372" y="5110"/>
                  </a:lnTo>
                  <a:lnTo>
                    <a:pt x="8066" y="5348"/>
                  </a:lnTo>
                  <a:lnTo>
                    <a:pt x="7769" y="5585"/>
                  </a:lnTo>
                  <a:lnTo>
                    <a:pt x="7473" y="5842"/>
                  </a:lnTo>
                  <a:lnTo>
                    <a:pt x="7186" y="6089"/>
                  </a:lnTo>
                  <a:lnTo>
                    <a:pt x="6909" y="6346"/>
                  </a:lnTo>
                  <a:lnTo>
                    <a:pt x="6633" y="6613"/>
                  </a:lnTo>
                  <a:lnTo>
                    <a:pt x="6366" y="6880"/>
                  </a:lnTo>
                  <a:lnTo>
                    <a:pt x="6109" y="7146"/>
                  </a:lnTo>
                  <a:lnTo>
                    <a:pt x="5862" y="7423"/>
                  </a:lnTo>
                  <a:lnTo>
                    <a:pt x="5614" y="7710"/>
                  </a:lnTo>
                  <a:lnTo>
                    <a:pt x="5367" y="7987"/>
                  </a:lnTo>
                  <a:lnTo>
                    <a:pt x="5140" y="8273"/>
                  </a:lnTo>
                  <a:lnTo>
                    <a:pt x="4913" y="8570"/>
                  </a:lnTo>
                  <a:lnTo>
                    <a:pt x="4695" y="8866"/>
                  </a:lnTo>
                  <a:lnTo>
                    <a:pt x="4478" y="9163"/>
                  </a:lnTo>
                  <a:lnTo>
                    <a:pt x="4270" y="9459"/>
                  </a:lnTo>
                  <a:lnTo>
                    <a:pt x="4063" y="9766"/>
                  </a:lnTo>
                  <a:lnTo>
                    <a:pt x="3865" y="10072"/>
                  </a:lnTo>
                  <a:lnTo>
                    <a:pt x="3677" y="10389"/>
                  </a:lnTo>
                  <a:lnTo>
                    <a:pt x="3489" y="10705"/>
                  </a:lnTo>
                  <a:lnTo>
                    <a:pt x="3311" y="11021"/>
                  </a:lnTo>
                  <a:lnTo>
                    <a:pt x="3143" y="11347"/>
                  </a:lnTo>
                  <a:lnTo>
                    <a:pt x="2975" y="11664"/>
                  </a:lnTo>
                  <a:lnTo>
                    <a:pt x="2807" y="12000"/>
                  </a:lnTo>
                  <a:lnTo>
                    <a:pt x="2649" y="12326"/>
                  </a:lnTo>
                  <a:lnTo>
                    <a:pt x="2501" y="12662"/>
                  </a:lnTo>
                  <a:lnTo>
                    <a:pt x="2214" y="13334"/>
                  </a:lnTo>
                  <a:lnTo>
                    <a:pt x="1947" y="14016"/>
                  </a:lnTo>
                  <a:lnTo>
                    <a:pt x="1700" y="14708"/>
                  </a:lnTo>
                  <a:lnTo>
                    <a:pt x="1473" y="15410"/>
                  </a:lnTo>
                  <a:lnTo>
                    <a:pt x="1265" y="16112"/>
                  </a:lnTo>
                  <a:lnTo>
                    <a:pt x="1068" y="16833"/>
                  </a:lnTo>
                  <a:lnTo>
                    <a:pt x="900" y="17555"/>
                  </a:lnTo>
                  <a:lnTo>
                    <a:pt x="741" y="18276"/>
                  </a:lnTo>
                  <a:lnTo>
                    <a:pt x="603" y="19008"/>
                  </a:lnTo>
                  <a:lnTo>
                    <a:pt x="484" y="19749"/>
                  </a:lnTo>
                  <a:lnTo>
                    <a:pt x="376" y="20490"/>
                  </a:lnTo>
                  <a:lnTo>
                    <a:pt x="287" y="21232"/>
                  </a:lnTo>
                  <a:lnTo>
                    <a:pt x="208" y="21973"/>
                  </a:lnTo>
                  <a:lnTo>
                    <a:pt x="138" y="22714"/>
                  </a:lnTo>
                  <a:lnTo>
                    <a:pt x="89" y="23466"/>
                  </a:lnTo>
                  <a:lnTo>
                    <a:pt x="49" y="24207"/>
                  </a:lnTo>
                  <a:lnTo>
                    <a:pt x="20" y="24958"/>
                  </a:lnTo>
                  <a:lnTo>
                    <a:pt x="0" y="25700"/>
                  </a:lnTo>
                  <a:lnTo>
                    <a:pt x="0" y="26441"/>
                  </a:lnTo>
                  <a:lnTo>
                    <a:pt x="10" y="27202"/>
                  </a:lnTo>
                  <a:lnTo>
                    <a:pt x="30" y="27993"/>
                  </a:lnTo>
                  <a:lnTo>
                    <a:pt x="59" y="28813"/>
                  </a:lnTo>
                  <a:lnTo>
                    <a:pt x="109" y="29663"/>
                  </a:lnTo>
                  <a:lnTo>
                    <a:pt x="178" y="30533"/>
                  </a:lnTo>
                  <a:lnTo>
                    <a:pt x="247" y="31423"/>
                  </a:lnTo>
                  <a:lnTo>
                    <a:pt x="336" y="32332"/>
                  </a:lnTo>
                  <a:lnTo>
                    <a:pt x="425" y="33261"/>
                  </a:lnTo>
                  <a:lnTo>
                    <a:pt x="534" y="34190"/>
                  </a:lnTo>
                  <a:lnTo>
                    <a:pt x="652" y="35129"/>
                  </a:lnTo>
                  <a:lnTo>
                    <a:pt x="781" y="36078"/>
                  </a:lnTo>
                  <a:lnTo>
                    <a:pt x="919" y="37027"/>
                  </a:lnTo>
                  <a:lnTo>
                    <a:pt x="1058" y="37976"/>
                  </a:lnTo>
                  <a:lnTo>
                    <a:pt x="1216" y="38915"/>
                  </a:lnTo>
                  <a:lnTo>
                    <a:pt x="1374" y="39844"/>
                  </a:lnTo>
                  <a:lnTo>
                    <a:pt x="1542" y="40763"/>
                  </a:lnTo>
                  <a:lnTo>
                    <a:pt x="1710" y="41673"/>
                  </a:lnTo>
                  <a:lnTo>
                    <a:pt x="1898" y="42562"/>
                  </a:lnTo>
                  <a:lnTo>
                    <a:pt x="2076" y="43432"/>
                  </a:lnTo>
                  <a:lnTo>
                    <a:pt x="2273" y="44282"/>
                  </a:lnTo>
                  <a:lnTo>
                    <a:pt x="2461" y="45093"/>
                  </a:lnTo>
                  <a:lnTo>
                    <a:pt x="2659" y="45884"/>
                  </a:lnTo>
                  <a:lnTo>
                    <a:pt x="2867" y="46645"/>
                  </a:lnTo>
                  <a:lnTo>
                    <a:pt x="3064" y="47356"/>
                  </a:lnTo>
                  <a:lnTo>
                    <a:pt x="3272" y="48038"/>
                  </a:lnTo>
                  <a:lnTo>
                    <a:pt x="3479" y="48671"/>
                  </a:lnTo>
                  <a:lnTo>
                    <a:pt x="3687" y="49264"/>
                  </a:lnTo>
                  <a:lnTo>
                    <a:pt x="3904" y="49808"/>
                  </a:lnTo>
                  <a:lnTo>
                    <a:pt x="4112" y="50292"/>
                  </a:lnTo>
                  <a:lnTo>
                    <a:pt x="4221" y="50519"/>
                  </a:lnTo>
                  <a:lnTo>
                    <a:pt x="4320" y="50727"/>
                  </a:lnTo>
                  <a:lnTo>
                    <a:pt x="4428" y="50925"/>
                  </a:lnTo>
                  <a:lnTo>
                    <a:pt x="4537" y="51103"/>
                  </a:lnTo>
                  <a:lnTo>
                    <a:pt x="4636" y="51271"/>
                  </a:lnTo>
                  <a:lnTo>
                    <a:pt x="4745" y="51419"/>
                  </a:lnTo>
                  <a:lnTo>
                    <a:pt x="4952" y="51696"/>
                  </a:lnTo>
                  <a:lnTo>
                    <a:pt x="5180" y="51963"/>
                  </a:lnTo>
                  <a:lnTo>
                    <a:pt x="5417" y="52220"/>
                  </a:lnTo>
                  <a:lnTo>
                    <a:pt x="5664" y="52467"/>
                  </a:lnTo>
                  <a:lnTo>
                    <a:pt x="5921" y="52694"/>
                  </a:lnTo>
                  <a:lnTo>
                    <a:pt x="6198" y="52921"/>
                  </a:lnTo>
                  <a:lnTo>
                    <a:pt x="6474" y="53129"/>
                  </a:lnTo>
                  <a:lnTo>
                    <a:pt x="6751" y="53327"/>
                  </a:lnTo>
                  <a:lnTo>
                    <a:pt x="7048" y="53504"/>
                  </a:lnTo>
                  <a:lnTo>
                    <a:pt x="7344" y="53673"/>
                  </a:lnTo>
                  <a:lnTo>
                    <a:pt x="7651" y="53821"/>
                  </a:lnTo>
                  <a:lnTo>
                    <a:pt x="7957" y="53959"/>
                  </a:lnTo>
                  <a:lnTo>
                    <a:pt x="8273" y="54078"/>
                  </a:lnTo>
                  <a:lnTo>
                    <a:pt x="8590" y="54187"/>
                  </a:lnTo>
                  <a:lnTo>
                    <a:pt x="8906" y="54275"/>
                  </a:lnTo>
                  <a:lnTo>
                    <a:pt x="9222" y="54345"/>
                  </a:lnTo>
                  <a:lnTo>
                    <a:pt x="9548" y="54394"/>
                  </a:lnTo>
                  <a:lnTo>
                    <a:pt x="9875" y="54424"/>
                  </a:lnTo>
                  <a:lnTo>
                    <a:pt x="10201" y="54434"/>
                  </a:lnTo>
                  <a:lnTo>
                    <a:pt x="10517" y="54424"/>
                  </a:lnTo>
                  <a:lnTo>
                    <a:pt x="10843" y="54394"/>
                  </a:lnTo>
                  <a:lnTo>
                    <a:pt x="11160" y="54345"/>
                  </a:lnTo>
                  <a:lnTo>
                    <a:pt x="11476" y="54266"/>
                  </a:lnTo>
                  <a:lnTo>
                    <a:pt x="11792" y="54177"/>
                  </a:lnTo>
                  <a:lnTo>
                    <a:pt x="12099" y="54058"/>
                  </a:lnTo>
                  <a:lnTo>
                    <a:pt x="12247" y="53989"/>
                  </a:lnTo>
                  <a:lnTo>
                    <a:pt x="12395" y="53910"/>
                  </a:lnTo>
                  <a:lnTo>
                    <a:pt x="12543" y="53831"/>
                  </a:lnTo>
                  <a:lnTo>
                    <a:pt x="12692" y="53742"/>
                  </a:lnTo>
                  <a:lnTo>
                    <a:pt x="12840" y="53653"/>
                  </a:lnTo>
                  <a:lnTo>
                    <a:pt x="12988" y="53554"/>
                  </a:lnTo>
                  <a:lnTo>
                    <a:pt x="13127" y="53445"/>
                  </a:lnTo>
                  <a:lnTo>
                    <a:pt x="13265" y="53336"/>
                  </a:lnTo>
                  <a:lnTo>
                    <a:pt x="13403" y="53218"/>
                  </a:lnTo>
                  <a:lnTo>
                    <a:pt x="13542" y="53089"/>
                  </a:lnTo>
                  <a:lnTo>
                    <a:pt x="13680" y="52961"/>
                  </a:lnTo>
                  <a:lnTo>
                    <a:pt x="13809" y="52822"/>
                  </a:lnTo>
                  <a:lnTo>
                    <a:pt x="13937" y="52674"/>
                  </a:lnTo>
                  <a:lnTo>
                    <a:pt x="14066" y="52526"/>
                  </a:lnTo>
                  <a:lnTo>
                    <a:pt x="14115" y="52645"/>
                  </a:lnTo>
                  <a:lnTo>
                    <a:pt x="14273" y="53000"/>
                  </a:lnTo>
                  <a:lnTo>
                    <a:pt x="14392" y="53238"/>
                  </a:lnTo>
                  <a:lnTo>
                    <a:pt x="14530" y="53524"/>
                  </a:lnTo>
                  <a:lnTo>
                    <a:pt x="14688" y="53841"/>
                  </a:lnTo>
                  <a:lnTo>
                    <a:pt x="14886" y="54187"/>
                  </a:lnTo>
                  <a:lnTo>
                    <a:pt x="15094" y="54552"/>
                  </a:lnTo>
                  <a:lnTo>
                    <a:pt x="15331" y="54938"/>
                  </a:lnTo>
                  <a:lnTo>
                    <a:pt x="15598" y="55333"/>
                  </a:lnTo>
                  <a:lnTo>
                    <a:pt x="15884" y="55738"/>
                  </a:lnTo>
                  <a:lnTo>
                    <a:pt x="16191" y="56144"/>
                  </a:lnTo>
                  <a:lnTo>
                    <a:pt x="16527" y="56539"/>
                  </a:lnTo>
                  <a:lnTo>
                    <a:pt x="16705" y="56737"/>
                  </a:lnTo>
                  <a:lnTo>
                    <a:pt x="16883" y="56934"/>
                  </a:lnTo>
                  <a:lnTo>
                    <a:pt x="17070" y="57122"/>
                  </a:lnTo>
                  <a:lnTo>
                    <a:pt x="17268" y="57300"/>
                  </a:lnTo>
                  <a:lnTo>
                    <a:pt x="17466" y="57488"/>
                  </a:lnTo>
                  <a:lnTo>
                    <a:pt x="17673" y="57656"/>
                  </a:lnTo>
                  <a:lnTo>
                    <a:pt x="17881" y="57824"/>
                  </a:lnTo>
                  <a:lnTo>
                    <a:pt x="18098" y="57982"/>
                  </a:lnTo>
                  <a:lnTo>
                    <a:pt x="18326" y="58130"/>
                  </a:lnTo>
                  <a:lnTo>
                    <a:pt x="18553" y="58269"/>
                  </a:lnTo>
                  <a:lnTo>
                    <a:pt x="18780" y="58407"/>
                  </a:lnTo>
                  <a:lnTo>
                    <a:pt x="19018" y="58526"/>
                  </a:lnTo>
                  <a:lnTo>
                    <a:pt x="19265" y="58635"/>
                  </a:lnTo>
                  <a:lnTo>
                    <a:pt x="19512" y="58743"/>
                  </a:lnTo>
                  <a:lnTo>
                    <a:pt x="19769" y="58822"/>
                  </a:lnTo>
                  <a:lnTo>
                    <a:pt x="20036" y="58901"/>
                  </a:lnTo>
                  <a:lnTo>
                    <a:pt x="20303" y="58961"/>
                  </a:lnTo>
                  <a:lnTo>
                    <a:pt x="20570" y="59010"/>
                  </a:lnTo>
                  <a:lnTo>
                    <a:pt x="20856" y="59040"/>
                  </a:lnTo>
                  <a:lnTo>
                    <a:pt x="21133" y="59060"/>
                  </a:lnTo>
                  <a:lnTo>
                    <a:pt x="21420" y="59060"/>
                  </a:lnTo>
                  <a:lnTo>
                    <a:pt x="21716" y="59040"/>
                  </a:lnTo>
                  <a:lnTo>
                    <a:pt x="22023" y="59010"/>
                  </a:lnTo>
                  <a:lnTo>
                    <a:pt x="22319" y="58951"/>
                  </a:lnTo>
                  <a:lnTo>
                    <a:pt x="22635" y="58882"/>
                  </a:lnTo>
                  <a:lnTo>
                    <a:pt x="22952" y="58793"/>
                  </a:lnTo>
                  <a:lnTo>
                    <a:pt x="23268" y="58674"/>
                  </a:lnTo>
                  <a:lnTo>
                    <a:pt x="23594" y="58546"/>
                  </a:lnTo>
                  <a:lnTo>
                    <a:pt x="23930" y="58387"/>
                  </a:lnTo>
                  <a:lnTo>
                    <a:pt x="24266" y="58209"/>
                  </a:lnTo>
                  <a:lnTo>
                    <a:pt x="24602" y="58012"/>
                  </a:lnTo>
                  <a:lnTo>
                    <a:pt x="24958" y="57784"/>
                  </a:lnTo>
                  <a:lnTo>
                    <a:pt x="25304" y="57537"/>
                  </a:lnTo>
                  <a:lnTo>
                    <a:pt x="25660" y="57261"/>
                  </a:lnTo>
                  <a:lnTo>
                    <a:pt x="26026" y="56964"/>
                  </a:lnTo>
                  <a:lnTo>
                    <a:pt x="26391" y="56628"/>
                  </a:lnTo>
                  <a:lnTo>
                    <a:pt x="26451" y="56687"/>
                  </a:lnTo>
                  <a:lnTo>
                    <a:pt x="26599" y="56855"/>
                  </a:lnTo>
                  <a:lnTo>
                    <a:pt x="26846" y="57083"/>
                  </a:lnTo>
                  <a:lnTo>
                    <a:pt x="27014" y="57221"/>
                  </a:lnTo>
                  <a:lnTo>
                    <a:pt x="27202" y="57369"/>
                  </a:lnTo>
                  <a:lnTo>
                    <a:pt x="27410" y="57527"/>
                  </a:lnTo>
                  <a:lnTo>
                    <a:pt x="27637" y="57686"/>
                  </a:lnTo>
                  <a:lnTo>
                    <a:pt x="27894" y="57844"/>
                  </a:lnTo>
                  <a:lnTo>
                    <a:pt x="28171" y="58002"/>
                  </a:lnTo>
                  <a:lnTo>
                    <a:pt x="28467" y="58150"/>
                  </a:lnTo>
                  <a:lnTo>
                    <a:pt x="28793" y="58289"/>
                  </a:lnTo>
                  <a:lnTo>
                    <a:pt x="29129" y="58417"/>
                  </a:lnTo>
                  <a:lnTo>
                    <a:pt x="29495" y="58526"/>
                  </a:lnTo>
                  <a:lnTo>
                    <a:pt x="29683" y="58575"/>
                  </a:lnTo>
                  <a:lnTo>
                    <a:pt x="29881" y="58625"/>
                  </a:lnTo>
                  <a:lnTo>
                    <a:pt x="30078" y="58664"/>
                  </a:lnTo>
                  <a:lnTo>
                    <a:pt x="30286" y="58694"/>
                  </a:lnTo>
                  <a:lnTo>
                    <a:pt x="30493" y="58723"/>
                  </a:lnTo>
                  <a:lnTo>
                    <a:pt x="30711" y="58743"/>
                  </a:lnTo>
                  <a:lnTo>
                    <a:pt x="30928" y="58753"/>
                  </a:lnTo>
                  <a:lnTo>
                    <a:pt x="31156" y="58763"/>
                  </a:lnTo>
                  <a:lnTo>
                    <a:pt x="31383" y="58763"/>
                  </a:lnTo>
                  <a:lnTo>
                    <a:pt x="31620" y="58753"/>
                  </a:lnTo>
                  <a:lnTo>
                    <a:pt x="31858" y="58733"/>
                  </a:lnTo>
                  <a:lnTo>
                    <a:pt x="32105" y="58704"/>
                  </a:lnTo>
                  <a:lnTo>
                    <a:pt x="32352" y="58674"/>
                  </a:lnTo>
                  <a:lnTo>
                    <a:pt x="32609" y="58625"/>
                  </a:lnTo>
                  <a:lnTo>
                    <a:pt x="32866" y="58565"/>
                  </a:lnTo>
                  <a:lnTo>
                    <a:pt x="33133" y="58496"/>
                  </a:lnTo>
                  <a:lnTo>
                    <a:pt x="33400" y="58427"/>
                  </a:lnTo>
                  <a:lnTo>
                    <a:pt x="33666" y="58338"/>
                  </a:lnTo>
                  <a:lnTo>
                    <a:pt x="33943" y="58229"/>
                  </a:lnTo>
                  <a:lnTo>
                    <a:pt x="34230" y="58121"/>
                  </a:lnTo>
                  <a:lnTo>
                    <a:pt x="34516" y="57992"/>
                  </a:lnTo>
                  <a:lnTo>
                    <a:pt x="34803" y="57854"/>
                  </a:lnTo>
                  <a:lnTo>
                    <a:pt x="35100" y="57705"/>
                  </a:lnTo>
                  <a:lnTo>
                    <a:pt x="35396" y="57537"/>
                  </a:lnTo>
                  <a:lnTo>
                    <a:pt x="35703" y="57359"/>
                  </a:lnTo>
                  <a:lnTo>
                    <a:pt x="36009" y="57172"/>
                  </a:lnTo>
                  <a:lnTo>
                    <a:pt x="36315" y="56964"/>
                  </a:lnTo>
                  <a:lnTo>
                    <a:pt x="36632" y="56737"/>
                  </a:lnTo>
                  <a:lnTo>
                    <a:pt x="36948" y="56499"/>
                  </a:lnTo>
                  <a:lnTo>
                    <a:pt x="37274" y="56242"/>
                  </a:lnTo>
                  <a:lnTo>
                    <a:pt x="37600" y="55976"/>
                  </a:lnTo>
                  <a:lnTo>
                    <a:pt x="37936" y="55689"/>
                  </a:lnTo>
                  <a:lnTo>
                    <a:pt x="37996" y="55738"/>
                  </a:lnTo>
                  <a:lnTo>
                    <a:pt x="38164" y="55877"/>
                  </a:lnTo>
                  <a:lnTo>
                    <a:pt x="38441" y="56074"/>
                  </a:lnTo>
                  <a:lnTo>
                    <a:pt x="38618" y="56193"/>
                  </a:lnTo>
                  <a:lnTo>
                    <a:pt x="38816" y="56312"/>
                  </a:lnTo>
                  <a:lnTo>
                    <a:pt x="39044" y="56440"/>
                  </a:lnTo>
                  <a:lnTo>
                    <a:pt x="39291" y="56559"/>
                  </a:lnTo>
                  <a:lnTo>
                    <a:pt x="39557" y="56687"/>
                  </a:lnTo>
                  <a:lnTo>
                    <a:pt x="39854" y="56806"/>
                  </a:lnTo>
                  <a:lnTo>
                    <a:pt x="40160" y="56905"/>
                  </a:lnTo>
                  <a:lnTo>
                    <a:pt x="40497" y="57004"/>
                  </a:lnTo>
                  <a:lnTo>
                    <a:pt x="40842" y="57083"/>
                  </a:lnTo>
                  <a:lnTo>
                    <a:pt x="41218" y="57142"/>
                  </a:lnTo>
                  <a:lnTo>
                    <a:pt x="41406" y="57172"/>
                  </a:lnTo>
                  <a:lnTo>
                    <a:pt x="41604" y="57191"/>
                  </a:lnTo>
                  <a:lnTo>
                    <a:pt x="41801" y="57201"/>
                  </a:lnTo>
                  <a:lnTo>
                    <a:pt x="42207" y="57201"/>
                  </a:lnTo>
                  <a:lnTo>
                    <a:pt x="42424" y="57191"/>
                  </a:lnTo>
                  <a:lnTo>
                    <a:pt x="42641" y="57172"/>
                  </a:lnTo>
                  <a:lnTo>
                    <a:pt x="42859" y="57152"/>
                  </a:lnTo>
                  <a:lnTo>
                    <a:pt x="43076" y="57122"/>
                  </a:lnTo>
                  <a:lnTo>
                    <a:pt x="43304" y="57073"/>
                  </a:lnTo>
                  <a:lnTo>
                    <a:pt x="43541" y="57023"/>
                  </a:lnTo>
                  <a:lnTo>
                    <a:pt x="43768" y="56964"/>
                  </a:lnTo>
                  <a:lnTo>
                    <a:pt x="44005" y="56895"/>
                  </a:lnTo>
                  <a:lnTo>
                    <a:pt x="44243" y="56816"/>
                  </a:lnTo>
                  <a:lnTo>
                    <a:pt x="44490" y="56717"/>
                  </a:lnTo>
                  <a:lnTo>
                    <a:pt x="44737" y="56618"/>
                  </a:lnTo>
                  <a:lnTo>
                    <a:pt x="44984" y="56499"/>
                  </a:lnTo>
                  <a:lnTo>
                    <a:pt x="45231" y="56381"/>
                  </a:lnTo>
                  <a:lnTo>
                    <a:pt x="45488" y="56242"/>
                  </a:lnTo>
                  <a:lnTo>
                    <a:pt x="45745" y="56084"/>
                  </a:lnTo>
                  <a:lnTo>
                    <a:pt x="46002" y="55926"/>
                  </a:lnTo>
                  <a:lnTo>
                    <a:pt x="46269" y="55748"/>
                  </a:lnTo>
                  <a:lnTo>
                    <a:pt x="46536" y="55560"/>
                  </a:lnTo>
                  <a:lnTo>
                    <a:pt x="46803" y="55353"/>
                  </a:lnTo>
                  <a:lnTo>
                    <a:pt x="47070" y="55135"/>
                  </a:lnTo>
                  <a:lnTo>
                    <a:pt x="47337" y="54898"/>
                  </a:lnTo>
                  <a:lnTo>
                    <a:pt x="47613" y="54651"/>
                  </a:lnTo>
                  <a:lnTo>
                    <a:pt x="47880" y="54384"/>
                  </a:lnTo>
                  <a:lnTo>
                    <a:pt x="48157" y="54098"/>
                  </a:lnTo>
                  <a:lnTo>
                    <a:pt x="48434" y="53801"/>
                  </a:lnTo>
                  <a:lnTo>
                    <a:pt x="48720" y="53485"/>
                  </a:lnTo>
                  <a:lnTo>
                    <a:pt x="48997" y="53159"/>
                  </a:lnTo>
                  <a:lnTo>
                    <a:pt x="49284" y="52813"/>
                  </a:lnTo>
                  <a:lnTo>
                    <a:pt x="49561" y="52447"/>
                  </a:lnTo>
                  <a:lnTo>
                    <a:pt x="49847" y="52071"/>
                  </a:lnTo>
                  <a:lnTo>
                    <a:pt x="50134" y="51696"/>
                  </a:lnTo>
                  <a:lnTo>
                    <a:pt x="50717" y="50885"/>
                  </a:lnTo>
                  <a:lnTo>
                    <a:pt x="51300" y="50045"/>
                  </a:lnTo>
                  <a:lnTo>
                    <a:pt x="51883" y="49175"/>
                  </a:lnTo>
                  <a:lnTo>
                    <a:pt x="52467" y="48266"/>
                  </a:lnTo>
                  <a:lnTo>
                    <a:pt x="53050" y="47337"/>
                  </a:lnTo>
                  <a:lnTo>
                    <a:pt x="53633" y="46388"/>
                  </a:lnTo>
                  <a:lnTo>
                    <a:pt x="54206" y="45419"/>
                  </a:lnTo>
                  <a:lnTo>
                    <a:pt x="54779" y="44431"/>
                  </a:lnTo>
                  <a:lnTo>
                    <a:pt x="55333" y="43452"/>
                  </a:lnTo>
                  <a:lnTo>
                    <a:pt x="55887" y="42464"/>
                  </a:lnTo>
                  <a:lnTo>
                    <a:pt x="56430" y="41475"/>
                  </a:lnTo>
                  <a:lnTo>
                    <a:pt x="56954" y="40497"/>
                  </a:lnTo>
                  <a:lnTo>
                    <a:pt x="57468" y="39528"/>
                  </a:lnTo>
                  <a:lnTo>
                    <a:pt x="57972" y="38579"/>
                  </a:lnTo>
                  <a:lnTo>
                    <a:pt x="58911" y="36740"/>
                  </a:lnTo>
                  <a:lnTo>
                    <a:pt x="59761" y="35030"/>
                  </a:lnTo>
                  <a:lnTo>
                    <a:pt x="60522" y="33479"/>
                  </a:lnTo>
                  <a:lnTo>
                    <a:pt x="61175" y="32124"/>
                  </a:lnTo>
                  <a:lnTo>
                    <a:pt x="61708" y="31008"/>
                  </a:lnTo>
                  <a:lnTo>
                    <a:pt x="62104" y="30167"/>
                  </a:lnTo>
                  <a:lnTo>
                    <a:pt x="62430" y="29446"/>
                  </a:lnTo>
                  <a:lnTo>
                    <a:pt x="62479" y="29327"/>
                  </a:lnTo>
                  <a:lnTo>
                    <a:pt x="62618" y="28971"/>
                  </a:lnTo>
                  <a:lnTo>
                    <a:pt x="62806" y="28418"/>
                  </a:lnTo>
                  <a:lnTo>
                    <a:pt x="62914" y="28072"/>
                  </a:lnTo>
                  <a:lnTo>
                    <a:pt x="63023" y="27686"/>
                  </a:lnTo>
                  <a:lnTo>
                    <a:pt x="63142" y="27261"/>
                  </a:lnTo>
                  <a:lnTo>
                    <a:pt x="63250" y="26797"/>
                  </a:lnTo>
                  <a:lnTo>
                    <a:pt x="63369" y="26303"/>
                  </a:lnTo>
                  <a:lnTo>
                    <a:pt x="63468" y="25769"/>
                  </a:lnTo>
                  <a:lnTo>
                    <a:pt x="63557" y="25215"/>
                  </a:lnTo>
                  <a:lnTo>
                    <a:pt x="63636" y="24642"/>
                  </a:lnTo>
                  <a:lnTo>
                    <a:pt x="63695" y="24039"/>
                  </a:lnTo>
                  <a:lnTo>
                    <a:pt x="63735" y="23416"/>
                  </a:lnTo>
                  <a:lnTo>
                    <a:pt x="63745" y="23110"/>
                  </a:lnTo>
                  <a:lnTo>
                    <a:pt x="63755" y="22784"/>
                  </a:lnTo>
                  <a:lnTo>
                    <a:pt x="63755" y="22467"/>
                  </a:lnTo>
                  <a:lnTo>
                    <a:pt x="63745" y="22141"/>
                  </a:lnTo>
                  <a:lnTo>
                    <a:pt x="63735" y="21815"/>
                  </a:lnTo>
                  <a:lnTo>
                    <a:pt x="63705" y="21489"/>
                  </a:lnTo>
                  <a:lnTo>
                    <a:pt x="63675" y="21153"/>
                  </a:lnTo>
                  <a:lnTo>
                    <a:pt x="63636" y="20827"/>
                  </a:lnTo>
                  <a:lnTo>
                    <a:pt x="63587" y="20490"/>
                  </a:lnTo>
                  <a:lnTo>
                    <a:pt x="63527" y="20164"/>
                  </a:lnTo>
                  <a:lnTo>
                    <a:pt x="63458" y="19828"/>
                  </a:lnTo>
                  <a:lnTo>
                    <a:pt x="63389" y="19492"/>
                  </a:lnTo>
                  <a:lnTo>
                    <a:pt x="63300" y="19166"/>
                  </a:lnTo>
                  <a:lnTo>
                    <a:pt x="63201" y="18830"/>
                  </a:lnTo>
                  <a:lnTo>
                    <a:pt x="63092" y="18504"/>
                  </a:lnTo>
                  <a:lnTo>
                    <a:pt x="62964" y="18178"/>
                  </a:lnTo>
                  <a:lnTo>
                    <a:pt x="62835" y="17851"/>
                  </a:lnTo>
                  <a:lnTo>
                    <a:pt x="62687" y="17525"/>
                  </a:lnTo>
                  <a:lnTo>
                    <a:pt x="62529" y="17209"/>
                  </a:lnTo>
                  <a:lnTo>
                    <a:pt x="62351" y="16893"/>
                  </a:lnTo>
                  <a:lnTo>
                    <a:pt x="62173" y="16576"/>
                  </a:lnTo>
                  <a:lnTo>
                    <a:pt x="61965" y="16270"/>
                  </a:lnTo>
                  <a:lnTo>
                    <a:pt x="61758" y="15963"/>
                  </a:lnTo>
                  <a:lnTo>
                    <a:pt x="61521" y="15667"/>
                  </a:lnTo>
                  <a:lnTo>
                    <a:pt x="61283" y="15370"/>
                  </a:lnTo>
                  <a:lnTo>
                    <a:pt x="61017" y="15084"/>
                  </a:lnTo>
                  <a:lnTo>
                    <a:pt x="60750" y="14797"/>
                  </a:lnTo>
                  <a:lnTo>
                    <a:pt x="60453" y="14520"/>
                  </a:lnTo>
                  <a:lnTo>
                    <a:pt x="60147" y="14253"/>
                  </a:lnTo>
                  <a:lnTo>
                    <a:pt x="59821" y="13987"/>
                  </a:lnTo>
                  <a:lnTo>
                    <a:pt x="59475" y="13730"/>
                  </a:lnTo>
                  <a:lnTo>
                    <a:pt x="59109" y="13482"/>
                  </a:lnTo>
                  <a:lnTo>
                    <a:pt x="58397" y="13028"/>
                  </a:lnTo>
                  <a:lnTo>
                    <a:pt x="57735" y="12622"/>
                  </a:lnTo>
                  <a:lnTo>
                    <a:pt x="57112" y="12277"/>
                  </a:lnTo>
                  <a:lnTo>
                    <a:pt x="56539" y="11970"/>
                  </a:lnTo>
                  <a:lnTo>
                    <a:pt x="56015" y="11723"/>
                  </a:lnTo>
                  <a:lnTo>
                    <a:pt x="55521" y="11506"/>
                  </a:lnTo>
                  <a:lnTo>
                    <a:pt x="55066" y="11337"/>
                  </a:lnTo>
                  <a:lnTo>
                    <a:pt x="54641" y="11199"/>
                  </a:lnTo>
                  <a:lnTo>
                    <a:pt x="54256" y="11090"/>
                  </a:lnTo>
                  <a:lnTo>
                    <a:pt x="53900" y="11011"/>
                  </a:lnTo>
                  <a:lnTo>
                    <a:pt x="53564" y="10952"/>
                  </a:lnTo>
                  <a:lnTo>
                    <a:pt x="53247" y="10903"/>
                  </a:lnTo>
                  <a:lnTo>
                    <a:pt x="52961" y="10883"/>
                  </a:lnTo>
                  <a:lnTo>
                    <a:pt x="52684" y="10863"/>
                  </a:lnTo>
                  <a:lnTo>
                    <a:pt x="52180" y="10853"/>
                  </a:lnTo>
                  <a:lnTo>
                    <a:pt x="51715" y="10843"/>
                  </a:lnTo>
                  <a:lnTo>
                    <a:pt x="51488" y="10824"/>
                  </a:lnTo>
                  <a:lnTo>
                    <a:pt x="51261" y="10794"/>
                  </a:lnTo>
                  <a:lnTo>
                    <a:pt x="51043" y="10754"/>
                  </a:lnTo>
                  <a:lnTo>
                    <a:pt x="50816" y="10685"/>
                  </a:lnTo>
                  <a:lnTo>
                    <a:pt x="50579" y="10596"/>
                  </a:lnTo>
                  <a:lnTo>
                    <a:pt x="50332" y="10478"/>
                  </a:lnTo>
                  <a:lnTo>
                    <a:pt x="50075" y="10339"/>
                  </a:lnTo>
                  <a:lnTo>
                    <a:pt x="49808" y="10151"/>
                  </a:lnTo>
                  <a:lnTo>
                    <a:pt x="49521" y="9934"/>
                  </a:lnTo>
                  <a:lnTo>
                    <a:pt x="49215" y="9667"/>
                  </a:lnTo>
                  <a:lnTo>
                    <a:pt x="48888" y="9361"/>
                  </a:lnTo>
                  <a:lnTo>
                    <a:pt x="48533" y="8995"/>
                  </a:lnTo>
                  <a:lnTo>
                    <a:pt x="48147" y="8580"/>
                  </a:lnTo>
                  <a:lnTo>
                    <a:pt x="47732" y="8105"/>
                  </a:lnTo>
                  <a:lnTo>
                    <a:pt x="47514" y="7868"/>
                  </a:lnTo>
                  <a:lnTo>
                    <a:pt x="47307" y="7631"/>
                  </a:lnTo>
                  <a:lnTo>
                    <a:pt x="47089" y="7413"/>
                  </a:lnTo>
                  <a:lnTo>
                    <a:pt x="46872" y="7206"/>
                  </a:lnTo>
                  <a:lnTo>
                    <a:pt x="46664" y="7008"/>
                  </a:lnTo>
                  <a:lnTo>
                    <a:pt x="46447" y="6830"/>
                  </a:lnTo>
                  <a:lnTo>
                    <a:pt x="46239" y="6662"/>
                  </a:lnTo>
                  <a:lnTo>
                    <a:pt x="46022" y="6504"/>
                  </a:lnTo>
                  <a:lnTo>
                    <a:pt x="45804" y="6356"/>
                  </a:lnTo>
                  <a:lnTo>
                    <a:pt x="45597" y="6207"/>
                  </a:lnTo>
                  <a:lnTo>
                    <a:pt x="45379" y="6089"/>
                  </a:lnTo>
                  <a:lnTo>
                    <a:pt x="45172" y="5960"/>
                  </a:lnTo>
                  <a:lnTo>
                    <a:pt x="44964" y="5852"/>
                  </a:lnTo>
                  <a:lnTo>
                    <a:pt x="44747" y="5753"/>
                  </a:lnTo>
                  <a:lnTo>
                    <a:pt x="44539" y="5664"/>
                  </a:lnTo>
                  <a:lnTo>
                    <a:pt x="44322" y="5575"/>
                  </a:lnTo>
                  <a:lnTo>
                    <a:pt x="44114" y="5506"/>
                  </a:lnTo>
                  <a:lnTo>
                    <a:pt x="43907" y="5436"/>
                  </a:lnTo>
                  <a:lnTo>
                    <a:pt x="43689" y="5377"/>
                  </a:lnTo>
                  <a:lnTo>
                    <a:pt x="43482" y="5318"/>
                  </a:lnTo>
                  <a:lnTo>
                    <a:pt x="43274" y="5268"/>
                  </a:lnTo>
                  <a:lnTo>
                    <a:pt x="43066" y="5229"/>
                  </a:lnTo>
                  <a:lnTo>
                    <a:pt x="42641" y="5160"/>
                  </a:lnTo>
                  <a:lnTo>
                    <a:pt x="42226" y="5120"/>
                  </a:lnTo>
                  <a:lnTo>
                    <a:pt x="41811" y="5091"/>
                  </a:lnTo>
                  <a:lnTo>
                    <a:pt x="41396" y="5071"/>
                  </a:lnTo>
                  <a:lnTo>
                    <a:pt x="40566" y="5071"/>
                  </a:lnTo>
                  <a:lnTo>
                    <a:pt x="40151" y="5081"/>
                  </a:lnTo>
                  <a:lnTo>
                    <a:pt x="39320" y="5100"/>
                  </a:lnTo>
                  <a:lnTo>
                    <a:pt x="38915" y="5110"/>
                  </a:lnTo>
                  <a:lnTo>
                    <a:pt x="38500" y="5110"/>
                  </a:lnTo>
                  <a:lnTo>
                    <a:pt x="38095" y="5100"/>
                  </a:lnTo>
                  <a:lnTo>
                    <a:pt x="37689" y="5091"/>
                  </a:lnTo>
                  <a:lnTo>
                    <a:pt x="37284" y="5051"/>
                  </a:lnTo>
                  <a:lnTo>
                    <a:pt x="36869" y="5002"/>
                  </a:lnTo>
                  <a:lnTo>
                    <a:pt x="36464" y="4932"/>
                  </a:lnTo>
                  <a:lnTo>
                    <a:pt x="36266" y="4883"/>
                  </a:lnTo>
                  <a:lnTo>
                    <a:pt x="36068" y="4834"/>
                  </a:lnTo>
                  <a:lnTo>
                    <a:pt x="35861" y="4774"/>
                  </a:lnTo>
                  <a:lnTo>
                    <a:pt x="35663" y="4715"/>
                  </a:lnTo>
                  <a:lnTo>
                    <a:pt x="35455" y="4636"/>
                  </a:lnTo>
                  <a:lnTo>
                    <a:pt x="35258" y="4557"/>
                  </a:lnTo>
                  <a:lnTo>
                    <a:pt x="35060" y="4468"/>
                  </a:lnTo>
                  <a:lnTo>
                    <a:pt x="34853" y="4379"/>
                  </a:lnTo>
                  <a:lnTo>
                    <a:pt x="34655" y="4270"/>
                  </a:lnTo>
                  <a:lnTo>
                    <a:pt x="34457" y="4161"/>
                  </a:lnTo>
                  <a:lnTo>
                    <a:pt x="34062" y="3914"/>
                  </a:lnTo>
                  <a:lnTo>
                    <a:pt x="33666" y="3677"/>
                  </a:lnTo>
                  <a:lnTo>
                    <a:pt x="32905" y="3183"/>
                  </a:lnTo>
                  <a:lnTo>
                    <a:pt x="32164" y="2699"/>
                  </a:lnTo>
                  <a:lnTo>
                    <a:pt x="31423" y="2224"/>
                  </a:lnTo>
                  <a:lnTo>
                    <a:pt x="30691" y="1759"/>
                  </a:lnTo>
                  <a:lnTo>
                    <a:pt x="30325" y="1542"/>
                  </a:lnTo>
                  <a:lnTo>
                    <a:pt x="29960" y="1334"/>
                  </a:lnTo>
                  <a:lnTo>
                    <a:pt x="29594" y="1137"/>
                  </a:lnTo>
                  <a:lnTo>
                    <a:pt x="29228" y="959"/>
                  </a:lnTo>
                  <a:lnTo>
                    <a:pt x="28853" y="781"/>
                  </a:lnTo>
                  <a:lnTo>
                    <a:pt x="28467" y="623"/>
                  </a:lnTo>
                  <a:lnTo>
                    <a:pt x="28082" y="475"/>
                  </a:lnTo>
                  <a:lnTo>
                    <a:pt x="27696" y="356"/>
                  </a:lnTo>
                  <a:lnTo>
                    <a:pt x="27301" y="237"/>
                  </a:lnTo>
                  <a:lnTo>
                    <a:pt x="26896" y="148"/>
                  </a:lnTo>
                  <a:lnTo>
                    <a:pt x="26480" y="79"/>
                  </a:lnTo>
                  <a:lnTo>
                    <a:pt x="26065" y="30"/>
                  </a:lnTo>
                  <a:lnTo>
                    <a:pt x="25848" y="20"/>
                  </a:lnTo>
                  <a:lnTo>
                    <a:pt x="25630" y="10"/>
                  </a:lnTo>
                  <a:lnTo>
                    <a:pt x="25413" y="0"/>
                  </a:lnTo>
                  <a:close/>
                </a:path>
              </a:pathLst>
            </a:custGeom>
            <a:solidFill>
              <a:srgbClr val="E3A3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204fb7e3b45_0_760"/>
            <p:cNvSpPr/>
            <p:nvPr/>
          </p:nvSpPr>
          <p:spPr>
            <a:xfrm>
              <a:off x="3874225" y="2301725"/>
              <a:ext cx="136425" cy="1063600"/>
            </a:xfrm>
            <a:custGeom>
              <a:rect b="b" l="l" r="r" t="t"/>
              <a:pathLst>
                <a:path extrusionOk="0" h="42544" w="5457">
                  <a:moveTo>
                    <a:pt x="5457" y="1"/>
                  </a:moveTo>
                  <a:lnTo>
                    <a:pt x="5378" y="317"/>
                  </a:lnTo>
                  <a:lnTo>
                    <a:pt x="5140" y="1217"/>
                  </a:lnTo>
                  <a:lnTo>
                    <a:pt x="4775" y="2640"/>
                  </a:lnTo>
                  <a:lnTo>
                    <a:pt x="4320" y="4538"/>
                  </a:lnTo>
                  <a:lnTo>
                    <a:pt x="4063" y="5645"/>
                  </a:lnTo>
                  <a:lnTo>
                    <a:pt x="3786" y="6841"/>
                  </a:lnTo>
                  <a:lnTo>
                    <a:pt x="3500" y="8136"/>
                  </a:lnTo>
                  <a:lnTo>
                    <a:pt x="3203" y="9500"/>
                  </a:lnTo>
                  <a:lnTo>
                    <a:pt x="2906" y="10943"/>
                  </a:lnTo>
                  <a:lnTo>
                    <a:pt x="2610" y="12455"/>
                  </a:lnTo>
                  <a:lnTo>
                    <a:pt x="2304" y="14017"/>
                  </a:lnTo>
                  <a:lnTo>
                    <a:pt x="2007" y="15638"/>
                  </a:lnTo>
                  <a:lnTo>
                    <a:pt x="1720" y="17299"/>
                  </a:lnTo>
                  <a:lnTo>
                    <a:pt x="1444" y="18999"/>
                  </a:lnTo>
                  <a:lnTo>
                    <a:pt x="1187" y="20729"/>
                  </a:lnTo>
                  <a:lnTo>
                    <a:pt x="939" y="22478"/>
                  </a:lnTo>
                  <a:lnTo>
                    <a:pt x="831" y="23358"/>
                  </a:lnTo>
                  <a:lnTo>
                    <a:pt x="722" y="24247"/>
                  </a:lnTo>
                  <a:lnTo>
                    <a:pt x="613" y="25127"/>
                  </a:lnTo>
                  <a:lnTo>
                    <a:pt x="524" y="26017"/>
                  </a:lnTo>
                  <a:lnTo>
                    <a:pt x="425" y="26906"/>
                  </a:lnTo>
                  <a:lnTo>
                    <a:pt x="346" y="27786"/>
                  </a:lnTo>
                  <a:lnTo>
                    <a:pt x="277" y="28676"/>
                  </a:lnTo>
                  <a:lnTo>
                    <a:pt x="208" y="29555"/>
                  </a:lnTo>
                  <a:lnTo>
                    <a:pt x="149" y="30435"/>
                  </a:lnTo>
                  <a:lnTo>
                    <a:pt x="99" y="31305"/>
                  </a:lnTo>
                  <a:lnTo>
                    <a:pt x="60" y="32175"/>
                  </a:lnTo>
                  <a:lnTo>
                    <a:pt x="30" y="33035"/>
                  </a:lnTo>
                  <a:lnTo>
                    <a:pt x="10" y="33885"/>
                  </a:lnTo>
                  <a:lnTo>
                    <a:pt x="0" y="34735"/>
                  </a:lnTo>
                  <a:lnTo>
                    <a:pt x="0" y="35565"/>
                  </a:lnTo>
                  <a:lnTo>
                    <a:pt x="10" y="36395"/>
                  </a:lnTo>
                  <a:lnTo>
                    <a:pt x="40" y="37206"/>
                  </a:lnTo>
                  <a:lnTo>
                    <a:pt x="70" y="38016"/>
                  </a:lnTo>
                  <a:lnTo>
                    <a:pt x="119" y="38807"/>
                  </a:lnTo>
                  <a:lnTo>
                    <a:pt x="188" y="39578"/>
                  </a:lnTo>
                  <a:lnTo>
                    <a:pt x="257" y="40339"/>
                  </a:lnTo>
                  <a:lnTo>
                    <a:pt x="346" y="41091"/>
                  </a:lnTo>
                  <a:lnTo>
                    <a:pt x="455" y="41822"/>
                  </a:lnTo>
                  <a:lnTo>
                    <a:pt x="574" y="42534"/>
                  </a:lnTo>
                  <a:lnTo>
                    <a:pt x="673" y="42544"/>
                  </a:lnTo>
                  <a:lnTo>
                    <a:pt x="959" y="42544"/>
                  </a:lnTo>
                  <a:lnTo>
                    <a:pt x="1157" y="42534"/>
                  </a:lnTo>
                  <a:lnTo>
                    <a:pt x="1394" y="42514"/>
                  </a:lnTo>
                  <a:lnTo>
                    <a:pt x="1651" y="42464"/>
                  </a:lnTo>
                  <a:lnTo>
                    <a:pt x="1928" y="42405"/>
                  </a:lnTo>
                  <a:lnTo>
                    <a:pt x="2224" y="42316"/>
                  </a:lnTo>
                  <a:lnTo>
                    <a:pt x="2373" y="42267"/>
                  </a:lnTo>
                  <a:lnTo>
                    <a:pt x="2531" y="42198"/>
                  </a:lnTo>
                  <a:lnTo>
                    <a:pt x="2689" y="42128"/>
                  </a:lnTo>
                  <a:lnTo>
                    <a:pt x="2847" y="42049"/>
                  </a:lnTo>
                  <a:lnTo>
                    <a:pt x="3005" y="41960"/>
                  </a:lnTo>
                  <a:lnTo>
                    <a:pt x="3163" y="41852"/>
                  </a:lnTo>
                  <a:lnTo>
                    <a:pt x="3322" y="41743"/>
                  </a:lnTo>
                  <a:lnTo>
                    <a:pt x="3470" y="41624"/>
                  </a:lnTo>
                  <a:lnTo>
                    <a:pt x="3628" y="41486"/>
                  </a:lnTo>
                  <a:lnTo>
                    <a:pt x="3776" y="41338"/>
                  </a:lnTo>
                  <a:lnTo>
                    <a:pt x="3925" y="41179"/>
                  </a:lnTo>
                  <a:lnTo>
                    <a:pt x="4073" y="41011"/>
                  </a:lnTo>
                  <a:lnTo>
                    <a:pt x="4211" y="40824"/>
                  </a:lnTo>
                  <a:lnTo>
                    <a:pt x="4350" y="40626"/>
                  </a:lnTo>
                  <a:lnTo>
                    <a:pt x="4320" y="40379"/>
                  </a:lnTo>
                  <a:lnTo>
                    <a:pt x="4231" y="39667"/>
                  </a:lnTo>
                  <a:lnTo>
                    <a:pt x="4102" y="38530"/>
                  </a:lnTo>
                  <a:lnTo>
                    <a:pt x="3944" y="36988"/>
                  </a:lnTo>
                  <a:lnTo>
                    <a:pt x="3865" y="36079"/>
                  </a:lnTo>
                  <a:lnTo>
                    <a:pt x="3776" y="35091"/>
                  </a:lnTo>
                  <a:lnTo>
                    <a:pt x="3697" y="34013"/>
                  </a:lnTo>
                  <a:lnTo>
                    <a:pt x="3618" y="32857"/>
                  </a:lnTo>
                  <a:lnTo>
                    <a:pt x="3539" y="31631"/>
                  </a:lnTo>
                  <a:lnTo>
                    <a:pt x="3470" y="30326"/>
                  </a:lnTo>
                  <a:lnTo>
                    <a:pt x="3411" y="28962"/>
                  </a:lnTo>
                  <a:lnTo>
                    <a:pt x="3361" y="27539"/>
                  </a:lnTo>
                  <a:lnTo>
                    <a:pt x="3322" y="26066"/>
                  </a:lnTo>
                  <a:lnTo>
                    <a:pt x="3302" y="24534"/>
                  </a:lnTo>
                  <a:lnTo>
                    <a:pt x="3292" y="22953"/>
                  </a:lnTo>
                  <a:lnTo>
                    <a:pt x="3302" y="21332"/>
                  </a:lnTo>
                  <a:lnTo>
                    <a:pt x="3332" y="19671"/>
                  </a:lnTo>
                  <a:lnTo>
                    <a:pt x="3381" y="17971"/>
                  </a:lnTo>
                  <a:lnTo>
                    <a:pt x="3450" y="16241"/>
                  </a:lnTo>
                  <a:lnTo>
                    <a:pt x="3500" y="15361"/>
                  </a:lnTo>
                  <a:lnTo>
                    <a:pt x="3549" y="14482"/>
                  </a:lnTo>
                  <a:lnTo>
                    <a:pt x="3608" y="13602"/>
                  </a:lnTo>
                  <a:lnTo>
                    <a:pt x="3677" y="12702"/>
                  </a:lnTo>
                  <a:lnTo>
                    <a:pt x="3747" y="11813"/>
                  </a:lnTo>
                  <a:lnTo>
                    <a:pt x="3826" y="10913"/>
                  </a:lnTo>
                  <a:lnTo>
                    <a:pt x="3915" y="10004"/>
                  </a:lnTo>
                  <a:lnTo>
                    <a:pt x="4014" y="9104"/>
                  </a:lnTo>
                  <a:lnTo>
                    <a:pt x="4112" y="8195"/>
                  </a:lnTo>
                  <a:lnTo>
                    <a:pt x="4231" y="7286"/>
                  </a:lnTo>
                  <a:lnTo>
                    <a:pt x="4350" y="6376"/>
                  </a:lnTo>
                  <a:lnTo>
                    <a:pt x="4478" y="5457"/>
                  </a:lnTo>
                  <a:lnTo>
                    <a:pt x="4616" y="4548"/>
                  </a:lnTo>
                  <a:lnTo>
                    <a:pt x="4765" y="3638"/>
                  </a:lnTo>
                  <a:lnTo>
                    <a:pt x="4923" y="2729"/>
                  </a:lnTo>
                  <a:lnTo>
                    <a:pt x="5091" y="1820"/>
                  </a:lnTo>
                  <a:lnTo>
                    <a:pt x="5269" y="910"/>
                  </a:lnTo>
                  <a:lnTo>
                    <a:pt x="5457" y="1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204fb7e3b45_0_760"/>
            <p:cNvSpPr/>
            <p:nvPr/>
          </p:nvSpPr>
          <p:spPr>
            <a:xfrm>
              <a:off x="4241675" y="2404525"/>
              <a:ext cx="156200" cy="1052225"/>
            </a:xfrm>
            <a:custGeom>
              <a:rect b="b" l="l" r="r" t="t"/>
              <a:pathLst>
                <a:path extrusionOk="0" h="42089" w="6248">
                  <a:moveTo>
                    <a:pt x="6248" y="1"/>
                  </a:moveTo>
                  <a:lnTo>
                    <a:pt x="5951" y="1276"/>
                  </a:lnTo>
                  <a:lnTo>
                    <a:pt x="5615" y="2778"/>
                  </a:lnTo>
                  <a:lnTo>
                    <a:pt x="5180" y="4755"/>
                  </a:lnTo>
                  <a:lnTo>
                    <a:pt x="4676" y="7157"/>
                  </a:lnTo>
                  <a:lnTo>
                    <a:pt x="4112" y="9905"/>
                  </a:lnTo>
                  <a:lnTo>
                    <a:pt x="3806" y="11398"/>
                  </a:lnTo>
                  <a:lnTo>
                    <a:pt x="3510" y="12949"/>
                  </a:lnTo>
                  <a:lnTo>
                    <a:pt x="3203" y="14551"/>
                  </a:lnTo>
                  <a:lnTo>
                    <a:pt x="2897" y="16201"/>
                  </a:lnTo>
                  <a:lnTo>
                    <a:pt x="2590" y="17882"/>
                  </a:lnTo>
                  <a:lnTo>
                    <a:pt x="2284" y="19602"/>
                  </a:lnTo>
                  <a:lnTo>
                    <a:pt x="1997" y="21341"/>
                  </a:lnTo>
                  <a:lnTo>
                    <a:pt x="1711" y="23091"/>
                  </a:lnTo>
                  <a:lnTo>
                    <a:pt x="1444" y="24850"/>
                  </a:lnTo>
                  <a:lnTo>
                    <a:pt x="1187" y="26600"/>
                  </a:lnTo>
                  <a:lnTo>
                    <a:pt x="949" y="28340"/>
                  </a:lnTo>
                  <a:lnTo>
                    <a:pt x="732" y="30059"/>
                  </a:lnTo>
                  <a:lnTo>
                    <a:pt x="534" y="31750"/>
                  </a:lnTo>
                  <a:lnTo>
                    <a:pt x="366" y="33400"/>
                  </a:lnTo>
                  <a:lnTo>
                    <a:pt x="297" y="34211"/>
                  </a:lnTo>
                  <a:lnTo>
                    <a:pt x="228" y="35012"/>
                  </a:lnTo>
                  <a:lnTo>
                    <a:pt x="169" y="35802"/>
                  </a:lnTo>
                  <a:lnTo>
                    <a:pt x="119" y="36563"/>
                  </a:lnTo>
                  <a:lnTo>
                    <a:pt x="80" y="37324"/>
                  </a:lnTo>
                  <a:lnTo>
                    <a:pt x="40" y="38056"/>
                  </a:lnTo>
                  <a:lnTo>
                    <a:pt x="20" y="38777"/>
                  </a:lnTo>
                  <a:lnTo>
                    <a:pt x="1" y="39479"/>
                  </a:lnTo>
                  <a:lnTo>
                    <a:pt x="1" y="40161"/>
                  </a:lnTo>
                  <a:lnTo>
                    <a:pt x="1" y="40824"/>
                  </a:lnTo>
                  <a:lnTo>
                    <a:pt x="20" y="41466"/>
                  </a:lnTo>
                  <a:lnTo>
                    <a:pt x="40" y="42089"/>
                  </a:lnTo>
                  <a:lnTo>
                    <a:pt x="1977" y="40616"/>
                  </a:lnTo>
                  <a:lnTo>
                    <a:pt x="2096" y="39203"/>
                  </a:lnTo>
                  <a:lnTo>
                    <a:pt x="2402" y="35407"/>
                  </a:lnTo>
                  <a:lnTo>
                    <a:pt x="2620" y="32827"/>
                  </a:lnTo>
                  <a:lnTo>
                    <a:pt x="2877" y="29891"/>
                  </a:lnTo>
                  <a:lnTo>
                    <a:pt x="3154" y="26699"/>
                  </a:lnTo>
                  <a:lnTo>
                    <a:pt x="3460" y="23338"/>
                  </a:lnTo>
                  <a:lnTo>
                    <a:pt x="3786" y="19869"/>
                  </a:lnTo>
                  <a:lnTo>
                    <a:pt x="4132" y="16399"/>
                  </a:lnTo>
                  <a:lnTo>
                    <a:pt x="4488" y="12989"/>
                  </a:lnTo>
                  <a:lnTo>
                    <a:pt x="4666" y="11348"/>
                  </a:lnTo>
                  <a:lnTo>
                    <a:pt x="4844" y="9747"/>
                  </a:lnTo>
                  <a:lnTo>
                    <a:pt x="5032" y="8205"/>
                  </a:lnTo>
                  <a:lnTo>
                    <a:pt x="5210" y="6742"/>
                  </a:lnTo>
                  <a:lnTo>
                    <a:pt x="5388" y="5358"/>
                  </a:lnTo>
                  <a:lnTo>
                    <a:pt x="5566" y="4063"/>
                  </a:lnTo>
                  <a:lnTo>
                    <a:pt x="5743" y="2867"/>
                  </a:lnTo>
                  <a:lnTo>
                    <a:pt x="5911" y="1780"/>
                  </a:lnTo>
                  <a:lnTo>
                    <a:pt x="6079" y="821"/>
                  </a:lnTo>
                  <a:lnTo>
                    <a:pt x="6248" y="1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204fb7e3b45_0_760"/>
            <p:cNvSpPr/>
            <p:nvPr/>
          </p:nvSpPr>
          <p:spPr>
            <a:xfrm>
              <a:off x="4579725" y="2523150"/>
              <a:ext cx="197475" cy="900750"/>
            </a:xfrm>
            <a:custGeom>
              <a:rect b="b" l="l" r="r" t="t"/>
              <a:pathLst>
                <a:path extrusionOk="0" h="36030" w="7899">
                  <a:moveTo>
                    <a:pt x="7898" y="0"/>
                  </a:moveTo>
                  <a:lnTo>
                    <a:pt x="7473" y="2135"/>
                  </a:lnTo>
                  <a:lnTo>
                    <a:pt x="6969" y="4537"/>
                  </a:lnTo>
                  <a:lnTo>
                    <a:pt x="6406" y="7157"/>
                  </a:lnTo>
                  <a:lnTo>
                    <a:pt x="5803" y="9924"/>
                  </a:lnTo>
                  <a:lnTo>
                    <a:pt x="5160" y="12791"/>
                  </a:lnTo>
                  <a:lnTo>
                    <a:pt x="4498" y="15707"/>
                  </a:lnTo>
                  <a:lnTo>
                    <a:pt x="3836" y="18603"/>
                  </a:lnTo>
                  <a:lnTo>
                    <a:pt x="3183" y="21430"/>
                  </a:lnTo>
                  <a:lnTo>
                    <a:pt x="1958" y="26669"/>
                  </a:lnTo>
                  <a:lnTo>
                    <a:pt x="939" y="30958"/>
                  </a:lnTo>
                  <a:lnTo>
                    <a:pt x="0" y="34932"/>
                  </a:lnTo>
                  <a:lnTo>
                    <a:pt x="1869" y="36029"/>
                  </a:lnTo>
                  <a:lnTo>
                    <a:pt x="2076" y="35268"/>
                  </a:lnTo>
                  <a:lnTo>
                    <a:pt x="2294" y="34398"/>
                  </a:lnTo>
                  <a:lnTo>
                    <a:pt x="2521" y="33420"/>
                  </a:lnTo>
                  <a:lnTo>
                    <a:pt x="2748" y="32342"/>
                  </a:lnTo>
                  <a:lnTo>
                    <a:pt x="2995" y="31176"/>
                  </a:lnTo>
                  <a:lnTo>
                    <a:pt x="3233" y="29940"/>
                  </a:lnTo>
                  <a:lnTo>
                    <a:pt x="3480" y="28626"/>
                  </a:lnTo>
                  <a:lnTo>
                    <a:pt x="3727" y="27262"/>
                  </a:lnTo>
                  <a:lnTo>
                    <a:pt x="3984" y="25838"/>
                  </a:lnTo>
                  <a:lnTo>
                    <a:pt x="4231" y="24375"/>
                  </a:lnTo>
                  <a:lnTo>
                    <a:pt x="4735" y="21361"/>
                  </a:lnTo>
                  <a:lnTo>
                    <a:pt x="5229" y="18287"/>
                  </a:lnTo>
                  <a:lnTo>
                    <a:pt x="5704" y="15222"/>
                  </a:lnTo>
                  <a:lnTo>
                    <a:pt x="6149" y="12247"/>
                  </a:lnTo>
                  <a:lnTo>
                    <a:pt x="6564" y="9430"/>
                  </a:lnTo>
                  <a:lnTo>
                    <a:pt x="6939" y="6850"/>
                  </a:lnTo>
                  <a:lnTo>
                    <a:pt x="7265" y="4577"/>
                  </a:lnTo>
                  <a:lnTo>
                    <a:pt x="7730" y="1236"/>
                  </a:lnTo>
                  <a:lnTo>
                    <a:pt x="7898" y="0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204fb7e3b45_0_760"/>
            <p:cNvSpPr/>
            <p:nvPr/>
          </p:nvSpPr>
          <p:spPr>
            <a:xfrm>
              <a:off x="2457775" y="3056400"/>
              <a:ext cx="268900" cy="408500"/>
            </a:xfrm>
            <a:custGeom>
              <a:rect b="b" l="l" r="r" t="t"/>
              <a:pathLst>
                <a:path extrusionOk="0" h="16340" w="10756">
                  <a:moveTo>
                    <a:pt x="2581" y="1"/>
                  </a:moveTo>
                  <a:lnTo>
                    <a:pt x="2344" y="11"/>
                  </a:lnTo>
                  <a:lnTo>
                    <a:pt x="2106" y="41"/>
                  </a:lnTo>
                  <a:lnTo>
                    <a:pt x="1859" y="90"/>
                  </a:lnTo>
                  <a:lnTo>
                    <a:pt x="1602" y="159"/>
                  </a:lnTo>
                  <a:lnTo>
                    <a:pt x="1345" y="248"/>
                  </a:lnTo>
                  <a:lnTo>
                    <a:pt x="1088" y="357"/>
                  </a:lnTo>
                  <a:lnTo>
                    <a:pt x="821" y="495"/>
                  </a:lnTo>
                  <a:lnTo>
                    <a:pt x="555" y="663"/>
                  </a:lnTo>
                  <a:lnTo>
                    <a:pt x="288" y="851"/>
                  </a:lnTo>
                  <a:lnTo>
                    <a:pt x="248" y="881"/>
                  </a:lnTo>
                  <a:lnTo>
                    <a:pt x="209" y="930"/>
                  </a:lnTo>
                  <a:lnTo>
                    <a:pt x="169" y="999"/>
                  </a:lnTo>
                  <a:lnTo>
                    <a:pt x="120" y="1088"/>
                  </a:lnTo>
                  <a:lnTo>
                    <a:pt x="70" y="1197"/>
                  </a:lnTo>
                  <a:lnTo>
                    <a:pt x="41" y="1325"/>
                  </a:lnTo>
                  <a:lnTo>
                    <a:pt x="11" y="1474"/>
                  </a:lnTo>
                  <a:lnTo>
                    <a:pt x="1" y="1652"/>
                  </a:lnTo>
                  <a:lnTo>
                    <a:pt x="21" y="1849"/>
                  </a:lnTo>
                  <a:lnTo>
                    <a:pt x="31" y="1968"/>
                  </a:lnTo>
                  <a:lnTo>
                    <a:pt x="60" y="2077"/>
                  </a:lnTo>
                  <a:lnTo>
                    <a:pt x="90" y="2205"/>
                  </a:lnTo>
                  <a:lnTo>
                    <a:pt x="129" y="2334"/>
                  </a:lnTo>
                  <a:lnTo>
                    <a:pt x="169" y="2472"/>
                  </a:lnTo>
                  <a:lnTo>
                    <a:pt x="228" y="2610"/>
                  </a:lnTo>
                  <a:lnTo>
                    <a:pt x="298" y="2759"/>
                  </a:lnTo>
                  <a:lnTo>
                    <a:pt x="377" y="2917"/>
                  </a:lnTo>
                  <a:lnTo>
                    <a:pt x="466" y="3085"/>
                  </a:lnTo>
                  <a:lnTo>
                    <a:pt x="564" y="3253"/>
                  </a:lnTo>
                  <a:lnTo>
                    <a:pt x="683" y="3431"/>
                  </a:lnTo>
                  <a:lnTo>
                    <a:pt x="812" y="3619"/>
                  </a:lnTo>
                  <a:lnTo>
                    <a:pt x="950" y="3836"/>
                  </a:lnTo>
                  <a:lnTo>
                    <a:pt x="1118" y="4093"/>
                  </a:lnTo>
                  <a:lnTo>
                    <a:pt x="1503" y="4746"/>
                  </a:lnTo>
                  <a:lnTo>
                    <a:pt x="1948" y="5536"/>
                  </a:lnTo>
                  <a:lnTo>
                    <a:pt x="2452" y="6456"/>
                  </a:lnTo>
                  <a:lnTo>
                    <a:pt x="2986" y="7464"/>
                  </a:lnTo>
                  <a:lnTo>
                    <a:pt x="3540" y="8531"/>
                  </a:lnTo>
                  <a:lnTo>
                    <a:pt x="4666" y="10735"/>
                  </a:lnTo>
                  <a:lnTo>
                    <a:pt x="5734" y="12841"/>
                  </a:lnTo>
                  <a:lnTo>
                    <a:pt x="6624" y="14630"/>
                  </a:lnTo>
                  <a:lnTo>
                    <a:pt x="7464" y="16340"/>
                  </a:lnTo>
                  <a:lnTo>
                    <a:pt x="10755" y="9450"/>
                  </a:lnTo>
                  <a:lnTo>
                    <a:pt x="5596" y="1375"/>
                  </a:lnTo>
                  <a:lnTo>
                    <a:pt x="5487" y="1256"/>
                  </a:lnTo>
                  <a:lnTo>
                    <a:pt x="5358" y="1138"/>
                  </a:lnTo>
                  <a:lnTo>
                    <a:pt x="5180" y="989"/>
                  </a:lnTo>
                  <a:lnTo>
                    <a:pt x="4953" y="811"/>
                  </a:lnTo>
                  <a:lnTo>
                    <a:pt x="4686" y="634"/>
                  </a:lnTo>
                  <a:lnTo>
                    <a:pt x="4538" y="545"/>
                  </a:lnTo>
                  <a:lnTo>
                    <a:pt x="4380" y="456"/>
                  </a:lnTo>
                  <a:lnTo>
                    <a:pt x="4212" y="377"/>
                  </a:lnTo>
                  <a:lnTo>
                    <a:pt x="4034" y="298"/>
                  </a:lnTo>
                  <a:lnTo>
                    <a:pt x="3846" y="228"/>
                  </a:lnTo>
                  <a:lnTo>
                    <a:pt x="3658" y="159"/>
                  </a:lnTo>
                  <a:lnTo>
                    <a:pt x="3451" y="110"/>
                  </a:lnTo>
                  <a:lnTo>
                    <a:pt x="3243" y="60"/>
                  </a:lnTo>
                  <a:lnTo>
                    <a:pt x="3036" y="31"/>
                  </a:lnTo>
                  <a:lnTo>
                    <a:pt x="2808" y="11"/>
                  </a:lnTo>
                  <a:lnTo>
                    <a:pt x="2581" y="1"/>
                  </a:ln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204fb7e3b45_0_760"/>
            <p:cNvSpPr/>
            <p:nvPr/>
          </p:nvSpPr>
          <p:spPr>
            <a:xfrm>
              <a:off x="2397500" y="2638300"/>
              <a:ext cx="783600" cy="946200"/>
            </a:xfrm>
            <a:custGeom>
              <a:rect b="b" l="l" r="r" t="t"/>
              <a:pathLst>
                <a:path extrusionOk="0" h="37848" w="31344">
                  <a:moveTo>
                    <a:pt x="17871" y="1"/>
                  </a:moveTo>
                  <a:lnTo>
                    <a:pt x="0" y="9628"/>
                  </a:lnTo>
                  <a:lnTo>
                    <a:pt x="18356" y="37848"/>
                  </a:lnTo>
                  <a:lnTo>
                    <a:pt x="31344" y="30850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204fb7e3b45_0_760"/>
            <p:cNvSpPr/>
            <p:nvPr/>
          </p:nvSpPr>
          <p:spPr>
            <a:xfrm>
              <a:off x="2462000" y="2529075"/>
              <a:ext cx="149025" cy="232550"/>
            </a:xfrm>
            <a:custGeom>
              <a:rect b="b" l="l" r="r" t="t"/>
              <a:pathLst>
                <a:path extrusionOk="0" h="9302" w="5961">
                  <a:moveTo>
                    <a:pt x="1334" y="1"/>
                  </a:moveTo>
                  <a:lnTo>
                    <a:pt x="0" y="712"/>
                  </a:lnTo>
                  <a:lnTo>
                    <a:pt x="4626" y="9302"/>
                  </a:lnTo>
                  <a:lnTo>
                    <a:pt x="5960" y="8580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204fb7e3b45_0_760"/>
            <p:cNvSpPr/>
            <p:nvPr/>
          </p:nvSpPr>
          <p:spPr>
            <a:xfrm>
              <a:off x="2216850" y="2528325"/>
              <a:ext cx="283225" cy="81575"/>
            </a:xfrm>
            <a:custGeom>
              <a:rect b="b" l="l" r="r" t="t"/>
              <a:pathLst>
                <a:path extrusionOk="0" h="3263" w="11329">
                  <a:moveTo>
                    <a:pt x="11131" y="1"/>
                  </a:moveTo>
                  <a:lnTo>
                    <a:pt x="1" y="1869"/>
                  </a:lnTo>
                  <a:lnTo>
                    <a:pt x="198" y="3263"/>
                  </a:lnTo>
                  <a:lnTo>
                    <a:pt x="11328" y="1395"/>
                  </a:lnTo>
                  <a:lnTo>
                    <a:pt x="11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204fb7e3b45_0_760"/>
            <p:cNvSpPr/>
            <p:nvPr/>
          </p:nvSpPr>
          <p:spPr>
            <a:xfrm>
              <a:off x="2356225" y="2589375"/>
              <a:ext cx="529825" cy="332625"/>
            </a:xfrm>
            <a:custGeom>
              <a:rect b="b" l="l" r="r" t="t"/>
              <a:pathLst>
                <a:path extrusionOk="0" h="13305" w="21193">
                  <a:moveTo>
                    <a:pt x="19759" y="0"/>
                  </a:moveTo>
                  <a:lnTo>
                    <a:pt x="1" y="10646"/>
                  </a:lnTo>
                  <a:lnTo>
                    <a:pt x="1434" y="13305"/>
                  </a:lnTo>
                  <a:lnTo>
                    <a:pt x="21193" y="2659"/>
                  </a:lnTo>
                  <a:lnTo>
                    <a:pt x="19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204fb7e3b45_0_760"/>
            <p:cNvSpPr/>
            <p:nvPr/>
          </p:nvSpPr>
          <p:spPr>
            <a:xfrm>
              <a:off x="2571950" y="2964725"/>
              <a:ext cx="622000" cy="769775"/>
            </a:xfrm>
            <a:custGeom>
              <a:rect b="b" l="l" r="r" t="t"/>
              <a:pathLst>
                <a:path extrusionOk="0" h="30791" w="24880">
                  <a:moveTo>
                    <a:pt x="12494" y="1"/>
                  </a:moveTo>
                  <a:lnTo>
                    <a:pt x="12356" y="11"/>
                  </a:lnTo>
                  <a:lnTo>
                    <a:pt x="12218" y="21"/>
                  </a:lnTo>
                  <a:lnTo>
                    <a:pt x="12069" y="40"/>
                  </a:lnTo>
                  <a:lnTo>
                    <a:pt x="11921" y="60"/>
                  </a:lnTo>
                  <a:lnTo>
                    <a:pt x="11763" y="90"/>
                  </a:lnTo>
                  <a:lnTo>
                    <a:pt x="11605" y="129"/>
                  </a:lnTo>
                  <a:lnTo>
                    <a:pt x="11437" y="179"/>
                  </a:lnTo>
                  <a:lnTo>
                    <a:pt x="11269" y="238"/>
                  </a:lnTo>
                  <a:lnTo>
                    <a:pt x="11091" y="307"/>
                  </a:lnTo>
                  <a:lnTo>
                    <a:pt x="10903" y="376"/>
                  </a:lnTo>
                  <a:lnTo>
                    <a:pt x="10715" y="456"/>
                  </a:lnTo>
                  <a:lnTo>
                    <a:pt x="10527" y="554"/>
                  </a:lnTo>
                  <a:lnTo>
                    <a:pt x="10122" y="762"/>
                  </a:lnTo>
                  <a:lnTo>
                    <a:pt x="9707" y="1009"/>
                  </a:lnTo>
                  <a:lnTo>
                    <a:pt x="9262" y="1296"/>
                  </a:lnTo>
                  <a:lnTo>
                    <a:pt x="8808" y="1612"/>
                  </a:lnTo>
                  <a:lnTo>
                    <a:pt x="8363" y="1938"/>
                  </a:lnTo>
                  <a:lnTo>
                    <a:pt x="7928" y="2274"/>
                  </a:lnTo>
                  <a:lnTo>
                    <a:pt x="7493" y="2610"/>
                  </a:lnTo>
                  <a:lnTo>
                    <a:pt x="7078" y="2966"/>
                  </a:lnTo>
                  <a:lnTo>
                    <a:pt x="6663" y="3332"/>
                  </a:lnTo>
                  <a:lnTo>
                    <a:pt x="6257" y="3698"/>
                  </a:lnTo>
                  <a:lnTo>
                    <a:pt x="5862" y="4073"/>
                  </a:lnTo>
                  <a:lnTo>
                    <a:pt x="5486" y="4459"/>
                  </a:lnTo>
                  <a:lnTo>
                    <a:pt x="5111" y="4844"/>
                  </a:lnTo>
                  <a:lnTo>
                    <a:pt x="4745" y="5240"/>
                  </a:lnTo>
                  <a:lnTo>
                    <a:pt x="4399" y="5645"/>
                  </a:lnTo>
                  <a:lnTo>
                    <a:pt x="4053" y="6050"/>
                  </a:lnTo>
                  <a:lnTo>
                    <a:pt x="3727" y="6455"/>
                  </a:lnTo>
                  <a:lnTo>
                    <a:pt x="3411" y="6871"/>
                  </a:lnTo>
                  <a:lnTo>
                    <a:pt x="3104" y="7286"/>
                  </a:lnTo>
                  <a:lnTo>
                    <a:pt x="2818" y="7701"/>
                  </a:lnTo>
                  <a:lnTo>
                    <a:pt x="2531" y="8126"/>
                  </a:lnTo>
                  <a:lnTo>
                    <a:pt x="2274" y="8541"/>
                  </a:lnTo>
                  <a:lnTo>
                    <a:pt x="2017" y="8966"/>
                  </a:lnTo>
                  <a:lnTo>
                    <a:pt x="1780" y="9391"/>
                  </a:lnTo>
                  <a:lnTo>
                    <a:pt x="1562" y="9816"/>
                  </a:lnTo>
                  <a:lnTo>
                    <a:pt x="1355" y="10241"/>
                  </a:lnTo>
                  <a:lnTo>
                    <a:pt x="1157" y="10666"/>
                  </a:lnTo>
                  <a:lnTo>
                    <a:pt x="979" y="11081"/>
                  </a:lnTo>
                  <a:lnTo>
                    <a:pt x="821" y="11506"/>
                  </a:lnTo>
                  <a:lnTo>
                    <a:pt x="673" y="11921"/>
                  </a:lnTo>
                  <a:lnTo>
                    <a:pt x="544" y="12337"/>
                  </a:lnTo>
                  <a:lnTo>
                    <a:pt x="436" y="12742"/>
                  </a:lnTo>
                  <a:lnTo>
                    <a:pt x="337" y="13147"/>
                  </a:lnTo>
                  <a:lnTo>
                    <a:pt x="267" y="13552"/>
                  </a:lnTo>
                  <a:lnTo>
                    <a:pt x="208" y="13948"/>
                  </a:lnTo>
                  <a:lnTo>
                    <a:pt x="119" y="14689"/>
                  </a:lnTo>
                  <a:lnTo>
                    <a:pt x="60" y="15421"/>
                  </a:lnTo>
                  <a:lnTo>
                    <a:pt x="20" y="16122"/>
                  </a:lnTo>
                  <a:lnTo>
                    <a:pt x="1" y="16814"/>
                  </a:lnTo>
                  <a:lnTo>
                    <a:pt x="1" y="17467"/>
                  </a:lnTo>
                  <a:lnTo>
                    <a:pt x="20" y="18109"/>
                  </a:lnTo>
                  <a:lnTo>
                    <a:pt x="60" y="18732"/>
                  </a:lnTo>
                  <a:lnTo>
                    <a:pt x="119" y="19325"/>
                  </a:lnTo>
                  <a:lnTo>
                    <a:pt x="198" y="19898"/>
                  </a:lnTo>
                  <a:lnTo>
                    <a:pt x="287" y="20462"/>
                  </a:lnTo>
                  <a:lnTo>
                    <a:pt x="406" y="20995"/>
                  </a:lnTo>
                  <a:lnTo>
                    <a:pt x="524" y="21509"/>
                  </a:lnTo>
                  <a:lnTo>
                    <a:pt x="673" y="22013"/>
                  </a:lnTo>
                  <a:lnTo>
                    <a:pt x="821" y="22488"/>
                  </a:lnTo>
                  <a:lnTo>
                    <a:pt x="999" y="22953"/>
                  </a:lnTo>
                  <a:lnTo>
                    <a:pt x="1177" y="23397"/>
                  </a:lnTo>
                  <a:lnTo>
                    <a:pt x="1375" y="23822"/>
                  </a:lnTo>
                  <a:lnTo>
                    <a:pt x="1582" y="24228"/>
                  </a:lnTo>
                  <a:lnTo>
                    <a:pt x="1809" y="24623"/>
                  </a:lnTo>
                  <a:lnTo>
                    <a:pt x="2037" y="24999"/>
                  </a:lnTo>
                  <a:lnTo>
                    <a:pt x="2284" y="25354"/>
                  </a:lnTo>
                  <a:lnTo>
                    <a:pt x="2531" y="25700"/>
                  </a:lnTo>
                  <a:lnTo>
                    <a:pt x="2798" y="26027"/>
                  </a:lnTo>
                  <a:lnTo>
                    <a:pt x="3065" y="26343"/>
                  </a:lnTo>
                  <a:lnTo>
                    <a:pt x="3342" y="26639"/>
                  </a:lnTo>
                  <a:lnTo>
                    <a:pt x="3628" y="26926"/>
                  </a:lnTo>
                  <a:lnTo>
                    <a:pt x="3915" y="27193"/>
                  </a:lnTo>
                  <a:lnTo>
                    <a:pt x="4221" y="27450"/>
                  </a:lnTo>
                  <a:lnTo>
                    <a:pt x="4518" y="27697"/>
                  </a:lnTo>
                  <a:lnTo>
                    <a:pt x="4824" y="27924"/>
                  </a:lnTo>
                  <a:lnTo>
                    <a:pt x="5140" y="28142"/>
                  </a:lnTo>
                  <a:lnTo>
                    <a:pt x="5457" y="28349"/>
                  </a:lnTo>
                  <a:lnTo>
                    <a:pt x="5773" y="28547"/>
                  </a:lnTo>
                  <a:lnTo>
                    <a:pt x="6099" y="28725"/>
                  </a:lnTo>
                  <a:lnTo>
                    <a:pt x="6416" y="28903"/>
                  </a:lnTo>
                  <a:lnTo>
                    <a:pt x="6742" y="29061"/>
                  </a:lnTo>
                  <a:lnTo>
                    <a:pt x="7068" y="29209"/>
                  </a:lnTo>
                  <a:lnTo>
                    <a:pt x="7394" y="29358"/>
                  </a:lnTo>
                  <a:lnTo>
                    <a:pt x="7720" y="29486"/>
                  </a:lnTo>
                  <a:lnTo>
                    <a:pt x="8037" y="29605"/>
                  </a:lnTo>
                  <a:lnTo>
                    <a:pt x="8363" y="29723"/>
                  </a:lnTo>
                  <a:lnTo>
                    <a:pt x="8679" y="29832"/>
                  </a:lnTo>
                  <a:lnTo>
                    <a:pt x="8995" y="29931"/>
                  </a:lnTo>
                  <a:lnTo>
                    <a:pt x="9302" y="30020"/>
                  </a:lnTo>
                  <a:lnTo>
                    <a:pt x="9905" y="30178"/>
                  </a:lnTo>
                  <a:lnTo>
                    <a:pt x="10498" y="30307"/>
                  </a:lnTo>
                  <a:lnTo>
                    <a:pt x="11051" y="30415"/>
                  </a:lnTo>
                  <a:lnTo>
                    <a:pt x="11575" y="30504"/>
                  </a:lnTo>
                  <a:lnTo>
                    <a:pt x="12060" y="30583"/>
                  </a:lnTo>
                  <a:lnTo>
                    <a:pt x="12504" y="30633"/>
                  </a:lnTo>
                  <a:lnTo>
                    <a:pt x="13246" y="30722"/>
                  </a:lnTo>
                  <a:lnTo>
                    <a:pt x="13750" y="30781"/>
                  </a:lnTo>
                  <a:lnTo>
                    <a:pt x="13849" y="30791"/>
                  </a:lnTo>
                  <a:lnTo>
                    <a:pt x="13948" y="30791"/>
                  </a:lnTo>
                  <a:lnTo>
                    <a:pt x="14056" y="30781"/>
                  </a:lnTo>
                  <a:lnTo>
                    <a:pt x="14175" y="30771"/>
                  </a:lnTo>
                  <a:lnTo>
                    <a:pt x="14293" y="30751"/>
                  </a:lnTo>
                  <a:lnTo>
                    <a:pt x="14412" y="30722"/>
                  </a:lnTo>
                  <a:lnTo>
                    <a:pt x="14679" y="30633"/>
                  </a:lnTo>
                  <a:lnTo>
                    <a:pt x="14966" y="30524"/>
                  </a:lnTo>
                  <a:lnTo>
                    <a:pt x="15262" y="30376"/>
                  </a:lnTo>
                  <a:lnTo>
                    <a:pt x="15569" y="30208"/>
                  </a:lnTo>
                  <a:lnTo>
                    <a:pt x="15895" y="30010"/>
                  </a:lnTo>
                  <a:lnTo>
                    <a:pt x="16241" y="29783"/>
                  </a:lnTo>
                  <a:lnTo>
                    <a:pt x="16587" y="29536"/>
                  </a:lnTo>
                  <a:lnTo>
                    <a:pt x="16952" y="29249"/>
                  </a:lnTo>
                  <a:lnTo>
                    <a:pt x="17318" y="28952"/>
                  </a:lnTo>
                  <a:lnTo>
                    <a:pt x="17694" y="28616"/>
                  </a:lnTo>
                  <a:lnTo>
                    <a:pt x="18069" y="28270"/>
                  </a:lnTo>
                  <a:lnTo>
                    <a:pt x="18455" y="27895"/>
                  </a:lnTo>
                  <a:lnTo>
                    <a:pt x="18840" y="27499"/>
                  </a:lnTo>
                  <a:lnTo>
                    <a:pt x="19226" y="27074"/>
                  </a:lnTo>
                  <a:lnTo>
                    <a:pt x="19611" y="26639"/>
                  </a:lnTo>
                  <a:lnTo>
                    <a:pt x="19987" y="26175"/>
                  </a:lnTo>
                  <a:lnTo>
                    <a:pt x="20372" y="25700"/>
                  </a:lnTo>
                  <a:lnTo>
                    <a:pt x="20748" y="25196"/>
                  </a:lnTo>
                  <a:lnTo>
                    <a:pt x="21114" y="24682"/>
                  </a:lnTo>
                  <a:lnTo>
                    <a:pt x="21479" y="24149"/>
                  </a:lnTo>
                  <a:lnTo>
                    <a:pt x="21825" y="23595"/>
                  </a:lnTo>
                  <a:lnTo>
                    <a:pt x="22171" y="23032"/>
                  </a:lnTo>
                  <a:lnTo>
                    <a:pt x="22498" y="22448"/>
                  </a:lnTo>
                  <a:lnTo>
                    <a:pt x="22814" y="21855"/>
                  </a:lnTo>
                  <a:lnTo>
                    <a:pt x="23120" y="21243"/>
                  </a:lnTo>
                  <a:lnTo>
                    <a:pt x="23407" y="20620"/>
                  </a:lnTo>
                  <a:lnTo>
                    <a:pt x="23674" y="19977"/>
                  </a:lnTo>
                  <a:lnTo>
                    <a:pt x="23921" y="19335"/>
                  </a:lnTo>
                  <a:lnTo>
                    <a:pt x="24039" y="19009"/>
                  </a:lnTo>
                  <a:lnTo>
                    <a:pt x="24148" y="18673"/>
                  </a:lnTo>
                  <a:lnTo>
                    <a:pt x="24346" y="18030"/>
                  </a:lnTo>
                  <a:lnTo>
                    <a:pt x="24514" y="17417"/>
                  </a:lnTo>
                  <a:lnTo>
                    <a:pt x="24642" y="16854"/>
                  </a:lnTo>
                  <a:lnTo>
                    <a:pt x="24751" y="16320"/>
                  </a:lnTo>
                  <a:lnTo>
                    <a:pt x="24820" y="15816"/>
                  </a:lnTo>
                  <a:lnTo>
                    <a:pt x="24860" y="15351"/>
                  </a:lnTo>
                  <a:lnTo>
                    <a:pt x="24880" y="14916"/>
                  </a:lnTo>
                  <a:lnTo>
                    <a:pt x="24880" y="14511"/>
                  </a:lnTo>
                  <a:lnTo>
                    <a:pt x="24860" y="14136"/>
                  </a:lnTo>
                  <a:lnTo>
                    <a:pt x="24810" y="13790"/>
                  </a:lnTo>
                  <a:lnTo>
                    <a:pt x="24751" y="13473"/>
                  </a:lnTo>
                  <a:lnTo>
                    <a:pt x="24672" y="13187"/>
                  </a:lnTo>
                  <a:lnTo>
                    <a:pt x="24573" y="12920"/>
                  </a:lnTo>
                  <a:lnTo>
                    <a:pt x="24474" y="12683"/>
                  </a:lnTo>
                  <a:lnTo>
                    <a:pt x="24356" y="12465"/>
                  </a:lnTo>
                  <a:lnTo>
                    <a:pt x="24227" y="12267"/>
                  </a:lnTo>
                  <a:lnTo>
                    <a:pt x="24099" y="12090"/>
                  </a:lnTo>
                  <a:lnTo>
                    <a:pt x="23960" y="11931"/>
                  </a:lnTo>
                  <a:lnTo>
                    <a:pt x="23822" y="11803"/>
                  </a:lnTo>
                  <a:lnTo>
                    <a:pt x="23684" y="11674"/>
                  </a:lnTo>
                  <a:lnTo>
                    <a:pt x="23545" y="11576"/>
                  </a:lnTo>
                  <a:lnTo>
                    <a:pt x="23407" y="11487"/>
                  </a:lnTo>
                  <a:lnTo>
                    <a:pt x="23278" y="11407"/>
                  </a:lnTo>
                  <a:lnTo>
                    <a:pt x="23150" y="11348"/>
                  </a:lnTo>
                  <a:lnTo>
                    <a:pt x="23031" y="11299"/>
                  </a:lnTo>
                  <a:lnTo>
                    <a:pt x="22923" y="11259"/>
                  </a:lnTo>
                  <a:lnTo>
                    <a:pt x="22735" y="11210"/>
                  </a:lnTo>
                  <a:lnTo>
                    <a:pt x="22616" y="11180"/>
                  </a:lnTo>
                  <a:lnTo>
                    <a:pt x="22577" y="11170"/>
                  </a:lnTo>
                  <a:lnTo>
                    <a:pt x="22626" y="10716"/>
                  </a:lnTo>
                  <a:lnTo>
                    <a:pt x="22656" y="10291"/>
                  </a:lnTo>
                  <a:lnTo>
                    <a:pt x="22666" y="9895"/>
                  </a:lnTo>
                  <a:lnTo>
                    <a:pt x="22656" y="9529"/>
                  </a:lnTo>
                  <a:lnTo>
                    <a:pt x="22616" y="9203"/>
                  </a:lnTo>
                  <a:lnTo>
                    <a:pt x="22567" y="8897"/>
                  </a:lnTo>
                  <a:lnTo>
                    <a:pt x="22507" y="8620"/>
                  </a:lnTo>
                  <a:lnTo>
                    <a:pt x="22428" y="8373"/>
                  </a:lnTo>
                  <a:lnTo>
                    <a:pt x="22339" y="8146"/>
                  </a:lnTo>
                  <a:lnTo>
                    <a:pt x="22231" y="7948"/>
                  </a:lnTo>
                  <a:lnTo>
                    <a:pt x="22122" y="7770"/>
                  </a:lnTo>
                  <a:lnTo>
                    <a:pt x="21993" y="7612"/>
                  </a:lnTo>
                  <a:lnTo>
                    <a:pt x="21865" y="7473"/>
                  </a:lnTo>
                  <a:lnTo>
                    <a:pt x="21727" y="7355"/>
                  </a:lnTo>
                  <a:lnTo>
                    <a:pt x="21588" y="7256"/>
                  </a:lnTo>
                  <a:lnTo>
                    <a:pt x="21450" y="7167"/>
                  </a:lnTo>
                  <a:lnTo>
                    <a:pt x="21302" y="7098"/>
                  </a:lnTo>
                  <a:lnTo>
                    <a:pt x="21153" y="7039"/>
                  </a:lnTo>
                  <a:lnTo>
                    <a:pt x="21005" y="6999"/>
                  </a:lnTo>
                  <a:lnTo>
                    <a:pt x="20867" y="6959"/>
                  </a:lnTo>
                  <a:lnTo>
                    <a:pt x="20718" y="6940"/>
                  </a:lnTo>
                  <a:lnTo>
                    <a:pt x="20590" y="6920"/>
                  </a:lnTo>
                  <a:lnTo>
                    <a:pt x="20461" y="6920"/>
                  </a:lnTo>
                  <a:lnTo>
                    <a:pt x="20333" y="6910"/>
                  </a:lnTo>
                  <a:lnTo>
                    <a:pt x="20125" y="6930"/>
                  </a:lnTo>
                  <a:lnTo>
                    <a:pt x="19957" y="6950"/>
                  </a:lnTo>
                  <a:lnTo>
                    <a:pt x="19809" y="6969"/>
                  </a:lnTo>
                  <a:lnTo>
                    <a:pt x="19908" y="6722"/>
                  </a:lnTo>
                  <a:lnTo>
                    <a:pt x="20026" y="6445"/>
                  </a:lnTo>
                  <a:lnTo>
                    <a:pt x="20155" y="6080"/>
                  </a:lnTo>
                  <a:lnTo>
                    <a:pt x="20303" y="5645"/>
                  </a:lnTo>
                  <a:lnTo>
                    <a:pt x="20451" y="5161"/>
                  </a:lnTo>
                  <a:lnTo>
                    <a:pt x="20521" y="4904"/>
                  </a:lnTo>
                  <a:lnTo>
                    <a:pt x="20590" y="4637"/>
                  </a:lnTo>
                  <a:lnTo>
                    <a:pt x="20649" y="4380"/>
                  </a:lnTo>
                  <a:lnTo>
                    <a:pt x="20699" y="4103"/>
                  </a:lnTo>
                  <a:lnTo>
                    <a:pt x="20748" y="3836"/>
                  </a:lnTo>
                  <a:lnTo>
                    <a:pt x="20778" y="3579"/>
                  </a:lnTo>
                  <a:lnTo>
                    <a:pt x="20797" y="3312"/>
                  </a:lnTo>
                  <a:lnTo>
                    <a:pt x="20807" y="3065"/>
                  </a:lnTo>
                  <a:lnTo>
                    <a:pt x="20797" y="2818"/>
                  </a:lnTo>
                  <a:lnTo>
                    <a:pt x="20778" y="2581"/>
                  </a:lnTo>
                  <a:lnTo>
                    <a:pt x="20728" y="2363"/>
                  </a:lnTo>
                  <a:lnTo>
                    <a:pt x="20708" y="2254"/>
                  </a:lnTo>
                  <a:lnTo>
                    <a:pt x="20669" y="2156"/>
                  </a:lnTo>
                  <a:lnTo>
                    <a:pt x="20629" y="2057"/>
                  </a:lnTo>
                  <a:lnTo>
                    <a:pt x="20590" y="1958"/>
                  </a:lnTo>
                  <a:lnTo>
                    <a:pt x="20540" y="1879"/>
                  </a:lnTo>
                  <a:lnTo>
                    <a:pt x="20491" y="1790"/>
                  </a:lnTo>
                  <a:lnTo>
                    <a:pt x="20422" y="1711"/>
                  </a:lnTo>
                  <a:lnTo>
                    <a:pt x="20362" y="1642"/>
                  </a:lnTo>
                  <a:lnTo>
                    <a:pt x="20283" y="1582"/>
                  </a:lnTo>
                  <a:lnTo>
                    <a:pt x="20204" y="1513"/>
                  </a:lnTo>
                  <a:lnTo>
                    <a:pt x="20115" y="1464"/>
                  </a:lnTo>
                  <a:lnTo>
                    <a:pt x="20026" y="1414"/>
                  </a:lnTo>
                  <a:lnTo>
                    <a:pt x="19928" y="1375"/>
                  </a:lnTo>
                  <a:lnTo>
                    <a:pt x="19819" y="1345"/>
                  </a:lnTo>
                  <a:lnTo>
                    <a:pt x="19700" y="1325"/>
                  </a:lnTo>
                  <a:lnTo>
                    <a:pt x="19582" y="1306"/>
                  </a:lnTo>
                  <a:lnTo>
                    <a:pt x="19453" y="1296"/>
                  </a:lnTo>
                  <a:lnTo>
                    <a:pt x="19315" y="1296"/>
                  </a:lnTo>
                  <a:lnTo>
                    <a:pt x="19028" y="1306"/>
                  </a:lnTo>
                  <a:lnTo>
                    <a:pt x="18751" y="1335"/>
                  </a:lnTo>
                  <a:lnTo>
                    <a:pt x="18484" y="1385"/>
                  </a:lnTo>
                  <a:lnTo>
                    <a:pt x="18218" y="1444"/>
                  </a:lnTo>
                  <a:lnTo>
                    <a:pt x="17961" y="1513"/>
                  </a:lnTo>
                  <a:lnTo>
                    <a:pt x="17713" y="1592"/>
                  </a:lnTo>
                  <a:lnTo>
                    <a:pt x="17466" y="1681"/>
                  </a:lnTo>
                  <a:lnTo>
                    <a:pt x="17229" y="1780"/>
                  </a:lnTo>
                  <a:lnTo>
                    <a:pt x="17002" y="1889"/>
                  </a:lnTo>
                  <a:lnTo>
                    <a:pt x="16774" y="2007"/>
                  </a:lnTo>
                  <a:lnTo>
                    <a:pt x="16567" y="2126"/>
                  </a:lnTo>
                  <a:lnTo>
                    <a:pt x="16359" y="2254"/>
                  </a:lnTo>
                  <a:lnTo>
                    <a:pt x="16162" y="2383"/>
                  </a:lnTo>
                  <a:lnTo>
                    <a:pt x="15964" y="2511"/>
                  </a:lnTo>
                  <a:lnTo>
                    <a:pt x="15786" y="2650"/>
                  </a:lnTo>
                  <a:lnTo>
                    <a:pt x="15618" y="2778"/>
                  </a:lnTo>
                  <a:lnTo>
                    <a:pt x="15292" y="3055"/>
                  </a:lnTo>
                  <a:lnTo>
                    <a:pt x="15015" y="3312"/>
                  </a:lnTo>
                  <a:lnTo>
                    <a:pt x="14768" y="3549"/>
                  </a:lnTo>
                  <a:lnTo>
                    <a:pt x="14570" y="3767"/>
                  </a:lnTo>
                  <a:lnTo>
                    <a:pt x="14412" y="3955"/>
                  </a:lnTo>
                  <a:lnTo>
                    <a:pt x="14293" y="4093"/>
                  </a:lnTo>
                  <a:lnTo>
                    <a:pt x="14195" y="4222"/>
                  </a:lnTo>
                  <a:lnTo>
                    <a:pt x="14284" y="3984"/>
                  </a:lnTo>
                  <a:lnTo>
                    <a:pt x="14353" y="3737"/>
                  </a:lnTo>
                  <a:lnTo>
                    <a:pt x="14412" y="3500"/>
                  </a:lnTo>
                  <a:lnTo>
                    <a:pt x="14461" y="3243"/>
                  </a:lnTo>
                  <a:lnTo>
                    <a:pt x="14501" y="2996"/>
                  </a:lnTo>
                  <a:lnTo>
                    <a:pt x="14521" y="2749"/>
                  </a:lnTo>
                  <a:lnTo>
                    <a:pt x="14531" y="2502"/>
                  </a:lnTo>
                  <a:lnTo>
                    <a:pt x="14521" y="2254"/>
                  </a:lnTo>
                  <a:lnTo>
                    <a:pt x="14501" y="2017"/>
                  </a:lnTo>
                  <a:lnTo>
                    <a:pt x="14461" y="1780"/>
                  </a:lnTo>
                  <a:lnTo>
                    <a:pt x="14412" y="1553"/>
                  </a:lnTo>
                  <a:lnTo>
                    <a:pt x="14343" y="1345"/>
                  </a:lnTo>
                  <a:lnTo>
                    <a:pt x="14264" y="1138"/>
                  </a:lnTo>
                  <a:lnTo>
                    <a:pt x="14165" y="940"/>
                  </a:lnTo>
                  <a:lnTo>
                    <a:pt x="14046" y="762"/>
                  </a:lnTo>
                  <a:lnTo>
                    <a:pt x="13918" y="594"/>
                  </a:lnTo>
                  <a:lnTo>
                    <a:pt x="13849" y="525"/>
                  </a:lnTo>
                  <a:lnTo>
                    <a:pt x="13770" y="446"/>
                  </a:lnTo>
                  <a:lnTo>
                    <a:pt x="13691" y="386"/>
                  </a:lnTo>
                  <a:lnTo>
                    <a:pt x="13602" y="317"/>
                  </a:lnTo>
                  <a:lnTo>
                    <a:pt x="13513" y="268"/>
                  </a:lnTo>
                  <a:lnTo>
                    <a:pt x="13414" y="208"/>
                  </a:lnTo>
                  <a:lnTo>
                    <a:pt x="13315" y="169"/>
                  </a:lnTo>
                  <a:lnTo>
                    <a:pt x="13216" y="119"/>
                  </a:lnTo>
                  <a:lnTo>
                    <a:pt x="13107" y="90"/>
                  </a:lnTo>
                  <a:lnTo>
                    <a:pt x="12999" y="60"/>
                  </a:lnTo>
                  <a:lnTo>
                    <a:pt x="12880" y="40"/>
                  </a:lnTo>
                  <a:lnTo>
                    <a:pt x="12751" y="21"/>
                  </a:lnTo>
                  <a:lnTo>
                    <a:pt x="12633" y="11"/>
                  </a:lnTo>
                  <a:lnTo>
                    <a:pt x="12494" y="1"/>
                  </a:lnTo>
                  <a:close/>
                </a:path>
              </a:pathLst>
            </a:custGeom>
            <a:solidFill>
              <a:srgbClr val="D38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204fb7e3b45_0_760"/>
            <p:cNvSpPr/>
            <p:nvPr/>
          </p:nvSpPr>
          <p:spPr>
            <a:xfrm>
              <a:off x="2726650" y="3017125"/>
              <a:ext cx="208075" cy="322500"/>
            </a:xfrm>
            <a:custGeom>
              <a:rect b="b" l="l" r="r" t="t"/>
              <a:pathLst>
                <a:path extrusionOk="0" h="12900" w="8323">
                  <a:moveTo>
                    <a:pt x="8313" y="0"/>
                  </a:moveTo>
                  <a:lnTo>
                    <a:pt x="7819" y="534"/>
                  </a:lnTo>
                  <a:lnTo>
                    <a:pt x="7344" y="1068"/>
                  </a:lnTo>
                  <a:lnTo>
                    <a:pt x="6870" y="1612"/>
                  </a:lnTo>
                  <a:lnTo>
                    <a:pt x="6425" y="2165"/>
                  </a:lnTo>
                  <a:lnTo>
                    <a:pt x="5980" y="2719"/>
                  </a:lnTo>
                  <a:lnTo>
                    <a:pt x="5555" y="3272"/>
                  </a:lnTo>
                  <a:lnTo>
                    <a:pt x="5150" y="3826"/>
                  </a:lnTo>
                  <a:lnTo>
                    <a:pt x="4755" y="4379"/>
                  </a:lnTo>
                  <a:lnTo>
                    <a:pt x="4379" y="4933"/>
                  </a:lnTo>
                  <a:lnTo>
                    <a:pt x="4013" y="5476"/>
                  </a:lnTo>
                  <a:lnTo>
                    <a:pt x="3667" y="6020"/>
                  </a:lnTo>
                  <a:lnTo>
                    <a:pt x="3331" y="6544"/>
                  </a:lnTo>
                  <a:lnTo>
                    <a:pt x="3015" y="7068"/>
                  </a:lnTo>
                  <a:lnTo>
                    <a:pt x="2709" y="7572"/>
                  </a:lnTo>
                  <a:lnTo>
                    <a:pt x="2422" y="8076"/>
                  </a:lnTo>
                  <a:lnTo>
                    <a:pt x="2145" y="8550"/>
                  </a:lnTo>
                  <a:lnTo>
                    <a:pt x="1651" y="9460"/>
                  </a:lnTo>
                  <a:lnTo>
                    <a:pt x="1216" y="10300"/>
                  </a:lnTo>
                  <a:lnTo>
                    <a:pt x="850" y="11041"/>
                  </a:lnTo>
                  <a:lnTo>
                    <a:pt x="544" y="11674"/>
                  </a:lnTo>
                  <a:lnTo>
                    <a:pt x="307" y="12188"/>
                  </a:lnTo>
                  <a:lnTo>
                    <a:pt x="139" y="12573"/>
                  </a:lnTo>
                  <a:lnTo>
                    <a:pt x="0" y="12900"/>
                  </a:lnTo>
                  <a:lnTo>
                    <a:pt x="277" y="12346"/>
                  </a:lnTo>
                  <a:lnTo>
                    <a:pt x="554" y="11792"/>
                  </a:lnTo>
                  <a:lnTo>
                    <a:pt x="850" y="11249"/>
                  </a:lnTo>
                  <a:lnTo>
                    <a:pt x="1147" y="10715"/>
                  </a:lnTo>
                  <a:lnTo>
                    <a:pt x="1463" y="10191"/>
                  </a:lnTo>
                  <a:lnTo>
                    <a:pt x="1779" y="9677"/>
                  </a:lnTo>
                  <a:lnTo>
                    <a:pt x="2106" y="9173"/>
                  </a:lnTo>
                  <a:lnTo>
                    <a:pt x="2432" y="8679"/>
                  </a:lnTo>
                  <a:lnTo>
                    <a:pt x="2768" y="8204"/>
                  </a:lnTo>
                  <a:lnTo>
                    <a:pt x="3104" y="7740"/>
                  </a:lnTo>
                  <a:lnTo>
                    <a:pt x="3430" y="7285"/>
                  </a:lnTo>
                  <a:lnTo>
                    <a:pt x="3766" y="6850"/>
                  </a:lnTo>
                  <a:lnTo>
                    <a:pt x="4092" y="6425"/>
                  </a:lnTo>
                  <a:lnTo>
                    <a:pt x="4419" y="6020"/>
                  </a:lnTo>
                  <a:lnTo>
                    <a:pt x="5051" y="5259"/>
                  </a:lnTo>
                  <a:lnTo>
                    <a:pt x="5654" y="4567"/>
                  </a:lnTo>
                  <a:lnTo>
                    <a:pt x="6218" y="3944"/>
                  </a:lnTo>
                  <a:lnTo>
                    <a:pt x="6712" y="3410"/>
                  </a:lnTo>
                  <a:lnTo>
                    <a:pt x="7147" y="2956"/>
                  </a:lnTo>
                  <a:lnTo>
                    <a:pt x="7512" y="2600"/>
                  </a:lnTo>
                  <a:lnTo>
                    <a:pt x="7779" y="2333"/>
                  </a:lnTo>
                  <a:lnTo>
                    <a:pt x="8007" y="2126"/>
                  </a:lnTo>
                  <a:lnTo>
                    <a:pt x="8076" y="1888"/>
                  </a:lnTo>
                  <a:lnTo>
                    <a:pt x="8135" y="1671"/>
                  </a:lnTo>
                  <a:lnTo>
                    <a:pt x="8185" y="1453"/>
                  </a:lnTo>
                  <a:lnTo>
                    <a:pt x="8224" y="1256"/>
                  </a:lnTo>
                  <a:lnTo>
                    <a:pt x="8283" y="900"/>
                  </a:lnTo>
                  <a:lnTo>
                    <a:pt x="8313" y="593"/>
                  </a:lnTo>
                  <a:lnTo>
                    <a:pt x="8323" y="336"/>
                  </a:lnTo>
                  <a:lnTo>
                    <a:pt x="8323" y="158"/>
                  </a:lnTo>
                  <a:lnTo>
                    <a:pt x="8313" y="0"/>
                  </a:ln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204fb7e3b45_0_760"/>
            <p:cNvSpPr/>
            <p:nvPr/>
          </p:nvSpPr>
          <p:spPr>
            <a:xfrm>
              <a:off x="2883075" y="3056400"/>
              <a:ext cx="208075" cy="354150"/>
            </a:xfrm>
            <a:custGeom>
              <a:rect b="b" l="l" r="r" t="t"/>
              <a:pathLst>
                <a:path extrusionOk="0" h="14166" w="8323">
                  <a:moveTo>
                    <a:pt x="8323" y="1"/>
                  </a:moveTo>
                  <a:lnTo>
                    <a:pt x="8026" y="377"/>
                  </a:lnTo>
                  <a:lnTo>
                    <a:pt x="7730" y="782"/>
                  </a:lnTo>
                  <a:lnTo>
                    <a:pt x="7413" y="1217"/>
                  </a:lnTo>
                  <a:lnTo>
                    <a:pt x="7097" y="1681"/>
                  </a:lnTo>
                  <a:lnTo>
                    <a:pt x="6771" y="2176"/>
                  </a:lnTo>
                  <a:lnTo>
                    <a:pt x="6435" y="2699"/>
                  </a:lnTo>
                  <a:lnTo>
                    <a:pt x="6089" y="3233"/>
                  </a:lnTo>
                  <a:lnTo>
                    <a:pt x="5743" y="3787"/>
                  </a:lnTo>
                  <a:lnTo>
                    <a:pt x="5051" y="4943"/>
                  </a:lnTo>
                  <a:lnTo>
                    <a:pt x="4359" y="6119"/>
                  </a:lnTo>
                  <a:lnTo>
                    <a:pt x="3677" y="7315"/>
                  </a:lnTo>
                  <a:lnTo>
                    <a:pt x="3025" y="8482"/>
                  </a:lnTo>
                  <a:lnTo>
                    <a:pt x="2412" y="9609"/>
                  </a:lnTo>
                  <a:lnTo>
                    <a:pt x="1839" y="10666"/>
                  </a:lnTo>
                  <a:lnTo>
                    <a:pt x="870" y="12475"/>
                  </a:lnTo>
                  <a:lnTo>
                    <a:pt x="227" y="13711"/>
                  </a:lnTo>
                  <a:lnTo>
                    <a:pt x="0" y="14165"/>
                  </a:lnTo>
                  <a:lnTo>
                    <a:pt x="1048" y="12574"/>
                  </a:lnTo>
                  <a:lnTo>
                    <a:pt x="2234" y="10815"/>
                  </a:lnTo>
                  <a:lnTo>
                    <a:pt x="3460" y="9006"/>
                  </a:lnTo>
                  <a:lnTo>
                    <a:pt x="4646" y="7266"/>
                  </a:lnTo>
                  <a:lnTo>
                    <a:pt x="6573" y="4449"/>
                  </a:lnTo>
                  <a:lnTo>
                    <a:pt x="7364" y="3302"/>
                  </a:lnTo>
                  <a:lnTo>
                    <a:pt x="7463" y="3144"/>
                  </a:lnTo>
                  <a:lnTo>
                    <a:pt x="7552" y="2947"/>
                  </a:lnTo>
                  <a:lnTo>
                    <a:pt x="7641" y="2729"/>
                  </a:lnTo>
                  <a:lnTo>
                    <a:pt x="7730" y="2472"/>
                  </a:lnTo>
                  <a:lnTo>
                    <a:pt x="7819" y="2205"/>
                  </a:lnTo>
                  <a:lnTo>
                    <a:pt x="7898" y="1928"/>
                  </a:lnTo>
                  <a:lnTo>
                    <a:pt x="8036" y="1375"/>
                  </a:lnTo>
                  <a:lnTo>
                    <a:pt x="8155" y="851"/>
                  </a:lnTo>
                  <a:lnTo>
                    <a:pt x="8244" y="416"/>
                  </a:lnTo>
                  <a:lnTo>
                    <a:pt x="8323" y="1"/>
                  </a:ln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204fb7e3b45_0_760"/>
            <p:cNvSpPr/>
            <p:nvPr/>
          </p:nvSpPr>
          <p:spPr>
            <a:xfrm>
              <a:off x="3041700" y="3243975"/>
              <a:ext cx="120125" cy="220925"/>
            </a:xfrm>
            <a:custGeom>
              <a:rect b="b" l="l" r="r" t="t"/>
              <a:pathLst>
                <a:path extrusionOk="0" h="8837" w="4805">
                  <a:moveTo>
                    <a:pt x="3787" y="0"/>
                  </a:moveTo>
                  <a:lnTo>
                    <a:pt x="3381" y="1018"/>
                  </a:lnTo>
                  <a:lnTo>
                    <a:pt x="2946" y="2106"/>
                  </a:lnTo>
                  <a:lnTo>
                    <a:pt x="2403" y="3440"/>
                  </a:lnTo>
                  <a:lnTo>
                    <a:pt x="1790" y="4883"/>
                  </a:lnTo>
                  <a:lnTo>
                    <a:pt x="1157" y="6346"/>
                  </a:lnTo>
                  <a:lnTo>
                    <a:pt x="851" y="7048"/>
                  </a:lnTo>
                  <a:lnTo>
                    <a:pt x="545" y="7700"/>
                  </a:lnTo>
                  <a:lnTo>
                    <a:pt x="268" y="8303"/>
                  </a:lnTo>
                  <a:lnTo>
                    <a:pt x="1" y="8837"/>
                  </a:lnTo>
                  <a:lnTo>
                    <a:pt x="159" y="8619"/>
                  </a:lnTo>
                  <a:lnTo>
                    <a:pt x="594" y="8026"/>
                  </a:lnTo>
                  <a:lnTo>
                    <a:pt x="881" y="7601"/>
                  </a:lnTo>
                  <a:lnTo>
                    <a:pt x="1217" y="7117"/>
                  </a:lnTo>
                  <a:lnTo>
                    <a:pt x="1582" y="6573"/>
                  </a:lnTo>
                  <a:lnTo>
                    <a:pt x="1978" y="5970"/>
                  </a:lnTo>
                  <a:lnTo>
                    <a:pt x="2373" y="5338"/>
                  </a:lnTo>
                  <a:lnTo>
                    <a:pt x="2778" y="4666"/>
                  </a:lnTo>
                  <a:lnTo>
                    <a:pt x="3184" y="3964"/>
                  </a:lnTo>
                  <a:lnTo>
                    <a:pt x="3569" y="3252"/>
                  </a:lnTo>
                  <a:lnTo>
                    <a:pt x="3757" y="2896"/>
                  </a:lnTo>
                  <a:lnTo>
                    <a:pt x="3935" y="2541"/>
                  </a:lnTo>
                  <a:lnTo>
                    <a:pt x="4103" y="2175"/>
                  </a:lnTo>
                  <a:lnTo>
                    <a:pt x="4271" y="1819"/>
                  </a:lnTo>
                  <a:lnTo>
                    <a:pt x="4419" y="1473"/>
                  </a:lnTo>
                  <a:lnTo>
                    <a:pt x="4558" y="1117"/>
                  </a:lnTo>
                  <a:lnTo>
                    <a:pt x="4686" y="781"/>
                  </a:lnTo>
                  <a:lnTo>
                    <a:pt x="4805" y="435"/>
                  </a:lnTo>
                  <a:lnTo>
                    <a:pt x="4765" y="406"/>
                  </a:lnTo>
                  <a:lnTo>
                    <a:pt x="4716" y="366"/>
                  </a:lnTo>
                  <a:lnTo>
                    <a:pt x="4627" y="307"/>
                  </a:lnTo>
                  <a:lnTo>
                    <a:pt x="4498" y="237"/>
                  </a:lnTo>
                  <a:lnTo>
                    <a:pt x="4320" y="168"/>
                  </a:lnTo>
                  <a:lnTo>
                    <a:pt x="4083" y="89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204fb7e3b45_0_760"/>
            <p:cNvSpPr/>
            <p:nvPr/>
          </p:nvSpPr>
          <p:spPr>
            <a:xfrm>
              <a:off x="2250700" y="3271400"/>
              <a:ext cx="533800" cy="866900"/>
            </a:xfrm>
            <a:custGeom>
              <a:rect b="b" l="l" r="r" t="t"/>
              <a:pathLst>
                <a:path extrusionOk="0" h="34676" w="21352">
                  <a:moveTo>
                    <a:pt x="1889" y="0"/>
                  </a:moveTo>
                  <a:lnTo>
                    <a:pt x="1" y="34675"/>
                  </a:lnTo>
                  <a:lnTo>
                    <a:pt x="21351" y="34675"/>
                  </a:lnTo>
                  <a:lnTo>
                    <a:pt x="19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204fb7e3b45_0_760"/>
            <p:cNvSpPr/>
            <p:nvPr/>
          </p:nvSpPr>
          <p:spPr>
            <a:xfrm>
              <a:off x="2259850" y="3156250"/>
              <a:ext cx="514500" cy="131225"/>
            </a:xfrm>
            <a:custGeom>
              <a:rect b="b" l="l" r="r" t="t"/>
              <a:pathLst>
                <a:path extrusionOk="0" h="5249" w="20580">
                  <a:moveTo>
                    <a:pt x="1" y="0"/>
                  </a:moveTo>
                  <a:lnTo>
                    <a:pt x="1" y="5249"/>
                  </a:lnTo>
                  <a:lnTo>
                    <a:pt x="20580" y="5249"/>
                  </a:lnTo>
                  <a:lnTo>
                    <a:pt x="205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204fb7e3b45_0_760"/>
            <p:cNvSpPr/>
            <p:nvPr/>
          </p:nvSpPr>
          <p:spPr>
            <a:xfrm>
              <a:off x="2425175" y="2844150"/>
              <a:ext cx="183875" cy="351175"/>
            </a:xfrm>
            <a:custGeom>
              <a:rect b="b" l="l" r="r" t="t"/>
              <a:pathLst>
                <a:path extrusionOk="0" h="14047" w="7355">
                  <a:moveTo>
                    <a:pt x="1908" y="0"/>
                  </a:moveTo>
                  <a:lnTo>
                    <a:pt x="0" y="14046"/>
                  </a:lnTo>
                  <a:lnTo>
                    <a:pt x="7354" y="14046"/>
                  </a:lnTo>
                  <a:lnTo>
                    <a:pt x="54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204fb7e3b45_0_760"/>
            <p:cNvSpPr/>
            <p:nvPr/>
          </p:nvSpPr>
          <p:spPr>
            <a:xfrm>
              <a:off x="1928475" y="3463900"/>
              <a:ext cx="415175" cy="674150"/>
            </a:xfrm>
            <a:custGeom>
              <a:rect b="b" l="l" r="r" t="t"/>
              <a:pathLst>
                <a:path extrusionOk="0" h="26966" w="16607">
                  <a:moveTo>
                    <a:pt x="1463" y="0"/>
                  </a:moveTo>
                  <a:lnTo>
                    <a:pt x="1" y="26965"/>
                  </a:lnTo>
                  <a:lnTo>
                    <a:pt x="16606" y="26965"/>
                  </a:lnTo>
                  <a:lnTo>
                    <a:pt x="151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204fb7e3b45_0_760"/>
            <p:cNvSpPr/>
            <p:nvPr/>
          </p:nvSpPr>
          <p:spPr>
            <a:xfrm>
              <a:off x="1935650" y="3374450"/>
              <a:ext cx="400100" cy="101825"/>
            </a:xfrm>
            <a:custGeom>
              <a:rect b="b" l="l" r="r" t="t"/>
              <a:pathLst>
                <a:path extrusionOk="0" h="4073" w="16004">
                  <a:moveTo>
                    <a:pt x="0" y="0"/>
                  </a:moveTo>
                  <a:lnTo>
                    <a:pt x="0" y="4073"/>
                  </a:lnTo>
                  <a:lnTo>
                    <a:pt x="16003" y="4073"/>
                  </a:lnTo>
                  <a:lnTo>
                    <a:pt x="160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204fb7e3b45_0_760"/>
            <p:cNvSpPr/>
            <p:nvPr/>
          </p:nvSpPr>
          <p:spPr>
            <a:xfrm>
              <a:off x="2064150" y="3131525"/>
              <a:ext cx="143100" cy="273100"/>
            </a:xfrm>
            <a:custGeom>
              <a:rect b="b" l="l" r="r" t="t"/>
              <a:pathLst>
                <a:path extrusionOk="0" h="10924" w="5724">
                  <a:moveTo>
                    <a:pt x="1483" y="1"/>
                  </a:moveTo>
                  <a:lnTo>
                    <a:pt x="0" y="10923"/>
                  </a:lnTo>
                  <a:lnTo>
                    <a:pt x="5723" y="10923"/>
                  </a:lnTo>
                  <a:lnTo>
                    <a:pt x="42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4fb7e3b45_0_0"/>
          <p:cNvSpPr/>
          <p:nvPr/>
        </p:nvSpPr>
        <p:spPr>
          <a:xfrm>
            <a:off x="490300" y="1149913"/>
            <a:ext cx="6318600" cy="3612600"/>
          </a:xfrm>
          <a:prstGeom prst="roundRect">
            <a:avLst>
              <a:gd fmla="val 10066" name="adj"/>
            </a:avLst>
          </a:prstGeom>
          <a:solidFill>
            <a:srgbClr val="8A779A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204fb7e3b45_0_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INTEREST</a:t>
            </a:r>
            <a:endParaRPr/>
          </a:p>
        </p:txBody>
      </p:sp>
      <p:grpSp>
        <p:nvGrpSpPr>
          <p:cNvPr id="319" name="Google Shape;319;g204fb7e3b45_0_0"/>
          <p:cNvGrpSpPr/>
          <p:nvPr/>
        </p:nvGrpSpPr>
        <p:grpSpPr>
          <a:xfrm>
            <a:off x="6963931" y="1281820"/>
            <a:ext cx="1930695" cy="2715540"/>
            <a:chOff x="6815600" y="1586950"/>
            <a:chExt cx="1871191" cy="3189500"/>
          </a:xfrm>
        </p:grpSpPr>
        <p:sp>
          <p:nvSpPr>
            <p:cNvPr id="320" name="Google Shape;320;g204fb7e3b45_0_0"/>
            <p:cNvSpPr/>
            <p:nvPr/>
          </p:nvSpPr>
          <p:spPr>
            <a:xfrm>
              <a:off x="6815600" y="4538250"/>
              <a:ext cx="1871100" cy="238200"/>
            </a:xfrm>
            <a:prstGeom prst="ellipse">
              <a:avLst/>
            </a:prstGeom>
            <a:solidFill>
              <a:srgbClr val="666666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1" name="Google Shape;321;g204fb7e3b45_0_0"/>
            <p:cNvGrpSpPr/>
            <p:nvPr/>
          </p:nvGrpSpPr>
          <p:grpSpPr>
            <a:xfrm>
              <a:off x="6815600" y="1586950"/>
              <a:ext cx="1871191" cy="3145004"/>
              <a:chOff x="4572000" y="1586950"/>
              <a:chExt cx="1871191" cy="3145004"/>
            </a:xfrm>
          </p:grpSpPr>
          <p:sp>
            <p:nvSpPr>
              <p:cNvPr id="322" name="Google Shape;322;g204fb7e3b45_0_0"/>
              <p:cNvSpPr/>
              <p:nvPr/>
            </p:nvSpPr>
            <p:spPr>
              <a:xfrm>
                <a:off x="4967441" y="2980523"/>
                <a:ext cx="502801" cy="179863"/>
              </a:xfrm>
              <a:custGeom>
                <a:rect b="b" l="l" r="r" t="t"/>
                <a:pathLst>
                  <a:path extrusionOk="0" h="5608" w="15677">
                    <a:moveTo>
                      <a:pt x="758" y="1"/>
                    </a:moveTo>
                    <a:lnTo>
                      <a:pt x="0" y="3033"/>
                    </a:lnTo>
                    <a:lnTo>
                      <a:pt x="15677" y="5608"/>
                    </a:lnTo>
                    <a:lnTo>
                      <a:pt x="13016" y="1202"/>
                    </a:lnTo>
                    <a:lnTo>
                      <a:pt x="75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g204fb7e3b45_0_0"/>
              <p:cNvSpPr/>
              <p:nvPr/>
            </p:nvSpPr>
            <p:spPr>
              <a:xfrm>
                <a:off x="4850925" y="2987418"/>
                <a:ext cx="137174" cy="73895"/>
              </a:xfrm>
              <a:custGeom>
                <a:rect b="b" l="l" r="r" t="t"/>
                <a:pathLst>
                  <a:path extrusionOk="0" h="2304" w="4277">
                    <a:moveTo>
                      <a:pt x="0" y="0"/>
                    </a:moveTo>
                    <a:lnTo>
                      <a:pt x="115" y="186"/>
                    </a:lnTo>
                    <a:lnTo>
                      <a:pt x="229" y="344"/>
                    </a:lnTo>
                    <a:lnTo>
                      <a:pt x="358" y="501"/>
                    </a:lnTo>
                    <a:lnTo>
                      <a:pt x="487" y="658"/>
                    </a:lnTo>
                    <a:lnTo>
                      <a:pt x="630" y="801"/>
                    </a:lnTo>
                    <a:lnTo>
                      <a:pt x="758" y="930"/>
                    </a:lnTo>
                    <a:lnTo>
                      <a:pt x="1059" y="1173"/>
                    </a:lnTo>
                    <a:lnTo>
                      <a:pt x="1373" y="1388"/>
                    </a:lnTo>
                    <a:lnTo>
                      <a:pt x="1688" y="1574"/>
                    </a:lnTo>
                    <a:lnTo>
                      <a:pt x="2003" y="1745"/>
                    </a:lnTo>
                    <a:lnTo>
                      <a:pt x="2303" y="1874"/>
                    </a:lnTo>
                    <a:lnTo>
                      <a:pt x="2589" y="1988"/>
                    </a:lnTo>
                    <a:lnTo>
                      <a:pt x="2861" y="2089"/>
                    </a:lnTo>
                    <a:lnTo>
                      <a:pt x="3118" y="2160"/>
                    </a:lnTo>
                    <a:lnTo>
                      <a:pt x="3333" y="2217"/>
                    </a:lnTo>
                    <a:lnTo>
                      <a:pt x="3648" y="2289"/>
                    </a:lnTo>
                    <a:lnTo>
                      <a:pt x="3762" y="2303"/>
                    </a:lnTo>
                    <a:lnTo>
                      <a:pt x="4277" y="2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g204fb7e3b45_0_0"/>
              <p:cNvSpPr/>
              <p:nvPr/>
            </p:nvSpPr>
            <p:spPr>
              <a:xfrm>
                <a:off x="4732101" y="2235565"/>
                <a:ext cx="187656" cy="741356"/>
              </a:xfrm>
              <a:custGeom>
                <a:rect b="b" l="l" r="r" t="t"/>
                <a:pathLst>
                  <a:path extrusionOk="0" h="23115" w="5851">
                    <a:moveTo>
                      <a:pt x="2432" y="1"/>
                    </a:moveTo>
                    <a:lnTo>
                      <a:pt x="2275" y="15"/>
                    </a:lnTo>
                    <a:lnTo>
                      <a:pt x="2118" y="72"/>
                    </a:lnTo>
                    <a:lnTo>
                      <a:pt x="1989" y="144"/>
                    </a:lnTo>
                    <a:lnTo>
                      <a:pt x="1874" y="244"/>
                    </a:lnTo>
                    <a:lnTo>
                      <a:pt x="1774" y="358"/>
                    </a:lnTo>
                    <a:lnTo>
                      <a:pt x="1703" y="501"/>
                    </a:lnTo>
                    <a:lnTo>
                      <a:pt x="1646" y="644"/>
                    </a:lnTo>
                    <a:lnTo>
                      <a:pt x="1631" y="802"/>
                    </a:lnTo>
                    <a:lnTo>
                      <a:pt x="1631" y="6323"/>
                    </a:lnTo>
                    <a:lnTo>
                      <a:pt x="1460" y="6351"/>
                    </a:lnTo>
                    <a:lnTo>
                      <a:pt x="1302" y="6394"/>
                    </a:lnTo>
                    <a:lnTo>
                      <a:pt x="1145" y="6451"/>
                    </a:lnTo>
                    <a:lnTo>
                      <a:pt x="988" y="6508"/>
                    </a:lnTo>
                    <a:lnTo>
                      <a:pt x="845" y="6594"/>
                    </a:lnTo>
                    <a:lnTo>
                      <a:pt x="716" y="6680"/>
                    </a:lnTo>
                    <a:lnTo>
                      <a:pt x="587" y="6795"/>
                    </a:lnTo>
                    <a:lnTo>
                      <a:pt x="473" y="6909"/>
                    </a:lnTo>
                    <a:lnTo>
                      <a:pt x="373" y="7038"/>
                    </a:lnTo>
                    <a:lnTo>
                      <a:pt x="273" y="7166"/>
                    </a:lnTo>
                    <a:lnTo>
                      <a:pt x="201" y="7309"/>
                    </a:lnTo>
                    <a:lnTo>
                      <a:pt x="129" y="7452"/>
                    </a:lnTo>
                    <a:lnTo>
                      <a:pt x="72" y="7610"/>
                    </a:lnTo>
                    <a:lnTo>
                      <a:pt x="29" y="7781"/>
                    </a:lnTo>
                    <a:lnTo>
                      <a:pt x="15" y="7953"/>
                    </a:lnTo>
                    <a:lnTo>
                      <a:pt x="1" y="8125"/>
                    </a:lnTo>
                    <a:lnTo>
                      <a:pt x="1" y="21298"/>
                    </a:lnTo>
                    <a:lnTo>
                      <a:pt x="15" y="21470"/>
                    </a:lnTo>
                    <a:lnTo>
                      <a:pt x="44" y="21655"/>
                    </a:lnTo>
                    <a:lnTo>
                      <a:pt x="87" y="21827"/>
                    </a:lnTo>
                    <a:lnTo>
                      <a:pt x="144" y="21999"/>
                    </a:lnTo>
                    <a:lnTo>
                      <a:pt x="215" y="22156"/>
                    </a:lnTo>
                    <a:lnTo>
                      <a:pt x="315" y="22299"/>
                    </a:lnTo>
                    <a:lnTo>
                      <a:pt x="416" y="22442"/>
                    </a:lnTo>
                    <a:lnTo>
                      <a:pt x="530" y="22571"/>
                    </a:lnTo>
                    <a:lnTo>
                      <a:pt x="659" y="22685"/>
                    </a:lnTo>
                    <a:lnTo>
                      <a:pt x="802" y="22800"/>
                    </a:lnTo>
                    <a:lnTo>
                      <a:pt x="959" y="22886"/>
                    </a:lnTo>
                    <a:lnTo>
                      <a:pt x="1116" y="22957"/>
                    </a:lnTo>
                    <a:lnTo>
                      <a:pt x="1274" y="23029"/>
                    </a:lnTo>
                    <a:lnTo>
                      <a:pt x="1460" y="23071"/>
                    </a:lnTo>
                    <a:lnTo>
                      <a:pt x="1631" y="23100"/>
                    </a:lnTo>
                    <a:lnTo>
                      <a:pt x="1817" y="23114"/>
                    </a:lnTo>
                    <a:lnTo>
                      <a:pt x="4034" y="23114"/>
                    </a:lnTo>
                    <a:lnTo>
                      <a:pt x="4220" y="23100"/>
                    </a:lnTo>
                    <a:lnTo>
                      <a:pt x="4392" y="23071"/>
                    </a:lnTo>
                    <a:lnTo>
                      <a:pt x="4564" y="23029"/>
                    </a:lnTo>
                    <a:lnTo>
                      <a:pt x="4735" y="22957"/>
                    </a:lnTo>
                    <a:lnTo>
                      <a:pt x="4892" y="22886"/>
                    </a:lnTo>
                    <a:lnTo>
                      <a:pt x="5050" y="22800"/>
                    </a:lnTo>
                    <a:lnTo>
                      <a:pt x="5179" y="22685"/>
                    </a:lnTo>
                    <a:lnTo>
                      <a:pt x="5322" y="22571"/>
                    </a:lnTo>
                    <a:lnTo>
                      <a:pt x="5436" y="22442"/>
                    </a:lnTo>
                    <a:lnTo>
                      <a:pt x="5536" y="22299"/>
                    </a:lnTo>
                    <a:lnTo>
                      <a:pt x="5622" y="22156"/>
                    </a:lnTo>
                    <a:lnTo>
                      <a:pt x="5708" y="21999"/>
                    </a:lnTo>
                    <a:lnTo>
                      <a:pt x="5765" y="21827"/>
                    </a:lnTo>
                    <a:lnTo>
                      <a:pt x="5808" y="21655"/>
                    </a:lnTo>
                    <a:lnTo>
                      <a:pt x="5836" y="21470"/>
                    </a:lnTo>
                    <a:lnTo>
                      <a:pt x="5851" y="21298"/>
                    </a:lnTo>
                    <a:lnTo>
                      <a:pt x="5851" y="8125"/>
                    </a:lnTo>
                    <a:lnTo>
                      <a:pt x="5836" y="7953"/>
                    </a:lnTo>
                    <a:lnTo>
                      <a:pt x="5822" y="7781"/>
                    </a:lnTo>
                    <a:lnTo>
                      <a:pt x="5779" y="7610"/>
                    </a:lnTo>
                    <a:lnTo>
                      <a:pt x="5722" y="7452"/>
                    </a:lnTo>
                    <a:lnTo>
                      <a:pt x="5651" y="7309"/>
                    </a:lnTo>
                    <a:lnTo>
                      <a:pt x="5579" y="7166"/>
                    </a:lnTo>
                    <a:lnTo>
                      <a:pt x="5479" y="7038"/>
                    </a:lnTo>
                    <a:lnTo>
                      <a:pt x="5379" y="6909"/>
                    </a:lnTo>
                    <a:lnTo>
                      <a:pt x="5264" y="6795"/>
                    </a:lnTo>
                    <a:lnTo>
                      <a:pt x="5136" y="6680"/>
                    </a:lnTo>
                    <a:lnTo>
                      <a:pt x="4993" y="6594"/>
                    </a:lnTo>
                    <a:lnTo>
                      <a:pt x="4850" y="6508"/>
                    </a:lnTo>
                    <a:lnTo>
                      <a:pt x="4707" y="6451"/>
                    </a:lnTo>
                    <a:lnTo>
                      <a:pt x="4549" y="6394"/>
                    </a:lnTo>
                    <a:lnTo>
                      <a:pt x="4378" y="6351"/>
                    </a:lnTo>
                    <a:lnTo>
                      <a:pt x="4220" y="6323"/>
                    </a:lnTo>
                    <a:lnTo>
                      <a:pt x="4220" y="802"/>
                    </a:lnTo>
                    <a:lnTo>
                      <a:pt x="4206" y="644"/>
                    </a:lnTo>
                    <a:lnTo>
                      <a:pt x="4149" y="501"/>
                    </a:lnTo>
                    <a:lnTo>
                      <a:pt x="4077" y="358"/>
                    </a:lnTo>
                    <a:lnTo>
                      <a:pt x="3977" y="244"/>
                    </a:lnTo>
                    <a:lnTo>
                      <a:pt x="3863" y="144"/>
                    </a:lnTo>
                    <a:lnTo>
                      <a:pt x="3720" y="72"/>
                    </a:lnTo>
                    <a:lnTo>
                      <a:pt x="3577" y="15"/>
                    </a:lnTo>
                    <a:lnTo>
                      <a:pt x="34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g204fb7e3b45_0_0"/>
              <p:cNvSpPr/>
              <p:nvPr/>
            </p:nvSpPr>
            <p:spPr>
              <a:xfrm>
                <a:off x="4732101" y="2606665"/>
                <a:ext cx="187656" cy="184898"/>
              </a:xfrm>
              <a:custGeom>
                <a:rect b="b" l="l" r="r" t="t"/>
                <a:pathLst>
                  <a:path extrusionOk="0" h="5765" w="5851">
                    <a:moveTo>
                      <a:pt x="1" y="1"/>
                    </a:moveTo>
                    <a:lnTo>
                      <a:pt x="1" y="5765"/>
                    </a:lnTo>
                    <a:lnTo>
                      <a:pt x="5851" y="5765"/>
                    </a:lnTo>
                    <a:lnTo>
                      <a:pt x="58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g204fb7e3b45_0_0"/>
              <p:cNvSpPr/>
              <p:nvPr/>
            </p:nvSpPr>
            <p:spPr>
              <a:xfrm>
                <a:off x="4572000" y="2965866"/>
                <a:ext cx="791389" cy="39000"/>
              </a:xfrm>
              <a:custGeom>
                <a:rect b="b" l="l" r="r" t="t"/>
                <a:pathLst>
                  <a:path extrusionOk="0" h="1216" w="24675">
                    <a:moveTo>
                      <a:pt x="1" y="0"/>
                    </a:moveTo>
                    <a:lnTo>
                      <a:pt x="1" y="1216"/>
                    </a:lnTo>
                    <a:lnTo>
                      <a:pt x="24674" y="1216"/>
                    </a:lnTo>
                    <a:lnTo>
                      <a:pt x="246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g204fb7e3b45_0_0"/>
              <p:cNvSpPr/>
              <p:nvPr/>
            </p:nvSpPr>
            <p:spPr>
              <a:xfrm>
                <a:off x="5636707" y="2483286"/>
                <a:ext cx="256484" cy="78481"/>
              </a:xfrm>
              <a:custGeom>
                <a:rect b="b" l="l" r="r" t="t"/>
                <a:pathLst>
                  <a:path extrusionOk="0" h="2447" w="7997">
                    <a:moveTo>
                      <a:pt x="7210" y="0"/>
                    </a:moveTo>
                    <a:lnTo>
                      <a:pt x="559" y="129"/>
                    </a:lnTo>
                    <a:lnTo>
                      <a:pt x="487" y="472"/>
                    </a:lnTo>
                    <a:lnTo>
                      <a:pt x="401" y="758"/>
                    </a:lnTo>
                    <a:lnTo>
                      <a:pt x="301" y="987"/>
                    </a:lnTo>
                    <a:lnTo>
                      <a:pt x="215" y="1159"/>
                    </a:lnTo>
                    <a:lnTo>
                      <a:pt x="129" y="1302"/>
                    </a:lnTo>
                    <a:lnTo>
                      <a:pt x="72" y="1388"/>
                    </a:lnTo>
                    <a:lnTo>
                      <a:pt x="1" y="1459"/>
                    </a:lnTo>
                    <a:lnTo>
                      <a:pt x="344" y="1602"/>
                    </a:lnTo>
                    <a:lnTo>
                      <a:pt x="687" y="1731"/>
                    </a:lnTo>
                    <a:lnTo>
                      <a:pt x="1031" y="1845"/>
                    </a:lnTo>
                    <a:lnTo>
                      <a:pt x="1374" y="1960"/>
                    </a:lnTo>
                    <a:lnTo>
                      <a:pt x="1717" y="2046"/>
                    </a:lnTo>
                    <a:lnTo>
                      <a:pt x="2060" y="2131"/>
                    </a:lnTo>
                    <a:lnTo>
                      <a:pt x="2404" y="2203"/>
                    </a:lnTo>
                    <a:lnTo>
                      <a:pt x="2761" y="2260"/>
                    </a:lnTo>
                    <a:lnTo>
                      <a:pt x="3090" y="2317"/>
                    </a:lnTo>
                    <a:lnTo>
                      <a:pt x="3434" y="2360"/>
                    </a:lnTo>
                    <a:lnTo>
                      <a:pt x="4091" y="2417"/>
                    </a:lnTo>
                    <a:lnTo>
                      <a:pt x="4735" y="2432"/>
                    </a:lnTo>
                    <a:lnTo>
                      <a:pt x="5336" y="2446"/>
                    </a:lnTo>
                    <a:lnTo>
                      <a:pt x="5894" y="2432"/>
                    </a:lnTo>
                    <a:lnTo>
                      <a:pt x="6394" y="2389"/>
                    </a:lnTo>
                    <a:lnTo>
                      <a:pt x="6852" y="2360"/>
                    </a:lnTo>
                    <a:lnTo>
                      <a:pt x="7238" y="2317"/>
                    </a:lnTo>
                    <a:lnTo>
                      <a:pt x="7796" y="2232"/>
                    </a:lnTo>
                    <a:lnTo>
                      <a:pt x="7996" y="2203"/>
                    </a:lnTo>
                    <a:lnTo>
                      <a:pt x="7724" y="1473"/>
                    </a:lnTo>
                    <a:lnTo>
                      <a:pt x="7467" y="758"/>
                    </a:lnTo>
                    <a:lnTo>
                      <a:pt x="7210" y="0"/>
                    </a:lnTo>
                    <a:close/>
                  </a:path>
                </a:pathLst>
              </a:custGeom>
              <a:solidFill>
                <a:srgbClr val="F6B6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g204fb7e3b45_0_0"/>
              <p:cNvSpPr/>
              <p:nvPr/>
            </p:nvSpPr>
            <p:spPr>
              <a:xfrm>
                <a:off x="5357814" y="1770880"/>
                <a:ext cx="814289" cy="743633"/>
              </a:xfrm>
              <a:custGeom>
                <a:rect b="b" l="l" r="r" t="t"/>
                <a:pathLst>
                  <a:path extrusionOk="0" h="23186" w="25389">
                    <a:moveTo>
                      <a:pt x="14232" y="1"/>
                    </a:moveTo>
                    <a:lnTo>
                      <a:pt x="13517" y="15"/>
                    </a:lnTo>
                    <a:lnTo>
                      <a:pt x="12816" y="43"/>
                    </a:lnTo>
                    <a:lnTo>
                      <a:pt x="12115" y="101"/>
                    </a:lnTo>
                    <a:lnTo>
                      <a:pt x="11429" y="186"/>
                    </a:lnTo>
                    <a:lnTo>
                      <a:pt x="10756" y="301"/>
                    </a:lnTo>
                    <a:lnTo>
                      <a:pt x="10098" y="430"/>
                    </a:lnTo>
                    <a:lnTo>
                      <a:pt x="9469" y="587"/>
                    </a:lnTo>
                    <a:lnTo>
                      <a:pt x="8840" y="773"/>
                    </a:lnTo>
                    <a:lnTo>
                      <a:pt x="8225" y="973"/>
                    </a:lnTo>
                    <a:lnTo>
                      <a:pt x="7624" y="1216"/>
                    </a:lnTo>
                    <a:lnTo>
                      <a:pt x="7052" y="1459"/>
                    </a:lnTo>
                    <a:lnTo>
                      <a:pt x="6480" y="1746"/>
                    </a:lnTo>
                    <a:lnTo>
                      <a:pt x="5936" y="2046"/>
                    </a:lnTo>
                    <a:lnTo>
                      <a:pt x="5407" y="2375"/>
                    </a:lnTo>
                    <a:lnTo>
                      <a:pt x="4906" y="2718"/>
                    </a:lnTo>
                    <a:lnTo>
                      <a:pt x="4420" y="3076"/>
                    </a:lnTo>
                    <a:lnTo>
                      <a:pt x="3962" y="3433"/>
                    </a:lnTo>
                    <a:lnTo>
                      <a:pt x="3533" y="3819"/>
                    </a:lnTo>
                    <a:lnTo>
                      <a:pt x="3118" y="4206"/>
                    </a:lnTo>
                    <a:lnTo>
                      <a:pt x="2732" y="4620"/>
                    </a:lnTo>
                    <a:lnTo>
                      <a:pt x="2360" y="5050"/>
                    </a:lnTo>
                    <a:lnTo>
                      <a:pt x="2017" y="5493"/>
                    </a:lnTo>
                    <a:lnTo>
                      <a:pt x="1702" y="5965"/>
                    </a:lnTo>
                    <a:lnTo>
                      <a:pt x="1559" y="6222"/>
                    </a:lnTo>
                    <a:lnTo>
                      <a:pt x="1416" y="6466"/>
                    </a:lnTo>
                    <a:lnTo>
                      <a:pt x="1273" y="6737"/>
                    </a:lnTo>
                    <a:lnTo>
                      <a:pt x="1145" y="6995"/>
                    </a:lnTo>
                    <a:lnTo>
                      <a:pt x="1016" y="7281"/>
                    </a:lnTo>
                    <a:lnTo>
                      <a:pt x="901" y="7567"/>
                    </a:lnTo>
                    <a:lnTo>
                      <a:pt x="787" y="7853"/>
                    </a:lnTo>
                    <a:lnTo>
                      <a:pt x="673" y="8153"/>
                    </a:lnTo>
                    <a:lnTo>
                      <a:pt x="573" y="8468"/>
                    </a:lnTo>
                    <a:lnTo>
                      <a:pt x="472" y="8797"/>
                    </a:lnTo>
                    <a:lnTo>
                      <a:pt x="301" y="9455"/>
                    </a:lnTo>
                    <a:lnTo>
                      <a:pt x="158" y="10170"/>
                    </a:lnTo>
                    <a:lnTo>
                      <a:pt x="101" y="10542"/>
                    </a:lnTo>
                    <a:lnTo>
                      <a:pt x="58" y="10914"/>
                    </a:lnTo>
                    <a:lnTo>
                      <a:pt x="15" y="11286"/>
                    </a:lnTo>
                    <a:lnTo>
                      <a:pt x="0" y="11658"/>
                    </a:lnTo>
                    <a:lnTo>
                      <a:pt x="0" y="12044"/>
                    </a:lnTo>
                    <a:lnTo>
                      <a:pt x="15" y="12430"/>
                    </a:lnTo>
                    <a:lnTo>
                      <a:pt x="29" y="12802"/>
                    </a:lnTo>
                    <a:lnTo>
                      <a:pt x="72" y="13188"/>
                    </a:lnTo>
                    <a:lnTo>
                      <a:pt x="115" y="13574"/>
                    </a:lnTo>
                    <a:lnTo>
                      <a:pt x="186" y="13946"/>
                    </a:lnTo>
                    <a:lnTo>
                      <a:pt x="258" y="14332"/>
                    </a:lnTo>
                    <a:lnTo>
                      <a:pt x="344" y="14704"/>
                    </a:lnTo>
                    <a:lnTo>
                      <a:pt x="444" y="15090"/>
                    </a:lnTo>
                    <a:lnTo>
                      <a:pt x="558" y="15462"/>
                    </a:lnTo>
                    <a:lnTo>
                      <a:pt x="673" y="15820"/>
                    </a:lnTo>
                    <a:lnTo>
                      <a:pt x="816" y="16192"/>
                    </a:lnTo>
                    <a:lnTo>
                      <a:pt x="959" y="16549"/>
                    </a:lnTo>
                    <a:lnTo>
                      <a:pt x="1116" y="16907"/>
                    </a:lnTo>
                    <a:lnTo>
                      <a:pt x="1273" y="17250"/>
                    </a:lnTo>
                    <a:lnTo>
                      <a:pt x="1459" y="17593"/>
                    </a:lnTo>
                    <a:lnTo>
                      <a:pt x="1645" y="17922"/>
                    </a:lnTo>
                    <a:lnTo>
                      <a:pt x="1831" y="18251"/>
                    </a:lnTo>
                    <a:lnTo>
                      <a:pt x="2046" y="18566"/>
                    </a:lnTo>
                    <a:lnTo>
                      <a:pt x="2260" y="18866"/>
                    </a:lnTo>
                    <a:lnTo>
                      <a:pt x="2475" y="19167"/>
                    </a:lnTo>
                    <a:lnTo>
                      <a:pt x="2704" y="19453"/>
                    </a:lnTo>
                    <a:lnTo>
                      <a:pt x="2947" y="19725"/>
                    </a:lnTo>
                    <a:lnTo>
                      <a:pt x="3204" y="19996"/>
                    </a:lnTo>
                    <a:lnTo>
                      <a:pt x="3462" y="20239"/>
                    </a:lnTo>
                    <a:lnTo>
                      <a:pt x="3719" y="20483"/>
                    </a:lnTo>
                    <a:lnTo>
                      <a:pt x="3991" y="20711"/>
                    </a:lnTo>
                    <a:lnTo>
                      <a:pt x="4277" y="20926"/>
                    </a:lnTo>
                    <a:lnTo>
                      <a:pt x="4549" y="21126"/>
                    </a:lnTo>
                    <a:lnTo>
                      <a:pt x="4849" y="21312"/>
                    </a:lnTo>
                    <a:lnTo>
                      <a:pt x="5150" y="21498"/>
                    </a:lnTo>
                    <a:lnTo>
                      <a:pt x="5450" y="21655"/>
                    </a:lnTo>
                    <a:lnTo>
                      <a:pt x="5750" y="21827"/>
                    </a:lnTo>
                    <a:lnTo>
                      <a:pt x="6065" y="21970"/>
                    </a:lnTo>
                    <a:lnTo>
                      <a:pt x="6380" y="22113"/>
                    </a:lnTo>
                    <a:lnTo>
                      <a:pt x="6694" y="22256"/>
                    </a:lnTo>
                    <a:lnTo>
                      <a:pt x="7023" y="22371"/>
                    </a:lnTo>
                    <a:lnTo>
                      <a:pt x="7352" y="22485"/>
                    </a:lnTo>
                    <a:lnTo>
                      <a:pt x="7681" y="22599"/>
                    </a:lnTo>
                    <a:lnTo>
                      <a:pt x="8024" y="22685"/>
                    </a:lnTo>
                    <a:lnTo>
                      <a:pt x="8353" y="22785"/>
                    </a:lnTo>
                    <a:lnTo>
                      <a:pt x="8697" y="22857"/>
                    </a:lnTo>
                    <a:lnTo>
                      <a:pt x="9040" y="22928"/>
                    </a:lnTo>
                    <a:lnTo>
                      <a:pt x="9383" y="22986"/>
                    </a:lnTo>
                    <a:lnTo>
                      <a:pt x="9741" y="23043"/>
                    </a:lnTo>
                    <a:lnTo>
                      <a:pt x="10084" y="23086"/>
                    </a:lnTo>
                    <a:lnTo>
                      <a:pt x="10785" y="23157"/>
                    </a:lnTo>
                    <a:lnTo>
                      <a:pt x="11500" y="23186"/>
                    </a:lnTo>
                    <a:lnTo>
                      <a:pt x="12215" y="23186"/>
                    </a:lnTo>
                    <a:lnTo>
                      <a:pt x="12916" y="23157"/>
                    </a:lnTo>
                    <a:lnTo>
                      <a:pt x="13631" y="23086"/>
                    </a:lnTo>
                    <a:lnTo>
                      <a:pt x="14332" y="23000"/>
                    </a:lnTo>
                    <a:lnTo>
                      <a:pt x="15033" y="22871"/>
                    </a:lnTo>
                    <a:lnTo>
                      <a:pt x="15534" y="22771"/>
                    </a:lnTo>
                    <a:lnTo>
                      <a:pt x="16006" y="22657"/>
                    </a:lnTo>
                    <a:lnTo>
                      <a:pt x="16463" y="22528"/>
                    </a:lnTo>
                    <a:lnTo>
                      <a:pt x="16921" y="22385"/>
                    </a:lnTo>
                    <a:lnTo>
                      <a:pt x="17365" y="22242"/>
                    </a:lnTo>
                    <a:lnTo>
                      <a:pt x="17794" y="22070"/>
                    </a:lnTo>
                    <a:lnTo>
                      <a:pt x="18223" y="21899"/>
                    </a:lnTo>
                    <a:lnTo>
                      <a:pt x="18623" y="21713"/>
                    </a:lnTo>
                    <a:lnTo>
                      <a:pt x="19024" y="21512"/>
                    </a:lnTo>
                    <a:lnTo>
                      <a:pt x="19396" y="21298"/>
                    </a:lnTo>
                    <a:lnTo>
                      <a:pt x="19767" y="21069"/>
                    </a:lnTo>
                    <a:lnTo>
                      <a:pt x="20139" y="20840"/>
                    </a:lnTo>
                    <a:lnTo>
                      <a:pt x="20483" y="20597"/>
                    </a:lnTo>
                    <a:lnTo>
                      <a:pt x="20826" y="20354"/>
                    </a:lnTo>
                    <a:lnTo>
                      <a:pt x="21141" y="20082"/>
                    </a:lnTo>
                    <a:lnTo>
                      <a:pt x="21455" y="19810"/>
                    </a:lnTo>
                    <a:lnTo>
                      <a:pt x="21756" y="19539"/>
                    </a:lnTo>
                    <a:lnTo>
                      <a:pt x="22042" y="19238"/>
                    </a:lnTo>
                    <a:lnTo>
                      <a:pt x="22328" y="18938"/>
                    </a:lnTo>
                    <a:lnTo>
                      <a:pt x="22585" y="18637"/>
                    </a:lnTo>
                    <a:lnTo>
                      <a:pt x="22843" y="18323"/>
                    </a:lnTo>
                    <a:lnTo>
                      <a:pt x="23086" y="17994"/>
                    </a:lnTo>
                    <a:lnTo>
                      <a:pt x="23315" y="17665"/>
                    </a:lnTo>
                    <a:lnTo>
                      <a:pt x="23529" y="17322"/>
                    </a:lnTo>
                    <a:lnTo>
                      <a:pt x="23744" y="16978"/>
                    </a:lnTo>
                    <a:lnTo>
                      <a:pt x="23930" y="16621"/>
                    </a:lnTo>
                    <a:lnTo>
                      <a:pt x="24116" y="16263"/>
                    </a:lnTo>
                    <a:lnTo>
                      <a:pt x="24287" y="15891"/>
                    </a:lnTo>
                    <a:lnTo>
                      <a:pt x="24445" y="15519"/>
                    </a:lnTo>
                    <a:lnTo>
                      <a:pt x="24588" y="15148"/>
                    </a:lnTo>
                    <a:lnTo>
                      <a:pt x="24716" y="14761"/>
                    </a:lnTo>
                    <a:lnTo>
                      <a:pt x="24845" y="14361"/>
                    </a:lnTo>
                    <a:lnTo>
                      <a:pt x="24931" y="14046"/>
                    </a:lnTo>
                    <a:lnTo>
                      <a:pt x="25017" y="13717"/>
                    </a:lnTo>
                    <a:lnTo>
                      <a:pt x="25088" y="13374"/>
                    </a:lnTo>
                    <a:lnTo>
                      <a:pt x="25160" y="13045"/>
                    </a:lnTo>
                    <a:lnTo>
                      <a:pt x="25217" y="12702"/>
                    </a:lnTo>
                    <a:lnTo>
                      <a:pt x="25260" y="12358"/>
                    </a:lnTo>
                    <a:lnTo>
                      <a:pt x="25346" y="11672"/>
                    </a:lnTo>
                    <a:lnTo>
                      <a:pt x="25389" y="10957"/>
                    </a:lnTo>
                    <a:lnTo>
                      <a:pt x="25389" y="10256"/>
                    </a:lnTo>
                    <a:lnTo>
                      <a:pt x="25360" y="9526"/>
                    </a:lnTo>
                    <a:lnTo>
                      <a:pt x="25303" y="8797"/>
                    </a:lnTo>
                    <a:lnTo>
                      <a:pt x="25274" y="8482"/>
                    </a:lnTo>
                    <a:lnTo>
                      <a:pt x="25217" y="8182"/>
                    </a:lnTo>
                    <a:lnTo>
                      <a:pt x="25160" y="7882"/>
                    </a:lnTo>
                    <a:lnTo>
                      <a:pt x="25088" y="7581"/>
                    </a:lnTo>
                    <a:lnTo>
                      <a:pt x="25002" y="7295"/>
                    </a:lnTo>
                    <a:lnTo>
                      <a:pt x="24902" y="7023"/>
                    </a:lnTo>
                    <a:lnTo>
                      <a:pt x="24802" y="6752"/>
                    </a:lnTo>
                    <a:lnTo>
                      <a:pt x="24688" y="6480"/>
                    </a:lnTo>
                    <a:lnTo>
                      <a:pt x="24559" y="6222"/>
                    </a:lnTo>
                    <a:lnTo>
                      <a:pt x="24430" y="5965"/>
                    </a:lnTo>
                    <a:lnTo>
                      <a:pt x="24287" y="5722"/>
                    </a:lnTo>
                    <a:lnTo>
                      <a:pt x="24144" y="5479"/>
                    </a:lnTo>
                    <a:lnTo>
                      <a:pt x="23987" y="5235"/>
                    </a:lnTo>
                    <a:lnTo>
                      <a:pt x="23830" y="5007"/>
                    </a:lnTo>
                    <a:lnTo>
                      <a:pt x="23658" y="4792"/>
                    </a:lnTo>
                    <a:lnTo>
                      <a:pt x="23486" y="4578"/>
                    </a:lnTo>
                    <a:lnTo>
                      <a:pt x="23114" y="4148"/>
                    </a:lnTo>
                    <a:lnTo>
                      <a:pt x="22728" y="3762"/>
                    </a:lnTo>
                    <a:lnTo>
                      <a:pt x="22328" y="3390"/>
                    </a:lnTo>
                    <a:lnTo>
                      <a:pt x="21899" y="3047"/>
                    </a:lnTo>
                    <a:lnTo>
                      <a:pt x="21484" y="2718"/>
                    </a:lnTo>
                    <a:lnTo>
                      <a:pt x="21040" y="2418"/>
                    </a:lnTo>
                    <a:lnTo>
                      <a:pt x="20597" y="2132"/>
                    </a:lnTo>
                    <a:lnTo>
                      <a:pt x="20168" y="1874"/>
                    </a:lnTo>
                    <a:lnTo>
                      <a:pt x="19739" y="1631"/>
                    </a:lnTo>
                    <a:lnTo>
                      <a:pt x="19310" y="1417"/>
                    </a:lnTo>
                    <a:lnTo>
                      <a:pt x="18909" y="1216"/>
                    </a:lnTo>
                    <a:lnTo>
                      <a:pt x="18509" y="1030"/>
                    </a:lnTo>
                    <a:lnTo>
                      <a:pt x="18123" y="859"/>
                    </a:lnTo>
                    <a:lnTo>
                      <a:pt x="17751" y="716"/>
                    </a:lnTo>
                    <a:lnTo>
                      <a:pt x="17078" y="473"/>
                    </a:lnTo>
                    <a:lnTo>
                      <a:pt x="16521" y="272"/>
                    </a:lnTo>
                    <a:lnTo>
                      <a:pt x="16077" y="144"/>
                    </a:lnTo>
                    <a:lnTo>
                      <a:pt x="15705" y="43"/>
                    </a:lnTo>
                    <a:lnTo>
                      <a:pt x="14962" y="15"/>
                    </a:lnTo>
                    <a:lnTo>
                      <a:pt x="14232" y="1"/>
                    </a:lnTo>
                    <a:close/>
                  </a:path>
                </a:pathLst>
              </a:custGeom>
              <a:solidFill>
                <a:srgbClr val="F6B6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g204fb7e3b45_0_0"/>
              <p:cNvSpPr/>
              <p:nvPr/>
            </p:nvSpPr>
            <p:spPr>
              <a:xfrm>
                <a:off x="5629844" y="2119498"/>
                <a:ext cx="51412" cy="106000"/>
              </a:xfrm>
              <a:custGeom>
                <a:rect b="b" l="l" r="r" t="t"/>
                <a:pathLst>
                  <a:path extrusionOk="0" h="3305" w="1603">
                    <a:moveTo>
                      <a:pt x="858" y="1"/>
                    </a:moveTo>
                    <a:lnTo>
                      <a:pt x="815" y="15"/>
                    </a:lnTo>
                    <a:lnTo>
                      <a:pt x="773" y="44"/>
                    </a:lnTo>
                    <a:lnTo>
                      <a:pt x="730" y="72"/>
                    </a:lnTo>
                    <a:lnTo>
                      <a:pt x="701" y="115"/>
                    </a:lnTo>
                    <a:lnTo>
                      <a:pt x="687" y="158"/>
                    </a:lnTo>
                    <a:lnTo>
                      <a:pt x="672" y="201"/>
                    </a:lnTo>
                    <a:lnTo>
                      <a:pt x="658" y="258"/>
                    </a:lnTo>
                    <a:lnTo>
                      <a:pt x="658" y="530"/>
                    </a:lnTo>
                    <a:lnTo>
                      <a:pt x="630" y="716"/>
                    </a:lnTo>
                    <a:lnTo>
                      <a:pt x="601" y="916"/>
                    </a:lnTo>
                    <a:lnTo>
                      <a:pt x="558" y="1117"/>
                    </a:lnTo>
                    <a:lnTo>
                      <a:pt x="501" y="1317"/>
                    </a:lnTo>
                    <a:lnTo>
                      <a:pt x="415" y="1503"/>
                    </a:lnTo>
                    <a:lnTo>
                      <a:pt x="372" y="1589"/>
                    </a:lnTo>
                    <a:lnTo>
                      <a:pt x="315" y="1660"/>
                    </a:lnTo>
                    <a:lnTo>
                      <a:pt x="200" y="1817"/>
                    </a:lnTo>
                    <a:lnTo>
                      <a:pt x="115" y="1960"/>
                    </a:lnTo>
                    <a:lnTo>
                      <a:pt x="57" y="2103"/>
                    </a:lnTo>
                    <a:lnTo>
                      <a:pt x="29" y="2232"/>
                    </a:lnTo>
                    <a:lnTo>
                      <a:pt x="0" y="2347"/>
                    </a:lnTo>
                    <a:lnTo>
                      <a:pt x="0" y="2447"/>
                    </a:lnTo>
                    <a:lnTo>
                      <a:pt x="15" y="2533"/>
                    </a:lnTo>
                    <a:lnTo>
                      <a:pt x="43" y="2618"/>
                    </a:lnTo>
                    <a:lnTo>
                      <a:pt x="72" y="2690"/>
                    </a:lnTo>
                    <a:lnTo>
                      <a:pt x="115" y="2776"/>
                    </a:lnTo>
                    <a:lnTo>
                      <a:pt x="172" y="2862"/>
                    </a:lnTo>
                    <a:lnTo>
                      <a:pt x="243" y="2933"/>
                    </a:lnTo>
                    <a:lnTo>
                      <a:pt x="343" y="3019"/>
                    </a:lnTo>
                    <a:lnTo>
                      <a:pt x="458" y="3090"/>
                    </a:lnTo>
                    <a:lnTo>
                      <a:pt x="601" y="3162"/>
                    </a:lnTo>
                    <a:lnTo>
                      <a:pt x="773" y="3219"/>
                    </a:lnTo>
                    <a:lnTo>
                      <a:pt x="944" y="3248"/>
                    </a:lnTo>
                    <a:lnTo>
                      <a:pt x="1116" y="3276"/>
                    </a:lnTo>
                    <a:lnTo>
                      <a:pt x="1330" y="3305"/>
                    </a:lnTo>
                    <a:lnTo>
                      <a:pt x="1345" y="3305"/>
                    </a:lnTo>
                    <a:lnTo>
                      <a:pt x="1402" y="3291"/>
                    </a:lnTo>
                    <a:lnTo>
                      <a:pt x="1445" y="3291"/>
                    </a:lnTo>
                    <a:lnTo>
                      <a:pt x="1516" y="3233"/>
                    </a:lnTo>
                    <a:lnTo>
                      <a:pt x="1574" y="3162"/>
                    </a:lnTo>
                    <a:lnTo>
                      <a:pt x="1588" y="3119"/>
                    </a:lnTo>
                    <a:lnTo>
                      <a:pt x="1602" y="3076"/>
                    </a:lnTo>
                    <a:lnTo>
                      <a:pt x="1602" y="3019"/>
                    </a:lnTo>
                    <a:lnTo>
                      <a:pt x="1588" y="2976"/>
                    </a:lnTo>
                    <a:lnTo>
                      <a:pt x="1574" y="2919"/>
                    </a:lnTo>
                    <a:lnTo>
                      <a:pt x="1545" y="2890"/>
                    </a:lnTo>
                    <a:lnTo>
                      <a:pt x="1502" y="2847"/>
                    </a:lnTo>
                    <a:lnTo>
                      <a:pt x="1459" y="2819"/>
                    </a:lnTo>
                    <a:lnTo>
                      <a:pt x="1416" y="2804"/>
                    </a:lnTo>
                    <a:lnTo>
                      <a:pt x="1373" y="2804"/>
                    </a:lnTo>
                    <a:lnTo>
                      <a:pt x="1159" y="2776"/>
                    </a:lnTo>
                    <a:lnTo>
                      <a:pt x="1030" y="2747"/>
                    </a:lnTo>
                    <a:lnTo>
                      <a:pt x="901" y="2733"/>
                    </a:lnTo>
                    <a:lnTo>
                      <a:pt x="758" y="2676"/>
                    </a:lnTo>
                    <a:lnTo>
                      <a:pt x="644" y="2618"/>
                    </a:lnTo>
                    <a:lnTo>
                      <a:pt x="558" y="2547"/>
                    </a:lnTo>
                    <a:lnTo>
                      <a:pt x="529" y="2504"/>
                    </a:lnTo>
                    <a:lnTo>
                      <a:pt x="515" y="2461"/>
                    </a:lnTo>
                    <a:lnTo>
                      <a:pt x="515" y="2418"/>
                    </a:lnTo>
                    <a:lnTo>
                      <a:pt x="515" y="2375"/>
                    </a:lnTo>
                    <a:lnTo>
                      <a:pt x="544" y="2246"/>
                    </a:lnTo>
                    <a:lnTo>
                      <a:pt x="601" y="2118"/>
                    </a:lnTo>
                    <a:lnTo>
                      <a:pt x="701" y="1975"/>
                    </a:lnTo>
                    <a:lnTo>
                      <a:pt x="787" y="1860"/>
                    </a:lnTo>
                    <a:lnTo>
                      <a:pt x="873" y="1732"/>
                    </a:lnTo>
                    <a:lnTo>
                      <a:pt x="930" y="1603"/>
                    </a:lnTo>
                    <a:lnTo>
                      <a:pt x="987" y="1460"/>
                    </a:lnTo>
                    <a:lnTo>
                      <a:pt x="1073" y="1174"/>
                    </a:lnTo>
                    <a:lnTo>
                      <a:pt x="1116" y="902"/>
                    </a:lnTo>
                    <a:lnTo>
                      <a:pt x="1144" y="645"/>
                    </a:lnTo>
                    <a:lnTo>
                      <a:pt x="1159" y="444"/>
                    </a:lnTo>
                    <a:lnTo>
                      <a:pt x="1173" y="244"/>
                    </a:lnTo>
                    <a:lnTo>
                      <a:pt x="1159" y="187"/>
                    </a:lnTo>
                    <a:lnTo>
                      <a:pt x="1144" y="144"/>
                    </a:lnTo>
                    <a:lnTo>
                      <a:pt x="1116" y="101"/>
                    </a:lnTo>
                    <a:lnTo>
                      <a:pt x="1087" y="58"/>
                    </a:lnTo>
                    <a:lnTo>
                      <a:pt x="1044" y="30"/>
                    </a:lnTo>
                    <a:lnTo>
                      <a:pt x="1001" y="15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D78A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g204fb7e3b45_0_0"/>
              <p:cNvSpPr/>
              <p:nvPr/>
            </p:nvSpPr>
            <p:spPr>
              <a:xfrm>
                <a:off x="5289919" y="1605744"/>
                <a:ext cx="998257" cy="763358"/>
              </a:xfrm>
              <a:custGeom>
                <a:rect b="b" l="l" r="r" t="t"/>
                <a:pathLst>
                  <a:path extrusionOk="0" h="23801" w="31125">
                    <a:moveTo>
                      <a:pt x="13174" y="0"/>
                    </a:moveTo>
                    <a:lnTo>
                      <a:pt x="12988" y="15"/>
                    </a:lnTo>
                    <a:lnTo>
                      <a:pt x="12816" y="43"/>
                    </a:lnTo>
                    <a:lnTo>
                      <a:pt x="12645" y="86"/>
                    </a:lnTo>
                    <a:lnTo>
                      <a:pt x="12473" y="143"/>
                    </a:lnTo>
                    <a:lnTo>
                      <a:pt x="12316" y="215"/>
                    </a:lnTo>
                    <a:lnTo>
                      <a:pt x="12158" y="286"/>
                    </a:lnTo>
                    <a:lnTo>
                      <a:pt x="12015" y="387"/>
                    </a:lnTo>
                    <a:lnTo>
                      <a:pt x="11872" y="487"/>
                    </a:lnTo>
                    <a:lnTo>
                      <a:pt x="11743" y="587"/>
                    </a:lnTo>
                    <a:lnTo>
                      <a:pt x="11629" y="701"/>
                    </a:lnTo>
                    <a:lnTo>
                      <a:pt x="11515" y="830"/>
                    </a:lnTo>
                    <a:lnTo>
                      <a:pt x="11414" y="959"/>
                    </a:lnTo>
                    <a:lnTo>
                      <a:pt x="11329" y="1087"/>
                    </a:lnTo>
                    <a:lnTo>
                      <a:pt x="11243" y="1216"/>
                    </a:lnTo>
                    <a:lnTo>
                      <a:pt x="11171" y="1359"/>
                    </a:lnTo>
                    <a:lnTo>
                      <a:pt x="11114" y="1488"/>
                    </a:lnTo>
                    <a:lnTo>
                      <a:pt x="11071" y="1617"/>
                    </a:lnTo>
                    <a:lnTo>
                      <a:pt x="11028" y="1745"/>
                    </a:lnTo>
                    <a:lnTo>
                      <a:pt x="11014" y="1874"/>
                    </a:lnTo>
                    <a:lnTo>
                      <a:pt x="11014" y="2003"/>
                    </a:lnTo>
                    <a:lnTo>
                      <a:pt x="10728" y="1745"/>
                    </a:lnTo>
                    <a:lnTo>
                      <a:pt x="10585" y="1617"/>
                    </a:lnTo>
                    <a:lnTo>
                      <a:pt x="10413" y="1502"/>
                    </a:lnTo>
                    <a:lnTo>
                      <a:pt x="10242" y="1388"/>
                    </a:lnTo>
                    <a:lnTo>
                      <a:pt x="10070" y="1288"/>
                    </a:lnTo>
                    <a:lnTo>
                      <a:pt x="9884" y="1188"/>
                    </a:lnTo>
                    <a:lnTo>
                      <a:pt x="9698" y="1102"/>
                    </a:lnTo>
                    <a:lnTo>
                      <a:pt x="9512" y="1030"/>
                    </a:lnTo>
                    <a:lnTo>
                      <a:pt x="9312" y="973"/>
                    </a:lnTo>
                    <a:lnTo>
                      <a:pt x="9112" y="930"/>
                    </a:lnTo>
                    <a:lnTo>
                      <a:pt x="8897" y="902"/>
                    </a:lnTo>
                    <a:lnTo>
                      <a:pt x="8697" y="902"/>
                    </a:lnTo>
                    <a:lnTo>
                      <a:pt x="8482" y="916"/>
                    </a:lnTo>
                    <a:lnTo>
                      <a:pt x="8282" y="959"/>
                    </a:lnTo>
                    <a:lnTo>
                      <a:pt x="8068" y="1030"/>
                    </a:lnTo>
                    <a:lnTo>
                      <a:pt x="7853" y="1116"/>
                    </a:lnTo>
                    <a:lnTo>
                      <a:pt x="7681" y="1216"/>
                    </a:lnTo>
                    <a:lnTo>
                      <a:pt x="7524" y="1316"/>
                    </a:lnTo>
                    <a:lnTo>
                      <a:pt x="7395" y="1431"/>
                    </a:lnTo>
                    <a:lnTo>
                      <a:pt x="7281" y="1559"/>
                    </a:lnTo>
                    <a:lnTo>
                      <a:pt x="7181" y="1688"/>
                    </a:lnTo>
                    <a:lnTo>
                      <a:pt x="7109" y="1817"/>
                    </a:lnTo>
                    <a:lnTo>
                      <a:pt x="7052" y="1946"/>
                    </a:lnTo>
                    <a:lnTo>
                      <a:pt x="7009" y="2089"/>
                    </a:lnTo>
                    <a:lnTo>
                      <a:pt x="6980" y="2232"/>
                    </a:lnTo>
                    <a:lnTo>
                      <a:pt x="6966" y="2389"/>
                    </a:lnTo>
                    <a:lnTo>
                      <a:pt x="6952" y="2532"/>
                    </a:lnTo>
                    <a:lnTo>
                      <a:pt x="6938" y="2832"/>
                    </a:lnTo>
                    <a:lnTo>
                      <a:pt x="6938" y="3133"/>
                    </a:lnTo>
                    <a:lnTo>
                      <a:pt x="6180" y="3119"/>
                    </a:lnTo>
                    <a:lnTo>
                      <a:pt x="5765" y="3119"/>
                    </a:lnTo>
                    <a:lnTo>
                      <a:pt x="5550" y="3133"/>
                    </a:lnTo>
                    <a:lnTo>
                      <a:pt x="5350" y="3161"/>
                    </a:lnTo>
                    <a:lnTo>
                      <a:pt x="5135" y="3190"/>
                    </a:lnTo>
                    <a:lnTo>
                      <a:pt x="4935" y="3247"/>
                    </a:lnTo>
                    <a:lnTo>
                      <a:pt x="4721" y="3304"/>
                    </a:lnTo>
                    <a:lnTo>
                      <a:pt x="4520" y="3390"/>
                    </a:lnTo>
                    <a:lnTo>
                      <a:pt x="4334" y="3505"/>
                    </a:lnTo>
                    <a:lnTo>
                      <a:pt x="4148" y="3633"/>
                    </a:lnTo>
                    <a:lnTo>
                      <a:pt x="3977" y="3791"/>
                    </a:lnTo>
                    <a:lnTo>
                      <a:pt x="3805" y="3977"/>
                    </a:lnTo>
                    <a:lnTo>
                      <a:pt x="3734" y="4063"/>
                    </a:lnTo>
                    <a:lnTo>
                      <a:pt x="3676" y="4177"/>
                    </a:lnTo>
                    <a:lnTo>
                      <a:pt x="3619" y="4320"/>
                    </a:lnTo>
                    <a:lnTo>
                      <a:pt x="3562" y="4463"/>
                    </a:lnTo>
                    <a:lnTo>
                      <a:pt x="3519" y="4635"/>
                    </a:lnTo>
                    <a:lnTo>
                      <a:pt x="3490" y="4806"/>
                    </a:lnTo>
                    <a:lnTo>
                      <a:pt x="3462" y="4992"/>
                    </a:lnTo>
                    <a:lnTo>
                      <a:pt x="3433" y="5178"/>
                    </a:lnTo>
                    <a:lnTo>
                      <a:pt x="3419" y="5364"/>
                    </a:lnTo>
                    <a:lnTo>
                      <a:pt x="3419" y="5564"/>
                    </a:lnTo>
                    <a:lnTo>
                      <a:pt x="3433" y="5750"/>
                    </a:lnTo>
                    <a:lnTo>
                      <a:pt x="3448" y="5936"/>
                    </a:lnTo>
                    <a:lnTo>
                      <a:pt x="3476" y="6108"/>
                    </a:lnTo>
                    <a:lnTo>
                      <a:pt x="3519" y="6279"/>
                    </a:lnTo>
                    <a:lnTo>
                      <a:pt x="3576" y="6437"/>
                    </a:lnTo>
                    <a:lnTo>
                      <a:pt x="3648" y="6580"/>
                    </a:lnTo>
                    <a:lnTo>
                      <a:pt x="3691" y="6666"/>
                    </a:lnTo>
                    <a:lnTo>
                      <a:pt x="3691" y="6694"/>
                    </a:lnTo>
                    <a:lnTo>
                      <a:pt x="3676" y="6723"/>
                    </a:lnTo>
                    <a:lnTo>
                      <a:pt x="3648" y="6751"/>
                    </a:lnTo>
                    <a:lnTo>
                      <a:pt x="3576" y="6780"/>
                    </a:lnTo>
                    <a:lnTo>
                      <a:pt x="3476" y="6809"/>
                    </a:lnTo>
                    <a:lnTo>
                      <a:pt x="3362" y="6823"/>
                    </a:lnTo>
                    <a:lnTo>
                      <a:pt x="3076" y="6852"/>
                    </a:lnTo>
                    <a:lnTo>
                      <a:pt x="2904" y="6880"/>
                    </a:lnTo>
                    <a:lnTo>
                      <a:pt x="2718" y="6909"/>
                    </a:lnTo>
                    <a:lnTo>
                      <a:pt x="2532" y="6966"/>
                    </a:lnTo>
                    <a:lnTo>
                      <a:pt x="2332" y="7023"/>
                    </a:lnTo>
                    <a:lnTo>
                      <a:pt x="2132" y="7109"/>
                    </a:lnTo>
                    <a:lnTo>
                      <a:pt x="1931" y="7223"/>
                    </a:lnTo>
                    <a:lnTo>
                      <a:pt x="1745" y="7352"/>
                    </a:lnTo>
                    <a:lnTo>
                      <a:pt x="1560" y="7524"/>
                    </a:lnTo>
                    <a:lnTo>
                      <a:pt x="1474" y="7667"/>
                    </a:lnTo>
                    <a:lnTo>
                      <a:pt x="1417" y="7796"/>
                    </a:lnTo>
                    <a:lnTo>
                      <a:pt x="1316" y="8082"/>
                    </a:lnTo>
                    <a:lnTo>
                      <a:pt x="1245" y="8353"/>
                    </a:lnTo>
                    <a:lnTo>
                      <a:pt x="1202" y="8625"/>
                    </a:lnTo>
                    <a:lnTo>
                      <a:pt x="1188" y="8883"/>
                    </a:lnTo>
                    <a:lnTo>
                      <a:pt x="1188" y="9126"/>
                    </a:lnTo>
                    <a:lnTo>
                      <a:pt x="1216" y="9369"/>
                    </a:lnTo>
                    <a:lnTo>
                      <a:pt x="1245" y="9584"/>
                    </a:lnTo>
                    <a:lnTo>
                      <a:pt x="1288" y="9784"/>
                    </a:lnTo>
                    <a:lnTo>
                      <a:pt x="1345" y="9970"/>
                    </a:lnTo>
                    <a:lnTo>
                      <a:pt x="1445" y="10270"/>
                    </a:lnTo>
                    <a:lnTo>
                      <a:pt x="1531" y="10456"/>
                    </a:lnTo>
                    <a:lnTo>
                      <a:pt x="1574" y="10528"/>
                    </a:lnTo>
                    <a:lnTo>
                      <a:pt x="1445" y="10613"/>
                    </a:lnTo>
                    <a:lnTo>
                      <a:pt x="1316" y="10728"/>
                    </a:lnTo>
                    <a:lnTo>
                      <a:pt x="1159" y="10885"/>
                    </a:lnTo>
                    <a:lnTo>
                      <a:pt x="959" y="11085"/>
                    </a:lnTo>
                    <a:lnTo>
                      <a:pt x="773" y="11328"/>
                    </a:lnTo>
                    <a:lnTo>
                      <a:pt x="573" y="11615"/>
                    </a:lnTo>
                    <a:lnTo>
                      <a:pt x="473" y="11786"/>
                    </a:lnTo>
                    <a:lnTo>
                      <a:pt x="387" y="11958"/>
                    </a:lnTo>
                    <a:lnTo>
                      <a:pt x="301" y="12144"/>
                    </a:lnTo>
                    <a:lnTo>
                      <a:pt x="229" y="12330"/>
                    </a:lnTo>
                    <a:lnTo>
                      <a:pt x="158" y="12544"/>
                    </a:lnTo>
                    <a:lnTo>
                      <a:pt x="101" y="12759"/>
                    </a:lnTo>
                    <a:lnTo>
                      <a:pt x="58" y="12988"/>
                    </a:lnTo>
                    <a:lnTo>
                      <a:pt x="29" y="13231"/>
                    </a:lnTo>
                    <a:lnTo>
                      <a:pt x="1" y="13474"/>
                    </a:lnTo>
                    <a:lnTo>
                      <a:pt x="1" y="13746"/>
                    </a:lnTo>
                    <a:lnTo>
                      <a:pt x="15" y="14017"/>
                    </a:lnTo>
                    <a:lnTo>
                      <a:pt x="58" y="14304"/>
                    </a:lnTo>
                    <a:lnTo>
                      <a:pt x="115" y="14590"/>
                    </a:lnTo>
                    <a:lnTo>
                      <a:pt x="186" y="14904"/>
                    </a:lnTo>
                    <a:lnTo>
                      <a:pt x="287" y="15219"/>
                    </a:lnTo>
                    <a:lnTo>
                      <a:pt x="415" y="15548"/>
                    </a:lnTo>
                    <a:lnTo>
                      <a:pt x="558" y="15877"/>
                    </a:lnTo>
                    <a:lnTo>
                      <a:pt x="744" y="16234"/>
                    </a:lnTo>
                    <a:lnTo>
                      <a:pt x="716" y="16420"/>
                    </a:lnTo>
                    <a:lnTo>
                      <a:pt x="687" y="16606"/>
                    </a:lnTo>
                    <a:lnTo>
                      <a:pt x="687" y="16807"/>
                    </a:lnTo>
                    <a:lnTo>
                      <a:pt x="687" y="17021"/>
                    </a:lnTo>
                    <a:lnTo>
                      <a:pt x="701" y="17221"/>
                    </a:lnTo>
                    <a:lnTo>
                      <a:pt x="730" y="17436"/>
                    </a:lnTo>
                    <a:lnTo>
                      <a:pt x="773" y="17650"/>
                    </a:lnTo>
                    <a:lnTo>
                      <a:pt x="816" y="17879"/>
                    </a:lnTo>
                    <a:lnTo>
                      <a:pt x="930" y="18323"/>
                    </a:lnTo>
                    <a:lnTo>
                      <a:pt x="1073" y="18780"/>
                    </a:lnTo>
                    <a:lnTo>
                      <a:pt x="1245" y="19238"/>
                    </a:lnTo>
                    <a:lnTo>
                      <a:pt x="1445" y="19696"/>
                    </a:lnTo>
                    <a:lnTo>
                      <a:pt x="1674" y="20139"/>
                    </a:lnTo>
                    <a:lnTo>
                      <a:pt x="1917" y="20583"/>
                    </a:lnTo>
                    <a:lnTo>
                      <a:pt x="2175" y="20997"/>
                    </a:lnTo>
                    <a:lnTo>
                      <a:pt x="2432" y="21384"/>
                    </a:lnTo>
                    <a:lnTo>
                      <a:pt x="2704" y="21755"/>
                    </a:lnTo>
                    <a:lnTo>
                      <a:pt x="2976" y="22099"/>
                    </a:lnTo>
                    <a:lnTo>
                      <a:pt x="3247" y="22385"/>
                    </a:lnTo>
                    <a:lnTo>
                      <a:pt x="3519" y="22642"/>
                    </a:lnTo>
                    <a:lnTo>
                      <a:pt x="3519" y="22642"/>
                    </a:lnTo>
                    <a:lnTo>
                      <a:pt x="3390" y="22084"/>
                    </a:lnTo>
                    <a:lnTo>
                      <a:pt x="3262" y="21527"/>
                    </a:lnTo>
                    <a:lnTo>
                      <a:pt x="3162" y="20997"/>
                    </a:lnTo>
                    <a:lnTo>
                      <a:pt x="3090" y="20468"/>
                    </a:lnTo>
                    <a:lnTo>
                      <a:pt x="3033" y="19968"/>
                    </a:lnTo>
                    <a:lnTo>
                      <a:pt x="2990" y="19467"/>
                    </a:lnTo>
                    <a:lnTo>
                      <a:pt x="2961" y="18995"/>
                    </a:lnTo>
                    <a:lnTo>
                      <a:pt x="2961" y="18523"/>
                    </a:lnTo>
                    <a:lnTo>
                      <a:pt x="2976" y="18065"/>
                    </a:lnTo>
                    <a:lnTo>
                      <a:pt x="3004" y="17622"/>
                    </a:lnTo>
                    <a:lnTo>
                      <a:pt x="3033" y="17193"/>
                    </a:lnTo>
                    <a:lnTo>
                      <a:pt x="3090" y="16778"/>
                    </a:lnTo>
                    <a:lnTo>
                      <a:pt x="3162" y="16363"/>
                    </a:lnTo>
                    <a:lnTo>
                      <a:pt x="3247" y="15977"/>
                    </a:lnTo>
                    <a:lnTo>
                      <a:pt x="3347" y="15591"/>
                    </a:lnTo>
                    <a:lnTo>
                      <a:pt x="3448" y="15205"/>
                    </a:lnTo>
                    <a:lnTo>
                      <a:pt x="3562" y="14847"/>
                    </a:lnTo>
                    <a:lnTo>
                      <a:pt x="3691" y="14489"/>
                    </a:lnTo>
                    <a:lnTo>
                      <a:pt x="3834" y="14132"/>
                    </a:lnTo>
                    <a:lnTo>
                      <a:pt x="3977" y="13789"/>
                    </a:lnTo>
                    <a:lnTo>
                      <a:pt x="4134" y="13460"/>
                    </a:lnTo>
                    <a:lnTo>
                      <a:pt x="4291" y="13131"/>
                    </a:lnTo>
                    <a:lnTo>
                      <a:pt x="4463" y="12816"/>
                    </a:lnTo>
                    <a:lnTo>
                      <a:pt x="4635" y="12501"/>
                    </a:lnTo>
                    <a:lnTo>
                      <a:pt x="5007" y="11901"/>
                    </a:lnTo>
                    <a:lnTo>
                      <a:pt x="5393" y="11314"/>
                    </a:lnTo>
                    <a:lnTo>
                      <a:pt x="5779" y="10742"/>
                    </a:lnTo>
                    <a:lnTo>
                      <a:pt x="6180" y="10199"/>
                    </a:lnTo>
                    <a:lnTo>
                      <a:pt x="6408" y="10356"/>
                    </a:lnTo>
                    <a:lnTo>
                      <a:pt x="6637" y="10499"/>
                    </a:lnTo>
                    <a:lnTo>
                      <a:pt x="6852" y="10613"/>
                    </a:lnTo>
                    <a:lnTo>
                      <a:pt x="7052" y="10699"/>
                    </a:lnTo>
                    <a:lnTo>
                      <a:pt x="7238" y="10771"/>
                    </a:lnTo>
                    <a:lnTo>
                      <a:pt x="7438" y="10828"/>
                    </a:lnTo>
                    <a:lnTo>
                      <a:pt x="7610" y="10856"/>
                    </a:lnTo>
                    <a:lnTo>
                      <a:pt x="7781" y="10871"/>
                    </a:lnTo>
                    <a:lnTo>
                      <a:pt x="7953" y="10871"/>
                    </a:lnTo>
                    <a:lnTo>
                      <a:pt x="8096" y="10856"/>
                    </a:lnTo>
                    <a:lnTo>
                      <a:pt x="8253" y="10828"/>
                    </a:lnTo>
                    <a:lnTo>
                      <a:pt x="8397" y="10785"/>
                    </a:lnTo>
                    <a:lnTo>
                      <a:pt x="8525" y="10742"/>
                    </a:lnTo>
                    <a:lnTo>
                      <a:pt x="8654" y="10671"/>
                    </a:lnTo>
                    <a:lnTo>
                      <a:pt x="8783" y="10599"/>
                    </a:lnTo>
                    <a:lnTo>
                      <a:pt x="8897" y="10513"/>
                    </a:lnTo>
                    <a:lnTo>
                      <a:pt x="9012" y="10413"/>
                    </a:lnTo>
                    <a:lnTo>
                      <a:pt x="9112" y="10313"/>
                    </a:lnTo>
                    <a:lnTo>
                      <a:pt x="9312" y="10098"/>
                    </a:lnTo>
                    <a:lnTo>
                      <a:pt x="9484" y="9870"/>
                    </a:lnTo>
                    <a:lnTo>
                      <a:pt x="9641" y="9641"/>
                    </a:lnTo>
                    <a:lnTo>
                      <a:pt x="9770" y="9398"/>
                    </a:lnTo>
                    <a:lnTo>
                      <a:pt x="9898" y="9183"/>
                    </a:lnTo>
                    <a:lnTo>
                      <a:pt x="10099" y="8797"/>
                    </a:lnTo>
                    <a:lnTo>
                      <a:pt x="10113" y="8983"/>
                    </a:lnTo>
                    <a:lnTo>
                      <a:pt x="10141" y="9169"/>
                    </a:lnTo>
                    <a:lnTo>
                      <a:pt x="10199" y="9355"/>
                    </a:lnTo>
                    <a:lnTo>
                      <a:pt x="10285" y="9541"/>
                    </a:lnTo>
                    <a:lnTo>
                      <a:pt x="10385" y="9727"/>
                    </a:lnTo>
                    <a:lnTo>
                      <a:pt x="10485" y="9927"/>
                    </a:lnTo>
                    <a:lnTo>
                      <a:pt x="10614" y="10098"/>
                    </a:lnTo>
                    <a:lnTo>
                      <a:pt x="10757" y="10284"/>
                    </a:lnTo>
                    <a:lnTo>
                      <a:pt x="10900" y="10442"/>
                    </a:lnTo>
                    <a:lnTo>
                      <a:pt x="11057" y="10599"/>
                    </a:lnTo>
                    <a:lnTo>
                      <a:pt x="11229" y="10728"/>
                    </a:lnTo>
                    <a:lnTo>
                      <a:pt x="11400" y="10856"/>
                    </a:lnTo>
                    <a:lnTo>
                      <a:pt x="11572" y="10957"/>
                    </a:lnTo>
                    <a:lnTo>
                      <a:pt x="11743" y="11042"/>
                    </a:lnTo>
                    <a:lnTo>
                      <a:pt x="11929" y="11100"/>
                    </a:lnTo>
                    <a:lnTo>
                      <a:pt x="12101" y="11143"/>
                    </a:lnTo>
                    <a:lnTo>
                      <a:pt x="12287" y="11157"/>
                    </a:lnTo>
                    <a:lnTo>
                      <a:pt x="12487" y="11143"/>
                    </a:lnTo>
                    <a:lnTo>
                      <a:pt x="12702" y="11128"/>
                    </a:lnTo>
                    <a:lnTo>
                      <a:pt x="12916" y="11085"/>
                    </a:lnTo>
                    <a:lnTo>
                      <a:pt x="13145" y="11042"/>
                    </a:lnTo>
                    <a:lnTo>
                      <a:pt x="13388" y="10971"/>
                    </a:lnTo>
                    <a:lnTo>
                      <a:pt x="13617" y="10899"/>
                    </a:lnTo>
                    <a:lnTo>
                      <a:pt x="13846" y="10814"/>
                    </a:lnTo>
                    <a:lnTo>
                      <a:pt x="14061" y="10699"/>
                    </a:lnTo>
                    <a:lnTo>
                      <a:pt x="14261" y="10585"/>
                    </a:lnTo>
                    <a:lnTo>
                      <a:pt x="14447" y="10470"/>
                    </a:lnTo>
                    <a:lnTo>
                      <a:pt x="14633" y="10327"/>
                    </a:lnTo>
                    <a:lnTo>
                      <a:pt x="14776" y="10184"/>
                    </a:lnTo>
                    <a:lnTo>
                      <a:pt x="14904" y="10041"/>
                    </a:lnTo>
                    <a:lnTo>
                      <a:pt x="14990" y="9870"/>
                    </a:lnTo>
                    <a:lnTo>
                      <a:pt x="15033" y="9798"/>
                    </a:lnTo>
                    <a:lnTo>
                      <a:pt x="15062" y="9712"/>
                    </a:lnTo>
                    <a:lnTo>
                      <a:pt x="15233" y="10056"/>
                    </a:lnTo>
                    <a:lnTo>
                      <a:pt x="15419" y="10356"/>
                    </a:lnTo>
                    <a:lnTo>
                      <a:pt x="15620" y="10628"/>
                    </a:lnTo>
                    <a:lnTo>
                      <a:pt x="15834" y="10871"/>
                    </a:lnTo>
                    <a:lnTo>
                      <a:pt x="16063" y="11071"/>
                    </a:lnTo>
                    <a:lnTo>
                      <a:pt x="16306" y="11243"/>
                    </a:lnTo>
                    <a:lnTo>
                      <a:pt x="16564" y="11386"/>
                    </a:lnTo>
                    <a:lnTo>
                      <a:pt x="16835" y="11500"/>
                    </a:lnTo>
                    <a:lnTo>
                      <a:pt x="17121" y="11586"/>
                    </a:lnTo>
                    <a:lnTo>
                      <a:pt x="17422" y="11643"/>
                    </a:lnTo>
                    <a:lnTo>
                      <a:pt x="17737" y="11686"/>
                    </a:lnTo>
                    <a:lnTo>
                      <a:pt x="18423" y="11686"/>
                    </a:lnTo>
                    <a:lnTo>
                      <a:pt x="18781" y="11643"/>
                    </a:lnTo>
                    <a:lnTo>
                      <a:pt x="19167" y="11600"/>
                    </a:lnTo>
                    <a:lnTo>
                      <a:pt x="19567" y="11529"/>
                    </a:lnTo>
                    <a:lnTo>
                      <a:pt x="19667" y="11514"/>
                    </a:lnTo>
                    <a:lnTo>
                      <a:pt x="19768" y="11514"/>
                    </a:lnTo>
                    <a:lnTo>
                      <a:pt x="19868" y="11529"/>
                    </a:lnTo>
                    <a:lnTo>
                      <a:pt x="19968" y="11557"/>
                    </a:lnTo>
                    <a:lnTo>
                      <a:pt x="20054" y="11586"/>
                    </a:lnTo>
                    <a:lnTo>
                      <a:pt x="20154" y="11629"/>
                    </a:lnTo>
                    <a:lnTo>
                      <a:pt x="20225" y="11700"/>
                    </a:lnTo>
                    <a:lnTo>
                      <a:pt x="20297" y="11772"/>
                    </a:lnTo>
                    <a:lnTo>
                      <a:pt x="20340" y="11843"/>
                    </a:lnTo>
                    <a:lnTo>
                      <a:pt x="20383" y="11915"/>
                    </a:lnTo>
                    <a:lnTo>
                      <a:pt x="20397" y="12001"/>
                    </a:lnTo>
                    <a:lnTo>
                      <a:pt x="20411" y="12101"/>
                    </a:lnTo>
                    <a:lnTo>
                      <a:pt x="20426" y="12272"/>
                    </a:lnTo>
                    <a:lnTo>
                      <a:pt x="20440" y="12458"/>
                    </a:lnTo>
                    <a:lnTo>
                      <a:pt x="20454" y="12630"/>
                    </a:lnTo>
                    <a:lnTo>
                      <a:pt x="20483" y="12787"/>
                    </a:lnTo>
                    <a:lnTo>
                      <a:pt x="20540" y="12959"/>
                    </a:lnTo>
                    <a:lnTo>
                      <a:pt x="20597" y="13102"/>
                    </a:lnTo>
                    <a:lnTo>
                      <a:pt x="20669" y="13259"/>
                    </a:lnTo>
                    <a:lnTo>
                      <a:pt x="20769" y="13402"/>
                    </a:lnTo>
                    <a:lnTo>
                      <a:pt x="20869" y="13531"/>
                    </a:lnTo>
                    <a:lnTo>
                      <a:pt x="20983" y="13660"/>
                    </a:lnTo>
                    <a:lnTo>
                      <a:pt x="21098" y="13774"/>
                    </a:lnTo>
                    <a:lnTo>
                      <a:pt x="21241" y="13874"/>
                    </a:lnTo>
                    <a:lnTo>
                      <a:pt x="21370" y="13975"/>
                    </a:lnTo>
                    <a:lnTo>
                      <a:pt x="21527" y="14046"/>
                    </a:lnTo>
                    <a:lnTo>
                      <a:pt x="21670" y="14118"/>
                    </a:lnTo>
                    <a:lnTo>
                      <a:pt x="21842" y="14175"/>
                    </a:lnTo>
                    <a:lnTo>
                      <a:pt x="21999" y="14203"/>
                    </a:lnTo>
                    <a:lnTo>
                      <a:pt x="22171" y="14232"/>
                    </a:lnTo>
                    <a:lnTo>
                      <a:pt x="22542" y="14246"/>
                    </a:lnTo>
                    <a:lnTo>
                      <a:pt x="22728" y="14261"/>
                    </a:lnTo>
                    <a:lnTo>
                      <a:pt x="22814" y="14289"/>
                    </a:lnTo>
                    <a:lnTo>
                      <a:pt x="22900" y="14332"/>
                    </a:lnTo>
                    <a:lnTo>
                      <a:pt x="23043" y="14389"/>
                    </a:lnTo>
                    <a:lnTo>
                      <a:pt x="22886" y="14547"/>
                    </a:lnTo>
                    <a:lnTo>
                      <a:pt x="22757" y="14704"/>
                    </a:lnTo>
                    <a:lnTo>
                      <a:pt x="22643" y="14890"/>
                    </a:lnTo>
                    <a:lnTo>
                      <a:pt x="22571" y="15076"/>
                    </a:lnTo>
                    <a:lnTo>
                      <a:pt x="22528" y="15205"/>
                    </a:lnTo>
                    <a:lnTo>
                      <a:pt x="22499" y="15319"/>
                    </a:lnTo>
                    <a:lnTo>
                      <a:pt x="22457" y="15576"/>
                    </a:lnTo>
                    <a:lnTo>
                      <a:pt x="22457" y="15705"/>
                    </a:lnTo>
                    <a:lnTo>
                      <a:pt x="22457" y="15834"/>
                    </a:lnTo>
                    <a:lnTo>
                      <a:pt x="22471" y="15963"/>
                    </a:lnTo>
                    <a:lnTo>
                      <a:pt x="22499" y="16091"/>
                    </a:lnTo>
                    <a:lnTo>
                      <a:pt x="22528" y="16220"/>
                    </a:lnTo>
                    <a:lnTo>
                      <a:pt x="22571" y="16335"/>
                    </a:lnTo>
                    <a:lnTo>
                      <a:pt x="22614" y="16449"/>
                    </a:lnTo>
                    <a:lnTo>
                      <a:pt x="22685" y="16549"/>
                    </a:lnTo>
                    <a:lnTo>
                      <a:pt x="22757" y="16649"/>
                    </a:lnTo>
                    <a:lnTo>
                      <a:pt x="22828" y="16735"/>
                    </a:lnTo>
                    <a:lnTo>
                      <a:pt x="22914" y="16821"/>
                    </a:lnTo>
                    <a:lnTo>
                      <a:pt x="23029" y="16892"/>
                    </a:lnTo>
                    <a:lnTo>
                      <a:pt x="23215" y="17007"/>
                    </a:lnTo>
                    <a:lnTo>
                      <a:pt x="23372" y="17136"/>
                    </a:lnTo>
                    <a:lnTo>
                      <a:pt x="23486" y="17236"/>
                    </a:lnTo>
                    <a:lnTo>
                      <a:pt x="23572" y="17336"/>
                    </a:lnTo>
                    <a:lnTo>
                      <a:pt x="23629" y="17436"/>
                    </a:lnTo>
                    <a:lnTo>
                      <a:pt x="23658" y="17522"/>
                    </a:lnTo>
                    <a:lnTo>
                      <a:pt x="23658" y="17608"/>
                    </a:lnTo>
                    <a:lnTo>
                      <a:pt x="23658" y="17679"/>
                    </a:lnTo>
                    <a:lnTo>
                      <a:pt x="23629" y="17751"/>
                    </a:lnTo>
                    <a:lnTo>
                      <a:pt x="23587" y="17822"/>
                    </a:lnTo>
                    <a:lnTo>
                      <a:pt x="23486" y="17951"/>
                    </a:lnTo>
                    <a:lnTo>
                      <a:pt x="23386" y="18065"/>
                    </a:lnTo>
                    <a:lnTo>
                      <a:pt x="23358" y="18122"/>
                    </a:lnTo>
                    <a:lnTo>
                      <a:pt x="23329" y="18165"/>
                    </a:lnTo>
                    <a:lnTo>
                      <a:pt x="23200" y="18552"/>
                    </a:lnTo>
                    <a:lnTo>
                      <a:pt x="23143" y="18737"/>
                    </a:lnTo>
                    <a:lnTo>
                      <a:pt x="23100" y="18938"/>
                    </a:lnTo>
                    <a:lnTo>
                      <a:pt x="23072" y="19138"/>
                    </a:lnTo>
                    <a:lnTo>
                      <a:pt x="23057" y="19338"/>
                    </a:lnTo>
                    <a:lnTo>
                      <a:pt x="23057" y="19538"/>
                    </a:lnTo>
                    <a:lnTo>
                      <a:pt x="23072" y="19724"/>
                    </a:lnTo>
                    <a:lnTo>
                      <a:pt x="23115" y="19925"/>
                    </a:lnTo>
                    <a:lnTo>
                      <a:pt x="23172" y="20125"/>
                    </a:lnTo>
                    <a:lnTo>
                      <a:pt x="23258" y="20297"/>
                    </a:lnTo>
                    <a:lnTo>
                      <a:pt x="23358" y="20468"/>
                    </a:lnTo>
                    <a:lnTo>
                      <a:pt x="23486" y="20625"/>
                    </a:lnTo>
                    <a:lnTo>
                      <a:pt x="23629" y="20769"/>
                    </a:lnTo>
                    <a:lnTo>
                      <a:pt x="23787" y="20883"/>
                    </a:lnTo>
                    <a:lnTo>
                      <a:pt x="23973" y="20969"/>
                    </a:lnTo>
                    <a:lnTo>
                      <a:pt x="23873" y="21283"/>
                    </a:lnTo>
                    <a:lnTo>
                      <a:pt x="23787" y="21612"/>
                    </a:lnTo>
                    <a:lnTo>
                      <a:pt x="23744" y="21956"/>
                    </a:lnTo>
                    <a:lnTo>
                      <a:pt x="23730" y="22113"/>
                    </a:lnTo>
                    <a:lnTo>
                      <a:pt x="23730" y="22285"/>
                    </a:lnTo>
                    <a:lnTo>
                      <a:pt x="23730" y="22442"/>
                    </a:lnTo>
                    <a:lnTo>
                      <a:pt x="23758" y="22599"/>
                    </a:lnTo>
                    <a:lnTo>
                      <a:pt x="23787" y="22757"/>
                    </a:lnTo>
                    <a:lnTo>
                      <a:pt x="23830" y="22900"/>
                    </a:lnTo>
                    <a:lnTo>
                      <a:pt x="23901" y="23043"/>
                    </a:lnTo>
                    <a:lnTo>
                      <a:pt x="23973" y="23171"/>
                    </a:lnTo>
                    <a:lnTo>
                      <a:pt x="24073" y="23300"/>
                    </a:lnTo>
                    <a:lnTo>
                      <a:pt x="24187" y="23415"/>
                    </a:lnTo>
                    <a:lnTo>
                      <a:pt x="24316" y="23515"/>
                    </a:lnTo>
                    <a:lnTo>
                      <a:pt x="24445" y="23601"/>
                    </a:lnTo>
                    <a:lnTo>
                      <a:pt x="24602" y="23658"/>
                    </a:lnTo>
                    <a:lnTo>
                      <a:pt x="24745" y="23715"/>
                    </a:lnTo>
                    <a:lnTo>
                      <a:pt x="24902" y="23758"/>
                    </a:lnTo>
                    <a:lnTo>
                      <a:pt x="25074" y="23786"/>
                    </a:lnTo>
                    <a:lnTo>
                      <a:pt x="25231" y="23801"/>
                    </a:lnTo>
                    <a:lnTo>
                      <a:pt x="25632" y="23801"/>
                    </a:lnTo>
                    <a:lnTo>
                      <a:pt x="25875" y="23786"/>
                    </a:lnTo>
                    <a:lnTo>
                      <a:pt x="26104" y="23758"/>
                    </a:lnTo>
                    <a:lnTo>
                      <a:pt x="26333" y="23715"/>
                    </a:lnTo>
                    <a:lnTo>
                      <a:pt x="26562" y="23643"/>
                    </a:lnTo>
                    <a:lnTo>
                      <a:pt x="26776" y="23543"/>
                    </a:lnTo>
                    <a:lnTo>
                      <a:pt x="26976" y="23429"/>
                    </a:lnTo>
                    <a:lnTo>
                      <a:pt x="27162" y="23286"/>
                    </a:lnTo>
                    <a:lnTo>
                      <a:pt x="27248" y="23214"/>
                    </a:lnTo>
                    <a:lnTo>
                      <a:pt x="27334" y="23129"/>
                    </a:lnTo>
                    <a:lnTo>
                      <a:pt x="27406" y="23028"/>
                    </a:lnTo>
                    <a:lnTo>
                      <a:pt x="27477" y="22928"/>
                    </a:lnTo>
                    <a:lnTo>
                      <a:pt x="27534" y="22828"/>
                    </a:lnTo>
                    <a:lnTo>
                      <a:pt x="27591" y="22728"/>
                    </a:lnTo>
                    <a:lnTo>
                      <a:pt x="27634" y="22614"/>
                    </a:lnTo>
                    <a:lnTo>
                      <a:pt x="27663" y="22499"/>
                    </a:lnTo>
                    <a:lnTo>
                      <a:pt x="27692" y="22385"/>
                    </a:lnTo>
                    <a:lnTo>
                      <a:pt x="27706" y="22270"/>
                    </a:lnTo>
                    <a:lnTo>
                      <a:pt x="27706" y="22156"/>
                    </a:lnTo>
                    <a:lnTo>
                      <a:pt x="27706" y="22041"/>
                    </a:lnTo>
                    <a:lnTo>
                      <a:pt x="27692" y="21927"/>
                    </a:lnTo>
                    <a:lnTo>
                      <a:pt x="27663" y="21813"/>
                    </a:lnTo>
                    <a:lnTo>
                      <a:pt x="27620" y="21698"/>
                    </a:lnTo>
                    <a:lnTo>
                      <a:pt x="27563" y="21598"/>
                    </a:lnTo>
                    <a:lnTo>
                      <a:pt x="27734" y="21555"/>
                    </a:lnTo>
                    <a:lnTo>
                      <a:pt x="27878" y="21498"/>
                    </a:lnTo>
                    <a:lnTo>
                      <a:pt x="28035" y="21441"/>
                    </a:lnTo>
                    <a:lnTo>
                      <a:pt x="28178" y="21369"/>
                    </a:lnTo>
                    <a:lnTo>
                      <a:pt x="28335" y="21283"/>
                    </a:lnTo>
                    <a:lnTo>
                      <a:pt x="28464" y="21198"/>
                    </a:lnTo>
                    <a:lnTo>
                      <a:pt x="28736" y="20997"/>
                    </a:lnTo>
                    <a:lnTo>
                      <a:pt x="28979" y="20783"/>
                    </a:lnTo>
                    <a:lnTo>
                      <a:pt x="29208" y="20540"/>
                    </a:lnTo>
                    <a:lnTo>
                      <a:pt x="29408" y="20268"/>
                    </a:lnTo>
                    <a:lnTo>
                      <a:pt x="29580" y="19982"/>
                    </a:lnTo>
                    <a:lnTo>
                      <a:pt x="29723" y="19696"/>
                    </a:lnTo>
                    <a:lnTo>
                      <a:pt x="29851" y="19381"/>
                    </a:lnTo>
                    <a:lnTo>
                      <a:pt x="29937" y="19066"/>
                    </a:lnTo>
                    <a:lnTo>
                      <a:pt x="29994" y="18737"/>
                    </a:lnTo>
                    <a:lnTo>
                      <a:pt x="30023" y="18409"/>
                    </a:lnTo>
                    <a:lnTo>
                      <a:pt x="30037" y="18251"/>
                    </a:lnTo>
                    <a:lnTo>
                      <a:pt x="30023" y="18080"/>
                    </a:lnTo>
                    <a:lnTo>
                      <a:pt x="30009" y="17922"/>
                    </a:lnTo>
                    <a:lnTo>
                      <a:pt x="29980" y="17751"/>
                    </a:lnTo>
                    <a:lnTo>
                      <a:pt x="29951" y="17593"/>
                    </a:lnTo>
                    <a:lnTo>
                      <a:pt x="29909" y="17436"/>
                    </a:lnTo>
                    <a:lnTo>
                      <a:pt x="30080" y="17293"/>
                    </a:lnTo>
                    <a:lnTo>
                      <a:pt x="30238" y="17121"/>
                    </a:lnTo>
                    <a:lnTo>
                      <a:pt x="30381" y="16935"/>
                    </a:lnTo>
                    <a:lnTo>
                      <a:pt x="30524" y="16735"/>
                    </a:lnTo>
                    <a:lnTo>
                      <a:pt x="30652" y="16506"/>
                    </a:lnTo>
                    <a:lnTo>
                      <a:pt x="30781" y="16263"/>
                    </a:lnTo>
                    <a:lnTo>
                      <a:pt x="30881" y="16020"/>
                    </a:lnTo>
                    <a:lnTo>
                      <a:pt x="30967" y="15762"/>
                    </a:lnTo>
                    <a:lnTo>
                      <a:pt x="31039" y="15505"/>
                    </a:lnTo>
                    <a:lnTo>
                      <a:pt x="31081" y="15233"/>
                    </a:lnTo>
                    <a:lnTo>
                      <a:pt x="31110" y="14976"/>
                    </a:lnTo>
                    <a:lnTo>
                      <a:pt x="31124" y="14718"/>
                    </a:lnTo>
                    <a:lnTo>
                      <a:pt x="31110" y="14475"/>
                    </a:lnTo>
                    <a:lnTo>
                      <a:pt x="31067" y="14232"/>
                    </a:lnTo>
                    <a:lnTo>
                      <a:pt x="30996" y="14003"/>
                    </a:lnTo>
                    <a:lnTo>
                      <a:pt x="30938" y="13889"/>
                    </a:lnTo>
                    <a:lnTo>
                      <a:pt x="30895" y="13789"/>
                    </a:lnTo>
                    <a:lnTo>
                      <a:pt x="30724" y="13503"/>
                    </a:lnTo>
                    <a:lnTo>
                      <a:pt x="30581" y="13274"/>
                    </a:lnTo>
                    <a:lnTo>
                      <a:pt x="30452" y="13073"/>
                    </a:lnTo>
                    <a:lnTo>
                      <a:pt x="30338" y="12930"/>
                    </a:lnTo>
                    <a:lnTo>
                      <a:pt x="30152" y="12730"/>
                    </a:lnTo>
                    <a:lnTo>
                      <a:pt x="30052" y="12601"/>
                    </a:lnTo>
                    <a:lnTo>
                      <a:pt x="30037" y="12559"/>
                    </a:lnTo>
                    <a:lnTo>
                      <a:pt x="30023" y="12516"/>
                    </a:lnTo>
                    <a:lnTo>
                      <a:pt x="30037" y="12473"/>
                    </a:lnTo>
                    <a:lnTo>
                      <a:pt x="30080" y="12430"/>
                    </a:lnTo>
                    <a:lnTo>
                      <a:pt x="30195" y="12272"/>
                    </a:lnTo>
                    <a:lnTo>
                      <a:pt x="30395" y="12015"/>
                    </a:lnTo>
                    <a:lnTo>
                      <a:pt x="30524" y="11829"/>
                    </a:lnTo>
                    <a:lnTo>
                      <a:pt x="30638" y="11629"/>
                    </a:lnTo>
                    <a:lnTo>
                      <a:pt x="30724" y="11429"/>
                    </a:lnTo>
                    <a:lnTo>
                      <a:pt x="30795" y="11214"/>
                    </a:lnTo>
                    <a:lnTo>
                      <a:pt x="30838" y="11014"/>
                    </a:lnTo>
                    <a:lnTo>
                      <a:pt x="30881" y="10785"/>
                    </a:lnTo>
                    <a:lnTo>
                      <a:pt x="30895" y="10570"/>
                    </a:lnTo>
                    <a:lnTo>
                      <a:pt x="30895" y="10356"/>
                    </a:lnTo>
                    <a:lnTo>
                      <a:pt x="30881" y="10127"/>
                    </a:lnTo>
                    <a:lnTo>
                      <a:pt x="30853" y="9912"/>
                    </a:lnTo>
                    <a:lnTo>
                      <a:pt x="30810" y="9684"/>
                    </a:lnTo>
                    <a:lnTo>
                      <a:pt x="30752" y="9469"/>
                    </a:lnTo>
                    <a:lnTo>
                      <a:pt x="30681" y="9255"/>
                    </a:lnTo>
                    <a:lnTo>
                      <a:pt x="30595" y="9040"/>
                    </a:lnTo>
                    <a:lnTo>
                      <a:pt x="30509" y="8825"/>
                    </a:lnTo>
                    <a:lnTo>
                      <a:pt x="30409" y="8625"/>
                    </a:lnTo>
                    <a:lnTo>
                      <a:pt x="30295" y="8425"/>
                    </a:lnTo>
                    <a:lnTo>
                      <a:pt x="30166" y="8239"/>
                    </a:lnTo>
                    <a:lnTo>
                      <a:pt x="30037" y="8053"/>
                    </a:lnTo>
                    <a:lnTo>
                      <a:pt x="29909" y="7867"/>
                    </a:lnTo>
                    <a:lnTo>
                      <a:pt x="29766" y="7710"/>
                    </a:lnTo>
                    <a:lnTo>
                      <a:pt x="29608" y="7552"/>
                    </a:lnTo>
                    <a:lnTo>
                      <a:pt x="29451" y="7395"/>
                    </a:lnTo>
                    <a:lnTo>
                      <a:pt x="29294" y="7266"/>
                    </a:lnTo>
                    <a:lnTo>
                      <a:pt x="29136" y="7152"/>
                    </a:lnTo>
                    <a:lnTo>
                      <a:pt x="28965" y="7038"/>
                    </a:lnTo>
                    <a:lnTo>
                      <a:pt x="28793" y="6952"/>
                    </a:lnTo>
                    <a:lnTo>
                      <a:pt x="28621" y="6866"/>
                    </a:lnTo>
                    <a:lnTo>
                      <a:pt x="28450" y="6809"/>
                    </a:lnTo>
                    <a:lnTo>
                      <a:pt x="28264" y="6766"/>
                    </a:lnTo>
                    <a:lnTo>
                      <a:pt x="28092" y="6737"/>
                    </a:lnTo>
                    <a:lnTo>
                      <a:pt x="27920" y="6723"/>
                    </a:lnTo>
                    <a:lnTo>
                      <a:pt x="27892" y="6351"/>
                    </a:lnTo>
                    <a:lnTo>
                      <a:pt x="27849" y="6008"/>
                    </a:lnTo>
                    <a:lnTo>
                      <a:pt x="27806" y="5679"/>
                    </a:lnTo>
                    <a:lnTo>
                      <a:pt x="27734" y="5378"/>
                    </a:lnTo>
                    <a:lnTo>
                      <a:pt x="27634" y="5078"/>
                    </a:lnTo>
                    <a:lnTo>
                      <a:pt x="27506" y="4792"/>
                    </a:lnTo>
                    <a:lnTo>
                      <a:pt x="27420" y="4649"/>
                    </a:lnTo>
                    <a:lnTo>
                      <a:pt x="27334" y="4506"/>
                    </a:lnTo>
                    <a:lnTo>
                      <a:pt x="27119" y="4206"/>
                    </a:lnTo>
                    <a:lnTo>
                      <a:pt x="26948" y="3991"/>
                    </a:lnTo>
                    <a:lnTo>
                      <a:pt x="26762" y="3805"/>
                    </a:lnTo>
                    <a:lnTo>
                      <a:pt x="26576" y="3619"/>
                    </a:lnTo>
                    <a:lnTo>
                      <a:pt x="26390" y="3462"/>
                    </a:lnTo>
                    <a:lnTo>
                      <a:pt x="26204" y="3319"/>
                    </a:lnTo>
                    <a:lnTo>
                      <a:pt x="26004" y="3190"/>
                    </a:lnTo>
                    <a:lnTo>
                      <a:pt x="25804" y="3061"/>
                    </a:lnTo>
                    <a:lnTo>
                      <a:pt x="25603" y="2961"/>
                    </a:lnTo>
                    <a:lnTo>
                      <a:pt x="25403" y="2861"/>
                    </a:lnTo>
                    <a:lnTo>
                      <a:pt x="25188" y="2790"/>
                    </a:lnTo>
                    <a:lnTo>
                      <a:pt x="24988" y="2718"/>
                    </a:lnTo>
                    <a:lnTo>
                      <a:pt x="24788" y="2647"/>
                    </a:lnTo>
                    <a:lnTo>
                      <a:pt x="24573" y="2604"/>
                    </a:lnTo>
                    <a:lnTo>
                      <a:pt x="24373" y="2561"/>
                    </a:lnTo>
                    <a:lnTo>
                      <a:pt x="23973" y="2503"/>
                    </a:lnTo>
                    <a:lnTo>
                      <a:pt x="23587" y="2489"/>
                    </a:lnTo>
                    <a:lnTo>
                      <a:pt x="23215" y="2489"/>
                    </a:lnTo>
                    <a:lnTo>
                      <a:pt x="22871" y="2518"/>
                    </a:lnTo>
                    <a:lnTo>
                      <a:pt x="22542" y="2561"/>
                    </a:lnTo>
                    <a:lnTo>
                      <a:pt x="22256" y="2618"/>
                    </a:lnTo>
                    <a:lnTo>
                      <a:pt x="21999" y="2689"/>
                    </a:lnTo>
                    <a:lnTo>
                      <a:pt x="21784" y="2761"/>
                    </a:lnTo>
                    <a:lnTo>
                      <a:pt x="21613" y="2832"/>
                    </a:lnTo>
                    <a:lnTo>
                      <a:pt x="21441" y="2461"/>
                    </a:lnTo>
                    <a:lnTo>
                      <a:pt x="21255" y="2117"/>
                    </a:lnTo>
                    <a:lnTo>
                      <a:pt x="21055" y="1803"/>
                    </a:lnTo>
                    <a:lnTo>
                      <a:pt x="20855" y="1531"/>
                    </a:lnTo>
                    <a:lnTo>
                      <a:pt x="20640" y="1288"/>
                    </a:lnTo>
                    <a:lnTo>
                      <a:pt x="20426" y="1073"/>
                    </a:lnTo>
                    <a:lnTo>
                      <a:pt x="20197" y="887"/>
                    </a:lnTo>
                    <a:lnTo>
                      <a:pt x="19968" y="730"/>
                    </a:lnTo>
                    <a:lnTo>
                      <a:pt x="19725" y="601"/>
                    </a:lnTo>
                    <a:lnTo>
                      <a:pt x="19496" y="487"/>
                    </a:lnTo>
                    <a:lnTo>
                      <a:pt x="19253" y="401"/>
                    </a:lnTo>
                    <a:lnTo>
                      <a:pt x="19010" y="344"/>
                    </a:lnTo>
                    <a:lnTo>
                      <a:pt x="18781" y="301"/>
                    </a:lnTo>
                    <a:lnTo>
                      <a:pt x="18537" y="286"/>
                    </a:lnTo>
                    <a:lnTo>
                      <a:pt x="18294" y="286"/>
                    </a:lnTo>
                    <a:lnTo>
                      <a:pt x="18065" y="301"/>
                    </a:lnTo>
                    <a:lnTo>
                      <a:pt x="17837" y="315"/>
                    </a:lnTo>
                    <a:lnTo>
                      <a:pt x="17608" y="358"/>
                    </a:lnTo>
                    <a:lnTo>
                      <a:pt x="17393" y="415"/>
                    </a:lnTo>
                    <a:lnTo>
                      <a:pt x="17179" y="487"/>
                    </a:lnTo>
                    <a:lnTo>
                      <a:pt x="16978" y="558"/>
                    </a:lnTo>
                    <a:lnTo>
                      <a:pt x="16778" y="630"/>
                    </a:lnTo>
                    <a:lnTo>
                      <a:pt x="16592" y="716"/>
                    </a:lnTo>
                    <a:lnTo>
                      <a:pt x="16421" y="816"/>
                    </a:lnTo>
                    <a:lnTo>
                      <a:pt x="16249" y="916"/>
                    </a:lnTo>
                    <a:lnTo>
                      <a:pt x="16106" y="1016"/>
                    </a:lnTo>
                    <a:lnTo>
                      <a:pt x="15963" y="1116"/>
                    </a:lnTo>
                    <a:lnTo>
                      <a:pt x="15834" y="1202"/>
                    </a:lnTo>
                    <a:lnTo>
                      <a:pt x="15734" y="1302"/>
                    </a:lnTo>
                    <a:lnTo>
                      <a:pt x="15648" y="1402"/>
                    </a:lnTo>
                    <a:lnTo>
                      <a:pt x="15577" y="1488"/>
                    </a:lnTo>
                    <a:lnTo>
                      <a:pt x="15520" y="1574"/>
                    </a:lnTo>
                    <a:lnTo>
                      <a:pt x="15319" y="1288"/>
                    </a:lnTo>
                    <a:lnTo>
                      <a:pt x="15119" y="1045"/>
                    </a:lnTo>
                    <a:lnTo>
                      <a:pt x="14919" y="830"/>
                    </a:lnTo>
                    <a:lnTo>
                      <a:pt x="14719" y="644"/>
                    </a:lnTo>
                    <a:lnTo>
                      <a:pt x="14518" y="487"/>
                    </a:lnTo>
                    <a:lnTo>
                      <a:pt x="14318" y="344"/>
                    </a:lnTo>
                    <a:lnTo>
                      <a:pt x="14118" y="229"/>
                    </a:lnTo>
                    <a:lnTo>
                      <a:pt x="13932" y="143"/>
                    </a:lnTo>
                    <a:lnTo>
                      <a:pt x="13732" y="72"/>
                    </a:lnTo>
                    <a:lnTo>
                      <a:pt x="13546" y="29"/>
                    </a:lnTo>
                    <a:lnTo>
                      <a:pt x="13345" y="15"/>
                    </a:lnTo>
                    <a:lnTo>
                      <a:pt x="131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g204fb7e3b45_0_0"/>
              <p:cNvSpPr/>
              <p:nvPr/>
            </p:nvSpPr>
            <p:spPr>
              <a:xfrm>
                <a:off x="5827532" y="2127772"/>
                <a:ext cx="44068" cy="61964"/>
              </a:xfrm>
              <a:custGeom>
                <a:rect b="b" l="l" r="r" t="t"/>
                <a:pathLst>
                  <a:path extrusionOk="0" h="1932" w="1374">
                    <a:moveTo>
                      <a:pt x="630" y="0"/>
                    </a:moveTo>
                    <a:lnTo>
                      <a:pt x="559" y="29"/>
                    </a:lnTo>
                    <a:lnTo>
                      <a:pt x="487" y="58"/>
                    </a:lnTo>
                    <a:lnTo>
                      <a:pt x="373" y="129"/>
                    </a:lnTo>
                    <a:lnTo>
                      <a:pt x="258" y="244"/>
                    </a:lnTo>
                    <a:lnTo>
                      <a:pt x="158" y="387"/>
                    </a:lnTo>
                    <a:lnTo>
                      <a:pt x="87" y="544"/>
                    </a:lnTo>
                    <a:lnTo>
                      <a:pt x="30" y="716"/>
                    </a:lnTo>
                    <a:lnTo>
                      <a:pt x="1" y="916"/>
                    </a:lnTo>
                    <a:lnTo>
                      <a:pt x="1" y="1116"/>
                    </a:lnTo>
                    <a:lnTo>
                      <a:pt x="30" y="1302"/>
                    </a:lnTo>
                    <a:lnTo>
                      <a:pt x="72" y="1459"/>
                    </a:lnTo>
                    <a:lnTo>
                      <a:pt x="158" y="1617"/>
                    </a:lnTo>
                    <a:lnTo>
                      <a:pt x="244" y="1745"/>
                    </a:lnTo>
                    <a:lnTo>
                      <a:pt x="358" y="1845"/>
                    </a:lnTo>
                    <a:lnTo>
                      <a:pt x="416" y="1874"/>
                    </a:lnTo>
                    <a:lnTo>
                      <a:pt x="473" y="1903"/>
                    </a:lnTo>
                    <a:lnTo>
                      <a:pt x="544" y="1931"/>
                    </a:lnTo>
                    <a:lnTo>
                      <a:pt x="759" y="1931"/>
                    </a:lnTo>
                    <a:lnTo>
                      <a:pt x="816" y="1903"/>
                    </a:lnTo>
                    <a:lnTo>
                      <a:pt x="888" y="1874"/>
                    </a:lnTo>
                    <a:lnTo>
                      <a:pt x="1016" y="1803"/>
                    </a:lnTo>
                    <a:lnTo>
                      <a:pt x="1117" y="1688"/>
                    </a:lnTo>
                    <a:lnTo>
                      <a:pt x="1217" y="1559"/>
                    </a:lnTo>
                    <a:lnTo>
                      <a:pt x="1288" y="1388"/>
                    </a:lnTo>
                    <a:lnTo>
                      <a:pt x="1345" y="1216"/>
                    </a:lnTo>
                    <a:lnTo>
                      <a:pt x="1374" y="1016"/>
                    </a:lnTo>
                    <a:lnTo>
                      <a:pt x="1374" y="830"/>
                    </a:lnTo>
                    <a:lnTo>
                      <a:pt x="1345" y="644"/>
                    </a:lnTo>
                    <a:lnTo>
                      <a:pt x="1302" y="472"/>
                    </a:lnTo>
                    <a:lnTo>
                      <a:pt x="1231" y="315"/>
                    </a:lnTo>
                    <a:lnTo>
                      <a:pt x="1131" y="186"/>
                    </a:lnTo>
                    <a:lnTo>
                      <a:pt x="1031" y="100"/>
                    </a:lnTo>
                    <a:lnTo>
                      <a:pt x="959" y="58"/>
                    </a:lnTo>
                    <a:lnTo>
                      <a:pt x="902" y="29"/>
                    </a:lnTo>
                    <a:lnTo>
                      <a:pt x="830" y="15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rgbClr val="352A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g204fb7e3b45_0_0"/>
              <p:cNvSpPr/>
              <p:nvPr/>
            </p:nvSpPr>
            <p:spPr>
              <a:xfrm>
                <a:off x="5494502" y="2097048"/>
                <a:ext cx="44068" cy="62413"/>
              </a:xfrm>
              <a:custGeom>
                <a:rect b="b" l="l" r="r" t="t"/>
                <a:pathLst>
                  <a:path extrusionOk="0" h="1946" w="1374">
                    <a:moveTo>
                      <a:pt x="702" y="0"/>
                    </a:moveTo>
                    <a:lnTo>
                      <a:pt x="630" y="14"/>
                    </a:lnTo>
                    <a:lnTo>
                      <a:pt x="559" y="29"/>
                    </a:lnTo>
                    <a:lnTo>
                      <a:pt x="487" y="57"/>
                    </a:lnTo>
                    <a:lnTo>
                      <a:pt x="373" y="143"/>
                    </a:lnTo>
                    <a:lnTo>
                      <a:pt x="258" y="243"/>
                    </a:lnTo>
                    <a:lnTo>
                      <a:pt x="158" y="386"/>
                    </a:lnTo>
                    <a:lnTo>
                      <a:pt x="87" y="544"/>
                    </a:lnTo>
                    <a:lnTo>
                      <a:pt x="29" y="730"/>
                    </a:lnTo>
                    <a:lnTo>
                      <a:pt x="1" y="915"/>
                    </a:lnTo>
                    <a:lnTo>
                      <a:pt x="1" y="1116"/>
                    </a:lnTo>
                    <a:lnTo>
                      <a:pt x="29" y="1302"/>
                    </a:lnTo>
                    <a:lnTo>
                      <a:pt x="87" y="1473"/>
                    </a:lnTo>
                    <a:lnTo>
                      <a:pt x="158" y="1616"/>
                    </a:lnTo>
                    <a:lnTo>
                      <a:pt x="244" y="1745"/>
                    </a:lnTo>
                    <a:lnTo>
                      <a:pt x="358" y="1845"/>
                    </a:lnTo>
                    <a:lnTo>
                      <a:pt x="416" y="1888"/>
                    </a:lnTo>
                    <a:lnTo>
                      <a:pt x="487" y="1917"/>
                    </a:lnTo>
                    <a:lnTo>
                      <a:pt x="544" y="1931"/>
                    </a:lnTo>
                    <a:lnTo>
                      <a:pt x="616" y="1945"/>
                    </a:lnTo>
                    <a:lnTo>
                      <a:pt x="687" y="1945"/>
                    </a:lnTo>
                    <a:lnTo>
                      <a:pt x="759" y="1931"/>
                    </a:lnTo>
                    <a:lnTo>
                      <a:pt x="830" y="1917"/>
                    </a:lnTo>
                    <a:lnTo>
                      <a:pt x="888" y="1888"/>
                    </a:lnTo>
                    <a:lnTo>
                      <a:pt x="1016" y="1802"/>
                    </a:lnTo>
                    <a:lnTo>
                      <a:pt x="1131" y="1702"/>
                    </a:lnTo>
                    <a:lnTo>
                      <a:pt x="1217" y="1559"/>
                    </a:lnTo>
                    <a:lnTo>
                      <a:pt x="1288" y="1402"/>
                    </a:lnTo>
                    <a:lnTo>
                      <a:pt x="1345" y="1216"/>
                    </a:lnTo>
                    <a:lnTo>
                      <a:pt x="1374" y="1030"/>
                    </a:lnTo>
                    <a:lnTo>
                      <a:pt x="1374" y="830"/>
                    </a:lnTo>
                    <a:lnTo>
                      <a:pt x="1345" y="644"/>
                    </a:lnTo>
                    <a:lnTo>
                      <a:pt x="1302" y="472"/>
                    </a:lnTo>
                    <a:lnTo>
                      <a:pt x="1231" y="329"/>
                    </a:lnTo>
                    <a:lnTo>
                      <a:pt x="1131" y="200"/>
                    </a:lnTo>
                    <a:lnTo>
                      <a:pt x="1031" y="100"/>
                    </a:lnTo>
                    <a:lnTo>
                      <a:pt x="973" y="57"/>
                    </a:lnTo>
                    <a:lnTo>
                      <a:pt x="902" y="29"/>
                    </a:lnTo>
                    <a:lnTo>
                      <a:pt x="830" y="14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rgbClr val="352A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g204fb7e3b45_0_0"/>
              <p:cNvSpPr/>
              <p:nvPr/>
            </p:nvSpPr>
            <p:spPr>
              <a:xfrm>
                <a:off x="5608741" y="2258047"/>
                <a:ext cx="107828" cy="77102"/>
              </a:xfrm>
              <a:custGeom>
                <a:rect b="b" l="l" r="r" t="t"/>
                <a:pathLst>
                  <a:path extrusionOk="0" h="2404" w="3362">
                    <a:moveTo>
                      <a:pt x="3333" y="0"/>
                    </a:moveTo>
                    <a:lnTo>
                      <a:pt x="3319" y="43"/>
                    </a:lnTo>
                    <a:lnTo>
                      <a:pt x="3261" y="72"/>
                    </a:lnTo>
                    <a:lnTo>
                      <a:pt x="3133" y="172"/>
                    </a:lnTo>
                    <a:lnTo>
                      <a:pt x="2932" y="272"/>
                    </a:lnTo>
                    <a:lnTo>
                      <a:pt x="2704" y="372"/>
                    </a:lnTo>
                    <a:lnTo>
                      <a:pt x="2446" y="458"/>
                    </a:lnTo>
                    <a:lnTo>
                      <a:pt x="2203" y="544"/>
                    </a:lnTo>
                    <a:lnTo>
                      <a:pt x="1988" y="601"/>
                    </a:lnTo>
                    <a:lnTo>
                      <a:pt x="1802" y="644"/>
                    </a:lnTo>
                    <a:lnTo>
                      <a:pt x="1516" y="673"/>
                    </a:lnTo>
                    <a:lnTo>
                      <a:pt x="1230" y="658"/>
                    </a:lnTo>
                    <a:lnTo>
                      <a:pt x="959" y="630"/>
                    </a:lnTo>
                    <a:lnTo>
                      <a:pt x="715" y="573"/>
                    </a:lnTo>
                    <a:lnTo>
                      <a:pt x="501" y="501"/>
                    </a:lnTo>
                    <a:lnTo>
                      <a:pt x="401" y="444"/>
                    </a:lnTo>
                    <a:lnTo>
                      <a:pt x="301" y="401"/>
                    </a:lnTo>
                    <a:lnTo>
                      <a:pt x="215" y="329"/>
                    </a:lnTo>
                    <a:lnTo>
                      <a:pt x="143" y="272"/>
                    </a:lnTo>
                    <a:lnTo>
                      <a:pt x="86" y="201"/>
                    </a:lnTo>
                    <a:lnTo>
                      <a:pt x="29" y="115"/>
                    </a:lnTo>
                    <a:lnTo>
                      <a:pt x="15" y="186"/>
                    </a:lnTo>
                    <a:lnTo>
                      <a:pt x="0" y="387"/>
                    </a:lnTo>
                    <a:lnTo>
                      <a:pt x="0" y="673"/>
                    </a:lnTo>
                    <a:lnTo>
                      <a:pt x="15" y="830"/>
                    </a:lnTo>
                    <a:lnTo>
                      <a:pt x="29" y="1016"/>
                    </a:lnTo>
                    <a:lnTo>
                      <a:pt x="72" y="1188"/>
                    </a:lnTo>
                    <a:lnTo>
                      <a:pt x="115" y="1374"/>
                    </a:lnTo>
                    <a:lnTo>
                      <a:pt x="186" y="1559"/>
                    </a:lnTo>
                    <a:lnTo>
                      <a:pt x="272" y="1731"/>
                    </a:lnTo>
                    <a:lnTo>
                      <a:pt x="386" y="1888"/>
                    </a:lnTo>
                    <a:lnTo>
                      <a:pt x="515" y="2031"/>
                    </a:lnTo>
                    <a:lnTo>
                      <a:pt x="601" y="2103"/>
                    </a:lnTo>
                    <a:lnTo>
                      <a:pt x="687" y="2160"/>
                    </a:lnTo>
                    <a:lnTo>
                      <a:pt x="773" y="2217"/>
                    </a:lnTo>
                    <a:lnTo>
                      <a:pt x="887" y="2260"/>
                    </a:lnTo>
                    <a:lnTo>
                      <a:pt x="1044" y="2318"/>
                    </a:lnTo>
                    <a:lnTo>
                      <a:pt x="1202" y="2360"/>
                    </a:lnTo>
                    <a:lnTo>
                      <a:pt x="1373" y="2389"/>
                    </a:lnTo>
                    <a:lnTo>
                      <a:pt x="1516" y="2403"/>
                    </a:lnTo>
                    <a:lnTo>
                      <a:pt x="1674" y="2403"/>
                    </a:lnTo>
                    <a:lnTo>
                      <a:pt x="1817" y="2389"/>
                    </a:lnTo>
                    <a:lnTo>
                      <a:pt x="1960" y="2360"/>
                    </a:lnTo>
                    <a:lnTo>
                      <a:pt x="2103" y="2332"/>
                    </a:lnTo>
                    <a:lnTo>
                      <a:pt x="2232" y="2275"/>
                    </a:lnTo>
                    <a:lnTo>
                      <a:pt x="2360" y="2217"/>
                    </a:lnTo>
                    <a:lnTo>
                      <a:pt x="2475" y="2160"/>
                    </a:lnTo>
                    <a:lnTo>
                      <a:pt x="2589" y="2089"/>
                    </a:lnTo>
                    <a:lnTo>
                      <a:pt x="2689" y="2017"/>
                    </a:lnTo>
                    <a:lnTo>
                      <a:pt x="2789" y="1931"/>
                    </a:lnTo>
                    <a:lnTo>
                      <a:pt x="2875" y="1846"/>
                    </a:lnTo>
                    <a:lnTo>
                      <a:pt x="2961" y="1760"/>
                    </a:lnTo>
                    <a:lnTo>
                      <a:pt x="3047" y="1617"/>
                    </a:lnTo>
                    <a:lnTo>
                      <a:pt x="3133" y="1474"/>
                    </a:lnTo>
                    <a:lnTo>
                      <a:pt x="3204" y="1331"/>
                    </a:lnTo>
                    <a:lnTo>
                      <a:pt x="3261" y="1188"/>
                    </a:lnTo>
                    <a:lnTo>
                      <a:pt x="3304" y="1030"/>
                    </a:lnTo>
                    <a:lnTo>
                      <a:pt x="3333" y="887"/>
                    </a:lnTo>
                    <a:lnTo>
                      <a:pt x="3362" y="615"/>
                    </a:lnTo>
                    <a:lnTo>
                      <a:pt x="3362" y="372"/>
                    </a:lnTo>
                    <a:lnTo>
                      <a:pt x="3362" y="172"/>
                    </a:lnTo>
                    <a:lnTo>
                      <a:pt x="3333" y="0"/>
                    </a:lnTo>
                    <a:close/>
                  </a:path>
                </a:pathLst>
              </a:custGeom>
              <a:solidFill>
                <a:srgbClr val="F8F4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g204fb7e3b45_0_0"/>
              <p:cNvSpPr/>
              <p:nvPr/>
            </p:nvSpPr>
            <p:spPr>
              <a:xfrm>
                <a:off x="5970667" y="1586950"/>
                <a:ext cx="472524" cy="523904"/>
              </a:xfrm>
              <a:custGeom>
                <a:rect b="b" l="l" r="r" t="t"/>
                <a:pathLst>
                  <a:path extrusionOk="0" h="16335" w="14733">
                    <a:moveTo>
                      <a:pt x="7696" y="0"/>
                    </a:moveTo>
                    <a:lnTo>
                      <a:pt x="7467" y="14"/>
                    </a:lnTo>
                    <a:lnTo>
                      <a:pt x="7252" y="29"/>
                    </a:lnTo>
                    <a:lnTo>
                      <a:pt x="7038" y="72"/>
                    </a:lnTo>
                    <a:lnTo>
                      <a:pt x="6852" y="129"/>
                    </a:lnTo>
                    <a:lnTo>
                      <a:pt x="6666" y="186"/>
                    </a:lnTo>
                    <a:lnTo>
                      <a:pt x="6494" y="257"/>
                    </a:lnTo>
                    <a:lnTo>
                      <a:pt x="6337" y="329"/>
                    </a:lnTo>
                    <a:lnTo>
                      <a:pt x="6194" y="429"/>
                    </a:lnTo>
                    <a:lnTo>
                      <a:pt x="6065" y="515"/>
                    </a:lnTo>
                    <a:lnTo>
                      <a:pt x="5936" y="615"/>
                    </a:lnTo>
                    <a:lnTo>
                      <a:pt x="5822" y="715"/>
                    </a:lnTo>
                    <a:lnTo>
                      <a:pt x="5722" y="830"/>
                    </a:lnTo>
                    <a:lnTo>
                      <a:pt x="5536" y="1044"/>
                    </a:lnTo>
                    <a:lnTo>
                      <a:pt x="5393" y="1273"/>
                    </a:lnTo>
                    <a:lnTo>
                      <a:pt x="5278" y="1502"/>
                    </a:lnTo>
                    <a:lnTo>
                      <a:pt x="5178" y="1702"/>
                    </a:lnTo>
                    <a:lnTo>
                      <a:pt x="5121" y="1888"/>
                    </a:lnTo>
                    <a:lnTo>
                      <a:pt x="5078" y="2060"/>
                    </a:lnTo>
                    <a:lnTo>
                      <a:pt x="5050" y="2174"/>
                    </a:lnTo>
                    <a:lnTo>
                      <a:pt x="5021" y="2288"/>
                    </a:lnTo>
                    <a:lnTo>
                      <a:pt x="4806" y="2017"/>
                    </a:lnTo>
                    <a:lnTo>
                      <a:pt x="4592" y="1802"/>
                    </a:lnTo>
                    <a:lnTo>
                      <a:pt x="4363" y="1616"/>
                    </a:lnTo>
                    <a:lnTo>
                      <a:pt x="4148" y="1459"/>
                    </a:lnTo>
                    <a:lnTo>
                      <a:pt x="3934" y="1344"/>
                    </a:lnTo>
                    <a:lnTo>
                      <a:pt x="3719" y="1259"/>
                    </a:lnTo>
                    <a:lnTo>
                      <a:pt x="3505" y="1201"/>
                    </a:lnTo>
                    <a:lnTo>
                      <a:pt x="3305" y="1173"/>
                    </a:lnTo>
                    <a:lnTo>
                      <a:pt x="3104" y="1173"/>
                    </a:lnTo>
                    <a:lnTo>
                      <a:pt x="2904" y="1201"/>
                    </a:lnTo>
                    <a:lnTo>
                      <a:pt x="2704" y="1244"/>
                    </a:lnTo>
                    <a:lnTo>
                      <a:pt x="2518" y="1302"/>
                    </a:lnTo>
                    <a:lnTo>
                      <a:pt x="2332" y="1387"/>
                    </a:lnTo>
                    <a:lnTo>
                      <a:pt x="2160" y="1488"/>
                    </a:lnTo>
                    <a:lnTo>
                      <a:pt x="1989" y="1588"/>
                    </a:lnTo>
                    <a:lnTo>
                      <a:pt x="1817" y="1716"/>
                    </a:lnTo>
                    <a:lnTo>
                      <a:pt x="1660" y="1845"/>
                    </a:lnTo>
                    <a:lnTo>
                      <a:pt x="1502" y="1974"/>
                    </a:lnTo>
                    <a:lnTo>
                      <a:pt x="1231" y="2260"/>
                    </a:lnTo>
                    <a:lnTo>
                      <a:pt x="987" y="2546"/>
                    </a:lnTo>
                    <a:lnTo>
                      <a:pt x="773" y="2818"/>
                    </a:lnTo>
                    <a:lnTo>
                      <a:pt x="601" y="3061"/>
                    </a:lnTo>
                    <a:lnTo>
                      <a:pt x="487" y="3247"/>
                    </a:lnTo>
                    <a:lnTo>
                      <a:pt x="387" y="3418"/>
                    </a:lnTo>
                    <a:lnTo>
                      <a:pt x="1" y="6966"/>
                    </a:lnTo>
                    <a:lnTo>
                      <a:pt x="144" y="7337"/>
                    </a:lnTo>
                    <a:lnTo>
                      <a:pt x="315" y="7752"/>
                    </a:lnTo>
                    <a:lnTo>
                      <a:pt x="544" y="8296"/>
                    </a:lnTo>
                    <a:lnTo>
                      <a:pt x="844" y="8939"/>
                    </a:lnTo>
                    <a:lnTo>
                      <a:pt x="1188" y="9669"/>
                    </a:lnTo>
                    <a:lnTo>
                      <a:pt x="1588" y="10441"/>
                    </a:lnTo>
                    <a:lnTo>
                      <a:pt x="2032" y="11271"/>
                    </a:lnTo>
                    <a:lnTo>
                      <a:pt x="2260" y="11671"/>
                    </a:lnTo>
                    <a:lnTo>
                      <a:pt x="2518" y="12086"/>
                    </a:lnTo>
                    <a:lnTo>
                      <a:pt x="2775" y="12501"/>
                    </a:lnTo>
                    <a:lnTo>
                      <a:pt x="3033" y="12901"/>
                    </a:lnTo>
                    <a:lnTo>
                      <a:pt x="3305" y="13302"/>
                    </a:lnTo>
                    <a:lnTo>
                      <a:pt x="3591" y="13674"/>
                    </a:lnTo>
                    <a:lnTo>
                      <a:pt x="3891" y="14046"/>
                    </a:lnTo>
                    <a:lnTo>
                      <a:pt x="4177" y="14389"/>
                    </a:lnTo>
                    <a:lnTo>
                      <a:pt x="4492" y="14718"/>
                    </a:lnTo>
                    <a:lnTo>
                      <a:pt x="4792" y="15033"/>
                    </a:lnTo>
                    <a:lnTo>
                      <a:pt x="5107" y="15304"/>
                    </a:lnTo>
                    <a:lnTo>
                      <a:pt x="5436" y="15562"/>
                    </a:lnTo>
                    <a:lnTo>
                      <a:pt x="5750" y="15776"/>
                    </a:lnTo>
                    <a:lnTo>
                      <a:pt x="5922" y="15862"/>
                    </a:lnTo>
                    <a:lnTo>
                      <a:pt x="6079" y="15948"/>
                    </a:lnTo>
                    <a:lnTo>
                      <a:pt x="6251" y="16034"/>
                    </a:lnTo>
                    <a:lnTo>
                      <a:pt x="6423" y="16091"/>
                    </a:lnTo>
                    <a:lnTo>
                      <a:pt x="6580" y="16148"/>
                    </a:lnTo>
                    <a:lnTo>
                      <a:pt x="6752" y="16205"/>
                    </a:lnTo>
                    <a:lnTo>
                      <a:pt x="7081" y="16263"/>
                    </a:lnTo>
                    <a:lnTo>
                      <a:pt x="7381" y="16306"/>
                    </a:lnTo>
                    <a:lnTo>
                      <a:pt x="7653" y="16334"/>
                    </a:lnTo>
                    <a:lnTo>
                      <a:pt x="7910" y="16334"/>
                    </a:lnTo>
                    <a:lnTo>
                      <a:pt x="8139" y="16320"/>
                    </a:lnTo>
                    <a:lnTo>
                      <a:pt x="8354" y="16277"/>
                    </a:lnTo>
                    <a:lnTo>
                      <a:pt x="8540" y="16220"/>
                    </a:lnTo>
                    <a:lnTo>
                      <a:pt x="8711" y="16148"/>
                    </a:lnTo>
                    <a:lnTo>
                      <a:pt x="8869" y="16062"/>
                    </a:lnTo>
                    <a:lnTo>
                      <a:pt x="8997" y="15962"/>
                    </a:lnTo>
                    <a:lnTo>
                      <a:pt x="9126" y="15862"/>
                    </a:lnTo>
                    <a:lnTo>
                      <a:pt x="9226" y="15748"/>
                    </a:lnTo>
                    <a:lnTo>
                      <a:pt x="9312" y="15619"/>
                    </a:lnTo>
                    <a:lnTo>
                      <a:pt x="9398" y="15490"/>
                    </a:lnTo>
                    <a:lnTo>
                      <a:pt x="9455" y="15347"/>
                    </a:lnTo>
                    <a:lnTo>
                      <a:pt x="9512" y="15204"/>
                    </a:lnTo>
                    <a:lnTo>
                      <a:pt x="9555" y="15061"/>
                    </a:lnTo>
                    <a:lnTo>
                      <a:pt x="9598" y="14918"/>
                    </a:lnTo>
                    <a:lnTo>
                      <a:pt x="9641" y="14618"/>
                    </a:lnTo>
                    <a:lnTo>
                      <a:pt x="9655" y="14346"/>
                    </a:lnTo>
                    <a:lnTo>
                      <a:pt x="9641" y="14103"/>
                    </a:lnTo>
                    <a:lnTo>
                      <a:pt x="9627" y="13874"/>
                    </a:lnTo>
                    <a:lnTo>
                      <a:pt x="9612" y="13717"/>
                    </a:lnTo>
                    <a:lnTo>
                      <a:pt x="9584" y="13559"/>
                    </a:lnTo>
                    <a:lnTo>
                      <a:pt x="9584" y="13559"/>
                    </a:lnTo>
                    <a:lnTo>
                      <a:pt x="9741" y="13674"/>
                    </a:lnTo>
                    <a:lnTo>
                      <a:pt x="9927" y="13788"/>
                    </a:lnTo>
                    <a:lnTo>
                      <a:pt x="10184" y="13931"/>
                    </a:lnTo>
                    <a:lnTo>
                      <a:pt x="10485" y="14074"/>
                    </a:lnTo>
                    <a:lnTo>
                      <a:pt x="10814" y="14217"/>
                    </a:lnTo>
                    <a:lnTo>
                      <a:pt x="11000" y="14274"/>
                    </a:lnTo>
                    <a:lnTo>
                      <a:pt x="11186" y="14332"/>
                    </a:lnTo>
                    <a:lnTo>
                      <a:pt x="11386" y="14389"/>
                    </a:lnTo>
                    <a:lnTo>
                      <a:pt x="11586" y="14432"/>
                    </a:lnTo>
                    <a:lnTo>
                      <a:pt x="11801" y="14460"/>
                    </a:lnTo>
                    <a:lnTo>
                      <a:pt x="12001" y="14475"/>
                    </a:lnTo>
                    <a:lnTo>
                      <a:pt x="12215" y="14475"/>
                    </a:lnTo>
                    <a:lnTo>
                      <a:pt x="12416" y="14446"/>
                    </a:lnTo>
                    <a:lnTo>
                      <a:pt x="12630" y="14418"/>
                    </a:lnTo>
                    <a:lnTo>
                      <a:pt x="12845" y="14360"/>
                    </a:lnTo>
                    <a:lnTo>
                      <a:pt x="13045" y="14274"/>
                    </a:lnTo>
                    <a:lnTo>
                      <a:pt x="13245" y="14174"/>
                    </a:lnTo>
                    <a:lnTo>
                      <a:pt x="13446" y="14046"/>
                    </a:lnTo>
                    <a:lnTo>
                      <a:pt x="13631" y="13903"/>
                    </a:lnTo>
                    <a:lnTo>
                      <a:pt x="13817" y="13717"/>
                    </a:lnTo>
                    <a:lnTo>
                      <a:pt x="13989" y="13502"/>
                    </a:lnTo>
                    <a:lnTo>
                      <a:pt x="14146" y="13245"/>
                    </a:lnTo>
                    <a:lnTo>
                      <a:pt x="14304" y="12973"/>
                    </a:lnTo>
                    <a:lnTo>
                      <a:pt x="14447" y="12658"/>
                    </a:lnTo>
                    <a:lnTo>
                      <a:pt x="14575" y="12301"/>
                    </a:lnTo>
                    <a:lnTo>
                      <a:pt x="14647" y="12043"/>
                    </a:lnTo>
                    <a:lnTo>
                      <a:pt x="14690" y="11814"/>
                    </a:lnTo>
                    <a:lnTo>
                      <a:pt x="14719" y="11586"/>
                    </a:lnTo>
                    <a:lnTo>
                      <a:pt x="14733" y="11371"/>
                    </a:lnTo>
                    <a:lnTo>
                      <a:pt x="14719" y="11156"/>
                    </a:lnTo>
                    <a:lnTo>
                      <a:pt x="14690" y="10956"/>
                    </a:lnTo>
                    <a:lnTo>
                      <a:pt x="14647" y="10770"/>
                    </a:lnTo>
                    <a:lnTo>
                      <a:pt x="14590" y="10599"/>
                    </a:lnTo>
                    <a:lnTo>
                      <a:pt x="14518" y="10427"/>
                    </a:lnTo>
                    <a:lnTo>
                      <a:pt x="14447" y="10270"/>
                    </a:lnTo>
                    <a:lnTo>
                      <a:pt x="14347" y="10127"/>
                    </a:lnTo>
                    <a:lnTo>
                      <a:pt x="14247" y="9984"/>
                    </a:lnTo>
                    <a:lnTo>
                      <a:pt x="14132" y="9855"/>
                    </a:lnTo>
                    <a:lnTo>
                      <a:pt x="14018" y="9726"/>
                    </a:lnTo>
                    <a:lnTo>
                      <a:pt x="13889" y="9612"/>
                    </a:lnTo>
                    <a:lnTo>
                      <a:pt x="13760" y="9512"/>
                    </a:lnTo>
                    <a:lnTo>
                      <a:pt x="13503" y="9311"/>
                    </a:lnTo>
                    <a:lnTo>
                      <a:pt x="13245" y="9154"/>
                    </a:lnTo>
                    <a:lnTo>
                      <a:pt x="13002" y="9025"/>
                    </a:lnTo>
                    <a:lnTo>
                      <a:pt x="12773" y="8925"/>
                    </a:lnTo>
                    <a:lnTo>
                      <a:pt x="12573" y="8839"/>
                    </a:lnTo>
                    <a:lnTo>
                      <a:pt x="12430" y="8796"/>
                    </a:lnTo>
                    <a:lnTo>
                      <a:pt x="12287" y="8753"/>
                    </a:lnTo>
                    <a:lnTo>
                      <a:pt x="12416" y="8725"/>
                    </a:lnTo>
                    <a:lnTo>
                      <a:pt x="12544" y="8696"/>
                    </a:lnTo>
                    <a:lnTo>
                      <a:pt x="12730" y="8639"/>
                    </a:lnTo>
                    <a:lnTo>
                      <a:pt x="12931" y="8568"/>
                    </a:lnTo>
                    <a:lnTo>
                      <a:pt x="13159" y="8467"/>
                    </a:lnTo>
                    <a:lnTo>
                      <a:pt x="13388" y="8339"/>
                    </a:lnTo>
                    <a:lnTo>
                      <a:pt x="13631" y="8196"/>
                    </a:lnTo>
                    <a:lnTo>
                      <a:pt x="13746" y="8110"/>
                    </a:lnTo>
                    <a:lnTo>
                      <a:pt x="13860" y="8010"/>
                    </a:lnTo>
                    <a:lnTo>
                      <a:pt x="13975" y="7910"/>
                    </a:lnTo>
                    <a:lnTo>
                      <a:pt x="14075" y="7795"/>
                    </a:lnTo>
                    <a:lnTo>
                      <a:pt x="14161" y="7666"/>
                    </a:lnTo>
                    <a:lnTo>
                      <a:pt x="14247" y="7538"/>
                    </a:lnTo>
                    <a:lnTo>
                      <a:pt x="14332" y="7395"/>
                    </a:lnTo>
                    <a:lnTo>
                      <a:pt x="14404" y="7252"/>
                    </a:lnTo>
                    <a:lnTo>
                      <a:pt x="14461" y="7094"/>
                    </a:lnTo>
                    <a:lnTo>
                      <a:pt x="14504" y="6923"/>
                    </a:lnTo>
                    <a:lnTo>
                      <a:pt x="14533" y="6737"/>
                    </a:lnTo>
                    <a:lnTo>
                      <a:pt x="14547" y="6551"/>
                    </a:lnTo>
                    <a:lnTo>
                      <a:pt x="14547" y="6336"/>
                    </a:lnTo>
                    <a:lnTo>
                      <a:pt x="14518" y="6122"/>
                    </a:lnTo>
                    <a:lnTo>
                      <a:pt x="14490" y="5893"/>
                    </a:lnTo>
                    <a:lnTo>
                      <a:pt x="14418" y="5664"/>
                    </a:lnTo>
                    <a:lnTo>
                      <a:pt x="14332" y="5364"/>
                    </a:lnTo>
                    <a:lnTo>
                      <a:pt x="14232" y="5092"/>
                    </a:lnTo>
                    <a:lnTo>
                      <a:pt x="14103" y="4834"/>
                    </a:lnTo>
                    <a:lnTo>
                      <a:pt x="13975" y="4606"/>
                    </a:lnTo>
                    <a:lnTo>
                      <a:pt x="13846" y="4405"/>
                    </a:lnTo>
                    <a:lnTo>
                      <a:pt x="13689" y="4219"/>
                    </a:lnTo>
                    <a:lnTo>
                      <a:pt x="13546" y="4062"/>
                    </a:lnTo>
                    <a:lnTo>
                      <a:pt x="13374" y="3905"/>
                    </a:lnTo>
                    <a:lnTo>
                      <a:pt x="13217" y="3776"/>
                    </a:lnTo>
                    <a:lnTo>
                      <a:pt x="13031" y="3662"/>
                    </a:lnTo>
                    <a:lnTo>
                      <a:pt x="12859" y="3576"/>
                    </a:lnTo>
                    <a:lnTo>
                      <a:pt x="12687" y="3490"/>
                    </a:lnTo>
                    <a:lnTo>
                      <a:pt x="12502" y="3418"/>
                    </a:lnTo>
                    <a:lnTo>
                      <a:pt x="12330" y="3361"/>
                    </a:lnTo>
                    <a:lnTo>
                      <a:pt x="12144" y="3318"/>
                    </a:lnTo>
                    <a:lnTo>
                      <a:pt x="11972" y="3290"/>
                    </a:lnTo>
                    <a:lnTo>
                      <a:pt x="11615" y="3247"/>
                    </a:lnTo>
                    <a:lnTo>
                      <a:pt x="11286" y="3233"/>
                    </a:lnTo>
                    <a:lnTo>
                      <a:pt x="10985" y="3247"/>
                    </a:lnTo>
                    <a:lnTo>
                      <a:pt x="10728" y="3275"/>
                    </a:lnTo>
                    <a:lnTo>
                      <a:pt x="10499" y="3318"/>
                    </a:lnTo>
                    <a:lnTo>
                      <a:pt x="10342" y="3347"/>
                    </a:lnTo>
                    <a:lnTo>
                      <a:pt x="10199" y="3390"/>
                    </a:lnTo>
                    <a:lnTo>
                      <a:pt x="10313" y="3190"/>
                    </a:lnTo>
                    <a:lnTo>
                      <a:pt x="10413" y="2961"/>
                    </a:lnTo>
                    <a:lnTo>
                      <a:pt x="10470" y="2718"/>
                    </a:lnTo>
                    <a:lnTo>
                      <a:pt x="10513" y="2474"/>
                    </a:lnTo>
                    <a:lnTo>
                      <a:pt x="10528" y="2203"/>
                    </a:lnTo>
                    <a:lnTo>
                      <a:pt x="10499" y="1931"/>
                    </a:lnTo>
                    <a:lnTo>
                      <a:pt x="10442" y="1673"/>
                    </a:lnTo>
                    <a:lnTo>
                      <a:pt x="10413" y="1530"/>
                    </a:lnTo>
                    <a:lnTo>
                      <a:pt x="10356" y="1402"/>
                    </a:lnTo>
                    <a:lnTo>
                      <a:pt x="10299" y="1273"/>
                    </a:lnTo>
                    <a:lnTo>
                      <a:pt x="10227" y="1159"/>
                    </a:lnTo>
                    <a:lnTo>
                      <a:pt x="10156" y="1030"/>
                    </a:lnTo>
                    <a:lnTo>
                      <a:pt x="10070" y="915"/>
                    </a:lnTo>
                    <a:lnTo>
                      <a:pt x="9970" y="801"/>
                    </a:lnTo>
                    <a:lnTo>
                      <a:pt x="9870" y="687"/>
                    </a:lnTo>
                    <a:lnTo>
                      <a:pt x="9755" y="586"/>
                    </a:lnTo>
                    <a:lnTo>
                      <a:pt x="9627" y="486"/>
                    </a:lnTo>
                    <a:lnTo>
                      <a:pt x="9484" y="400"/>
                    </a:lnTo>
                    <a:lnTo>
                      <a:pt x="9341" y="315"/>
                    </a:lnTo>
                    <a:lnTo>
                      <a:pt x="9183" y="243"/>
                    </a:lnTo>
                    <a:lnTo>
                      <a:pt x="9012" y="186"/>
                    </a:lnTo>
                    <a:lnTo>
                      <a:pt x="8826" y="129"/>
                    </a:lnTo>
                    <a:lnTo>
                      <a:pt x="8625" y="72"/>
                    </a:lnTo>
                    <a:lnTo>
                      <a:pt x="8425" y="43"/>
                    </a:lnTo>
                    <a:lnTo>
                      <a:pt x="8211" y="14"/>
                    </a:lnTo>
                    <a:lnTo>
                      <a:pt x="79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g204fb7e3b45_0_0"/>
              <p:cNvSpPr/>
              <p:nvPr/>
            </p:nvSpPr>
            <p:spPr>
              <a:xfrm>
                <a:off x="5972046" y="1685570"/>
                <a:ext cx="325728" cy="357833"/>
              </a:xfrm>
              <a:custGeom>
                <a:rect b="b" l="l" r="r" t="t"/>
                <a:pathLst>
                  <a:path extrusionOk="0" h="11157" w="10156">
                    <a:moveTo>
                      <a:pt x="344" y="0"/>
                    </a:moveTo>
                    <a:lnTo>
                      <a:pt x="272" y="14"/>
                    </a:lnTo>
                    <a:lnTo>
                      <a:pt x="215" y="29"/>
                    </a:lnTo>
                    <a:lnTo>
                      <a:pt x="158" y="57"/>
                    </a:lnTo>
                    <a:lnTo>
                      <a:pt x="101" y="100"/>
                    </a:lnTo>
                    <a:lnTo>
                      <a:pt x="58" y="158"/>
                    </a:lnTo>
                    <a:lnTo>
                      <a:pt x="29" y="215"/>
                    </a:lnTo>
                    <a:lnTo>
                      <a:pt x="0" y="272"/>
                    </a:lnTo>
                    <a:lnTo>
                      <a:pt x="0" y="343"/>
                    </a:lnTo>
                    <a:lnTo>
                      <a:pt x="0" y="415"/>
                    </a:lnTo>
                    <a:lnTo>
                      <a:pt x="29" y="472"/>
                    </a:lnTo>
                    <a:lnTo>
                      <a:pt x="58" y="529"/>
                    </a:lnTo>
                    <a:lnTo>
                      <a:pt x="101" y="587"/>
                    </a:lnTo>
                    <a:lnTo>
                      <a:pt x="143" y="630"/>
                    </a:lnTo>
                    <a:lnTo>
                      <a:pt x="201" y="658"/>
                    </a:lnTo>
                    <a:lnTo>
                      <a:pt x="272" y="672"/>
                    </a:lnTo>
                    <a:lnTo>
                      <a:pt x="658" y="773"/>
                    </a:lnTo>
                    <a:lnTo>
                      <a:pt x="1045" y="873"/>
                    </a:lnTo>
                    <a:lnTo>
                      <a:pt x="1431" y="973"/>
                    </a:lnTo>
                    <a:lnTo>
                      <a:pt x="1788" y="1102"/>
                    </a:lnTo>
                    <a:lnTo>
                      <a:pt x="2146" y="1216"/>
                    </a:lnTo>
                    <a:lnTo>
                      <a:pt x="2489" y="1359"/>
                    </a:lnTo>
                    <a:lnTo>
                      <a:pt x="2818" y="1488"/>
                    </a:lnTo>
                    <a:lnTo>
                      <a:pt x="3133" y="1631"/>
                    </a:lnTo>
                    <a:lnTo>
                      <a:pt x="3447" y="1788"/>
                    </a:lnTo>
                    <a:lnTo>
                      <a:pt x="3748" y="1945"/>
                    </a:lnTo>
                    <a:lnTo>
                      <a:pt x="4034" y="2117"/>
                    </a:lnTo>
                    <a:lnTo>
                      <a:pt x="4306" y="2274"/>
                    </a:lnTo>
                    <a:lnTo>
                      <a:pt x="4577" y="2460"/>
                    </a:lnTo>
                    <a:lnTo>
                      <a:pt x="4835" y="2632"/>
                    </a:lnTo>
                    <a:lnTo>
                      <a:pt x="5092" y="2818"/>
                    </a:lnTo>
                    <a:lnTo>
                      <a:pt x="5336" y="3004"/>
                    </a:lnTo>
                    <a:lnTo>
                      <a:pt x="5564" y="3190"/>
                    </a:lnTo>
                    <a:lnTo>
                      <a:pt x="5793" y="3390"/>
                    </a:lnTo>
                    <a:lnTo>
                      <a:pt x="6208" y="3790"/>
                    </a:lnTo>
                    <a:lnTo>
                      <a:pt x="6594" y="4205"/>
                    </a:lnTo>
                    <a:lnTo>
                      <a:pt x="6952" y="4620"/>
                    </a:lnTo>
                    <a:lnTo>
                      <a:pt x="7281" y="5049"/>
                    </a:lnTo>
                    <a:lnTo>
                      <a:pt x="7581" y="5478"/>
                    </a:lnTo>
                    <a:lnTo>
                      <a:pt x="7853" y="5907"/>
                    </a:lnTo>
                    <a:lnTo>
                      <a:pt x="8096" y="6336"/>
                    </a:lnTo>
                    <a:lnTo>
                      <a:pt x="8311" y="6751"/>
                    </a:lnTo>
                    <a:lnTo>
                      <a:pt x="8497" y="7166"/>
                    </a:lnTo>
                    <a:lnTo>
                      <a:pt x="8668" y="7567"/>
                    </a:lnTo>
                    <a:lnTo>
                      <a:pt x="8826" y="7967"/>
                    </a:lnTo>
                    <a:lnTo>
                      <a:pt x="8954" y="8339"/>
                    </a:lnTo>
                    <a:lnTo>
                      <a:pt x="9054" y="8711"/>
                    </a:lnTo>
                    <a:lnTo>
                      <a:pt x="9154" y="9054"/>
                    </a:lnTo>
                    <a:lnTo>
                      <a:pt x="9240" y="9369"/>
                    </a:lnTo>
                    <a:lnTo>
                      <a:pt x="9355" y="9927"/>
                    </a:lnTo>
                    <a:lnTo>
                      <a:pt x="9426" y="10384"/>
                    </a:lnTo>
                    <a:lnTo>
                      <a:pt x="9455" y="10685"/>
                    </a:lnTo>
                    <a:lnTo>
                      <a:pt x="9469" y="10842"/>
                    </a:lnTo>
                    <a:lnTo>
                      <a:pt x="9483" y="10899"/>
                    </a:lnTo>
                    <a:lnTo>
                      <a:pt x="9498" y="10956"/>
                    </a:lnTo>
                    <a:lnTo>
                      <a:pt x="9541" y="11014"/>
                    </a:lnTo>
                    <a:lnTo>
                      <a:pt x="9584" y="11071"/>
                    </a:lnTo>
                    <a:lnTo>
                      <a:pt x="9626" y="11099"/>
                    </a:lnTo>
                    <a:lnTo>
                      <a:pt x="9684" y="11128"/>
                    </a:lnTo>
                    <a:lnTo>
                      <a:pt x="9741" y="11157"/>
                    </a:lnTo>
                    <a:lnTo>
                      <a:pt x="9827" y="11157"/>
                    </a:lnTo>
                    <a:lnTo>
                      <a:pt x="9898" y="11142"/>
                    </a:lnTo>
                    <a:lnTo>
                      <a:pt x="9955" y="11128"/>
                    </a:lnTo>
                    <a:lnTo>
                      <a:pt x="10013" y="11085"/>
                    </a:lnTo>
                    <a:lnTo>
                      <a:pt x="10070" y="11042"/>
                    </a:lnTo>
                    <a:lnTo>
                      <a:pt x="10098" y="10985"/>
                    </a:lnTo>
                    <a:lnTo>
                      <a:pt x="10127" y="10928"/>
                    </a:lnTo>
                    <a:lnTo>
                      <a:pt x="10141" y="10871"/>
                    </a:lnTo>
                    <a:lnTo>
                      <a:pt x="10156" y="10799"/>
                    </a:lnTo>
                    <a:lnTo>
                      <a:pt x="10141" y="10685"/>
                    </a:lnTo>
                    <a:lnTo>
                      <a:pt x="10098" y="10384"/>
                    </a:lnTo>
                    <a:lnTo>
                      <a:pt x="10027" y="9941"/>
                    </a:lnTo>
                    <a:lnTo>
                      <a:pt x="9913" y="9354"/>
                    </a:lnTo>
                    <a:lnTo>
                      <a:pt x="9827" y="9011"/>
                    </a:lnTo>
                    <a:lnTo>
                      <a:pt x="9727" y="8654"/>
                    </a:lnTo>
                    <a:lnTo>
                      <a:pt x="9612" y="8267"/>
                    </a:lnTo>
                    <a:lnTo>
                      <a:pt x="9469" y="7867"/>
                    </a:lnTo>
                    <a:lnTo>
                      <a:pt x="9312" y="7452"/>
                    </a:lnTo>
                    <a:lnTo>
                      <a:pt x="9126" y="7009"/>
                    </a:lnTo>
                    <a:lnTo>
                      <a:pt x="8926" y="6565"/>
                    </a:lnTo>
                    <a:lnTo>
                      <a:pt x="8697" y="6108"/>
                    </a:lnTo>
                    <a:lnTo>
                      <a:pt x="8439" y="5650"/>
                    </a:lnTo>
                    <a:lnTo>
                      <a:pt x="8153" y="5192"/>
                    </a:lnTo>
                    <a:lnTo>
                      <a:pt x="7839" y="4734"/>
                    </a:lnTo>
                    <a:lnTo>
                      <a:pt x="7495" y="4277"/>
                    </a:lnTo>
                    <a:lnTo>
                      <a:pt x="7123" y="3819"/>
                    </a:lnTo>
                    <a:lnTo>
                      <a:pt x="6709" y="3376"/>
                    </a:lnTo>
                    <a:lnTo>
                      <a:pt x="6494" y="3161"/>
                    </a:lnTo>
                    <a:lnTo>
                      <a:pt x="6265" y="2932"/>
                    </a:lnTo>
                    <a:lnTo>
                      <a:pt x="6022" y="2732"/>
                    </a:lnTo>
                    <a:lnTo>
                      <a:pt x="5779" y="2518"/>
                    </a:lnTo>
                    <a:lnTo>
                      <a:pt x="5521" y="2317"/>
                    </a:lnTo>
                    <a:lnTo>
                      <a:pt x="5264" y="2117"/>
                    </a:lnTo>
                    <a:lnTo>
                      <a:pt x="4978" y="1917"/>
                    </a:lnTo>
                    <a:lnTo>
                      <a:pt x="4692" y="1731"/>
                    </a:lnTo>
                    <a:lnTo>
                      <a:pt x="4406" y="1559"/>
                    </a:lnTo>
                    <a:lnTo>
                      <a:pt x="4091" y="1373"/>
                    </a:lnTo>
                    <a:lnTo>
                      <a:pt x="3776" y="1202"/>
                    </a:lnTo>
                    <a:lnTo>
                      <a:pt x="3447" y="1044"/>
                    </a:lnTo>
                    <a:lnTo>
                      <a:pt x="3104" y="887"/>
                    </a:lnTo>
                    <a:lnTo>
                      <a:pt x="2761" y="730"/>
                    </a:lnTo>
                    <a:lnTo>
                      <a:pt x="2403" y="587"/>
                    </a:lnTo>
                    <a:lnTo>
                      <a:pt x="2017" y="458"/>
                    </a:lnTo>
                    <a:lnTo>
                      <a:pt x="1645" y="329"/>
                    </a:lnTo>
                    <a:lnTo>
                      <a:pt x="1245" y="215"/>
                    </a:lnTo>
                    <a:lnTo>
                      <a:pt x="830" y="115"/>
                    </a:lnTo>
                    <a:lnTo>
                      <a:pt x="415" y="14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g204fb7e3b45_0_0"/>
              <p:cNvSpPr/>
              <p:nvPr/>
            </p:nvSpPr>
            <p:spPr>
              <a:xfrm>
                <a:off x="5406434" y="4594331"/>
                <a:ext cx="242693" cy="114242"/>
              </a:xfrm>
              <a:custGeom>
                <a:rect b="b" l="l" r="r" t="t"/>
                <a:pathLst>
                  <a:path extrusionOk="0" h="3562" w="7567">
                    <a:moveTo>
                      <a:pt x="4320" y="0"/>
                    </a:moveTo>
                    <a:lnTo>
                      <a:pt x="4206" y="172"/>
                    </a:lnTo>
                    <a:lnTo>
                      <a:pt x="4063" y="358"/>
                    </a:lnTo>
                    <a:lnTo>
                      <a:pt x="3877" y="587"/>
                    </a:lnTo>
                    <a:lnTo>
                      <a:pt x="3634" y="844"/>
                    </a:lnTo>
                    <a:lnTo>
                      <a:pt x="3491" y="973"/>
                    </a:lnTo>
                    <a:lnTo>
                      <a:pt x="3333" y="1116"/>
                    </a:lnTo>
                    <a:lnTo>
                      <a:pt x="3176" y="1244"/>
                    </a:lnTo>
                    <a:lnTo>
                      <a:pt x="2990" y="1373"/>
                    </a:lnTo>
                    <a:lnTo>
                      <a:pt x="2790" y="1488"/>
                    </a:lnTo>
                    <a:lnTo>
                      <a:pt x="2589" y="1602"/>
                    </a:lnTo>
                    <a:lnTo>
                      <a:pt x="2361" y="1688"/>
                    </a:lnTo>
                    <a:lnTo>
                      <a:pt x="2103" y="1774"/>
                    </a:lnTo>
                    <a:lnTo>
                      <a:pt x="1803" y="1831"/>
                    </a:lnTo>
                    <a:lnTo>
                      <a:pt x="1502" y="1874"/>
                    </a:lnTo>
                    <a:lnTo>
                      <a:pt x="844" y="1960"/>
                    </a:lnTo>
                    <a:lnTo>
                      <a:pt x="215" y="2031"/>
                    </a:lnTo>
                    <a:lnTo>
                      <a:pt x="129" y="2060"/>
                    </a:lnTo>
                    <a:lnTo>
                      <a:pt x="72" y="2103"/>
                    </a:lnTo>
                    <a:lnTo>
                      <a:pt x="29" y="2160"/>
                    </a:lnTo>
                    <a:lnTo>
                      <a:pt x="1" y="2231"/>
                    </a:lnTo>
                    <a:lnTo>
                      <a:pt x="1" y="2317"/>
                    </a:lnTo>
                    <a:lnTo>
                      <a:pt x="15" y="2403"/>
                    </a:lnTo>
                    <a:lnTo>
                      <a:pt x="29" y="2503"/>
                    </a:lnTo>
                    <a:lnTo>
                      <a:pt x="72" y="2618"/>
                    </a:lnTo>
                    <a:lnTo>
                      <a:pt x="129" y="2718"/>
                    </a:lnTo>
                    <a:lnTo>
                      <a:pt x="201" y="2818"/>
                    </a:lnTo>
                    <a:lnTo>
                      <a:pt x="287" y="2918"/>
                    </a:lnTo>
                    <a:lnTo>
                      <a:pt x="387" y="3018"/>
                    </a:lnTo>
                    <a:lnTo>
                      <a:pt x="487" y="3090"/>
                    </a:lnTo>
                    <a:lnTo>
                      <a:pt x="601" y="3161"/>
                    </a:lnTo>
                    <a:lnTo>
                      <a:pt x="730" y="3218"/>
                    </a:lnTo>
                    <a:lnTo>
                      <a:pt x="859" y="3261"/>
                    </a:lnTo>
                    <a:lnTo>
                      <a:pt x="1188" y="3318"/>
                    </a:lnTo>
                    <a:lnTo>
                      <a:pt x="1560" y="3376"/>
                    </a:lnTo>
                    <a:lnTo>
                      <a:pt x="1960" y="3433"/>
                    </a:lnTo>
                    <a:lnTo>
                      <a:pt x="2375" y="3476"/>
                    </a:lnTo>
                    <a:lnTo>
                      <a:pt x="2804" y="3504"/>
                    </a:lnTo>
                    <a:lnTo>
                      <a:pt x="3247" y="3533"/>
                    </a:lnTo>
                    <a:lnTo>
                      <a:pt x="3705" y="3547"/>
                    </a:lnTo>
                    <a:lnTo>
                      <a:pt x="4148" y="3562"/>
                    </a:lnTo>
                    <a:lnTo>
                      <a:pt x="4592" y="3547"/>
                    </a:lnTo>
                    <a:lnTo>
                      <a:pt x="5035" y="3533"/>
                    </a:lnTo>
                    <a:lnTo>
                      <a:pt x="5450" y="3504"/>
                    </a:lnTo>
                    <a:lnTo>
                      <a:pt x="5836" y="3447"/>
                    </a:lnTo>
                    <a:lnTo>
                      <a:pt x="6208" y="3390"/>
                    </a:lnTo>
                    <a:lnTo>
                      <a:pt x="6537" y="3318"/>
                    </a:lnTo>
                    <a:lnTo>
                      <a:pt x="6837" y="3233"/>
                    </a:lnTo>
                    <a:lnTo>
                      <a:pt x="7081" y="3132"/>
                    </a:lnTo>
                    <a:lnTo>
                      <a:pt x="7166" y="3075"/>
                    </a:lnTo>
                    <a:lnTo>
                      <a:pt x="7252" y="3018"/>
                    </a:lnTo>
                    <a:lnTo>
                      <a:pt x="7309" y="2947"/>
                    </a:lnTo>
                    <a:lnTo>
                      <a:pt x="7381" y="2861"/>
                    </a:lnTo>
                    <a:lnTo>
                      <a:pt x="7424" y="2775"/>
                    </a:lnTo>
                    <a:lnTo>
                      <a:pt x="7467" y="2675"/>
                    </a:lnTo>
                    <a:lnTo>
                      <a:pt x="7524" y="2475"/>
                    </a:lnTo>
                    <a:lnTo>
                      <a:pt x="7553" y="2260"/>
                    </a:lnTo>
                    <a:lnTo>
                      <a:pt x="7567" y="2031"/>
                    </a:lnTo>
                    <a:lnTo>
                      <a:pt x="7553" y="1802"/>
                    </a:lnTo>
                    <a:lnTo>
                      <a:pt x="7538" y="1559"/>
                    </a:lnTo>
                    <a:lnTo>
                      <a:pt x="7495" y="1330"/>
                    </a:lnTo>
                    <a:lnTo>
                      <a:pt x="7453" y="1116"/>
                    </a:lnTo>
                    <a:lnTo>
                      <a:pt x="7352" y="744"/>
                    </a:lnTo>
                    <a:lnTo>
                      <a:pt x="7281" y="486"/>
                    </a:lnTo>
                    <a:lnTo>
                      <a:pt x="7238" y="401"/>
                    </a:lnTo>
                    <a:lnTo>
                      <a:pt x="43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g204fb7e3b45_0_0"/>
              <p:cNvSpPr/>
              <p:nvPr/>
            </p:nvSpPr>
            <p:spPr>
              <a:xfrm>
                <a:off x="5757360" y="4608090"/>
                <a:ext cx="235380" cy="123864"/>
              </a:xfrm>
              <a:custGeom>
                <a:rect b="b" l="l" r="r" t="t"/>
                <a:pathLst>
                  <a:path extrusionOk="0" h="3862" w="7339">
                    <a:moveTo>
                      <a:pt x="4191" y="0"/>
                    </a:moveTo>
                    <a:lnTo>
                      <a:pt x="4091" y="172"/>
                    </a:lnTo>
                    <a:lnTo>
                      <a:pt x="3977" y="372"/>
                    </a:lnTo>
                    <a:lnTo>
                      <a:pt x="3791" y="615"/>
                    </a:lnTo>
                    <a:lnTo>
                      <a:pt x="3562" y="887"/>
                    </a:lnTo>
                    <a:lnTo>
                      <a:pt x="3433" y="1030"/>
                    </a:lnTo>
                    <a:lnTo>
                      <a:pt x="3290" y="1173"/>
                    </a:lnTo>
                    <a:lnTo>
                      <a:pt x="3133" y="1302"/>
                    </a:lnTo>
                    <a:lnTo>
                      <a:pt x="2961" y="1445"/>
                    </a:lnTo>
                    <a:lnTo>
                      <a:pt x="2775" y="1574"/>
                    </a:lnTo>
                    <a:lnTo>
                      <a:pt x="2575" y="1702"/>
                    </a:lnTo>
                    <a:lnTo>
                      <a:pt x="2361" y="1802"/>
                    </a:lnTo>
                    <a:lnTo>
                      <a:pt x="2117" y="1902"/>
                    </a:lnTo>
                    <a:lnTo>
                      <a:pt x="1846" y="1988"/>
                    </a:lnTo>
                    <a:lnTo>
                      <a:pt x="1574" y="2060"/>
                    </a:lnTo>
                    <a:lnTo>
                      <a:pt x="973" y="2189"/>
                    </a:lnTo>
                    <a:lnTo>
                      <a:pt x="358" y="2317"/>
                    </a:lnTo>
                    <a:lnTo>
                      <a:pt x="272" y="2332"/>
                    </a:lnTo>
                    <a:lnTo>
                      <a:pt x="201" y="2374"/>
                    </a:lnTo>
                    <a:lnTo>
                      <a:pt x="144" y="2417"/>
                    </a:lnTo>
                    <a:lnTo>
                      <a:pt x="86" y="2489"/>
                    </a:lnTo>
                    <a:lnTo>
                      <a:pt x="43" y="2546"/>
                    </a:lnTo>
                    <a:lnTo>
                      <a:pt x="15" y="2618"/>
                    </a:lnTo>
                    <a:lnTo>
                      <a:pt x="0" y="2703"/>
                    </a:lnTo>
                    <a:lnTo>
                      <a:pt x="0" y="2775"/>
                    </a:lnTo>
                    <a:lnTo>
                      <a:pt x="15" y="2861"/>
                    </a:lnTo>
                    <a:lnTo>
                      <a:pt x="43" y="2947"/>
                    </a:lnTo>
                    <a:lnTo>
                      <a:pt x="72" y="3032"/>
                    </a:lnTo>
                    <a:lnTo>
                      <a:pt x="129" y="3118"/>
                    </a:lnTo>
                    <a:lnTo>
                      <a:pt x="201" y="3190"/>
                    </a:lnTo>
                    <a:lnTo>
                      <a:pt x="287" y="3261"/>
                    </a:lnTo>
                    <a:lnTo>
                      <a:pt x="401" y="3333"/>
                    </a:lnTo>
                    <a:lnTo>
                      <a:pt x="515" y="3390"/>
                    </a:lnTo>
                    <a:lnTo>
                      <a:pt x="773" y="3490"/>
                    </a:lnTo>
                    <a:lnTo>
                      <a:pt x="1030" y="3576"/>
                    </a:lnTo>
                    <a:lnTo>
                      <a:pt x="1288" y="3647"/>
                    </a:lnTo>
                    <a:lnTo>
                      <a:pt x="1545" y="3705"/>
                    </a:lnTo>
                    <a:lnTo>
                      <a:pt x="1788" y="3762"/>
                    </a:lnTo>
                    <a:lnTo>
                      <a:pt x="2032" y="3805"/>
                    </a:lnTo>
                    <a:lnTo>
                      <a:pt x="2275" y="3833"/>
                    </a:lnTo>
                    <a:lnTo>
                      <a:pt x="2518" y="3848"/>
                    </a:lnTo>
                    <a:lnTo>
                      <a:pt x="2747" y="3862"/>
                    </a:lnTo>
                    <a:lnTo>
                      <a:pt x="2976" y="3862"/>
                    </a:lnTo>
                    <a:lnTo>
                      <a:pt x="3419" y="3848"/>
                    </a:lnTo>
                    <a:lnTo>
                      <a:pt x="3848" y="3805"/>
                    </a:lnTo>
                    <a:lnTo>
                      <a:pt x="4263" y="3733"/>
                    </a:lnTo>
                    <a:lnTo>
                      <a:pt x="4663" y="3633"/>
                    </a:lnTo>
                    <a:lnTo>
                      <a:pt x="5035" y="3533"/>
                    </a:lnTo>
                    <a:lnTo>
                      <a:pt x="5393" y="3404"/>
                    </a:lnTo>
                    <a:lnTo>
                      <a:pt x="5722" y="3276"/>
                    </a:lnTo>
                    <a:lnTo>
                      <a:pt x="6022" y="3133"/>
                    </a:lnTo>
                    <a:lnTo>
                      <a:pt x="6308" y="2990"/>
                    </a:lnTo>
                    <a:lnTo>
                      <a:pt x="6795" y="2732"/>
                    </a:lnTo>
                    <a:lnTo>
                      <a:pt x="6880" y="2661"/>
                    </a:lnTo>
                    <a:lnTo>
                      <a:pt x="6952" y="2603"/>
                    </a:lnTo>
                    <a:lnTo>
                      <a:pt x="7023" y="2532"/>
                    </a:lnTo>
                    <a:lnTo>
                      <a:pt x="7081" y="2446"/>
                    </a:lnTo>
                    <a:lnTo>
                      <a:pt x="7138" y="2360"/>
                    </a:lnTo>
                    <a:lnTo>
                      <a:pt x="7181" y="2274"/>
                    </a:lnTo>
                    <a:lnTo>
                      <a:pt x="7252" y="2088"/>
                    </a:lnTo>
                    <a:lnTo>
                      <a:pt x="7295" y="1888"/>
                    </a:lnTo>
                    <a:lnTo>
                      <a:pt x="7324" y="1674"/>
                    </a:lnTo>
                    <a:lnTo>
                      <a:pt x="7338" y="1459"/>
                    </a:lnTo>
                    <a:lnTo>
                      <a:pt x="7324" y="1259"/>
                    </a:lnTo>
                    <a:lnTo>
                      <a:pt x="7309" y="1044"/>
                    </a:lnTo>
                    <a:lnTo>
                      <a:pt x="7281" y="858"/>
                    </a:lnTo>
                    <a:lnTo>
                      <a:pt x="7224" y="529"/>
                    </a:lnTo>
                    <a:lnTo>
                      <a:pt x="7166" y="301"/>
                    </a:lnTo>
                    <a:lnTo>
                      <a:pt x="7138" y="215"/>
                    </a:lnTo>
                    <a:lnTo>
                      <a:pt x="4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g204fb7e3b45_0_0"/>
              <p:cNvSpPr/>
              <p:nvPr/>
            </p:nvSpPr>
            <p:spPr>
              <a:xfrm>
                <a:off x="5402297" y="3519517"/>
                <a:ext cx="403729" cy="1113397"/>
              </a:xfrm>
              <a:custGeom>
                <a:rect b="b" l="l" r="r" t="t"/>
                <a:pathLst>
                  <a:path extrusionOk="0" h="34715" w="12588">
                    <a:moveTo>
                      <a:pt x="1646" y="1"/>
                    </a:moveTo>
                    <a:lnTo>
                      <a:pt x="1174" y="4063"/>
                    </a:lnTo>
                    <a:lnTo>
                      <a:pt x="873" y="6623"/>
                    </a:lnTo>
                    <a:lnTo>
                      <a:pt x="602" y="9241"/>
                    </a:lnTo>
                    <a:lnTo>
                      <a:pt x="344" y="11729"/>
                    </a:lnTo>
                    <a:lnTo>
                      <a:pt x="144" y="13875"/>
                    </a:lnTo>
                    <a:lnTo>
                      <a:pt x="72" y="14747"/>
                    </a:lnTo>
                    <a:lnTo>
                      <a:pt x="15" y="15477"/>
                    </a:lnTo>
                    <a:lnTo>
                      <a:pt x="1" y="16006"/>
                    </a:lnTo>
                    <a:lnTo>
                      <a:pt x="1" y="16206"/>
                    </a:lnTo>
                    <a:lnTo>
                      <a:pt x="15" y="16335"/>
                    </a:lnTo>
                    <a:lnTo>
                      <a:pt x="215" y="17765"/>
                    </a:lnTo>
                    <a:lnTo>
                      <a:pt x="573" y="20097"/>
                    </a:lnTo>
                    <a:lnTo>
                      <a:pt x="1517" y="26133"/>
                    </a:lnTo>
                    <a:lnTo>
                      <a:pt x="2790" y="34200"/>
                    </a:lnTo>
                    <a:lnTo>
                      <a:pt x="2962" y="34257"/>
                    </a:lnTo>
                    <a:lnTo>
                      <a:pt x="3434" y="34386"/>
                    </a:lnTo>
                    <a:lnTo>
                      <a:pt x="3763" y="34471"/>
                    </a:lnTo>
                    <a:lnTo>
                      <a:pt x="4134" y="34543"/>
                    </a:lnTo>
                    <a:lnTo>
                      <a:pt x="4535" y="34614"/>
                    </a:lnTo>
                    <a:lnTo>
                      <a:pt x="4978" y="34672"/>
                    </a:lnTo>
                    <a:lnTo>
                      <a:pt x="5436" y="34700"/>
                    </a:lnTo>
                    <a:lnTo>
                      <a:pt x="5908" y="34715"/>
                    </a:lnTo>
                    <a:lnTo>
                      <a:pt x="6137" y="34700"/>
                    </a:lnTo>
                    <a:lnTo>
                      <a:pt x="6380" y="34686"/>
                    </a:lnTo>
                    <a:lnTo>
                      <a:pt x="6609" y="34657"/>
                    </a:lnTo>
                    <a:lnTo>
                      <a:pt x="6838" y="34614"/>
                    </a:lnTo>
                    <a:lnTo>
                      <a:pt x="7067" y="34572"/>
                    </a:lnTo>
                    <a:lnTo>
                      <a:pt x="7295" y="34500"/>
                    </a:lnTo>
                    <a:lnTo>
                      <a:pt x="7510" y="34428"/>
                    </a:lnTo>
                    <a:lnTo>
                      <a:pt x="7710" y="34343"/>
                    </a:lnTo>
                    <a:lnTo>
                      <a:pt x="7910" y="34243"/>
                    </a:lnTo>
                    <a:lnTo>
                      <a:pt x="8111" y="34114"/>
                    </a:lnTo>
                    <a:lnTo>
                      <a:pt x="8282" y="33985"/>
                    </a:lnTo>
                    <a:lnTo>
                      <a:pt x="8454" y="33828"/>
                    </a:lnTo>
                    <a:lnTo>
                      <a:pt x="8440" y="33427"/>
                    </a:lnTo>
                    <a:lnTo>
                      <a:pt x="8397" y="32712"/>
                    </a:lnTo>
                    <a:lnTo>
                      <a:pt x="8225" y="30509"/>
                    </a:lnTo>
                    <a:lnTo>
                      <a:pt x="7996" y="27620"/>
                    </a:lnTo>
                    <a:lnTo>
                      <a:pt x="7725" y="24402"/>
                    </a:lnTo>
                    <a:lnTo>
                      <a:pt x="7238" y="18538"/>
                    </a:lnTo>
                    <a:lnTo>
                      <a:pt x="7009" y="15906"/>
                    </a:lnTo>
                    <a:lnTo>
                      <a:pt x="7210" y="15463"/>
                    </a:lnTo>
                    <a:lnTo>
                      <a:pt x="7467" y="14805"/>
                    </a:lnTo>
                    <a:lnTo>
                      <a:pt x="7782" y="13975"/>
                    </a:lnTo>
                    <a:lnTo>
                      <a:pt x="8154" y="12988"/>
                    </a:lnTo>
                    <a:lnTo>
                      <a:pt x="8969" y="10685"/>
                    </a:lnTo>
                    <a:lnTo>
                      <a:pt x="9870" y="8168"/>
                    </a:lnTo>
                    <a:lnTo>
                      <a:pt x="10743" y="5651"/>
                    </a:lnTo>
                    <a:lnTo>
                      <a:pt x="11544" y="3405"/>
                    </a:lnTo>
                    <a:lnTo>
                      <a:pt x="12187" y="1646"/>
                    </a:lnTo>
                    <a:lnTo>
                      <a:pt x="12416" y="1031"/>
                    </a:lnTo>
                    <a:lnTo>
                      <a:pt x="12588" y="645"/>
                    </a:lnTo>
                    <a:lnTo>
                      <a:pt x="16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g204fb7e3b45_0_0"/>
              <p:cNvSpPr/>
              <p:nvPr/>
            </p:nvSpPr>
            <p:spPr>
              <a:xfrm>
                <a:off x="5666533" y="3525964"/>
                <a:ext cx="383523" cy="1121639"/>
              </a:xfrm>
              <a:custGeom>
                <a:rect b="b" l="l" r="r" t="t"/>
                <a:pathLst>
                  <a:path extrusionOk="0" h="34972" w="11958">
                    <a:moveTo>
                      <a:pt x="201" y="0"/>
                    </a:moveTo>
                    <a:lnTo>
                      <a:pt x="129" y="1016"/>
                    </a:lnTo>
                    <a:lnTo>
                      <a:pt x="72" y="2131"/>
                    </a:lnTo>
                    <a:lnTo>
                      <a:pt x="29" y="3333"/>
                    </a:lnTo>
                    <a:lnTo>
                      <a:pt x="15" y="4606"/>
                    </a:lnTo>
                    <a:lnTo>
                      <a:pt x="0" y="5907"/>
                    </a:lnTo>
                    <a:lnTo>
                      <a:pt x="15" y="7238"/>
                    </a:lnTo>
                    <a:lnTo>
                      <a:pt x="29" y="8553"/>
                    </a:lnTo>
                    <a:lnTo>
                      <a:pt x="58" y="9855"/>
                    </a:lnTo>
                    <a:lnTo>
                      <a:pt x="101" y="11114"/>
                    </a:lnTo>
                    <a:lnTo>
                      <a:pt x="158" y="12301"/>
                    </a:lnTo>
                    <a:lnTo>
                      <a:pt x="215" y="13388"/>
                    </a:lnTo>
                    <a:lnTo>
                      <a:pt x="272" y="14375"/>
                    </a:lnTo>
                    <a:lnTo>
                      <a:pt x="344" y="15219"/>
                    </a:lnTo>
                    <a:lnTo>
                      <a:pt x="415" y="15920"/>
                    </a:lnTo>
                    <a:lnTo>
                      <a:pt x="487" y="16449"/>
                    </a:lnTo>
                    <a:lnTo>
                      <a:pt x="515" y="16635"/>
                    </a:lnTo>
                    <a:lnTo>
                      <a:pt x="544" y="16763"/>
                    </a:lnTo>
                    <a:lnTo>
                      <a:pt x="1016" y="18280"/>
                    </a:lnTo>
                    <a:lnTo>
                      <a:pt x="1731" y="20668"/>
                    </a:lnTo>
                    <a:lnTo>
                      <a:pt x="2589" y="23600"/>
                    </a:lnTo>
                    <a:lnTo>
                      <a:pt x="3490" y="26733"/>
                    </a:lnTo>
                    <a:lnTo>
                      <a:pt x="3934" y="28277"/>
                    </a:lnTo>
                    <a:lnTo>
                      <a:pt x="4334" y="29736"/>
                    </a:lnTo>
                    <a:lnTo>
                      <a:pt x="4692" y="31081"/>
                    </a:lnTo>
                    <a:lnTo>
                      <a:pt x="4992" y="32254"/>
                    </a:lnTo>
                    <a:lnTo>
                      <a:pt x="5221" y="33226"/>
                    </a:lnTo>
                    <a:lnTo>
                      <a:pt x="5293" y="33627"/>
                    </a:lnTo>
                    <a:lnTo>
                      <a:pt x="5364" y="33956"/>
                    </a:lnTo>
                    <a:lnTo>
                      <a:pt x="5393" y="34213"/>
                    </a:lnTo>
                    <a:lnTo>
                      <a:pt x="5407" y="34399"/>
                    </a:lnTo>
                    <a:lnTo>
                      <a:pt x="5407" y="34456"/>
                    </a:lnTo>
                    <a:lnTo>
                      <a:pt x="5393" y="34499"/>
                    </a:lnTo>
                    <a:lnTo>
                      <a:pt x="5364" y="34514"/>
                    </a:lnTo>
                    <a:lnTo>
                      <a:pt x="5336" y="34499"/>
                    </a:lnTo>
                    <a:lnTo>
                      <a:pt x="5550" y="34614"/>
                    </a:lnTo>
                    <a:lnTo>
                      <a:pt x="5765" y="34714"/>
                    </a:lnTo>
                    <a:lnTo>
                      <a:pt x="5979" y="34785"/>
                    </a:lnTo>
                    <a:lnTo>
                      <a:pt x="6194" y="34857"/>
                    </a:lnTo>
                    <a:lnTo>
                      <a:pt x="6408" y="34900"/>
                    </a:lnTo>
                    <a:lnTo>
                      <a:pt x="6623" y="34943"/>
                    </a:lnTo>
                    <a:lnTo>
                      <a:pt x="6837" y="34957"/>
                    </a:lnTo>
                    <a:lnTo>
                      <a:pt x="7052" y="34971"/>
                    </a:lnTo>
                    <a:lnTo>
                      <a:pt x="7495" y="34971"/>
                    </a:lnTo>
                    <a:lnTo>
                      <a:pt x="7696" y="34943"/>
                    </a:lnTo>
                    <a:lnTo>
                      <a:pt x="7910" y="34928"/>
                    </a:lnTo>
                    <a:lnTo>
                      <a:pt x="8311" y="34857"/>
                    </a:lnTo>
                    <a:lnTo>
                      <a:pt x="8697" y="34757"/>
                    </a:lnTo>
                    <a:lnTo>
                      <a:pt x="9054" y="34642"/>
                    </a:lnTo>
                    <a:lnTo>
                      <a:pt x="9383" y="34528"/>
                    </a:lnTo>
                    <a:lnTo>
                      <a:pt x="9684" y="34413"/>
                    </a:lnTo>
                    <a:lnTo>
                      <a:pt x="9927" y="34299"/>
                    </a:lnTo>
                    <a:lnTo>
                      <a:pt x="10284" y="34113"/>
                    </a:lnTo>
                    <a:lnTo>
                      <a:pt x="10413" y="34042"/>
                    </a:lnTo>
                    <a:lnTo>
                      <a:pt x="10370" y="33341"/>
                    </a:lnTo>
                    <a:lnTo>
                      <a:pt x="10342" y="32597"/>
                    </a:lnTo>
                    <a:lnTo>
                      <a:pt x="10270" y="30966"/>
                    </a:lnTo>
                    <a:lnTo>
                      <a:pt x="10227" y="30065"/>
                    </a:lnTo>
                    <a:lnTo>
                      <a:pt x="10170" y="29107"/>
                    </a:lnTo>
                    <a:lnTo>
                      <a:pt x="10084" y="28091"/>
                    </a:lnTo>
                    <a:lnTo>
                      <a:pt x="9998" y="27004"/>
                    </a:lnTo>
                    <a:lnTo>
                      <a:pt x="9870" y="25860"/>
                    </a:lnTo>
                    <a:lnTo>
                      <a:pt x="9712" y="24659"/>
                    </a:lnTo>
                    <a:lnTo>
                      <a:pt x="9526" y="23386"/>
                    </a:lnTo>
                    <a:lnTo>
                      <a:pt x="9298" y="22041"/>
                    </a:lnTo>
                    <a:lnTo>
                      <a:pt x="9026" y="20625"/>
                    </a:lnTo>
                    <a:lnTo>
                      <a:pt x="8868" y="19881"/>
                    </a:lnTo>
                    <a:lnTo>
                      <a:pt x="8697" y="19123"/>
                    </a:lnTo>
                    <a:lnTo>
                      <a:pt x="8511" y="18351"/>
                    </a:lnTo>
                    <a:lnTo>
                      <a:pt x="8325" y="17564"/>
                    </a:lnTo>
                    <a:lnTo>
                      <a:pt x="8110" y="16749"/>
                    </a:lnTo>
                    <a:lnTo>
                      <a:pt x="7882" y="15920"/>
                    </a:lnTo>
                    <a:lnTo>
                      <a:pt x="7867" y="15776"/>
                    </a:lnTo>
                    <a:lnTo>
                      <a:pt x="7867" y="15605"/>
                    </a:lnTo>
                    <a:lnTo>
                      <a:pt x="7896" y="15405"/>
                    </a:lnTo>
                    <a:lnTo>
                      <a:pt x="7939" y="15147"/>
                    </a:lnTo>
                    <a:lnTo>
                      <a:pt x="8010" y="14875"/>
                    </a:lnTo>
                    <a:lnTo>
                      <a:pt x="8082" y="14546"/>
                    </a:lnTo>
                    <a:lnTo>
                      <a:pt x="8296" y="13817"/>
                    </a:lnTo>
                    <a:lnTo>
                      <a:pt x="8568" y="12973"/>
                    </a:lnTo>
                    <a:lnTo>
                      <a:pt x="8868" y="12029"/>
                    </a:lnTo>
                    <a:lnTo>
                      <a:pt x="9584" y="9898"/>
                    </a:lnTo>
                    <a:lnTo>
                      <a:pt x="9956" y="8739"/>
                    </a:lnTo>
                    <a:lnTo>
                      <a:pt x="10327" y="7524"/>
                    </a:lnTo>
                    <a:lnTo>
                      <a:pt x="10685" y="6294"/>
                    </a:lnTo>
                    <a:lnTo>
                      <a:pt x="11028" y="5035"/>
                    </a:lnTo>
                    <a:lnTo>
                      <a:pt x="11186" y="4406"/>
                    </a:lnTo>
                    <a:lnTo>
                      <a:pt x="11343" y="3776"/>
                    </a:lnTo>
                    <a:lnTo>
                      <a:pt x="11472" y="3147"/>
                    </a:lnTo>
                    <a:lnTo>
                      <a:pt x="11600" y="2532"/>
                    </a:lnTo>
                    <a:lnTo>
                      <a:pt x="11715" y="1917"/>
                    </a:lnTo>
                    <a:lnTo>
                      <a:pt x="11815" y="1302"/>
                    </a:lnTo>
                    <a:lnTo>
                      <a:pt x="11901" y="715"/>
                    </a:lnTo>
                    <a:lnTo>
                      <a:pt x="11958" y="129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g204fb7e3b45_0_0"/>
              <p:cNvSpPr/>
              <p:nvPr/>
            </p:nvSpPr>
            <p:spPr>
              <a:xfrm>
                <a:off x="5357814" y="2518147"/>
                <a:ext cx="773011" cy="1011535"/>
              </a:xfrm>
              <a:custGeom>
                <a:rect b="b" l="l" r="r" t="t"/>
                <a:pathLst>
                  <a:path extrusionOk="0" h="31539" w="24102">
                    <a:moveTo>
                      <a:pt x="9240" y="0"/>
                    </a:moveTo>
                    <a:lnTo>
                      <a:pt x="9212" y="15"/>
                    </a:lnTo>
                    <a:lnTo>
                      <a:pt x="9154" y="29"/>
                    </a:lnTo>
                    <a:lnTo>
                      <a:pt x="9097" y="86"/>
                    </a:lnTo>
                    <a:lnTo>
                      <a:pt x="9011" y="158"/>
                    </a:lnTo>
                    <a:lnTo>
                      <a:pt x="8911" y="243"/>
                    </a:lnTo>
                    <a:lnTo>
                      <a:pt x="8783" y="315"/>
                    </a:lnTo>
                    <a:lnTo>
                      <a:pt x="8611" y="415"/>
                    </a:lnTo>
                    <a:lnTo>
                      <a:pt x="8425" y="501"/>
                    </a:lnTo>
                    <a:lnTo>
                      <a:pt x="8067" y="673"/>
                    </a:lnTo>
                    <a:lnTo>
                      <a:pt x="7724" y="858"/>
                    </a:lnTo>
                    <a:lnTo>
                      <a:pt x="7381" y="1059"/>
                    </a:lnTo>
                    <a:lnTo>
                      <a:pt x="7052" y="1273"/>
                    </a:lnTo>
                    <a:lnTo>
                      <a:pt x="6737" y="1502"/>
                    </a:lnTo>
                    <a:lnTo>
                      <a:pt x="6423" y="1745"/>
                    </a:lnTo>
                    <a:lnTo>
                      <a:pt x="6136" y="1988"/>
                    </a:lnTo>
                    <a:lnTo>
                      <a:pt x="5850" y="2260"/>
                    </a:lnTo>
                    <a:lnTo>
                      <a:pt x="5579" y="2532"/>
                    </a:lnTo>
                    <a:lnTo>
                      <a:pt x="5307" y="2818"/>
                    </a:lnTo>
                    <a:lnTo>
                      <a:pt x="5064" y="3118"/>
                    </a:lnTo>
                    <a:lnTo>
                      <a:pt x="4821" y="3433"/>
                    </a:lnTo>
                    <a:lnTo>
                      <a:pt x="4606" y="3748"/>
                    </a:lnTo>
                    <a:lnTo>
                      <a:pt x="4391" y="4091"/>
                    </a:lnTo>
                    <a:lnTo>
                      <a:pt x="4206" y="4434"/>
                    </a:lnTo>
                    <a:lnTo>
                      <a:pt x="4034" y="4778"/>
                    </a:lnTo>
                    <a:lnTo>
                      <a:pt x="0" y="18194"/>
                    </a:lnTo>
                    <a:lnTo>
                      <a:pt x="3505" y="20025"/>
                    </a:lnTo>
                    <a:lnTo>
                      <a:pt x="2675" y="29980"/>
                    </a:lnTo>
                    <a:lnTo>
                      <a:pt x="3047" y="30137"/>
                    </a:lnTo>
                    <a:lnTo>
                      <a:pt x="3519" y="30294"/>
                    </a:lnTo>
                    <a:lnTo>
                      <a:pt x="4148" y="30494"/>
                    </a:lnTo>
                    <a:lnTo>
                      <a:pt x="4935" y="30723"/>
                    </a:lnTo>
                    <a:lnTo>
                      <a:pt x="5393" y="30838"/>
                    </a:lnTo>
                    <a:lnTo>
                      <a:pt x="5879" y="30938"/>
                    </a:lnTo>
                    <a:lnTo>
                      <a:pt x="6408" y="31052"/>
                    </a:lnTo>
                    <a:lnTo>
                      <a:pt x="6966" y="31152"/>
                    </a:lnTo>
                    <a:lnTo>
                      <a:pt x="7552" y="31253"/>
                    </a:lnTo>
                    <a:lnTo>
                      <a:pt x="8182" y="31338"/>
                    </a:lnTo>
                    <a:lnTo>
                      <a:pt x="8825" y="31410"/>
                    </a:lnTo>
                    <a:lnTo>
                      <a:pt x="9512" y="31467"/>
                    </a:lnTo>
                    <a:lnTo>
                      <a:pt x="10227" y="31510"/>
                    </a:lnTo>
                    <a:lnTo>
                      <a:pt x="10971" y="31539"/>
                    </a:lnTo>
                    <a:lnTo>
                      <a:pt x="11743" y="31539"/>
                    </a:lnTo>
                    <a:lnTo>
                      <a:pt x="12530" y="31524"/>
                    </a:lnTo>
                    <a:lnTo>
                      <a:pt x="13345" y="31481"/>
                    </a:lnTo>
                    <a:lnTo>
                      <a:pt x="14189" y="31424"/>
                    </a:lnTo>
                    <a:lnTo>
                      <a:pt x="15047" y="31324"/>
                    </a:lnTo>
                    <a:lnTo>
                      <a:pt x="15934" y="31195"/>
                    </a:lnTo>
                    <a:lnTo>
                      <a:pt x="16835" y="31038"/>
                    </a:lnTo>
                    <a:lnTo>
                      <a:pt x="17751" y="30838"/>
                    </a:lnTo>
                    <a:lnTo>
                      <a:pt x="18680" y="30609"/>
                    </a:lnTo>
                    <a:lnTo>
                      <a:pt x="19167" y="30480"/>
                    </a:lnTo>
                    <a:lnTo>
                      <a:pt x="19639" y="30337"/>
                    </a:lnTo>
                    <a:lnTo>
                      <a:pt x="20125" y="30194"/>
                    </a:lnTo>
                    <a:lnTo>
                      <a:pt x="20611" y="30022"/>
                    </a:lnTo>
                    <a:lnTo>
                      <a:pt x="21098" y="29851"/>
                    </a:lnTo>
                    <a:lnTo>
                      <a:pt x="21584" y="29679"/>
                    </a:lnTo>
                    <a:lnTo>
                      <a:pt x="22385" y="19638"/>
                    </a:lnTo>
                    <a:lnTo>
                      <a:pt x="24101" y="11400"/>
                    </a:lnTo>
                    <a:lnTo>
                      <a:pt x="24087" y="11014"/>
                    </a:lnTo>
                    <a:lnTo>
                      <a:pt x="24058" y="10570"/>
                    </a:lnTo>
                    <a:lnTo>
                      <a:pt x="23987" y="9984"/>
                    </a:lnTo>
                    <a:lnTo>
                      <a:pt x="23887" y="9297"/>
                    </a:lnTo>
                    <a:lnTo>
                      <a:pt x="23815" y="8911"/>
                    </a:lnTo>
                    <a:lnTo>
                      <a:pt x="23729" y="8511"/>
                    </a:lnTo>
                    <a:lnTo>
                      <a:pt x="23644" y="8096"/>
                    </a:lnTo>
                    <a:lnTo>
                      <a:pt x="23529" y="7667"/>
                    </a:lnTo>
                    <a:lnTo>
                      <a:pt x="23400" y="7223"/>
                    </a:lnTo>
                    <a:lnTo>
                      <a:pt x="23243" y="6780"/>
                    </a:lnTo>
                    <a:lnTo>
                      <a:pt x="23086" y="6337"/>
                    </a:lnTo>
                    <a:lnTo>
                      <a:pt x="22900" y="5879"/>
                    </a:lnTo>
                    <a:lnTo>
                      <a:pt x="22685" y="5435"/>
                    </a:lnTo>
                    <a:lnTo>
                      <a:pt x="22456" y="4992"/>
                    </a:lnTo>
                    <a:lnTo>
                      <a:pt x="22199" y="4563"/>
                    </a:lnTo>
                    <a:lnTo>
                      <a:pt x="21927" y="4134"/>
                    </a:lnTo>
                    <a:lnTo>
                      <a:pt x="21613" y="3719"/>
                    </a:lnTo>
                    <a:lnTo>
                      <a:pt x="21284" y="3333"/>
                    </a:lnTo>
                    <a:lnTo>
                      <a:pt x="21112" y="3147"/>
                    </a:lnTo>
                    <a:lnTo>
                      <a:pt x="20926" y="2961"/>
                    </a:lnTo>
                    <a:lnTo>
                      <a:pt x="20740" y="2775"/>
                    </a:lnTo>
                    <a:lnTo>
                      <a:pt x="20540" y="2603"/>
                    </a:lnTo>
                    <a:lnTo>
                      <a:pt x="20325" y="2446"/>
                    </a:lnTo>
                    <a:lnTo>
                      <a:pt x="20111" y="2289"/>
                    </a:lnTo>
                    <a:lnTo>
                      <a:pt x="19896" y="2131"/>
                    </a:lnTo>
                    <a:lnTo>
                      <a:pt x="19667" y="1988"/>
                    </a:lnTo>
                    <a:lnTo>
                      <a:pt x="19424" y="1860"/>
                    </a:lnTo>
                    <a:lnTo>
                      <a:pt x="19181" y="1731"/>
                    </a:lnTo>
                    <a:lnTo>
                      <a:pt x="18924" y="1617"/>
                    </a:lnTo>
                    <a:lnTo>
                      <a:pt x="18652" y="1516"/>
                    </a:lnTo>
                    <a:lnTo>
                      <a:pt x="18380" y="1416"/>
                    </a:lnTo>
                    <a:lnTo>
                      <a:pt x="18108" y="1330"/>
                    </a:lnTo>
                    <a:lnTo>
                      <a:pt x="17808" y="1245"/>
                    </a:lnTo>
                    <a:lnTo>
                      <a:pt x="17508" y="1173"/>
                    </a:lnTo>
                    <a:lnTo>
                      <a:pt x="17064" y="1230"/>
                    </a:lnTo>
                    <a:lnTo>
                      <a:pt x="16564" y="1273"/>
                    </a:lnTo>
                    <a:lnTo>
                      <a:pt x="16020" y="1288"/>
                    </a:lnTo>
                    <a:lnTo>
                      <a:pt x="15434" y="1288"/>
                    </a:lnTo>
                    <a:lnTo>
                      <a:pt x="14833" y="1273"/>
                    </a:lnTo>
                    <a:lnTo>
                      <a:pt x="14203" y="1259"/>
                    </a:lnTo>
                    <a:lnTo>
                      <a:pt x="13574" y="1216"/>
                    </a:lnTo>
                    <a:lnTo>
                      <a:pt x="12959" y="1173"/>
                    </a:lnTo>
                    <a:lnTo>
                      <a:pt x="12358" y="1130"/>
                    </a:lnTo>
                    <a:lnTo>
                      <a:pt x="11801" y="1073"/>
                    </a:lnTo>
                    <a:lnTo>
                      <a:pt x="11271" y="1001"/>
                    </a:lnTo>
                    <a:lnTo>
                      <a:pt x="10799" y="944"/>
                    </a:lnTo>
                    <a:lnTo>
                      <a:pt x="10385" y="873"/>
                    </a:lnTo>
                    <a:lnTo>
                      <a:pt x="10056" y="816"/>
                    </a:lnTo>
                    <a:lnTo>
                      <a:pt x="9812" y="758"/>
                    </a:lnTo>
                    <a:lnTo>
                      <a:pt x="9655" y="687"/>
                    </a:lnTo>
                    <a:lnTo>
                      <a:pt x="9584" y="630"/>
                    </a:lnTo>
                    <a:lnTo>
                      <a:pt x="9512" y="572"/>
                    </a:lnTo>
                    <a:lnTo>
                      <a:pt x="9455" y="501"/>
                    </a:lnTo>
                    <a:lnTo>
                      <a:pt x="9426" y="429"/>
                    </a:lnTo>
                    <a:lnTo>
                      <a:pt x="9369" y="272"/>
                    </a:lnTo>
                    <a:lnTo>
                      <a:pt x="9326" y="143"/>
                    </a:lnTo>
                    <a:lnTo>
                      <a:pt x="9297" y="43"/>
                    </a:lnTo>
                    <a:lnTo>
                      <a:pt x="9269" y="15"/>
                    </a:lnTo>
                    <a:lnTo>
                      <a:pt x="924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g204fb7e3b45_0_0"/>
              <p:cNvSpPr/>
              <p:nvPr/>
            </p:nvSpPr>
            <p:spPr>
              <a:xfrm>
                <a:off x="5357814" y="2518147"/>
                <a:ext cx="773011" cy="1011535"/>
              </a:xfrm>
              <a:custGeom>
                <a:rect b="b" l="l" r="r" t="t"/>
                <a:pathLst>
                  <a:path extrusionOk="0" fill="none" h="31539" w="24102">
                    <a:moveTo>
                      <a:pt x="24101" y="11400"/>
                    </a:moveTo>
                    <a:lnTo>
                      <a:pt x="24101" y="11400"/>
                    </a:lnTo>
                    <a:lnTo>
                      <a:pt x="24087" y="11014"/>
                    </a:lnTo>
                    <a:lnTo>
                      <a:pt x="24058" y="10570"/>
                    </a:lnTo>
                    <a:lnTo>
                      <a:pt x="23987" y="9984"/>
                    </a:lnTo>
                    <a:lnTo>
                      <a:pt x="23887" y="9297"/>
                    </a:lnTo>
                    <a:lnTo>
                      <a:pt x="23815" y="8911"/>
                    </a:lnTo>
                    <a:lnTo>
                      <a:pt x="23729" y="8511"/>
                    </a:lnTo>
                    <a:lnTo>
                      <a:pt x="23644" y="8096"/>
                    </a:lnTo>
                    <a:lnTo>
                      <a:pt x="23529" y="7667"/>
                    </a:lnTo>
                    <a:lnTo>
                      <a:pt x="23400" y="7223"/>
                    </a:lnTo>
                    <a:lnTo>
                      <a:pt x="23243" y="6780"/>
                    </a:lnTo>
                    <a:lnTo>
                      <a:pt x="23086" y="6337"/>
                    </a:lnTo>
                    <a:lnTo>
                      <a:pt x="22900" y="5879"/>
                    </a:lnTo>
                    <a:lnTo>
                      <a:pt x="22685" y="5435"/>
                    </a:lnTo>
                    <a:lnTo>
                      <a:pt x="22456" y="4992"/>
                    </a:lnTo>
                    <a:lnTo>
                      <a:pt x="22199" y="4563"/>
                    </a:lnTo>
                    <a:lnTo>
                      <a:pt x="21927" y="4134"/>
                    </a:lnTo>
                    <a:lnTo>
                      <a:pt x="21613" y="3719"/>
                    </a:lnTo>
                    <a:lnTo>
                      <a:pt x="21284" y="3333"/>
                    </a:lnTo>
                    <a:lnTo>
                      <a:pt x="21112" y="3147"/>
                    </a:lnTo>
                    <a:lnTo>
                      <a:pt x="20926" y="2961"/>
                    </a:lnTo>
                    <a:lnTo>
                      <a:pt x="20740" y="2775"/>
                    </a:lnTo>
                    <a:lnTo>
                      <a:pt x="20540" y="2603"/>
                    </a:lnTo>
                    <a:lnTo>
                      <a:pt x="20325" y="2446"/>
                    </a:lnTo>
                    <a:lnTo>
                      <a:pt x="20111" y="2289"/>
                    </a:lnTo>
                    <a:lnTo>
                      <a:pt x="19896" y="2131"/>
                    </a:lnTo>
                    <a:lnTo>
                      <a:pt x="19667" y="1988"/>
                    </a:lnTo>
                    <a:lnTo>
                      <a:pt x="19424" y="1860"/>
                    </a:lnTo>
                    <a:lnTo>
                      <a:pt x="19181" y="1731"/>
                    </a:lnTo>
                    <a:lnTo>
                      <a:pt x="18924" y="1617"/>
                    </a:lnTo>
                    <a:lnTo>
                      <a:pt x="18652" y="1516"/>
                    </a:lnTo>
                    <a:lnTo>
                      <a:pt x="18380" y="1416"/>
                    </a:lnTo>
                    <a:lnTo>
                      <a:pt x="18108" y="1330"/>
                    </a:lnTo>
                    <a:lnTo>
                      <a:pt x="17808" y="1245"/>
                    </a:lnTo>
                    <a:lnTo>
                      <a:pt x="17508" y="1173"/>
                    </a:lnTo>
                    <a:lnTo>
                      <a:pt x="17508" y="1173"/>
                    </a:lnTo>
                    <a:lnTo>
                      <a:pt x="17064" y="1230"/>
                    </a:lnTo>
                    <a:lnTo>
                      <a:pt x="16564" y="1273"/>
                    </a:lnTo>
                    <a:lnTo>
                      <a:pt x="16020" y="1288"/>
                    </a:lnTo>
                    <a:lnTo>
                      <a:pt x="15434" y="1288"/>
                    </a:lnTo>
                    <a:lnTo>
                      <a:pt x="14833" y="1273"/>
                    </a:lnTo>
                    <a:lnTo>
                      <a:pt x="14203" y="1259"/>
                    </a:lnTo>
                    <a:lnTo>
                      <a:pt x="13574" y="1216"/>
                    </a:lnTo>
                    <a:lnTo>
                      <a:pt x="12959" y="1173"/>
                    </a:lnTo>
                    <a:lnTo>
                      <a:pt x="12358" y="1130"/>
                    </a:lnTo>
                    <a:lnTo>
                      <a:pt x="11801" y="1073"/>
                    </a:lnTo>
                    <a:lnTo>
                      <a:pt x="11271" y="1001"/>
                    </a:lnTo>
                    <a:lnTo>
                      <a:pt x="10799" y="944"/>
                    </a:lnTo>
                    <a:lnTo>
                      <a:pt x="10385" y="873"/>
                    </a:lnTo>
                    <a:lnTo>
                      <a:pt x="10056" y="816"/>
                    </a:lnTo>
                    <a:lnTo>
                      <a:pt x="9812" y="758"/>
                    </a:lnTo>
                    <a:lnTo>
                      <a:pt x="9655" y="687"/>
                    </a:lnTo>
                    <a:lnTo>
                      <a:pt x="9655" y="687"/>
                    </a:lnTo>
                    <a:lnTo>
                      <a:pt x="9584" y="630"/>
                    </a:lnTo>
                    <a:lnTo>
                      <a:pt x="9512" y="572"/>
                    </a:lnTo>
                    <a:lnTo>
                      <a:pt x="9455" y="501"/>
                    </a:lnTo>
                    <a:lnTo>
                      <a:pt x="9426" y="429"/>
                    </a:lnTo>
                    <a:lnTo>
                      <a:pt x="9369" y="272"/>
                    </a:lnTo>
                    <a:lnTo>
                      <a:pt x="9326" y="143"/>
                    </a:lnTo>
                    <a:lnTo>
                      <a:pt x="9297" y="43"/>
                    </a:lnTo>
                    <a:lnTo>
                      <a:pt x="9269" y="15"/>
                    </a:lnTo>
                    <a:lnTo>
                      <a:pt x="9240" y="0"/>
                    </a:lnTo>
                    <a:lnTo>
                      <a:pt x="9212" y="15"/>
                    </a:lnTo>
                    <a:lnTo>
                      <a:pt x="9154" y="29"/>
                    </a:lnTo>
                    <a:lnTo>
                      <a:pt x="9097" y="86"/>
                    </a:lnTo>
                    <a:lnTo>
                      <a:pt x="9011" y="158"/>
                    </a:lnTo>
                    <a:lnTo>
                      <a:pt x="9011" y="158"/>
                    </a:lnTo>
                    <a:lnTo>
                      <a:pt x="8911" y="243"/>
                    </a:lnTo>
                    <a:lnTo>
                      <a:pt x="8783" y="315"/>
                    </a:lnTo>
                    <a:lnTo>
                      <a:pt x="8611" y="415"/>
                    </a:lnTo>
                    <a:lnTo>
                      <a:pt x="8425" y="501"/>
                    </a:lnTo>
                    <a:lnTo>
                      <a:pt x="8425" y="501"/>
                    </a:lnTo>
                    <a:lnTo>
                      <a:pt x="8067" y="673"/>
                    </a:lnTo>
                    <a:lnTo>
                      <a:pt x="7724" y="858"/>
                    </a:lnTo>
                    <a:lnTo>
                      <a:pt x="7381" y="1059"/>
                    </a:lnTo>
                    <a:lnTo>
                      <a:pt x="7052" y="1273"/>
                    </a:lnTo>
                    <a:lnTo>
                      <a:pt x="6737" y="1502"/>
                    </a:lnTo>
                    <a:lnTo>
                      <a:pt x="6423" y="1745"/>
                    </a:lnTo>
                    <a:lnTo>
                      <a:pt x="6136" y="1988"/>
                    </a:lnTo>
                    <a:lnTo>
                      <a:pt x="5850" y="2260"/>
                    </a:lnTo>
                    <a:lnTo>
                      <a:pt x="5579" y="2532"/>
                    </a:lnTo>
                    <a:lnTo>
                      <a:pt x="5307" y="2818"/>
                    </a:lnTo>
                    <a:lnTo>
                      <a:pt x="5064" y="3118"/>
                    </a:lnTo>
                    <a:lnTo>
                      <a:pt x="4821" y="3433"/>
                    </a:lnTo>
                    <a:lnTo>
                      <a:pt x="4606" y="3748"/>
                    </a:lnTo>
                    <a:lnTo>
                      <a:pt x="4391" y="4091"/>
                    </a:lnTo>
                    <a:lnTo>
                      <a:pt x="4206" y="4434"/>
                    </a:lnTo>
                    <a:lnTo>
                      <a:pt x="4034" y="4778"/>
                    </a:lnTo>
                    <a:lnTo>
                      <a:pt x="0" y="18194"/>
                    </a:lnTo>
                    <a:lnTo>
                      <a:pt x="3505" y="20025"/>
                    </a:lnTo>
                    <a:lnTo>
                      <a:pt x="2675" y="29980"/>
                    </a:lnTo>
                    <a:lnTo>
                      <a:pt x="2675" y="29980"/>
                    </a:lnTo>
                    <a:lnTo>
                      <a:pt x="3047" y="30137"/>
                    </a:lnTo>
                    <a:lnTo>
                      <a:pt x="3519" y="30294"/>
                    </a:lnTo>
                    <a:lnTo>
                      <a:pt x="4148" y="30494"/>
                    </a:lnTo>
                    <a:lnTo>
                      <a:pt x="4935" y="30723"/>
                    </a:lnTo>
                    <a:lnTo>
                      <a:pt x="5393" y="30838"/>
                    </a:lnTo>
                    <a:lnTo>
                      <a:pt x="5879" y="30938"/>
                    </a:lnTo>
                    <a:lnTo>
                      <a:pt x="6408" y="31052"/>
                    </a:lnTo>
                    <a:lnTo>
                      <a:pt x="6966" y="31152"/>
                    </a:lnTo>
                    <a:lnTo>
                      <a:pt x="7552" y="31253"/>
                    </a:lnTo>
                    <a:lnTo>
                      <a:pt x="8182" y="31338"/>
                    </a:lnTo>
                    <a:lnTo>
                      <a:pt x="8825" y="31410"/>
                    </a:lnTo>
                    <a:lnTo>
                      <a:pt x="9512" y="31467"/>
                    </a:lnTo>
                    <a:lnTo>
                      <a:pt x="10227" y="31510"/>
                    </a:lnTo>
                    <a:lnTo>
                      <a:pt x="10971" y="31539"/>
                    </a:lnTo>
                    <a:lnTo>
                      <a:pt x="11743" y="31539"/>
                    </a:lnTo>
                    <a:lnTo>
                      <a:pt x="12530" y="31524"/>
                    </a:lnTo>
                    <a:lnTo>
                      <a:pt x="13345" y="31481"/>
                    </a:lnTo>
                    <a:lnTo>
                      <a:pt x="14189" y="31424"/>
                    </a:lnTo>
                    <a:lnTo>
                      <a:pt x="15047" y="31324"/>
                    </a:lnTo>
                    <a:lnTo>
                      <a:pt x="15934" y="31195"/>
                    </a:lnTo>
                    <a:lnTo>
                      <a:pt x="16835" y="31038"/>
                    </a:lnTo>
                    <a:lnTo>
                      <a:pt x="17751" y="30838"/>
                    </a:lnTo>
                    <a:lnTo>
                      <a:pt x="18680" y="30609"/>
                    </a:lnTo>
                    <a:lnTo>
                      <a:pt x="19167" y="30480"/>
                    </a:lnTo>
                    <a:lnTo>
                      <a:pt x="19639" y="30337"/>
                    </a:lnTo>
                    <a:lnTo>
                      <a:pt x="20125" y="30194"/>
                    </a:lnTo>
                    <a:lnTo>
                      <a:pt x="20611" y="30022"/>
                    </a:lnTo>
                    <a:lnTo>
                      <a:pt x="21098" y="29851"/>
                    </a:lnTo>
                    <a:lnTo>
                      <a:pt x="21584" y="29679"/>
                    </a:lnTo>
                    <a:lnTo>
                      <a:pt x="22385" y="19638"/>
                    </a:lnTo>
                    <a:lnTo>
                      <a:pt x="24101" y="1140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g204fb7e3b45_0_0"/>
              <p:cNvSpPr/>
              <p:nvPr/>
            </p:nvSpPr>
            <p:spPr>
              <a:xfrm>
                <a:off x="5394953" y="3469999"/>
                <a:ext cx="655113" cy="425281"/>
              </a:xfrm>
              <a:custGeom>
                <a:rect b="b" l="l" r="r" t="t"/>
                <a:pathLst>
                  <a:path extrusionOk="0" h="13260" w="20426">
                    <a:moveTo>
                      <a:pt x="20426" y="0"/>
                    </a:moveTo>
                    <a:lnTo>
                      <a:pt x="19897" y="115"/>
                    </a:lnTo>
                    <a:lnTo>
                      <a:pt x="19253" y="243"/>
                    </a:lnTo>
                    <a:lnTo>
                      <a:pt x="18409" y="415"/>
                    </a:lnTo>
                    <a:lnTo>
                      <a:pt x="17379" y="601"/>
                    </a:lnTo>
                    <a:lnTo>
                      <a:pt x="16192" y="787"/>
                    </a:lnTo>
                    <a:lnTo>
                      <a:pt x="14876" y="973"/>
                    </a:lnTo>
                    <a:lnTo>
                      <a:pt x="14175" y="1059"/>
                    </a:lnTo>
                    <a:lnTo>
                      <a:pt x="13460" y="1130"/>
                    </a:lnTo>
                    <a:lnTo>
                      <a:pt x="12717" y="1202"/>
                    </a:lnTo>
                    <a:lnTo>
                      <a:pt x="11958" y="1273"/>
                    </a:lnTo>
                    <a:lnTo>
                      <a:pt x="11186" y="1316"/>
                    </a:lnTo>
                    <a:lnTo>
                      <a:pt x="10414" y="1359"/>
                    </a:lnTo>
                    <a:lnTo>
                      <a:pt x="9627" y="1388"/>
                    </a:lnTo>
                    <a:lnTo>
                      <a:pt x="8840" y="1402"/>
                    </a:lnTo>
                    <a:lnTo>
                      <a:pt x="8039" y="1388"/>
                    </a:lnTo>
                    <a:lnTo>
                      <a:pt x="7267" y="1359"/>
                    </a:lnTo>
                    <a:lnTo>
                      <a:pt x="6480" y="1316"/>
                    </a:lnTo>
                    <a:lnTo>
                      <a:pt x="5722" y="1245"/>
                    </a:lnTo>
                    <a:lnTo>
                      <a:pt x="4964" y="1159"/>
                    </a:lnTo>
                    <a:lnTo>
                      <a:pt x="4220" y="1044"/>
                    </a:lnTo>
                    <a:lnTo>
                      <a:pt x="3505" y="901"/>
                    </a:lnTo>
                    <a:lnTo>
                      <a:pt x="2819" y="730"/>
                    </a:lnTo>
                    <a:lnTo>
                      <a:pt x="2475" y="630"/>
                    </a:lnTo>
                    <a:lnTo>
                      <a:pt x="2146" y="529"/>
                    </a:lnTo>
                    <a:lnTo>
                      <a:pt x="1832" y="415"/>
                    </a:lnTo>
                    <a:lnTo>
                      <a:pt x="1517" y="301"/>
                    </a:lnTo>
                    <a:lnTo>
                      <a:pt x="1403" y="715"/>
                    </a:lnTo>
                    <a:lnTo>
                      <a:pt x="1131" y="1817"/>
                    </a:lnTo>
                    <a:lnTo>
                      <a:pt x="959" y="2575"/>
                    </a:lnTo>
                    <a:lnTo>
                      <a:pt x="773" y="3419"/>
                    </a:lnTo>
                    <a:lnTo>
                      <a:pt x="587" y="4334"/>
                    </a:lnTo>
                    <a:lnTo>
                      <a:pt x="401" y="5292"/>
                    </a:lnTo>
                    <a:lnTo>
                      <a:pt x="244" y="6265"/>
                    </a:lnTo>
                    <a:lnTo>
                      <a:pt x="130" y="7252"/>
                    </a:lnTo>
                    <a:lnTo>
                      <a:pt x="72" y="7724"/>
                    </a:lnTo>
                    <a:lnTo>
                      <a:pt x="44" y="8196"/>
                    </a:lnTo>
                    <a:lnTo>
                      <a:pt x="15" y="8639"/>
                    </a:lnTo>
                    <a:lnTo>
                      <a:pt x="1" y="9083"/>
                    </a:lnTo>
                    <a:lnTo>
                      <a:pt x="1" y="9497"/>
                    </a:lnTo>
                    <a:lnTo>
                      <a:pt x="30" y="9884"/>
                    </a:lnTo>
                    <a:lnTo>
                      <a:pt x="58" y="10241"/>
                    </a:lnTo>
                    <a:lnTo>
                      <a:pt x="115" y="10570"/>
                    </a:lnTo>
                    <a:lnTo>
                      <a:pt x="201" y="10871"/>
                    </a:lnTo>
                    <a:lnTo>
                      <a:pt x="244" y="11014"/>
                    </a:lnTo>
                    <a:lnTo>
                      <a:pt x="301" y="11142"/>
                    </a:lnTo>
                    <a:lnTo>
                      <a:pt x="359" y="11257"/>
                    </a:lnTo>
                    <a:lnTo>
                      <a:pt x="416" y="11357"/>
                    </a:lnTo>
                    <a:lnTo>
                      <a:pt x="487" y="11457"/>
                    </a:lnTo>
                    <a:lnTo>
                      <a:pt x="559" y="11543"/>
                    </a:lnTo>
                    <a:lnTo>
                      <a:pt x="745" y="11700"/>
                    </a:lnTo>
                    <a:lnTo>
                      <a:pt x="945" y="11843"/>
                    </a:lnTo>
                    <a:lnTo>
                      <a:pt x="1202" y="12000"/>
                    </a:lnTo>
                    <a:lnTo>
                      <a:pt x="1474" y="12129"/>
                    </a:lnTo>
                    <a:lnTo>
                      <a:pt x="1789" y="12272"/>
                    </a:lnTo>
                    <a:lnTo>
                      <a:pt x="2132" y="12401"/>
                    </a:lnTo>
                    <a:lnTo>
                      <a:pt x="2490" y="12515"/>
                    </a:lnTo>
                    <a:lnTo>
                      <a:pt x="2876" y="12630"/>
                    </a:lnTo>
                    <a:lnTo>
                      <a:pt x="3276" y="12730"/>
                    </a:lnTo>
                    <a:lnTo>
                      <a:pt x="3705" y="12830"/>
                    </a:lnTo>
                    <a:lnTo>
                      <a:pt x="4149" y="12916"/>
                    </a:lnTo>
                    <a:lnTo>
                      <a:pt x="4607" y="13002"/>
                    </a:lnTo>
                    <a:lnTo>
                      <a:pt x="5064" y="13073"/>
                    </a:lnTo>
                    <a:lnTo>
                      <a:pt x="5536" y="13130"/>
                    </a:lnTo>
                    <a:lnTo>
                      <a:pt x="6008" y="13173"/>
                    </a:lnTo>
                    <a:lnTo>
                      <a:pt x="6495" y="13216"/>
                    </a:lnTo>
                    <a:lnTo>
                      <a:pt x="6981" y="13245"/>
                    </a:lnTo>
                    <a:lnTo>
                      <a:pt x="7467" y="13259"/>
                    </a:lnTo>
                    <a:lnTo>
                      <a:pt x="8411" y="13259"/>
                    </a:lnTo>
                    <a:lnTo>
                      <a:pt x="8883" y="13231"/>
                    </a:lnTo>
                    <a:lnTo>
                      <a:pt x="9341" y="13202"/>
                    </a:lnTo>
                    <a:lnTo>
                      <a:pt x="9770" y="13145"/>
                    </a:lnTo>
                    <a:lnTo>
                      <a:pt x="10199" y="13088"/>
                    </a:lnTo>
                    <a:lnTo>
                      <a:pt x="10614" y="13016"/>
                    </a:lnTo>
                    <a:lnTo>
                      <a:pt x="11000" y="12916"/>
                    </a:lnTo>
                    <a:lnTo>
                      <a:pt x="11372" y="12801"/>
                    </a:lnTo>
                    <a:lnTo>
                      <a:pt x="11715" y="12687"/>
                    </a:lnTo>
                    <a:lnTo>
                      <a:pt x="12030" y="12544"/>
                    </a:lnTo>
                    <a:lnTo>
                      <a:pt x="12316" y="12387"/>
                    </a:lnTo>
                    <a:lnTo>
                      <a:pt x="12573" y="12215"/>
                    </a:lnTo>
                    <a:lnTo>
                      <a:pt x="12688" y="12115"/>
                    </a:lnTo>
                    <a:lnTo>
                      <a:pt x="12788" y="12015"/>
                    </a:lnTo>
                    <a:lnTo>
                      <a:pt x="12988" y="11800"/>
                    </a:lnTo>
                    <a:lnTo>
                      <a:pt x="13160" y="11557"/>
                    </a:lnTo>
                    <a:lnTo>
                      <a:pt x="13332" y="11300"/>
                    </a:lnTo>
                    <a:lnTo>
                      <a:pt x="13489" y="11028"/>
                    </a:lnTo>
                    <a:lnTo>
                      <a:pt x="13632" y="10728"/>
                    </a:lnTo>
                    <a:lnTo>
                      <a:pt x="13775" y="10413"/>
                    </a:lnTo>
                    <a:lnTo>
                      <a:pt x="13889" y="10084"/>
                    </a:lnTo>
                    <a:lnTo>
                      <a:pt x="14004" y="9741"/>
                    </a:lnTo>
                    <a:lnTo>
                      <a:pt x="14104" y="9397"/>
                    </a:lnTo>
                    <a:lnTo>
                      <a:pt x="14204" y="9040"/>
                    </a:lnTo>
                    <a:lnTo>
                      <a:pt x="14276" y="8682"/>
                    </a:lnTo>
                    <a:lnTo>
                      <a:pt x="14361" y="8310"/>
                    </a:lnTo>
                    <a:lnTo>
                      <a:pt x="14476" y="7581"/>
                    </a:lnTo>
                    <a:lnTo>
                      <a:pt x="14576" y="6851"/>
                    </a:lnTo>
                    <a:lnTo>
                      <a:pt x="14647" y="6151"/>
                    </a:lnTo>
                    <a:lnTo>
                      <a:pt x="14705" y="5493"/>
                    </a:lnTo>
                    <a:lnTo>
                      <a:pt x="14733" y="4892"/>
                    </a:lnTo>
                    <a:lnTo>
                      <a:pt x="14748" y="4363"/>
                    </a:lnTo>
                    <a:lnTo>
                      <a:pt x="14762" y="3590"/>
                    </a:lnTo>
                    <a:lnTo>
                      <a:pt x="14748" y="3319"/>
                    </a:lnTo>
                    <a:lnTo>
                      <a:pt x="20426" y="1874"/>
                    </a:lnTo>
                    <a:lnTo>
                      <a:pt x="2042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g204fb7e3b45_0_0"/>
              <p:cNvSpPr/>
              <p:nvPr/>
            </p:nvSpPr>
            <p:spPr>
              <a:xfrm>
                <a:off x="5394953" y="3469999"/>
                <a:ext cx="655113" cy="425281"/>
              </a:xfrm>
              <a:custGeom>
                <a:rect b="b" l="l" r="r" t="t"/>
                <a:pathLst>
                  <a:path extrusionOk="0" fill="none" h="13260" w="20426">
                    <a:moveTo>
                      <a:pt x="1517" y="301"/>
                    </a:moveTo>
                    <a:lnTo>
                      <a:pt x="1517" y="301"/>
                    </a:lnTo>
                    <a:lnTo>
                      <a:pt x="1403" y="715"/>
                    </a:lnTo>
                    <a:lnTo>
                      <a:pt x="1131" y="1817"/>
                    </a:lnTo>
                    <a:lnTo>
                      <a:pt x="959" y="2575"/>
                    </a:lnTo>
                    <a:lnTo>
                      <a:pt x="773" y="3419"/>
                    </a:lnTo>
                    <a:lnTo>
                      <a:pt x="587" y="4334"/>
                    </a:lnTo>
                    <a:lnTo>
                      <a:pt x="401" y="5292"/>
                    </a:lnTo>
                    <a:lnTo>
                      <a:pt x="244" y="6265"/>
                    </a:lnTo>
                    <a:lnTo>
                      <a:pt x="130" y="7252"/>
                    </a:lnTo>
                    <a:lnTo>
                      <a:pt x="72" y="7724"/>
                    </a:lnTo>
                    <a:lnTo>
                      <a:pt x="44" y="8196"/>
                    </a:lnTo>
                    <a:lnTo>
                      <a:pt x="15" y="8639"/>
                    </a:lnTo>
                    <a:lnTo>
                      <a:pt x="1" y="9083"/>
                    </a:lnTo>
                    <a:lnTo>
                      <a:pt x="1" y="9497"/>
                    </a:lnTo>
                    <a:lnTo>
                      <a:pt x="30" y="9884"/>
                    </a:lnTo>
                    <a:lnTo>
                      <a:pt x="58" y="10241"/>
                    </a:lnTo>
                    <a:lnTo>
                      <a:pt x="115" y="10570"/>
                    </a:lnTo>
                    <a:lnTo>
                      <a:pt x="201" y="10871"/>
                    </a:lnTo>
                    <a:lnTo>
                      <a:pt x="244" y="11014"/>
                    </a:lnTo>
                    <a:lnTo>
                      <a:pt x="301" y="11142"/>
                    </a:lnTo>
                    <a:lnTo>
                      <a:pt x="359" y="11257"/>
                    </a:lnTo>
                    <a:lnTo>
                      <a:pt x="416" y="11357"/>
                    </a:lnTo>
                    <a:lnTo>
                      <a:pt x="487" y="11457"/>
                    </a:lnTo>
                    <a:lnTo>
                      <a:pt x="559" y="11543"/>
                    </a:lnTo>
                    <a:lnTo>
                      <a:pt x="559" y="11543"/>
                    </a:lnTo>
                    <a:lnTo>
                      <a:pt x="745" y="11700"/>
                    </a:lnTo>
                    <a:lnTo>
                      <a:pt x="945" y="11843"/>
                    </a:lnTo>
                    <a:lnTo>
                      <a:pt x="1202" y="12000"/>
                    </a:lnTo>
                    <a:lnTo>
                      <a:pt x="1474" y="12129"/>
                    </a:lnTo>
                    <a:lnTo>
                      <a:pt x="1789" y="12272"/>
                    </a:lnTo>
                    <a:lnTo>
                      <a:pt x="2132" y="12401"/>
                    </a:lnTo>
                    <a:lnTo>
                      <a:pt x="2490" y="12515"/>
                    </a:lnTo>
                    <a:lnTo>
                      <a:pt x="2876" y="12630"/>
                    </a:lnTo>
                    <a:lnTo>
                      <a:pt x="3276" y="12730"/>
                    </a:lnTo>
                    <a:lnTo>
                      <a:pt x="3705" y="12830"/>
                    </a:lnTo>
                    <a:lnTo>
                      <a:pt x="4149" y="12916"/>
                    </a:lnTo>
                    <a:lnTo>
                      <a:pt x="4607" y="13002"/>
                    </a:lnTo>
                    <a:lnTo>
                      <a:pt x="5064" y="13073"/>
                    </a:lnTo>
                    <a:lnTo>
                      <a:pt x="5536" y="13130"/>
                    </a:lnTo>
                    <a:lnTo>
                      <a:pt x="6008" y="13173"/>
                    </a:lnTo>
                    <a:lnTo>
                      <a:pt x="6495" y="13216"/>
                    </a:lnTo>
                    <a:lnTo>
                      <a:pt x="6981" y="13245"/>
                    </a:lnTo>
                    <a:lnTo>
                      <a:pt x="7467" y="13259"/>
                    </a:lnTo>
                    <a:lnTo>
                      <a:pt x="7939" y="13259"/>
                    </a:lnTo>
                    <a:lnTo>
                      <a:pt x="8411" y="13259"/>
                    </a:lnTo>
                    <a:lnTo>
                      <a:pt x="8883" y="13231"/>
                    </a:lnTo>
                    <a:lnTo>
                      <a:pt x="9341" y="13202"/>
                    </a:lnTo>
                    <a:lnTo>
                      <a:pt x="9770" y="13145"/>
                    </a:lnTo>
                    <a:lnTo>
                      <a:pt x="10199" y="13088"/>
                    </a:lnTo>
                    <a:lnTo>
                      <a:pt x="10614" y="13016"/>
                    </a:lnTo>
                    <a:lnTo>
                      <a:pt x="11000" y="12916"/>
                    </a:lnTo>
                    <a:lnTo>
                      <a:pt x="11372" y="12801"/>
                    </a:lnTo>
                    <a:lnTo>
                      <a:pt x="11715" y="12687"/>
                    </a:lnTo>
                    <a:lnTo>
                      <a:pt x="12030" y="12544"/>
                    </a:lnTo>
                    <a:lnTo>
                      <a:pt x="12316" y="12387"/>
                    </a:lnTo>
                    <a:lnTo>
                      <a:pt x="12573" y="12215"/>
                    </a:lnTo>
                    <a:lnTo>
                      <a:pt x="12688" y="12115"/>
                    </a:lnTo>
                    <a:lnTo>
                      <a:pt x="12788" y="12015"/>
                    </a:lnTo>
                    <a:lnTo>
                      <a:pt x="12788" y="12015"/>
                    </a:lnTo>
                    <a:lnTo>
                      <a:pt x="12988" y="11800"/>
                    </a:lnTo>
                    <a:lnTo>
                      <a:pt x="13160" y="11557"/>
                    </a:lnTo>
                    <a:lnTo>
                      <a:pt x="13332" y="11300"/>
                    </a:lnTo>
                    <a:lnTo>
                      <a:pt x="13489" y="11028"/>
                    </a:lnTo>
                    <a:lnTo>
                      <a:pt x="13632" y="10728"/>
                    </a:lnTo>
                    <a:lnTo>
                      <a:pt x="13775" y="10413"/>
                    </a:lnTo>
                    <a:lnTo>
                      <a:pt x="13889" y="10084"/>
                    </a:lnTo>
                    <a:lnTo>
                      <a:pt x="14004" y="9741"/>
                    </a:lnTo>
                    <a:lnTo>
                      <a:pt x="14104" y="9397"/>
                    </a:lnTo>
                    <a:lnTo>
                      <a:pt x="14204" y="9040"/>
                    </a:lnTo>
                    <a:lnTo>
                      <a:pt x="14276" y="8682"/>
                    </a:lnTo>
                    <a:lnTo>
                      <a:pt x="14361" y="8310"/>
                    </a:lnTo>
                    <a:lnTo>
                      <a:pt x="14476" y="7581"/>
                    </a:lnTo>
                    <a:lnTo>
                      <a:pt x="14576" y="6851"/>
                    </a:lnTo>
                    <a:lnTo>
                      <a:pt x="14647" y="6151"/>
                    </a:lnTo>
                    <a:lnTo>
                      <a:pt x="14705" y="5493"/>
                    </a:lnTo>
                    <a:lnTo>
                      <a:pt x="14733" y="4892"/>
                    </a:lnTo>
                    <a:lnTo>
                      <a:pt x="14748" y="4363"/>
                    </a:lnTo>
                    <a:lnTo>
                      <a:pt x="14762" y="3590"/>
                    </a:lnTo>
                    <a:lnTo>
                      <a:pt x="14748" y="3319"/>
                    </a:lnTo>
                    <a:lnTo>
                      <a:pt x="20426" y="1874"/>
                    </a:lnTo>
                    <a:lnTo>
                      <a:pt x="20426" y="0"/>
                    </a:lnTo>
                    <a:lnTo>
                      <a:pt x="20426" y="0"/>
                    </a:lnTo>
                    <a:lnTo>
                      <a:pt x="19897" y="115"/>
                    </a:lnTo>
                    <a:lnTo>
                      <a:pt x="19253" y="243"/>
                    </a:lnTo>
                    <a:lnTo>
                      <a:pt x="18409" y="415"/>
                    </a:lnTo>
                    <a:lnTo>
                      <a:pt x="17379" y="601"/>
                    </a:lnTo>
                    <a:lnTo>
                      <a:pt x="16192" y="787"/>
                    </a:lnTo>
                    <a:lnTo>
                      <a:pt x="14876" y="973"/>
                    </a:lnTo>
                    <a:lnTo>
                      <a:pt x="14175" y="1059"/>
                    </a:lnTo>
                    <a:lnTo>
                      <a:pt x="13460" y="1130"/>
                    </a:lnTo>
                    <a:lnTo>
                      <a:pt x="12717" y="1202"/>
                    </a:lnTo>
                    <a:lnTo>
                      <a:pt x="11958" y="1273"/>
                    </a:lnTo>
                    <a:lnTo>
                      <a:pt x="11186" y="1316"/>
                    </a:lnTo>
                    <a:lnTo>
                      <a:pt x="10414" y="1359"/>
                    </a:lnTo>
                    <a:lnTo>
                      <a:pt x="9627" y="1388"/>
                    </a:lnTo>
                    <a:lnTo>
                      <a:pt x="8840" y="1402"/>
                    </a:lnTo>
                    <a:lnTo>
                      <a:pt x="8039" y="1388"/>
                    </a:lnTo>
                    <a:lnTo>
                      <a:pt x="7267" y="1359"/>
                    </a:lnTo>
                    <a:lnTo>
                      <a:pt x="6480" y="1316"/>
                    </a:lnTo>
                    <a:lnTo>
                      <a:pt x="5722" y="1245"/>
                    </a:lnTo>
                    <a:lnTo>
                      <a:pt x="4964" y="1159"/>
                    </a:lnTo>
                    <a:lnTo>
                      <a:pt x="4220" y="1044"/>
                    </a:lnTo>
                    <a:lnTo>
                      <a:pt x="3505" y="901"/>
                    </a:lnTo>
                    <a:lnTo>
                      <a:pt x="2819" y="730"/>
                    </a:lnTo>
                    <a:lnTo>
                      <a:pt x="2475" y="630"/>
                    </a:lnTo>
                    <a:lnTo>
                      <a:pt x="2146" y="529"/>
                    </a:lnTo>
                    <a:lnTo>
                      <a:pt x="1832" y="415"/>
                    </a:lnTo>
                    <a:lnTo>
                      <a:pt x="1517" y="30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g204fb7e3b45_0_0"/>
              <p:cNvSpPr/>
              <p:nvPr/>
            </p:nvSpPr>
            <p:spPr>
              <a:xfrm>
                <a:off x="5961494" y="2668146"/>
                <a:ext cx="167932" cy="926222"/>
              </a:xfrm>
              <a:custGeom>
                <a:rect b="b" l="l" r="r" t="t"/>
                <a:pathLst>
                  <a:path extrusionOk="0" h="28879" w="5236">
                    <a:moveTo>
                      <a:pt x="3090" y="0"/>
                    </a:moveTo>
                    <a:lnTo>
                      <a:pt x="2933" y="58"/>
                    </a:lnTo>
                    <a:lnTo>
                      <a:pt x="2761" y="129"/>
                    </a:lnTo>
                    <a:lnTo>
                      <a:pt x="2604" y="244"/>
                    </a:lnTo>
                    <a:lnTo>
                      <a:pt x="2446" y="387"/>
                    </a:lnTo>
                    <a:lnTo>
                      <a:pt x="2275" y="544"/>
                    </a:lnTo>
                    <a:lnTo>
                      <a:pt x="2117" y="730"/>
                    </a:lnTo>
                    <a:lnTo>
                      <a:pt x="1946" y="944"/>
                    </a:lnTo>
                    <a:lnTo>
                      <a:pt x="1788" y="1159"/>
                    </a:lnTo>
                    <a:lnTo>
                      <a:pt x="1631" y="1402"/>
                    </a:lnTo>
                    <a:lnTo>
                      <a:pt x="1474" y="1645"/>
                    </a:lnTo>
                    <a:lnTo>
                      <a:pt x="1173" y="2160"/>
                    </a:lnTo>
                    <a:lnTo>
                      <a:pt x="902" y="2689"/>
                    </a:lnTo>
                    <a:lnTo>
                      <a:pt x="644" y="3190"/>
                    </a:lnTo>
                    <a:lnTo>
                      <a:pt x="430" y="3662"/>
                    </a:lnTo>
                    <a:lnTo>
                      <a:pt x="115" y="4391"/>
                    </a:lnTo>
                    <a:lnTo>
                      <a:pt x="0" y="4663"/>
                    </a:lnTo>
                    <a:lnTo>
                      <a:pt x="1202" y="28878"/>
                    </a:lnTo>
                    <a:lnTo>
                      <a:pt x="4377" y="28764"/>
                    </a:lnTo>
                    <a:lnTo>
                      <a:pt x="4477" y="27777"/>
                    </a:lnTo>
                    <a:lnTo>
                      <a:pt x="4563" y="26618"/>
                    </a:lnTo>
                    <a:lnTo>
                      <a:pt x="4678" y="25102"/>
                    </a:lnTo>
                    <a:lnTo>
                      <a:pt x="4806" y="23300"/>
                    </a:lnTo>
                    <a:lnTo>
                      <a:pt x="4935" y="21240"/>
                    </a:lnTo>
                    <a:lnTo>
                      <a:pt x="5049" y="19009"/>
                    </a:lnTo>
                    <a:lnTo>
                      <a:pt x="5150" y="16663"/>
                    </a:lnTo>
                    <a:lnTo>
                      <a:pt x="5178" y="15462"/>
                    </a:lnTo>
                    <a:lnTo>
                      <a:pt x="5207" y="14246"/>
                    </a:lnTo>
                    <a:lnTo>
                      <a:pt x="5235" y="13031"/>
                    </a:lnTo>
                    <a:lnTo>
                      <a:pt x="5235" y="11829"/>
                    </a:lnTo>
                    <a:lnTo>
                      <a:pt x="5221" y="10642"/>
                    </a:lnTo>
                    <a:lnTo>
                      <a:pt x="5207" y="9469"/>
                    </a:lnTo>
                    <a:lnTo>
                      <a:pt x="5164" y="8325"/>
                    </a:lnTo>
                    <a:lnTo>
                      <a:pt x="5121" y="7223"/>
                    </a:lnTo>
                    <a:lnTo>
                      <a:pt x="5049" y="6165"/>
                    </a:lnTo>
                    <a:lnTo>
                      <a:pt x="4949" y="5164"/>
                    </a:lnTo>
                    <a:lnTo>
                      <a:pt x="4849" y="4206"/>
                    </a:lnTo>
                    <a:lnTo>
                      <a:pt x="4706" y="3333"/>
                    </a:lnTo>
                    <a:lnTo>
                      <a:pt x="4635" y="2918"/>
                    </a:lnTo>
                    <a:lnTo>
                      <a:pt x="4563" y="2518"/>
                    </a:lnTo>
                    <a:lnTo>
                      <a:pt x="4463" y="2146"/>
                    </a:lnTo>
                    <a:lnTo>
                      <a:pt x="4377" y="1788"/>
                    </a:lnTo>
                    <a:lnTo>
                      <a:pt x="4277" y="1459"/>
                    </a:lnTo>
                    <a:lnTo>
                      <a:pt x="4177" y="1159"/>
                    </a:lnTo>
                    <a:lnTo>
                      <a:pt x="4063" y="873"/>
                    </a:lnTo>
                    <a:lnTo>
                      <a:pt x="3934" y="615"/>
                    </a:lnTo>
                    <a:lnTo>
                      <a:pt x="3805" y="387"/>
                    </a:lnTo>
                    <a:lnTo>
                      <a:pt x="3748" y="301"/>
                    </a:lnTo>
                    <a:lnTo>
                      <a:pt x="3676" y="215"/>
                    </a:lnTo>
                    <a:lnTo>
                      <a:pt x="3605" y="158"/>
                    </a:lnTo>
                    <a:lnTo>
                      <a:pt x="3533" y="101"/>
                    </a:lnTo>
                    <a:lnTo>
                      <a:pt x="3462" y="58"/>
                    </a:lnTo>
                    <a:lnTo>
                      <a:pt x="3390" y="29"/>
                    </a:lnTo>
                    <a:lnTo>
                      <a:pt x="3319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g204fb7e3b45_0_0"/>
              <p:cNvSpPr/>
              <p:nvPr/>
            </p:nvSpPr>
            <p:spPr>
              <a:xfrm>
                <a:off x="5602326" y="2534664"/>
                <a:ext cx="20655" cy="12861"/>
              </a:xfrm>
              <a:custGeom>
                <a:rect b="b" l="l" r="r" t="t"/>
                <a:pathLst>
                  <a:path extrusionOk="0" h="401" w="644">
                    <a:moveTo>
                      <a:pt x="572" y="0"/>
                    </a:moveTo>
                    <a:lnTo>
                      <a:pt x="0" y="401"/>
                    </a:lnTo>
                    <a:lnTo>
                      <a:pt x="0" y="401"/>
                    </a:lnTo>
                    <a:lnTo>
                      <a:pt x="315" y="229"/>
                    </a:lnTo>
                    <a:lnTo>
                      <a:pt x="644" y="57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g204fb7e3b45_0_0"/>
              <p:cNvSpPr/>
              <p:nvPr/>
            </p:nvSpPr>
            <p:spPr>
              <a:xfrm>
                <a:off x="5602326" y="2534664"/>
                <a:ext cx="20655" cy="12861"/>
              </a:xfrm>
              <a:custGeom>
                <a:rect b="b" l="l" r="r" t="t"/>
                <a:pathLst>
                  <a:path extrusionOk="0" fill="none" h="401" w="644">
                    <a:moveTo>
                      <a:pt x="572" y="0"/>
                    </a:moveTo>
                    <a:lnTo>
                      <a:pt x="0" y="401"/>
                    </a:lnTo>
                    <a:lnTo>
                      <a:pt x="0" y="401"/>
                    </a:lnTo>
                    <a:lnTo>
                      <a:pt x="315" y="229"/>
                    </a:lnTo>
                    <a:lnTo>
                      <a:pt x="644" y="57"/>
                    </a:lnTo>
                    <a:lnTo>
                      <a:pt x="57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g204fb7e3b45_0_0"/>
              <p:cNvSpPr/>
              <p:nvPr/>
            </p:nvSpPr>
            <p:spPr>
              <a:xfrm>
                <a:off x="5602326" y="2536492"/>
                <a:ext cx="335799" cy="94518"/>
              </a:xfrm>
              <a:custGeom>
                <a:rect b="b" l="l" r="r" t="t"/>
                <a:pathLst>
                  <a:path extrusionOk="0" h="2947" w="10470">
                    <a:moveTo>
                      <a:pt x="644" y="0"/>
                    </a:moveTo>
                    <a:lnTo>
                      <a:pt x="315" y="172"/>
                    </a:lnTo>
                    <a:lnTo>
                      <a:pt x="0" y="344"/>
                    </a:lnTo>
                    <a:lnTo>
                      <a:pt x="3218" y="2832"/>
                    </a:lnTo>
                    <a:lnTo>
                      <a:pt x="4019" y="1903"/>
                    </a:lnTo>
                    <a:lnTo>
                      <a:pt x="4749" y="2947"/>
                    </a:lnTo>
                    <a:lnTo>
                      <a:pt x="4877" y="2933"/>
                    </a:lnTo>
                    <a:lnTo>
                      <a:pt x="5235" y="2904"/>
                    </a:lnTo>
                    <a:lnTo>
                      <a:pt x="5507" y="2861"/>
                    </a:lnTo>
                    <a:lnTo>
                      <a:pt x="5807" y="2818"/>
                    </a:lnTo>
                    <a:lnTo>
                      <a:pt x="6150" y="2747"/>
                    </a:lnTo>
                    <a:lnTo>
                      <a:pt x="6537" y="2646"/>
                    </a:lnTo>
                    <a:lnTo>
                      <a:pt x="6966" y="2532"/>
                    </a:lnTo>
                    <a:lnTo>
                      <a:pt x="7409" y="2389"/>
                    </a:lnTo>
                    <a:lnTo>
                      <a:pt x="7881" y="2217"/>
                    </a:lnTo>
                    <a:lnTo>
                      <a:pt x="8382" y="2003"/>
                    </a:lnTo>
                    <a:lnTo>
                      <a:pt x="8882" y="1760"/>
                    </a:lnTo>
                    <a:lnTo>
                      <a:pt x="9412" y="1474"/>
                    </a:lnTo>
                    <a:lnTo>
                      <a:pt x="9669" y="1316"/>
                    </a:lnTo>
                    <a:lnTo>
                      <a:pt x="9941" y="1159"/>
                    </a:lnTo>
                    <a:lnTo>
                      <a:pt x="10213" y="973"/>
                    </a:lnTo>
                    <a:lnTo>
                      <a:pt x="10470" y="787"/>
                    </a:lnTo>
                    <a:lnTo>
                      <a:pt x="9884" y="601"/>
                    </a:lnTo>
                    <a:lnTo>
                      <a:pt x="9226" y="901"/>
                    </a:lnTo>
                    <a:lnTo>
                      <a:pt x="7709" y="1531"/>
                    </a:lnTo>
                    <a:lnTo>
                      <a:pt x="6866" y="1888"/>
                    </a:lnTo>
                    <a:lnTo>
                      <a:pt x="6079" y="2189"/>
                    </a:lnTo>
                    <a:lnTo>
                      <a:pt x="5450" y="2418"/>
                    </a:lnTo>
                    <a:lnTo>
                      <a:pt x="5235" y="2475"/>
                    </a:lnTo>
                    <a:lnTo>
                      <a:pt x="5078" y="2518"/>
                    </a:lnTo>
                    <a:lnTo>
                      <a:pt x="5035" y="2475"/>
                    </a:lnTo>
                    <a:lnTo>
                      <a:pt x="4978" y="2418"/>
                    </a:lnTo>
                    <a:lnTo>
                      <a:pt x="4834" y="2246"/>
                    </a:lnTo>
                    <a:lnTo>
                      <a:pt x="4677" y="2017"/>
                    </a:lnTo>
                    <a:lnTo>
                      <a:pt x="4506" y="1760"/>
                    </a:lnTo>
                    <a:lnTo>
                      <a:pt x="4219" y="1273"/>
                    </a:lnTo>
                    <a:lnTo>
                      <a:pt x="4091" y="1059"/>
                    </a:lnTo>
                    <a:lnTo>
                      <a:pt x="3147" y="2275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g204fb7e3b45_0_0"/>
              <p:cNvSpPr/>
              <p:nvPr/>
            </p:nvSpPr>
            <p:spPr>
              <a:xfrm>
                <a:off x="5602326" y="2536492"/>
                <a:ext cx="335799" cy="94518"/>
              </a:xfrm>
              <a:custGeom>
                <a:rect b="b" l="l" r="r" t="t"/>
                <a:pathLst>
                  <a:path extrusionOk="0" fill="none" h="2947" w="10470">
                    <a:moveTo>
                      <a:pt x="644" y="0"/>
                    </a:moveTo>
                    <a:lnTo>
                      <a:pt x="644" y="0"/>
                    </a:lnTo>
                    <a:lnTo>
                      <a:pt x="315" y="172"/>
                    </a:lnTo>
                    <a:lnTo>
                      <a:pt x="0" y="344"/>
                    </a:lnTo>
                    <a:lnTo>
                      <a:pt x="3218" y="2832"/>
                    </a:lnTo>
                    <a:lnTo>
                      <a:pt x="4019" y="1903"/>
                    </a:lnTo>
                    <a:lnTo>
                      <a:pt x="4749" y="2947"/>
                    </a:lnTo>
                    <a:lnTo>
                      <a:pt x="4749" y="2947"/>
                    </a:lnTo>
                    <a:lnTo>
                      <a:pt x="4877" y="2933"/>
                    </a:lnTo>
                    <a:lnTo>
                      <a:pt x="5235" y="2904"/>
                    </a:lnTo>
                    <a:lnTo>
                      <a:pt x="5507" y="2861"/>
                    </a:lnTo>
                    <a:lnTo>
                      <a:pt x="5807" y="2818"/>
                    </a:lnTo>
                    <a:lnTo>
                      <a:pt x="6150" y="2747"/>
                    </a:lnTo>
                    <a:lnTo>
                      <a:pt x="6537" y="2646"/>
                    </a:lnTo>
                    <a:lnTo>
                      <a:pt x="6966" y="2532"/>
                    </a:lnTo>
                    <a:lnTo>
                      <a:pt x="7409" y="2389"/>
                    </a:lnTo>
                    <a:lnTo>
                      <a:pt x="7881" y="2217"/>
                    </a:lnTo>
                    <a:lnTo>
                      <a:pt x="8382" y="2003"/>
                    </a:lnTo>
                    <a:lnTo>
                      <a:pt x="8882" y="1760"/>
                    </a:lnTo>
                    <a:lnTo>
                      <a:pt x="9412" y="1474"/>
                    </a:lnTo>
                    <a:lnTo>
                      <a:pt x="9669" y="1316"/>
                    </a:lnTo>
                    <a:lnTo>
                      <a:pt x="9941" y="1159"/>
                    </a:lnTo>
                    <a:lnTo>
                      <a:pt x="10213" y="973"/>
                    </a:lnTo>
                    <a:lnTo>
                      <a:pt x="10470" y="787"/>
                    </a:lnTo>
                    <a:lnTo>
                      <a:pt x="9884" y="601"/>
                    </a:lnTo>
                    <a:lnTo>
                      <a:pt x="9884" y="601"/>
                    </a:lnTo>
                    <a:lnTo>
                      <a:pt x="9884" y="601"/>
                    </a:lnTo>
                    <a:lnTo>
                      <a:pt x="9884" y="601"/>
                    </a:lnTo>
                    <a:lnTo>
                      <a:pt x="9226" y="901"/>
                    </a:lnTo>
                    <a:lnTo>
                      <a:pt x="7709" y="1531"/>
                    </a:lnTo>
                    <a:lnTo>
                      <a:pt x="6866" y="1888"/>
                    </a:lnTo>
                    <a:lnTo>
                      <a:pt x="6079" y="2189"/>
                    </a:lnTo>
                    <a:lnTo>
                      <a:pt x="5450" y="2418"/>
                    </a:lnTo>
                    <a:lnTo>
                      <a:pt x="5235" y="2475"/>
                    </a:lnTo>
                    <a:lnTo>
                      <a:pt x="5078" y="2518"/>
                    </a:lnTo>
                    <a:lnTo>
                      <a:pt x="5078" y="2518"/>
                    </a:lnTo>
                    <a:lnTo>
                      <a:pt x="5035" y="2475"/>
                    </a:lnTo>
                    <a:lnTo>
                      <a:pt x="4978" y="2418"/>
                    </a:lnTo>
                    <a:lnTo>
                      <a:pt x="4834" y="2246"/>
                    </a:lnTo>
                    <a:lnTo>
                      <a:pt x="4677" y="2017"/>
                    </a:lnTo>
                    <a:lnTo>
                      <a:pt x="4506" y="1760"/>
                    </a:lnTo>
                    <a:lnTo>
                      <a:pt x="4219" y="1273"/>
                    </a:lnTo>
                    <a:lnTo>
                      <a:pt x="4091" y="1059"/>
                    </a:lnTo>
                    <a:lnTo>
                      <a:pt x="3147" y="2275"/>
                    </a:lnTo>
                    <a:lnTo>
                      <a:pt x="64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g204fb7e3b45_0_0"/>
              <p:cNvSpPr/>
              <p:nvPr/>
            </p:nvSpPr>
            <p:spPr>
              <a:xfrm>
                <a:off x="5707360" y="2639250"/>
                <a:ext cx="34446" cy="48654"/>
              </a:xfrm>
              <a:custGeom>
                <a:rect b="b" l="l" r="r" t="t"/>
                <a:pathLst>
                  <a:path extrusionOk="0" h="1517" w="1074">
                    <a:moveTo>
                      <a:pt x="558" y="0"/>
                    </a:move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29"/>
                    </a:lnTo>
                    <a:lnTo>
                      <a:pt x="186" y="215"/>
                    </a:lnTo>
                    <a:lnTo>
                      <a:pt x="115" y="315"/>
                    </a:lnTo>
                    <a:lnTo>
                      <a:pt x="58" y="429"/>
                    </a:lnTo>
                    <a:lnTo>
                      <a:pt x="15" y="572"/>
                    </a:lnTo>
                    <a:lnTo>
                      <a:pt x="0" y="715"/>
                    </a:lnTo>
                    <a:lnTo>
                      <a:pt x="0" y="873"/>
                    </a:lnTo>
                    <a:lnTo>
                      <a:pt x="15" y="1016"/>
                    </a:lnTo>
                    <a:lnTo>
                      <a:pt x="58" y="1145"/>
                    </a:lnTo>
                    <a:lnTo>
                      <a:pt x="115" y="1259"/>
                    </a:lnTo>
                    <a:lnTo>
                      <a:pt x="186" y="1359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16"/>
                    </a:lnTo>
                    <a:lnTo>
                      <a:pt x="501" y="1516"/>
                    </a:lnTo>
                    <a:lnTo>
                      <a:pt x="601" y="1502"/>
                    </a:lnTo>
                    <a:lnTo>
                      <a:pt x="701" y="1459"/>
                    </a:lnTo>
                    <a:lnTo>
                      <a:pt x="801" y="1388"/>
                    </a:lnTo>
                    <a:lnTo>
                      <a:pt x="873" y="1302"/>
                    </a:lnTo>
                    <a:lnTo>
                      <a:pt x="944" y="1202"/>
                    </a:lnTo>
                    <a:lnTo>
                      <a:pt x="1002" y="1073"/>
                    </a:lnTo>
                    <a:lnTo>
                      <a:pt x="1045" y="944"/>
                    </a:lnTo>
                    <a:lnTo>
                      <a:pt x="1059" y="801"/>
                    </a:lnTo>
                    <a:lnTo>
                      <a:pt x="1073" y="644"/>
                    </a:lnTo>
                    <a:lnTo>
                      <a:pt x="1045" y="501"/>
                    </a:lnTo>
                    <a:lnTo>
                      <a:pt x="1002" y="372"/>
                    </a:lnTo>
                    <a:lnTo>
                      <a:pt x="944" y="258"/>
                    </a:lnTo>
                    <a:lnTo>
                      <a:pt x="873" y="158"/>
                    </a:lnTo>
                    <a:lnTo>
                      <a:pt x="787" y="72"/>
                    </a:lnTo>
                    <a:lnTo>
                      <a:pt x="701" y="2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g204fb7e3b45_0_0"/>
              <p:cNvSpPr/>
              <p:nvPr/>
            </p:nvSpPr>
            <p:spPr>
              <a:xfrm>
                <a:off x="5707360" y="2639250"/>
                <a:ext cx="34446" cy="48654"/>
              </a:xfrm>
              <a:custGeom>
                <a:rect b="b" l="l" r="r" t="t"/>
                <a:pathLst>
                  <a:path extrusionOk="0" fill="none" h="1517" w="1074">
                    <a:moveTo>
                      <a:pt x="558" y="0"/>
                    </a:moveTo>
                    <a:lnTo>
                      <a:pt x="558" y="0"/>
                    </a:ln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29"/>
                    </a:lnTo>
                    <a:lnTo>
                      <a:pt x="186" y="215"/>
                    </a:lnTo>
                    <a:lnTo>
                      <a:pt x="115" y="315"/>
                    </a:lnTo>
                    <a:lnTo>
                      <a:pt x="58" y="429"/>
                    </a:lnTo>
                    <a:lnTo>
                      <a:pt x="15" y="572"/>
                    </a:lnTo>
                    <a:lnTo>
                      <a:pt x="0" y="715"/>
                    </a:lnTo>
                    <a:lnTo>
                      <a:pt x="0" y="715"/>
                    </a:lnTo>
                    <a:lnTo>
                      <a:pt x="0" y="873"/>
                    </a:lnTo>
                    <a:lnTo>
                      <a:pt x="15" y="1016"/>
                    </a:lnTo>
                    <a:lnTo>
                      <a:pt x="58" y="1145"/>
                    </a:lnTo>
                    <a:lnTo>
                      <a:pt x="115" y="1259"/>
                    </a:lnTo>
                    <a:lnTo>
                      <a:pt x="186" y="1359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16"/>
                    </a:lnTo>
                    <a:lnTo>
                      <a:pt x="472" y="1516"/>
                    </a:lnTo>
                    <a:lnTo>
                      <a:pt x="501" y="1516"/>
                    </a:lnTo>
                    <a:lnTo>
                      <a:pt x="501" y="1516"/>
                    </a:lnTo>
                    <a:lnTo>
                      <a:pt x="601" y="1502"/>
                    </a:lnTo>
                    <a:lnTo>
                      <a:pt x="701" y="1459"/>
                    </a:lnTo>
                    <a:lnTo>
                      <a:pt x="801" y="1388"/>
                    </a:lnTo>
                    <a:lnTo>
                      <a:pt x="873" y="1302"/>
                    </a:lnTo>
                    <a:lnTo>
                      <a:pt x="944" y="1202"/>
                    </a:lnTo>
                    <a:lnTo>
                      <a:pt x="1002" y="1073"/>
                    </a:lnTo>
                    <a:lnTo>
                      <a:pt x="1045" y="944"/>
                    </a:lnTo>
                    <a:lnTo>
                      <a:pt x="1059" y="801"/>
                    </a:lnTo>
                    <a:lnTo>
                      <a:pt x="1059" y="801"/>
                    </a:lnTo>
                    <a:lnTo>
                      <a:pt x="1073" y="644"/>
                    </a:lnTo>
                    <a:lnTo>
                      <a:pt x="1045" y="501"/>
                    </a:lnTo>
                    <a:lnTo>
                      <a:pt x="1002" y="372"/>
                    </a:lnTo>
                    <a:lnTo>
                      <a:pt x="944" y="258"/>
                    </a:lnTo>
                    <a:lnTo>
                      <a:pt x="873" y="158"/>
                    </a:lnTo>
                    <a:lnTo>
                      <a:pt x="787" y="72"/>
                    </a:lnTo>
                    <a:lnTo>
                      <a:pt x="701" y="29"/>
                    </a:lnTo>
                    <a:lnTo>
                      <a:pt x="587" y="0"/>
                    </a:lnTo>
                    <a:lnTo>
                      <a:pt x="587" y="0"/>
                    </a:lnTo>
                    <a:lnTo>
                      <a:pt x="55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g204fb7e3b45_0_0"/>
              <p:cNvSpPr/>
              <p:nvPr/>
            </p:nvSpPr>
            <p:spPr>
              <a:xfrm>
                <a:off x="5689914" y="2898869"/>
                <a:ext cx="34446" cy="48654"/>
              </a:xfrm>
              <a:custGeom>
                <a:rect b="b" l="l" r="r" t="t"/>
                <a:pathLst>
                  <a:path extrusionOk="0" h="1517" w="1074">
                    <a:moveTo>
                      <a:pt x="573" y="1"/>
                    </a:moveTo>
                    <a:lnTo>
                      <a:pt x="459" y="15"/>
                    </a:lnTo>
                    <a:lnTo>
                      <a:pt x="373" y="58"/>
                    </a:lnTo>
                    <a:lnTo>
                      <a:pt x="273" y="130"/>
                    </a:lnTo>
                    <a:lnTo>
                      <a:pt x="201" y="215"/>
                    </a:lnTo>
                    <a:lnTo>
                      <a:pt x="130" y="316"/>
                    </a:lnTo>
                    <a:lnTo>
                      <a:pt x="72" y="444"/>
                    </a:lnTo>
                    <a:lnTo>
                      <a:pt x="30" y="573"/>
                    </a:lnTo>
                    <a:lnTo>
                      <a:pt x="1" y="716"/>
                    </a:lnTo>
                    <a:lnTo>
                      <a:pt x="1" y="873"/>
                    </a:lnTo>
                    <a:lnTo>
                      <a:pt x="30" y="1016"/>
                    </a:lnTo>
                    <a:lnTo>
                      <a:pt x="72" y="1145"/>
                    </a:lnTo>
                    <a:lnTo>
                      <a:pt x="130" y="1260"/>
                    </a:lnTo>
                    <a:lnTo>
                      <a:pt x="201" y="1360"/>
                    </a:lnTo>
                    <a:lnTo>
                      <a:pt x="287" y="1445"/>
                    </a:lnTo>
                    <a:lnTo>
                      <a:pt x="373" y="1488"/>
                    </a:lnTo>
                    <a:lnTo>
                      <a:pt x="487" y="1517"/>
                    </a:lnTo>
                    <a:lnTo>
                      <a:pt x="516" y="1517"/>
                    </a:lnTo>
                    <a:lnTo>
                      <a:pt x="616" y="1503"/>
                    </a:lnTo>
                    <a:lnTo>
                      <a:pt x="716" y="1460"/>
                    </a:lnTo>
                    <a:lnTo>
                      <a:pt x="802" y="1388"/>
                    </a:lnTo>
                    <a:lnTo>
                      <a:pt x="888" y="1302"/>
                    </a:lnTo>
                    <a:lnTo>
                      <a:pt x="959" y="1202"/>
                    </a:lnTo>
                    <a:lnTo>
                      <a:pt x="1016" y="1088"/>
                    </a:lnTo>
                    <a:lnTo>
                      <a:pt x="1045" y="945"/>
                    </a:lnTo>
                    <a:lnTo>
                      <a:pt x="1074" y="802"/>
                    </a:lnTo>
                    <a:lnTo>
                      <a:pt x="1074" y="644"/>
                    </a:lnTo>
                    <a:lnTo>
                      <a:pt x="1059" y="501"/>
                    </a:lnTo>
                    <a:lnTo>
                      <a:pt x="1016" y="373"/>
                    </a:lnTo>
                    <a:lnTo>
                      <a:pt x="959" y="258"/>
                    </a:lnTo>
                    <a:lnTo>
                      <a:pt x="888" y="158"/>
                    </a:lnTo>
                    <a:lnTo>
                      <a:pt x="802" y="87"/>
                    </a:lnTo>
                    <a:lnTo>
                      <a:pt x="702" y="29"/>
                    </a:lnTo>
                    <a:lnTo>
                      <a:pt x="60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g204fb7e3b45_0_0"/>
              <p:cNvSpPr/>
              <p:nvPr/>
            </p:nvSpPr>
            <p:spPr>
              <a:xfrm>
                <a:off x="5689914" y="2898869"/>
                <a:ext cx="34446" cy="48654"/>
              </a:xfrm>
              <a:custGeom>
                <a:rect b="b" l="l" r="r" t="t"/>
                <a:pathLst>
                  <a:path extrusionOk="0" fill="none" h="1517" w="1074">
                    <a:moveTo>
                      <a:pt x="573" y="1"/>
                    </a:moveTo>
                    <a:lnTo>
                      <a:pt x="573" y="1"/>
                    </a:lnTo>
                    <a:lnTo>
                      <a:pt x="459" y="15"/>
                    </a:lnTo>
                    <a:lnTo>
                      <a:pt x="373" y="58"/>
                    </a:lnTo>
                    <a:lnTo>
                      <a:pt x="273" y="130"/>
                    </a:lnTo>
                    <a:lnTo>
                      <a:pt x="201" y="215"/>
                    </a:lnTo>
                    <a:lnTo>
                      <a:pt x="130" y="316"/>
                    </a:lnTo>
                    <a:lnTo>
                      <a:pt x="72" y="444"/>
                    </a:lnTo>
                    <a:lnTo>
                      <a:pt x="30" y="573"/>
                    </a:lnTo>
                    <a:lnTo>
                      <a:pt x="1" y="716"/>
                    </a:lnTo>
                    <a:lnTo>
                      <a:pt x="1" y="716"/>
                    </a:lnTo>
                    <a:lnTo>
                      <a:pt x="1" y="873"/>
                    </a:lnTo>
                    <a:lnTo>
                      <a:pt x="30" y="1016"/>
                    </a:lnTo>
                    <a:lnTo>
                      <a:pt x="72" y="1145"/>
                    </a:lnTo>
                    <a:lnTo>
                      <a:pt x="130" y="1260"/>
                    </a:lnTo>
                    <a:lnTo>
                      <a:pt x="201" y="1360"/>
                    </a:lnTo>
                    <a:lnTo>
                      <a:pt x="287" y="1445"/>
                    </a:lnTo>
                    <a:lnTo>
                      <a:pt x="373" y="1488"/>
                    </a:lnTo>
                    <a:lnTo>
                      <a:pt x="487" y="1517"/>
                    </a:lnTo>
                    <a:lnTo>
                      <a:pt x="487" y="1517"/>
                    </a:lnTo>
                    <a:lnTo>
                      <a:pt x="516" y="1517"/>
                    </a:lnTo>
                    <a:lnTo>
                      <a:pt x="516" y="1517"/>
                    </a:lnTo>
                    <a:lnTo>
                      <a:pt x="616" y="1503"/>
                    </a:lnTo>
                    <a:lnTo>
                      <a:pt x="716" y="1460"/>
                    </a:lnTo>
                    <a:lnTo>
                      <a:pt x="802" y="1388"/>
                    </a:lnTo>
                    <a:lnTo>
                      <a:pt x="888" y="1302"/>
                    </a:lnTo>
                    <a:lnTo>
                      <a:pt x="959" y="1202"/>
                    </a:lnTo>
                    <a:lnTo>
                      <a:pt x="1016" y="1088"/>
                    </a:lnTo>
                    <a:lnTo>
                      <a:pt x="1045" y="945"/>
                    </a:lnTo>
                    <a:lnTo>
                      <a:pt x="1074" y="802"/>
                    </a:lnTo>
                    <a:lnTo>
                      <a:pt x="1074" y="802"/>
                    </a:lnTo>
                    <a:lnTo>
                      <a:pt x="1074" y="644"/>
                    </a:lnTo>
                    <a:lnTo>
                      <a:pt x="1059" y="501"/>
                    </a:lnTo>
                    <a:lnTo>
                      <a:pt x="1016" y="373"/>
                    </a:lnTo>
                    <a:lnTo>
                      <a:pt x="959" y="258"/>
                    </a:lnTo>
                    <a:lnTo>
                      <a:pt x="888" y="158"/>
                    </a:lnTo>
                    <a:lnTo>
                      <a:pt x="802" y="87"/>
                    </a:lnTo>
                    <a:lnTo>
                      <a:pt x="702" y="29"/>
                    </a:lnTo>
                    <a:lnTo>
                      <a:pt x="602" y="1"/>
                    </a:lnTo>
                    <a:lnTo>
                      <a:pt x="602" y="1"/>
                    </a:lnTo>
                    <a:lnTo>
                      <a:pt x="57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g204fb7e3b45_0_0"/>
              <p:cNvSpPr/>
              <p:nvPr/>
            </p:nvSpPr>
            <p:spPr>
              <a:xfrm>
                <a:off x="5666084" y="3212176"/>
                <a:ext cx="34414" cy="48654"/>
              </a:xfrm>
              <a:custGeom>
                <a:rect b="b" l="l" r="r" t="t"/>
                <a:pathLst>
                  <a:path extrusionOk="0" h="1517" w="1073">
                    <a:moveTo>
                      <a:pt x="558" y="1"/>
                    </a:move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30"/>
                    </a:lnTo>
                    <a:lnTo>
                      <a:pt x="186" y="215"/>
                    </a:lnTo>
                    <a:lnTo>
                      <a:pt x="115" y="316"/>
                    </a:lnTo>
                    <a:lnTo>
                      <a:pt x="57" y="430"/>
                    </a:lnTo>
                    <a:lnTo>
                      <a:pt x="29" y="573"/>
                    </a:lnTo>
                    <a:lnTo>
                      <a:pt x="0" y="716"/>
                    </a:lnTo>
                    <a:lnTo>
                      <a:pt x="0" y="873"/>
                    </a:lnTo>
                    <a:lnTo>
                      <a:pt x="14" y="1016"/>
                    </a:lnTo>
                    <a:lnTo>
                      <a:pt x="57" y="1145"/>
                    </a:lnTo>
                    <a:lnTo>
                      <a:pt x="115" y="1260"/>
                    </a:lnTo>
                    <a:lnTo>
                      <a:pt x="186" y="1360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17"/>
                    </a:lnTo>
                    <a:lnTo>
                      <a:pt x="501" y="1517"/>
                    </a:lnTo>
                    <a:lnTo>
                      <a:pt x="615" y="1503"/>
                    </a:lnTo>
                    <a:lnTo>
                      <a:pt x="715" y="1460"/>
                    </a:lnTo>
                    <a:lnTo>
                      <a:pt x="801" y="1388"/>
                    </a:lnTo>
                    <a:lnTo>
                      <a:pt x="887" y="1302"/>
                    </a:lnTo>
                    <a:lnTo>
                      <a:pt x="944" y="1202"/>
                    </a:lnTo>
                    <a:lnTo>
                      <a:pt x="1001" y="1074"/>
                    </a:lnTo>
                    <a:lnTo>
                      <a:pt x="1044" y="945"/>
                    </a:lnTo>
                    <a:lnTo>
                      <a:pt x="1073" y="802"/>
                    </a:lnTo>
                    <a:lnTo>
                      <a:pt x="1073" y="644"/>
                    </a:lnTo>
                    <a:lnTo>
                      <a:pt x="1044" y="501"/>
                    </a:lnTo>
                    <a:lnTo>
                      <a:pt x="1001" y="373"/>
                    </a:lnTo>
                    <a:lnTo>
                      <a:pt x="958" y="258"/>
                    </a:lnTo>
                    <a:lnTo>
                      <a:pt x="887" y="158"/>
                    </a:lnTo>
                    <a:lnTo>
                      <a:pt x="801" y="72"/>
                    </a:lnTo>
                    <a:lnTo>
                      <a:pt x="701" y="29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g204fb7e3b45_0_0"/>
              <p:cNvSpPr/>
              <p:nvPr/>
            </p:nvSpPr>
            <p:spPr>
              <a:xfrm>
                <a:off x="5666084" y="3212176"/>
                <a:ext cx="34414" cy="48654"/>
              </a:xfrm>
              <a:custGeom>
                <a:rect b="b" l="l" r="r" t="t"/>
                <a:pathLst>
                  <a:path extrusionOk="0" fill="none" h="1517" w="1073">
                    <a:moveTo>
                      <a:pt x="558" y="1"/>
                    </a:moveTo>
                    <a:lnTo>
                      <a:pt x="558" y="1"/>
                    </a:ln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30"/>
                    </a:lnTo>
                    <a:lnTo>
                      <a:pt x="186" y="215"/>
                    </a:lnTo>
                    <a:lnTo>
                      <a:pt x="115" y="316"/>
                    </a:lnTo>
                    <a:lnTo>
                      <a:pt x="57" y="430"/>
                    </a:lnTo>
                    <a:lnTo>
                      <a:pt x="29" y="573"/>
                    </a:lnTo>
                    <a:lnTo>
                      <a:pt x="0" y="716"/>
                    </a:lnTo>
                    <a:lnTo>
                      <a:pt x="0" y="716"/>
                    </a:lnTo>
                    <a:lnTo>
                      <a:pt x="0" y="873"/>
                    </a:lnTo>
                    <a:lnTo>
                      <a:pt x="14" y="1016"/>
                    </a:lnTo>
                    <a:lnTo>
                      <a:pt x="57" y="1145"/>
                    </a:lnTo>
                    <a:lnTo>
                      <a:pt x="115" y="1260"/>
                    </a:lnTo>
                    <a:lnTo>
                      <a:pt x="186" y="1360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17"/>
                    </a:lnTo>
                    <a:lnTo>
                      <a:pt x="472" y="1517"/>
                    </a:lnTo>
                    <a:lnTo>
                      <a:pt x="501" y="1517"/>
                    </a:lnTo>
                    <a:lnTo>
                      <a:pt x="501" y="1517"/>
                    </a:lnTo>
                    <a:lnTo>
                      <a:pt x="615" y="1503"/>
                    </a:lnTo>
                    <a:lnTo>
                      <a:pt x="715" y="1460"/>
                    </a:lnTo>
                    <a:lnTo>
                      <a:pt x="801" y="1388"/>
                    </a:lnTo>
                    <a:lnTo>
                      <a:pt x="887" y="1302"/>
                    </a:lnTo>
                    <a:lnTo>
                      <a:pt x="944" y="1202"/>
                    </a:lnTo>
                    <a:lnTo>
                      <a:pt x="1001" y="1074"/>
                    </a:lnTo>
                    <a:lnTo>
                      <a:pt x="1044" y="945"/>
                    </a:lnTo>
                    <a:lnTo>
                      <a:pt x="1073" y="802"/>
                    </a:lnTo>
                    <a:lnTo>
                      <a:pt x="1073" y="802"/>
                    </a:lnTo>
                    <a:lnTo>
                      <a:pt x="1073" y="644"/>
                    </a:lnTo>
                    <a:lnTo>
                      <a:pt x="1044" y="501"/>
                    </a:lnTo>
                    <a:lnTo>
                      <a:pt x="1001" y="373"/>
                    </a:lnTo>
                    <a:lnTo>
                      <a:pt x="958" y="258"/>
                    </a:lnTo>
                    <a:lnTo>
                      <a:pt x="887" y="158"/>
                    </a:lnTo>
                    <a:lnTo>
                      <a:pt x="801" y="72"/>
                    </a:lnTo>
                    <a:lnTo>
                      <a:pt x="701" y="29"/>
                    </a:lnTo>
                    <a:lnTo>
                      <a:pt x="587" y="1"/>
                    </a:lnTo>
                    <a:lnTo>
                      <a:pt x="587" y="1"/>
                    </a:lnTo>
                    <a:lnTo>
                      <a:pt x="55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g204fb7e3b45_0_0"/>
              <p:cNvSpPr/>
              <p:nvPr/>
            </p:nvSpPr>
            <p:spPr>
              <a:xfrm>
                <a:off x="5700946" y="2769524"/>
                <a:ext cx="34414" cy="48205"/>
              </a:xfrm>
              <a:custGeom>
                <a:rect b="b" l="l" r="r" t="t"/>
                <a:pathLst>
                  <a:path extrusionOk="0" h="1503" w="1073">
                    <a:moveTo>
                      <a:pt x="558" y="0"/>
                    </a:move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15"/>
                    </a:lnTo>
                    <a:lnTo>
                      <a:pt x="186" y="201"/>
                    </a:lnTo>
                    <a:lnTo>
                      <a:pt x="115" y="315"/>
                    </a:lnTo>
                    <a:lnTo>
                      <a:pt x="57" y="429"/>
                    </a:lnTo>
                    <a:lnTo>
                      <a:pt x="29" y="572"/>
                    </a:lnTo>
                    <a:lnTo>
                      <a:pt x="0" y="716"/>
                    </a:lnTo>
                    <a:lnTo>
                      <a:pt x="0" y="873"/>
                    </a:lnTo>
                    <a:lnTo>
                      <a:pt x="29" y="1016"/>
                    </a:lnTo>
                    <a:lnTo>
                      <a:pt x="57" y="1145"/>
                    </a:lnTo>
                    <a:lnTo>
                      <a:pt x="115" y="1259"/>
                    </a:lnTo>
                    <a:lnTo>
                      <a:pt x="186" y="1359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02"/>
                    </a:lnTo>
                    <a:lnTo>
                      <a:pt x="501" y="1502"/>
                    </a:lnTo>
                    <a:lnTo>
                      <a:pt x="615" y="1488"/>
                    </a:lnTo>
                    <a:lnTo>
                      <a:pt x="715" y="1459"/>
                    </a:lnTo>
                    <a:lnTo>
                      <a:pt x="801" y="1388"/>
                    </a:lnTo>
                    <a:lnTo>
                      <a:pt x="887" y="1302"/>
                    </a:lnTo>
                    <a:lnTo>
                      <a:pt x="959" y="1202"/>
                    </a:lnTo>
                    <a:lnTo>
                      <a:pt x="1001" y="1073"/>
                    </a:lnTo>
                    <a:lnTo>
                      <a:pt x="1044" y="944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44" y="501"/>
                    </a:lnTo>
                    <a:lnTo>
                      <a:pt x="1016" y="372"/>
                    </a:lnTo>
                    <a:lnTo>
                      <a:pt x="959" y="244"/>
                    </a:lnTo>
                    <a:lnTo>
                      <a:pt x="887" y="158"/>
                    </a:lnTo>
                    <a:lnTo>
                      <a:pt x="801" y="72"/>
                    </a:lnTo>
                    <a:lnTo>
                      <a:pt x="701" y="2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g204fb7e3b45_0_0"/>
              <p:cNvSpPr/>
              <p:nvPr/>
            </p:nvSpPr>
            <p:spPr>
              <a:xfrm>
                <a:off x="5700946" y="2769524"/>
                <a:ext cx="34414" cy="48205"/>
              </a:xfrm>
              <a:custGeom>
                <a:rect b="b" l="l" r="r" t="t"/>
                <a:pathLst>
                  <a:path extrusionOk="0" fill="none" h="1503" w="1073">
                    <a:moveTo>
                      <a:pt x="558" y="0"/>
                    </a:moveTo>
                    <a:lnTo>
                      <a:pt x="558" y="0"/>
                    </a:ln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15"/>
                    </a:lnTo>
                    <a:lnTo>
                      <a:pt x="186" y="201"/>
                    </a:lnTo>
                    <a:lnTo>
                      <a:pt x="115" y="315"/>
                    </a:lnTo>
                    <a:lnTo>
                      <a:pt x="57" y="429"/>
                    </a:lnTo>
                    <a:lnTo>
                      <a:pt x="29" y="572"/>
                    </a:lnTo>
                    <a:lnTo>
                      <a:pt x="0" y="716"/>
                    </a:lnTo>
                    <a:lnTo>
                      <a:pt x="0" y="716"/>
                    </a:lnTo>
                    <a:lnTo>
                      <a:pt x="0" y="873"/>
                    </a:lnTo>
                    <a:lnTo>
                      <a:pt x="29" y="1016"/>
                    </a:lnTo>
                    <a:lnTo>
                      <a:pt x="57" y="1145"/>
                    </a:lnTo>
                    <a:lnTo>
                      <a:pt x="115" y="1259"/>
                    </a:lnTo>
                    <a:lnTo>
                      <a:pt x="186" y="1359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02"/>
                    </a:lnTo>
                    <a:lnTo>
                      <a:pt x="472" y="1502"/>
                    </a:lnTo>
                    <a:lnTo>
                      <a:pt x="501" y="1502"/>
                    </a:lnTo>
                    <a:lnTo>
                      <a:pt x="501" y="1502"/>
                    </a:lnTo>
                    <a:lnTo>
                      <a:pt x="615" y="1488"/>
                    </a:lnTo>
                    <a:lnTo>
                      <a:pt x="715" y="1459"/>
                    </a:lnTo>
                    <a:lnTo>
                      <a:pt x="801" y="1388"/>
                    </a:lnTo>
                    <a:lnTo>
                      <a:pt x="887" y="1302"/>
                    </a:lnTo>
                    <a:lnTo>
                      <a:pt x="959" y="1202"/>
                    </a:lnTo>
                    <a:lnTo>
                      <a:pt x="1001" y="1073"/>
                    </a:lnTo>
                    <a:lnTo>
                      <a:pt x="1044" y="944"/>
                    </a:lnTo>
                    <a:lnTo>
                      <a:pt x="1073" y="801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44" y="501"/>
                    </a:lnTo>
                    <a:lnTo>
                      <a:pt x="1016" y="372"/>
                    </a:lnTo>
                    <a:lnTo>
                      <a:pt x="959" y="244"/>
                    </a:lnTo>
                    <a:lnTo>
                      <a:pt x="887" y="158"/>
                    </a:lnTo>
                    <a:lnTo>
                      <a:pt x="801" y="72"/>
                    </a:lnTo>
                    <a:lnTo>
                      <a:pt x="701" y="29"/>
                    </a:lnTo>
                    <a:lnTo>
                      <a:pt x="587" y="0"/>
                    </a:lnTo>
                    <a:lnTo>
                      <a:pt x="587" y="0"/>
                    </a:lnTo>
                    <a:lnTo>
                      <a:pt x="55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g204fb7e3b45_0_0"/>
              <p:cNvSpPr/>
              <p:nvPr/>
            </p:nvSpPr>
            <p:spPr>
              <a:xfrm>
                <a:off x="5672948" y="3070451"/>
                <a:ext cx="34446" cy="48205"/>
              </a:xfrm>
              <a:custGeom>
                <a:rect b="b" l="l" r="r" t="t"/>
                <a:pathLst>
                  <a:path extrusionOk="0" h="1503" w="1074">
                    <a:moveTo>
                      <a:pt x="559" y="0"/>
                    </a:moveTo>
                    <a:lnTo>
                      <a:pt x="458" y="15"/>
                    </a:lnTo>
                    <a:lnTo>
                      <a:pt x="358" y="57"/>
                    </a:lnTo>
                    <a:lnTo>
                      <a:pt x="272" y="115"/>
                    </a:lnTo>
                    <a:lnTo>
                      <a:pt x="187" y="200"/>
                    </a:lnTo>
                    <a:lnTo>
                      <a:pt x="115" y="315"/>
                    </a:lnTo>
                    <a:lnTo>
                      <a:pt x="58" y="429"/>
                    </a:lnTo>
                    <a:lnTo>
                      <a:pt x="15" y="572"/>
                    </a:lnTo>
                    <a:lnTo>
                      <a:pt x="1" y="715"/>
                    </a:lnTo>
                    <a:lnTo>
                      <a:pt x="1" y="873"/>
                    </a:lnTo>
                    <a:lnTo>
                      <a:pt x="15" y="1016"/>
                    </a:lnTo>
                    <a:lnTo>
                      <a:pt x="58" y="1144"/>
                    </a:lnTo>
                    <a:lnTo>
                      <a:pt x="115" y="1259"/>
                    </a:lnTo>
                    <a:lnTo>
                      <a:pt x="187" y="1359"/>
                    </a:lnTo>
                    <a:lnTo>
                      <a:pt x="272" y="1431"/>
                    </a:lnTo>
                    <a:lnTo>
                      <a:pt x="373" y="1488"/>
                    </a:lnTo>
                    <a:lnTo>
                      <a:pt x="473" y="1502"/>
                    </a:lnTo>
                    <a:lnTo>
                      <a:pt x="501" y="1502"/>
                    </a:lnTo>
                    <a:lnTo>
                      <a:pt x="616" y="1488"/>
                    </a:lnTo>
                    <a:lnTo>
                      <a:pt x="702" y="1459"/>
                    </a:lnTo>
                    <a:lnTo>
                      <a:pt x="802" y="1388"/>
                    </a:lnTo>
                    <a:lnTo>
                      <a:pt x="873" y="1302"/>
                    </a:lnTo>
                    <a:lnTo>
                      <a:pt x="945" y="1202"/>
                    </a:lnTo>
                    <a:lnTo>
                      <a:pt x="1002" y="1073"/>
                    </a:lnTo>
                    <a:lnTo>
                      <a:pt x="1045" y="944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45" y="501"/>
                    </a:lnTo>
                    <a:lnTo>
                      <a:pt x="1002" y="372"/>
                    </a:lnTo>
                    <a:lnTo>
                      <a:pt x="945" y="243"/>
                    </a:lnTo>
                    <a:lnTo>
                      <a:pt x="873" y="158"/>
                    </a:lnTo>
                    <a:lnTo>
                      <a:pt x="787" y="72"/>
                    </a:lnTo>
                    <a:lnTo>
                      <a:pt x="702" y="2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g204fb7e3b45_0_0"/>
              <p:cNvSpPr/>
              <p:nvPr/>
            </p:nvSpPr>
            <p:spPr>
              <a:xfrm>
                <a:off x="5672948" y="3070451"/>
                <a:ext cx="34446" cy="48205"/>
              </a:xfrm>
              <a:custGeom>
                <a:rect b="b" l="l" r="r" t="t"/>
                <a:pathLst>
                  <a:path extrusionOk="0" fill="none" h="1503" w="1074">
                    <a:moveTo>
                      <a:pt x="559" y="0"/>
                    </a:moveTo>
                    <a:lnTo>
                      <a:pt x="559" y="0"/>
                    </a:lnTo>
                    <a:lnTo>
                      <a:pt x="458" y="15"/>
                    </a:lnTo>
                    <a:lnTo>
                      <a:pt x="358" y="57"/>
                    </a:lnTo>
                    <a:lnTo>
                      <a:pt x="272" y="115"/>
                    </a:lnTo>
                    <a:lnTo>
                      <a:pt x="187" y="200"/>
                    </a:lnTo>
                    <a:lnTo>
                      <a:pt x="115" y="315"/>
                    </a:lnTo>
                    <a:lnTo>
                      <a:pt x="58" y="429"/>
                    </a:lnTo>
                    <a:lnTo>
                      <a:pt x="15" y="572"/>
                    </a:lnTo>
                    <a:lnTo>
                      <a:pt x="1" y="715"/>
                    </a:lnTo>
                    <a:lnTo>
                      <a:pt x="1" y="715"/>
                    </a:lnTo>
                    <a:lnTo>
                      <a:pt x="1" y="873"/>
                    </a:lnTo>
                    <a:lnTo>
                      <a:pt x="15" y="1016"/>
                    </a:lnTo>
                    <a:lnTo>
                      <a:pt x="58" y="1144"/>
                    </a:lnTo>
                    <a:lnTo>
                      <a:pt x="115" y="1259"/>
                    </a:lnTo>
                    <a:lnTo>
                      <a:pt x="187" y="1359"/>
                    </a:lnTo>
                    <a:lnTo>
                      <a:pt x="272" y="1431"/>
                    </a:lnTo>
                    <a:lnTo>
                      <a:pt x="373" y="1488"/>
                    </a:lnTo>
                    <a:lnTo>
                      <a:pt x="473" y="1502"/>
                    </a:lnTo>
                    <a:lnTo>
                      <a:pt x="473" y="1502"/>
                    </a:lnTo>
                    <a:lnTo>
                      <a:pt x="501" y="1502"/>
                    </a:lnTo>
                    <a:lnTo>
                      <a:pt x="501" y="1502"/>
                    </a:lnTo>
                    <a:lnTo>
                      <a:pt x="616" y="1488"/>
                    </a:lnTo>
                    <a:lnTo>
                      <a:pt x="702" y="1459"/>
                    </a:lnTo>
                    <a:lnTo>
                      <a:pt x="802" y="1388"/>
                    </a:lnTo>
                    <a:lnTo>
                      <a:pt x="873" y="1302"/>
                    </a:lnTo>
                    <a:lnTo>
                      <a:pt x="945" y="1202"/>
                    </a:lnTo>
                    <a:lnTo>
                      <a:pt x="1002" y="1073"/>
                    </a:lnTo>
                    <a:lnTo>
                      <a:pt x="1045" y="944"/>
                    </a:lnTo>
                    <a:lnTo>
                      <a:pt x="1073" y="801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45" y="501"/>
                    </a:lnTo>
                    <a:lnTo>
                      <a:pt x="1002" y="372"/>
                    </a:lnTo>
                    <a:lnTo>
                      <a:pt x="945" y="243"/>
                    </a:lnTo>
                    <a:lnTo>
                      <a:pt x="873" y="158"/>
                    </a:lnTo>
                    <a:lnTo>
                      <a:pt x="787" y="72"/>
                    </a:lnTo>
                    <a:lnTo>
                      <a:pt x="702" y="29"/>
                    </a:lnTo>
                    <a:lnTo>
                      <a:pt x="587" y="0"/>
                    </a:lnTo>
                    <a:lnTo>
                      <a:pt x="587" y="0"/>
                    </a:lnTo>
                    <a:lnTo>
                      <a:pt x="55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g204fb7e3b45_0_0"/>
              <p:cNvSpPr/>
              <p:nvPr/>
            </p:nvSpPr>
            <p:spPr>
              <a:xfrm>
                <a:off x="5655533" y="3398896"/>
                <a:ext cx="34414" cy="48654"/>
              </a:xfrm>
              <a:custGeom>
                <a:rect b="b" l="l" r="r" t="t"/>
                <a:pathLst>
                  <a:path extrusionOk="0" h="1517" w="1073">
                    <a:moveTo>
                      <a:pt x="572" y="0"/>
                    </a:moveTo>
                    <a:lnTo>
                      <a:pt x="472" y="15"/>
                    </a:lnTo>
                    <a:lnTo>
                      <a:pt x="372" y="57"/>
                    </a:lnTo>
                    <a:lnTo>
                      <a:pt x="272" y="129"/>
                    </a:lnTo>
                    <a:lnTo>
                      <a:pt x="200" y="215"/>
                    </a:lnTo>
                    <a:lnTo>
                      <a:pt x="129" y="315"/>
                    </a:lnTo>
                    <a:lnTo>
                      <a:pt x="72" y="444"/>
                    </a:lnTo>
                    <a:lnTo>
                      <a:pt x="29" y="572"/>
                    </a:lnTo>
                    <a:lnTo>
                      <a:pt x="14" y="715"/>
                    </a:lnTo>
                    <a:lnTo>
                      <a:pt x="0" y="873"/>
                    </a:lnTo>
                    <a:lnTo>
                      <a:pt x="29" y="1016"/>
                    </a:lnTo>
                    <a:lnTo>
                      <a:pt x="72" y="1144"/>
                    </a:lnTo>
                    <a:lnTo>
                      <a:pt x="129" y="1259"/>
                    </a:lnTo>
                    <a:lnTo>
                      <a:pt x="200" y="1359"/>
                    </a:lnTo>
                    <a:lnTo>
                      <a:pt x="286" y="1445"/>
                    </a:lnTo>
                    <a:lnTo>
                      <a:pt x="372" y="1488"/>
                    </a:lnTo>
                    <a:lnTo>
                      <a:pt x="486" y="1516"/>
                    </a:lnTo>
                    <a:lnTo>
                      <a:pt x="515" y="1516"/>
                    </a:lnTo>
                    <a:lnTo>
                      <a:pt x="615" y="1502"/>
                    </a:lnTo>
                    <a:lnTo>
                      <a:pt x="715" y="1459"/>
                    </a:lnTo>
                    <a:lnTo>
                      <a:pt x="801" y="1402"/>
                    </a:lnTo>
                    <a:lnTo>
                      <a:pt x="887" y="1302"/>
                    </a:lnTo>
                    <a:lnTo>
                      <a:pt x="958" y="1202"/>
                    </a:lnTo>
                    <a:lnTo>
                      <a:pt x="1016" y="1087"/>
                    </a:lnTo>
                    <a:lnTo>
                      <a:pt x="1059" y="944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59" y="501"/>
                    </a:lnTo>
                    <a:lnTo>
                      <a:pt x="1016" y="372"/>
                    </a:lnTo>
                    <a:lnTo>
                      <a:pt x="958" y="258"/>
                    </a:lnTo>
                    <a:lnTo>
                      <a:pt x="887" y="158"/>
                    </a:lnTo>
                    <a:lnTo>
                      <a:pt x="801" y="86"/>
                    </a:lnTo>
                    <a:lnTo>
                      <a:pt x="701" y="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g204fb7e3b45_0_0"/>
              <p:cNvSpPr/>
              <p:nvPr/>
            </p:nvSpPr>
            <p:spPr>
              <a:xfrm>
                <a:off x="5655533" y="3398896"/>
                <a:ext cx="34414" cy="48654"/>
              </a:xfrm>
              <a:custGeom>
                <a:rect b="b" l="l" r="r" t="t"/>
                <a:pathLst>
                  <a:path extrusionOk="0" fill="none" h="1517" w="1073">
                    <a:moveTo>
                      <a:pt x="572" y="0"/>
                    </a:moveTo>
                    <a:lnTo>
                      <a:pt x="572" y="0"/>
                    </a:lnTo>
                    <a:lnTo>
                      <a:pt x="472" y="15"/>
                    </a:lnTo>
                    <a:lnTo>
                      <a:pt x="372" y="57"/>
                    </a:lnTo>
                    <a:lnTo>
                      <a:pt x="272" y="129"/>
                    </a:lnTo>
                    <a:lnTo>
                      <a:pt x="200" y="215"/>
                    </a:lnTo>
                    <a:lnTo>
                      <a:pt x="129" y="315"/>
                    </a:lnTo>
                    <a:lnTo>
                      <a:pt x="72" y="444"/>
                    </a:lnTo>
                    <a:lnTo>
                      <a:pt x="29" y="572"/>
                    </a:lnTo>
                    <a:lnTo>
                      <a:pt x="14" y="715"/>
                    </a:lnTo>
                    <a:lnTo>
                      <a:pt x="14" y="715"/>
                    </a:lnTo>
                    <a:lnTo>
                      <a:pt x="0" y="873"/>
                    </a:lnTo>
                    <a:lnTo>
                      <a:pt x="29" y="1016"/>
                    </a:lnTo>
                    <a:lnTo>
                      <a:pt x="72" y="1144"/>
                    </a:lnTo>
                    <a:lnTo>
                      <a:pt x="129" y="1259"/>
                    </a:lnTo>
                    <a:lnTo>
                      <a:pt x="200" y="1359"/>
                    </a:lnTo>
                    <a:lnTo>
                      <a:pt x="286" y="1445"/>
                    </a:lnTo>
                    <a:lnTo>
                      <a:pt x="372" y="1488"/>
                    </a:lnTo>
                    <a:lnTo>
                      <a:pt x="486" y="1516"/>
                    </a:lnTo>
                    <a:lnTo>
                      <a:pt x="486" y="1516"/>
                    </a:lnTo>
                    <a:lnTo>
                      <a:pt x="515" y="1516"/>
                    </a:lnTo>
                    <a:lnTo>
                      <a:pt x="515" y="1516"/>
                    </a:lnTo>
                    <a:lnTo>
                      <a:pt x="615" y="1502"/>
                    </a:lnTo>
                    <a:lnTo>
                      <a:pt x="715" y="1459"/>
                    </a:lnTo>
                    <a:lnTo>
                      <a:pt x="801" y="1402"/>
                    </a:lnTo>
                    <a:lnTo>
                      <a:pt x="887" y="1302"/>
                    </a:lnTo>
                    <a:lnTo>
                      <a:pt x="958" y="1202"/>
                    </a:lnTo>
                    <a:lnTo>
                      <a:pt x="1016" y="1087"/>
                    </a:lnTo>
                    <a:lnTo>
                      <a:pt x="1059" y="944"/>
                    </a:lnTo>
                    <a:lnTo>
                      <a:pt x="1073" y="801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59" y="501"/>
                    </a:lnTo>
                    <a:lnTo>
                      <a:pt x="1016" y="372"/>
                    </a:lnTo>
                    <a:lnTo>
                      <a:pt x="958" y="258"/>
                    </a:lnTo>
                    <a:lnTo>
                      <a:pt x="887" y="158"/>
                    </a:lnTo>
                    <a:lnTo>
                      <a:pt x="801" y="86"/>
                    </a:lnTo>
                    <a:lnTo>
                      <a:pt x="701" y="29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57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g204fb7e3b45_0_0"/>
              <p:cNvSpPr/>
              <p:nvPr/>
            </p:nvSpPr>
            <p:spPr>
              <a:xfrm>
                <a:off x="5439468" y="3146140"/>
                <a:ext cx="30758" cy="14240"/>
              </a:xfrm>
              <a:custGeom>
                <a:rect b="b" l="l" r="r" t="t"/>
                <a:pathLst>
                  <a:path extrusionOk="0" h="444" w="959">
                    <a:moveTo>
                      <a:pt x="100" y="0"/>
                    </a:moveTo>
                    <a:lnTo>
                      <a:pt x="0" y="286"/>
                    </a:lnTo>
                    <a:lnTo>
                      <a:pt x="959" y="444"/>
                    </a:lnTo>
                    <a:lnTo>
                      <a:pt x="959" y="44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g204fb7e3b45_0_0"/>
              <p:cNvSpPr/>
              <p:nvPr/>
            </p:nvSpPr>
            <p:spPr>
              <a:xfrm>
                <a:off x="5439468" y="3146140"/>
                <a:ext cx="30758" cy="14240"/>
              </a:xfrm>
              <a:custGeom>
                <a:rect b="b" l="l" r="r" t="t"/>
                <a:pathLst>
                  <a:path extrusionOk="0" fill="none" h="444" w="959">
                    <a:moveTo>
                      <a:pt x="100" y="0"/>
                    </a:moveTo>
                    <a:lnTo>
                      <a:pt x="0" y="286"/>
                    </a:lnTo>
                    <a:lnTo>
                      <a:pt x="959" y="444"/>
                    </a:lnTo>
                    <a:lnTo>
                      <a:pt x="10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g204fb7e3b45_0_0"/>
              <p:cNvSpPr/>
              <p:nvPr/>
            </p:nvSpPr>
            <p:spPr>
              <a:xfrm>
                <a:off x="5442675" y="2856214"/>
                <a:ext cx="92241" cy="304176"/>
              </a:xfrm>
              <a:custGeom>
                <a:rect b="b" l="l" r="r" t="t"/>
                <a:pathLst>
                  <a:path extrusionOk="0" h="9484" w="2876">
                    <a:moveTo>
                      <a:pt x="2875" y="1"/>
                    </a:moveTo>
                    <a:lnTo>
                      <a:pt x="0" y="9040"/>
                    </a:lnTo>
                    <a:lnTo>
                      <a:pt x="859" y="9484"/>
                    </a:lnTo>
                    <a:lnTo>
                      <a:pt x="2875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g204fb7e3b45_0_0"/>
              <p:cNvSpPr/>
              <p:nvPr/>
            </p:nvSpPr>
            <p:spPr>
              <a:xfrm>
                <a:off x="5442675" y="2856214"/>
                <a:ext cx="92241" cy="304176"/>
              </a:xfrm>
              <a:custGeom>
                <a:rect b="b" l="l" r="r" t="t"/>
                <a:pathLst>
                  <a:path extrusionOk="0" fill="none" h="9484" w="2876">
                    <a:moveTo>
                      <a:pt x="2875" y="1"/>
                    </a:moveTo>
                    <a:lnTo>
                      <a:pt x="0" y="9040"/>
                    </a:lnTo>
                    <a:lnTo>
                      <a:pt x="859" y="9484"/>
                    </a:lnTo>
                    <a:lnTo>
                      <a:pt x="287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g204fb7e3b45_0_0"/>
              <p:cNvSpPr/>
              <p:nvPr/>
            </p:nvSpPr>
            <p:spPr>
              <a:xfrm>
                <a:off x="5953701" y="2842006"/>
                <a:ext cx="30309" cy="646838"/>
              </a:xfrm>
              <a:custGeom>
                <a:rect b="b" l="l" r="r" t="t"/>
                <a:pathLst>
                  <a:path extrusionOk="0" h="20168" w="945">
                    <a:moveTo>
                      <a:pt x="72" y="0"/>
                    </a:moveTo>
                    <a:lnTo>
                      <a:pt x="0" y="20168"/>
                    </a:lnTo>
                    <a:lnTo>
                      <a:pt x="944" y="19996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g204fb7e3b45_0_0"/>
              <p:cNvSpPr/>
              <p:nvPr/>
            </p:nvSpPr>
            <p:spPr>
              <a:xfrm>
                <a:off x="5953701" y="2842006"/>
                <a:ext cx="30309" cy="646838"/>
              </a:xfrm>
              <a:custGeom>
                <a:rect b="b" l="l" r="r" t="t"/>
                <a:pathLst>
                  <a:path extrusionOk="0" fill="none" h="20168" w="945">
                    <a:moveTo>
                      <a:pt x="72" y="0"/>
                    </a:moveTo>
                    <a:lnTo>
                      <a:pt x="72" y="0"/>
                    </a:lnTo>
                    <a:lnTo>
                      <a:pt x="0" y="20168"/>
                    </a:lnTo>
                    <a:lnTo>
                      <a:pt x="944" y="19996"/>
                    </a:lnTo>
                    <a:lnTo>
                      <a:pt x="7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g204fb7e3b45_0_0"/>
              <p:cNvSpPr/>
              <p:nvPr/>
            </p:nvSpPr>
            <p:spPr>
              <a:xfrm>
                <a:off x="5989012" y="3591101"/>
                <a:ext cx="117000" cy="143140"/>
              </a:xfrm>
              <a:custGeom>
                <a:rect b="b" l="l" r="r" t="t"/>
                <a:pathLst>
                  <a:path extrusionOk="0" h="4463" w="3648">
                    <a:moveTo>
                      <a:pt x="3162" y="0"/>
                    </a:moveTo>
                    <a:lnTo>
                      <a:pt x="830" y="100"/>
                    </a:lnTo>
                    <a:lnTo>
                      <a:pt x="673" y="472"/>
                    </a:lnTo>
                    <a:lnTo>
                      <a:pt x="516" y="873"/>
                    </a:lnTo>
                    <a:lnTo>
                      <a:pt x="330" y="1330"/>
                    </a:lnTo>
                    <a:lnTo>
                      <a:pt x="172" y="1802"/>
                    </a:lnTo>
                    <a:lnTo>
                      <a:pt x="44" y="2217"/>
                    </a:lnTo>
                    <a:lnTo>
                      <a:pt x="15" y="2389"/>
                    </a:lnTo>
                    <a:lnTo>
                      <a:pt x="1" y="2532"/>
                    </a:lnTo>
                    <a:lnTo>
                      <a:pt x="1" y="2632"/>
                    </a:lnTo>
                    <a:lnTo>
                      <a:pt x="15" y="2661"/>
                    </a:lnTo>
                    <a:lnTo>
                      <a:pt x="29" y="2689"/>
                    </a:lnTo>
                    <a:lnTo>
                      <a:pt x="86" y="2703"/>
                    </a:lnTo>
                    <a:lnTo>
                      <a:pt x="144" y="2703"/>
                    </a:lnTo>
                    <a:lnTo>
                      <a:pt x="215" y="2675"/>
                    </a:lnTo>
                    <a:lnTo>
                      <a:pt x="272" y="2646"/>
                    </a:lnTo>
                    <a:lnTo>
                      <a:pt x="415" y="2546"/>
                    </a:lnTo>
                    <a:lnTo>
                      <a:pt x="544" y="2417"/>
                    </a:lnTo>
                    <a:lnTo>
                      <a:pt x="673" y="2274"/>
                    </a:lnTo>
                    <a:lnTo>
                      <a:pt x="773" y="2160"/>
                    </a:lnTo>
                    <a:lnTo>
                      <a:pt x="873" y="2031"/>
                    </a:lnTo>
                    <a:lnTo>
                      <a:pt x="873" y="2031"/>
                    </a:lnTo>
                    <a:lnTo>
                      <a:pt x="759" y="2332"/>
                    </a:lnTo>
                    <a:lnTo>
                      <a:pt x="659" y="2646"/>
                    </a:lnTo>
                    <a:lnTo>
                      <a:pt x="558" y="3004"/>
                    </a:lnTo>
                    <a:lnTo>
                      <a:pt x="473" y="3361"/>
                    </a:lnTo>
                    <a:lnTo>
                      <a:pt x="444" y="3547"/>
                    </a:lnTo>
                    <a:lnTo>
                      <a:pt x="415" y="3705"/>
                    </a:lnTo>
                    <a:lnTo>
                      <a:pt x="415" y="3848"/>
                    </a:lnTo>
                    <a:lnTo>
                      <a:pt x="430" y="3962"/>
                    </a:lnTo>
                    <a:lnTo>
                      <a:pt x="458" y="4048"/>
                    </a:lnTo>
                    <a:lnTo>
                      <a:pt x="487" y="4077"/>
                    </a:lnTo>
                    <a:lnTo>
                      <a:pt x="516" y="4091"/>
                    </a:lnTo>
                    <a:lnTo>
                      <a:pt x="558" y="4105"/>
                    </a:lnTo>
                    <a:lnTo>
                      <a:pt x="601" y="4120"/>
                    </a:lnTo>
                    <a:lnTo>
                      <a:pt x="630" y="4105"/>
                    </a:lnTo>
                    <a:lnTo>
                      <a:pt x="673" y="4091"/>
                    </a:lnTo>
                    <a:lnTo>
                      <a:pt x="744" y="4048"/>
                    </a:lnTo>
                    <a:lnTo>
                      <a:pt x="816" y="3962"/>
                    </a:lnTo>
                    <a:lnTo>
                      <a:pt x="887" y="3862"/>
                    </a:lnTo>
                    <a:lnTo>
                      <a:pt x="945" y="3748"/>
                    </a:lnTo>
                    <a:lnTo>
                      <a:pt x="1059" y="3476"/>
                    </a:lnTo>
                    <a:lnTo>
                      <a:pt x="1159" y="3204"/>
                    </a:lnTo>
                    <a:lnTo>
                      <a:pt x="1231" y="2961"/>
                    </a:lnTo>
                    <a:lnTo>
                      <a:pt x="1288" y="2718"/>
                    </a:lnTo>
                    <a:lnTo>
                      <a:pt x="1259" y="2947"/>
                    </a:lnTo>
                    <a:lnTo>
                      <a:pt x="1259" y="3176"/>
                    </a:lnTo>
                    <a:lnTo>
                      <a:pt x="1245" y="3462"/>
                    </a:lnTo>
                    <a:lnTo>
                      <a:pt x="1259" y="3762"/>
                    </a:lnTo>
                    <a:lnTo>
                      <a:pt x="1288" y="4048"/>
                    </a:lnTo>
                    <a:lnTo>
                      <a:pt x="1317" y="4177"/>
                    </a:lnTo>
                    <a:lnTo>
                      <a:pt x="1345" y="4277"/>
                    </a:lnTo>
                    <a:lnTo>
                      <a:pt x="1388" y="4377"/>
                    </a:lnTo>
                    <a:lnTo>
                      <a:pt x="1431" y="4434"/>
                    </a:lnTo>
                    <a:lnTo>
                      <a:pt x="1460" y="4463"/>
                    </a:lnTo>
                    <a:lnTo>
                      <a:pt x="1517" y="4463"/>
                    </a:lnTo>
                    <a:lnTo>
                      <a:pt x="1545" y="4434"/>
                    </a:lnTo>
                    <a:lnTo>
                      <a:pt x="1588" y="4377"/>
                    </a:lnTo>
                    <a:lnTo>
                      <a:pt x="1646" y="4263"/>
                    </a:lnTo>
                    <a:lnTo>
                      <a:pt x="1688" y="4134"/>
                    </a:lnTo>
                    <a:lnTo>
                      <a:pt x="1731" y="3962"/>
                    </a:lnTo>
                    <a:lnTo>
                      <a:pt x="1817" y="3605"/>
                    </a:lnTo>
                    <a:lnTo>
                      <a:pt x="1889" y="3218"/>
                    </a:lnTo>
                    <a:lnTo>
                      <a:pt x="1932" y="2875"/>
                    </a:lnTo>
                    <a:lnTo>
                      <a:pt x="1974" y="2546"/>
                    </a:lnTo>
                    <a:lnTo>
                      <a:pt x="2017" y="2847"/>
                    </a:lnTo>
                    <a:lnTo>
                      <a:pt x="2075" y="3147"/>
                    </a:lnTo>
                    <a:lnTo>
                      <a:pt x="2132" y="3476"/>
                    </a:lnTo>
                    <a:lnTo>
                      <a:pt x="2203" y="3791"/>
                    </a:lnTo>
                    <a:lnTo>
                      <a:pt x="2246" y="3934"/>
                    </a:lnTo>
                    <a:lnTo>
                      <a:pt x="2289" y="4048"/>
                    </a:lnTo>
                    <a:lnTo>
                      <a:pt x="2346" y="4148"/>
                    </a:lnTo>
                    <a:lnTo>
                      <a:pt x="2389" y="4205"/>
                    </a:lnTo>
                    <a:lnTo>
                      <a:pt x="2418" y="4220"/>
                    </a:lnTo>
                    <a:lnTo>
                      <a:pt x="2446" y="4220"/>
                    </a:lnTo>
                    <a:lnTo>
                      <a:pt x="2475" y="4205"/>
                    </a:lnTo>
                    <a:lnTo>
                      <a:pt x="2489" y="4191"/>
                    </a:lnTo>
                    <a:lnTo>
                      <a:pt x="2547" y="4120"/>
                    </a:lnTo>
                    <a:lnTo>
                      <a:pt x="2590" y="4034"/>
                    </a:lnTo>
                    <a:lnTo>
                      <a:pt x="2632" y="3919"/>
                    </a:lnTo>
                    <a:lnTo>
                      <a:pt x="2661" y="3776"/>
                    </a:lnTo>
                    <a:lnTo>
                      <a:pt x="2704" y="3476"/>
                    </a:lnTo>
                    <a:lnTo>
                      <a:pt x="2747" y="3161"/>
                    </a:lnTo>
                    <a:lnTo>
                      <a:pt x="2761" y="2847"/>
                    </a:lnTo>
                    <a:lnTo>
                      <a:pt x="2775" y="2589"/>
                    </a:lnTo>
                    <a:lnTo>
                      <a:pt x="2775" y="2332"/>
                    </a:lnTo>
                    <a:lnTo>
                      <a:pt x="2861" y="2518"/>
                    </a:lnTo>
                    <a:lnTo>
                      <a:pt x="3047" y="2889"/>
                    </a:lnTo>
                    <a:lnTo>
                      <a:pt x="3176" y="3075"/>
                    </a:lnTo>
                    <a:lnTo>
                      <a:pt x="3290" y="3247"/>
                    </a:lnTo>
                    <a:lnTo>
                      <a:pt x="3348" y="3304"/>
                    </a:lnTo>
                    <a:lnTo>
                      <a:pt x="3405" y="3347"/>
                    </a:lnTo>
                    <a:lnTo>
                      <a:pt x="3448" y="3361"/>
                    </a:lnTo>
                    <a:lnTo>
                      <a:pt x="3491" y="3361"/>
                    </a:lnTo>
                    <a:lnTo>
                      <a:pt x="3534" y="3333"/>
                    </a:lnTo>
                    <a:lnTo>
                      <a:pt x="3576" y="3290"/>
                    </a:lnTo>
                    <a:lnTo>
                      <a:pt x="3591" y="3247"/>
                    </a:lnTo>
                    <a:lnTo>
                      <a:pt x="3619" y="3176"/>
                    </a:lnTo>
                    <a:lnTo>
                      <a:pt x="3648" y="3032"/>
                    </a:lnTo>
                    <a:lnTo>
                      <a:pt x="3648" y="2832"/>
                    </a:lnTo>
                    <a:lnTo>
                      <a:pt x="3648" y="2618"/>
                    </a:lnTo>
                    <a:lnTo>
                      <a:pt x="3619" y="2375"/>
                    </a:lnTo>
                    <a:lnTo>
                      <a:pt x="3534" y="1860"/>
                    </a:lnTo>
                    <a:lnTo>
                      <a:pt x="3433" y="1302"/>
                    </a:lnTo>
                    <a:lnTo>
                      <a:pt x="3319" y="787"/>
                    </a:lnTo>
                    <a:lnTo>
                      <a:pt x="3219" y="329"/>
                    </a:lnTo>
                    <a:lnTo>
                      <a:pt x="31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g204fb7e3b45_0_0"/>
              <p:cNvSpPr/>
              <p:nvPr/>
            </p:nvSpPr>
            <p:spPr>
              <a:xfrm>
                <a:off x="5614225" y="2514940"/>
                <a:ext cx="305106" cy="103241"/>
              </a:xfrm>
              <a:custGeom>
                <a:rect b="b" l="l" r="r" t="t"/>
                <a:pathLst>
                  <a:path extrusionOk="0" h="3219" w="9513">
                    <a:moveTo>
                      <a:pt x="988" y="0"/>
                    </a:moveTo>
                    <a:lnTo>
                      <a:pt x="1" y="773"/>
                    </a:lnTo>
                    <a:lnTo>
                      <a:pt x="273" y="1030"/>
                    </a:lnTo>
                    <a:lnTo>
                      <a:pt x="573" y="1316"/>
                    </a:lnTo>
                    <a:lnTo>
                      <a:pt x="945" y="1645"/>
                    </a:lnTo>
                    <a:lnTo>
                      <a:pt x="1388" y="2017"/>
                    </a:lnTo>
                    <a:lnTo>
                      <a:pt x="1846" y="2360"/>
                    </a:lnTo>
                    <a:lnTo>
                      <a:pt x="2089" y="2532"/>
                    </a:lnTo>
                    <a:lnTo>
                      <a:pt x="2318" y="2689"/>
                    </a:lnTo>
                    <a:lnTo>
                      <a:pt x="2547" y="2818"/>
                    </a:lnTo>
                    <a:lnTo>
                      <a:pt x="2776" y="2947"/>
                    </a:lnTo>
                    <a:lnTo>
                      <a:pt x="3334" y="2246"/>
                    </a:lnTo>
                    <a:lnTo>
                      <a:pt x="3620" y="1902"/>
                    </a:lnTo>
                    <a:lnTo>
                      <a:pt x="3705" y="1788"/>
                    </a:lnTo>
                    <a:lnTo>
                      <a:pt x="3720" y="1731"/>
                    </a:lnTo>
                    <a:lnTo>
                      <a:pt x="4564" y="3218"/>
                    </a:lnTo>
                    <a:lnTo>
                      <a:pt x="4678" y="3218"/>
                    </a:lnTo>
                    <a:lnTo>
                      <a:pt x="5021" y="3175"/>
                    </a:lnTo>
                    <a:lnTo>
                      <a:pt x="5536" y="3090"/>
                    </a:lnTo>
                    <a:lnTo>
                      <a:pt x="5837" y="3018"/>
                    </a:lnTo>
                    <a:lnTo>
                      <a:pt x="6180" y="2932"/>
                    </a:lnTo>
                    <a:lnTo>
                      <a:pt x="6552" y="2832"/>
                    </a:lnTo>
                    <a:lnTo>
                      <a:pt x="6952" y="2703"/>
                    </a:lnTo>
                    <a:lnTo>
                      <a:pt x="7353" y="2546"/>
                    </a:lnTo>
                    <a:lnTo>
                      <a:pt x="7782" y="2360"/>
                    </a:lnTo>
                    <a:lnTo>
                      <a:pt x="8211" y="2131"/>
                    </a:lnTo>
                    <a:lnTo>
                      <a:pt x="8654" y="1888"/>
                    </a:lnTo>
                    <a:lnTo>
                      <a:pt x="9083" y="1602"/>
                    </a:lnTo>
                    <a:lnTo>
                      <a:pt x="9298" y="1445"/>
                    </a:lnTo>
                    <a:lnTo>
                      <a:pt x="9513" y="1273"/>
                    </a:lnTo>
                    <a:lnTo>
                      <a:pt x="8411" y="100"/>
                    </a:lnTo>
                    <a:lnTo>
                      <a:pt x="8011" y="272"/>
                    </a:lnTo>
                    <a:lnTo>
                      <a:pt x="7567" y="444"/>
                    </a:lnTo>
                    <a:lnTo>
                      <a:pt x="6995" y="629"/>
                    </a:lnTo>
                    <a:lnTo>
                      <a:pt x="6681" y="730"/>
                    </a:lnTo>
                    <a:lnTo>
                      <a:pt x="6352" y="815"/>
                    </a:lnTo>
                    <a:lnTo>
                      <a:pt x="6008" y="901"/>
                    </a:lnTo>
                    <a:lnTo>
                      <a:pt x="5651" y="958"/>
                    </a:lnTo>
                    <a:lnTo>
                      <a:pt x="5293" y="1016"/>
                    </a:lnTo>
                    <a:lnTo>
                      <a:pt x="4950" y="1059"/>
                    </a:lnTo>
                    <a:lnTo>
                      <a:pt x="4592" y="1073"/>
                    </a:lnTo>
                    <a:lnTo>
                      <a:pt x="4249" y="1059"/>
                    </a:lnTo>
                    <a:lnTo>
                      <a:pt x="3920" y="1016"/>
                    </a:lnTo>
                    <a:lnTo>
                      <a:pt x="3605" y="973"/>
                    </a:lnTo>
                    <a:lnTo>
                      <a:pt x="3291" y="901"/>
                    </a:lnTo>
                    <a:lnTo>
                      <a:pt x="2990" y="830"/>
                    </a:lnTo>
                    <a:lnTo>
                      <a:pt x="2704" y="744"/>
                    </a:lnTo>
                    <a:lnTo>
                      <a:pt x="2432" y="658"/>
                    </a:lnTo>
                    <a:lnTo>
                      <a:pt x="1946" y="472"/>
                    </a:lnTo>
                    <a:lnTo>
                      <a:pt x="1546" y="301"/>
                    </a:lnTo>
                    <a:lnTo>
                      <a:pt x="1245" y="157"/>
                    </a:lnTo>
                    <a:lnTo>
                      <a:pt x="988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9" name="Google Shape;369;g204fb7e3b45_0_0"/>
          <p:cNvSpPr txBox="1"/>
          <p:nvPr>
            <p:ph type="title"/>
          </p:nvPr>
        </p:nvSpPr>
        <p:spPr>
          <a:xfrm>
            <a:off x="6875100" y="4210875"/>
            <a:ext cx="2268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WAITERS</a:t>
            </a:r>
            <a:endParaRPr/>
          </a:p>
        </p:txBody>
      </p:sp>
      <p:sp>
        <p:nvSpPr>
          <p:cNvPr id="370" name="Google Shape;370;g204fb7e3b45_0_0"/>
          <p:cNvSpPr txBox="1"/>
          <p:nvPr/>
        </p:nvSpPr>
        <p:spPr>
          <a:xfrm>
            <a:off x="595900" y="1353025"/>
            <a:ext cx="61074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Extra Condensed"/>
              <a:buAutoNum type="arabicPeriod"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Mengetahui pesanan sudah siap atau belum yang disiapkan oleh bagian dapur melaluli sistem nada dering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Extra Condensed"/>
              <a:buAutoNum type="arabicPeriod"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Mempercepat dan mempermudah dalam pencatatan pesanan pelanggan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04fb7e3b45_0_312"/>
          <p:cNvSpPr/>
          <p:nvPr/>
        </p:nvSpPr>
        <p:spPr>
          <a:xfrm>
            <a:off x="490300" y="1149913"/>
            <a:ext cx="6318600" cy="3612600"/>
          </a:xfrm>
          <a:prstGeom prst="roundRect">
            <a:avLst>
              <a:gd fmla="val 10066" name="adj"/>
            </a:avLst>
          </a:prstGeom>
          <a:solidFill>
            <a:srgbClr val="8A779A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204fb7e3b45_0_31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INTEREST</a:t>
            </a:r>
            <a:endParaRPr/>
          </a:p>
        </p:txBody>
      </p:sp>
      <p:sp>
        <p:nvSpPr>
          <p:cNvPr id="377" name="Google Shape;377;g204fb7e3b45_0_312"/>
          <p:cNvSpPr txBox="1"/>
          <p:nvPr>
            <p:ph type="title"/>
          </p:nvPr>
        </p:nvSpPr>
        <p:spPr>
          <a:xfrm>
            <a:off x="6875100" y="4277375"/>
            <a:ext cx="2268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Koki</a:t>
            </a:r>
            <a:endParaRPr/>
          </a:p>
        </p:txBody>
      </p:sp>
      <p:sp>
        <p:nvSpPr>
          <p:cNvPr id="378" name="Google Shape;378;g204fb7e3b45_0_312"/>
          <p:cNvSpPr txBox="1"/>
          <p:nvPr/>
        </p:nvSpPr>
        <p:spPr>
          <a:xfrm>
            <a:off x="595900" y="1353025"/>
            <a:ext cx="61074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Extra Condensed"/>
              <a:buAutoNum type="arabicPeriod"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Dapat dengan mudah dan cepat menerima pesanan yang dilayangkan oleh waiters dari pelanggan sehingga proses pengolahan pesanan nya akan lebih cepat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79" name="Google Shape;379;g204fb7e3b45_0_312"/>
          <p:cNvGrpSpPr/>
          <p:nvPr/>
        </p:nvGrpSpPr>
        <p:grpSpPr>
          <a:xfrm>
            <a:off x="7976557" y="1338394"/>
            <a:ext cx="1098154" cy="2892904"/>
            <a:chOff x="3050975" y="943997"/>
            <a:chExt cx="1460700" cy="3356816"/>
          </a:xfrm>
        </p:grpSpPr>
        <p:sp>
          <p:nvSpPr>
            <p:cNvPr id="380" name="Google Shape;380;g204fb7e3b45_0_312"/>
            <p:cNvSpPr/>
            <p:nvPr/>
          </p:nvSpPr>
          <p:spPr>
            <a:xfrm>
              <a:off x="3050975" y="4143013"/>
              <a:ext cx="1460700" cy="157800"/>
            </a:xfrm>
            <a:prstGeom prst="ellipse">
              <a:avLst/>
            </a:prstGeom>
            <a:solidFill>
              <a:srgbClr val="666666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1" name="Google Shape;381;g204fb7e3b45_0_312"/>
            <p:cNvGrpSpPr/>
            <p:nvPr/>
          </p:nvGrpSpPr>
          <p:grpSpPr>
            <a:xfrm>
              <a:off x="3233292" y="943997"/>
              <a:ext cx="1096092" cy="3308504"/>
              <a:chOff x="6288825" y="1010725"/>
              <a:chExt cx="984544" cy="2971800"/>
            </a:xfrm>
          </p:grpSpPr>
          <p:sp>
            <p:nvSpPr>
              <p:cNvPr id="382" name="Google Shape;382;g204fb7e3b45_0_312"/>
              <p:cNvSpPr/>
              <p:nvPr/>
            </p:nvSpPr>
            <p:spPr>
              <a:xfrm>
                <a:off x="6515251" y="3804842"/>
                <a:ext cx="270593" cy="177681"/>
              </a:xfrm>
              <a:custGeom>
                <a:rect b="b" l="l" r="r" t="t"/>
                <a:pathLst>
                  <a:path extrusionOk="0" h="9470" w="14422">
                    <a:moveTo>
                      <a:pt x="6571" y="1"/>
                    </a:moveTo>
                    <a:lnTo>
                      <a:pt x="7069" y="4555"/>
                    </a:lnTo>
                    <a:lnTo>
                      <a:pt x="6916" y="4754"/>
                    </a:lnTo>
                    <a:lnTo>
                      <a:pt x="6739" y="4977"/>
                    </a:lnTo>
                    <a:lnTo>
                      <a:pt x="6532" y="5214"/>
                    </a:lnTo>
                    <a:lnTo>
                      <a:pt x="6302" y="5467"/>
                    </a:lnTo>
                    <a:lnTo>
                      <a:pt x="6034" y="5728"/>
                    </a:lnTo>
                    <a:lnTo>
                      <a:pt x="5888" y="5866"/>
                    </a:lnTo>
                    <a:lnTo>
                      <a:pt x="5735" y="6004"/>
                    </a:lnTo>
                    <a:lnTo>
                      <a:pt x="5566" y="6142"/>
                    </a:lnTo>
                    <a:lnTo>
                      <a:pt x="5390" y="6280"/>
                    </a:lnTo>
                    <a:lnTo>
                      <a:pt x="5198" y="6426"/>
                    </a:lnTo>
                    <a:lnTo>
                      <a:pt x="5007" y="6572"/>
                    </a:lnTo>
                    <a:lnTo>
                      <a:pt x="4792" y="6710"/>
                    </a:lnTo>
                    <a:lnTo>
                      <a:pt x="4570" y="6855"/>
                    </a:lnTo>
                    <a:lnTo>
                      <a:pt x="4340" y="7001"/>
                    </a:lnTo>
                    <a:lnTo>
                      <a:pt x="4094" y="7139"/>
                    </a:lnTo>
                    <a:lnTo>
                      <a:pt x="3834" y="7285"/>
                    </a:lnTo>
                    <a:lnTo>
                      <a:pt x="3558" y="7423"/>
                    </a:lnTo>
                    <a:lnTo>
                      <a:pt x="3274" y="7561"/>
                    </a:lnTo>
                    <a:lnTo>
                      <a:pt x="2967" y="7699"/>
                    </a:lnTo>
                    <a:lnTo>
                      <a:pt x="2653" y="7837"/>
                    </a:lnTo>
                    <a:lnTo>
                      <a:pt x="2323" y="7967"/>
                    </a:lnTo>
                    <a:lnTo>
                      <a:pt x="1978" y="8097"/>
                    </a:lnTo>
                    <a:lnTo>
                      <a:pt x="1618" y="8220"/>
                    </a:lnTo>
                    <a:lnTo>
                      <a:pt x="1235" y="8343"/>
                    </a:lnTo>
                    <a:lnTo>
                      <a:pt x="843" y="8465"/>
                    </a:lnTo>
                    <a:lnTo>
                      <a:pt x="429" y="8573"/>
                    </a:lnTo>
                    <a:lnTo>
                      <a:pt x="0" y="8688"/>
                    </a:lnTo>
                    <a:lnTo>
                      <a:pt x="54" y="9470"/>
                    </a:lnTo>
                    <a:lnTo>
                      <a:pt x="13640" y="9470"/>
                    </a:lnTo>
                    <a:lnTo>
                      <a:pt x="13717" y="9454"/>
                    </a:lnTo>
                    <a:lnTo>
                      <a:pt x="13786" y="9439"/>
                    </a:lnTo>
                    <a:lnTo>
                      <a:pt x="13855" y="9416"/>
                    </a:lnTo>
                    <a:lnTo>
                      <a:pt x="13924" y="9393"/>
                    </a:lnTo>
                    <a:lnTo>
                      <a:pt x="13985" y="9355"/>
                    </a:lnTo>
                    <a:lnTo>
                      <a:pt x="14046" y="9316"/>
                    </a:lnTo>
                    <a:lnTo>
                      <a:pt x="14100" y="9270"/>
                    </a:lnTo>
                    <a:lnTo>
                      <a:pt x="14154" y="9224"/>
                    </a:lnTo>
                    <a:lnTo>
                      <a:pt x="14200" y="9171"/>
                    </a:lnTo>
                    <a:lnTo>
                      <a:pt x="14246" y="9109"/>
                    </a:lnTo>
                    <a:lnTo>
                      <a:pt x="14284" y="9048"/>
                    </a:lnTo>
                    <a:lnTo>
                      <a:pt x="14315" y="8987"/>
                    </a:lnTo>
                    <a:lnTo>
                      <a:pt x="14345" y="8910"/>
                    </a:lnTo>
                    <a:lnTo>
                      <a:pt x="14368" y="8841"/>
                    </a:lnTo>
                    <a:lnTo>
                      <a:pt x="14384" y="8764"/>
                    </a:lnTo>
                    <a:lnTo>
                      <a:pt x="14407" y="8573"/>
                    </a:lnTo>
                    <a:lnTo>
                      <a:pt x="14422" y="8366"/>
                    </a:lnTo>
                    <a:lnTo>
                      <a:pt x="14414" y="8120"/>
                    </a:lnTo>
                    <a:lnTo>
                      <a:pt x="14391" y="7860"/>
                    </a:lnTo>
                    <a:lnTo>
                      <a:pt x="14376" y="7714"/>
                    </a:lnTo>
                    <a:lnTo>
                      <a:pt x="14353" y="7561"/>
                    </a:lnTo>
                    <a:lnTo>
                      <a:pt x="14322" y="7407"/>
                    </a:lnTo>
                    <a:lnTo>
                      <a:pt x="14284" y="7239"/>
                    </a:lnTo>
                    <a:lnTo>
                      <a:pt x="14238" y="7070"/>
                    </a:lnTo>
                    <a:lnTo>
                      <a:pt x="14192" y="6886"/>
                    </a:lnTo>
                    <a:lnTo>
                      <a:pt x="14131" y="6702"/>
                    </a:lnTo>
                    <a:lnTo>
                      <a:pt x="14062" y="6510"/>
                    </a:lnTo>
                    <a:lnTo>
                      <a:pt x="14023" y="6411"/>
                    </a:lnTo>
                    <a:lnTo>
                      <a:pt x="13970" y="6303"/>
                    </a:lnTo>
                    <a:lnTo>
                      <a:pt x="13908" y="6196"/>
                    </a:lnTo>
                    <a:lnTo>
                      <a:pt x="13832" y="6081"/>
                    </a:lnTo>
                    <a:lnTo>
                      <a:pt x="13655" y="5836"/>
                    </a:lnTo>
                    <a:lnTo>
                      <a:pt x="13448" y="5582"/>
                    </a:lnTo>
                    <a:lnTo>
                      <a:pt x="13233" y="5322"/>
                    </a:lnTo>
                    <a:lnTo>
                      <a:pt x="13003" y="5069"/>
                    </a:lnTo>
                    <a:lnTo>
                      <a:pt x="12773" y="4831"/>
                    </a:lnTo>
                    <a:lnTo>
                      <a:pt x="12566" y="4616"/>
                    </a:lnTo>
                    <a:lnTo>
                      <a:pt x="12712" y="4110"/>
                    </a:lnTo>
                    <a:lnTo>
                      <a:pt x="12827" y="3689"/>
                    </a:lnTo>
                    <a:lnTo>
                      <a:pt x="12965" y="3160"/>
                    </a:lnTo>
                    <a:lnTo>
                      <a:pt x="13118" y="2531"/>
                    </a:lnTo>
                    <a:lnTo>
                      <a:pt x="13287" y="1787"/>
                    </a:lnTo>
                    <a:lnTo>
                      <a:pt x="13471" y="944"/>
                    </a:lnTo>
                    <a:lnTo>
                      <a:pt x="13655" y="1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g204fb7e3b45_0_312"/>
              <p:cNvSpPr/>
              <p:nvPr/>
            </p:nvSpPr>
            <p:spPr>
              <a:xfrm>
                <a:off x="6508478" y="3892746"/>
                <a:ext cx="274214" cy="89779"/>
              </a:xfrm>
              <a:custGeom>
                <a:rect b="b" l="l" r="r" t="t"/>
                <a:pathLst>
                  <a:path extrusionOk="0" h="4785" w="14615">
                    <a:moveTo>
                      <a:pt x="13096" y="0"/>
                    </a:moveTo>
                    <a:lnTo>
                      <a:pt x="12889" y="161"/>
                    </a:lnTo>
                    <a:lnTo>
                      <a:pt x="12337" y="575"/>
                    </a:lnTo>
                    <a:lnTo>
                      <a:pt x="11540" y="1166"/>
                    </a:lnTo>
                    <a:lnTo>
                      <a:pt x="11080" y="1503"/>
                    </a:lnTo>
                    <a:lnTo>
                      <a:pt x="10589" y="1848"/>
                    </a:lnTo>
                    <a:lnTo>
                      <a:pt x="10083" y="2193"/>
                    </a:lnTo>
                    <a:lnTo>
                      <a:pt x="9577" y="2538"/>
                    </a:lnTo>
                    <a:lnTo>
                      <a:pt x="9079" y="2853"/>
                    </a:lnTo>
                    <a:lnTo>
                      <a:pt x="8596" y="3144"/>
                    </a:lnTo>
                    <a:lnTo>
                      <a:pt x="8366" y="3274"/>
                    </a:lnTo>
                    <a:lnTo>
                      <a:pt x="8151" y="3397"/>
                    </a:lnTo>
                    <a:lnTo>
                      <a:pt x="7944" y="3504"/>
                    </a:lnTo>
                    <a:lnTo>
                      <a:pt x="7745" y="3596"/>
                    </a:lnTo>
                    <a:lnTo>
                      <a:pt x="7568" y="3673"/>
                    </a:lnTo>
                    <a:lnTo>
                      <a:pt x="7399" y="3734"/>
                    </a:lnTo>
                    <a:lnTo>
                      <a:pt x="7254" y="3780"/>
                    </a:lnTo>
                    <a:lnTo>
                      <a:pt x="7123" y="3803"/>
                    </a:lnTo>
                    <a:lnTo>
                      <a:pt x="7001" y="3811"/>
                    </a:lnTo>
                    <a:lnTo>
                      <a:pt x="6740" y="3811"/>
                    </a:lnTo>
                    <a:lnTo>
                      <a:pt x="6610" y="3796"/>
                    </a:lnTo>
                    <a:lnTo>
                      <a:pt x="6479" y="3780"/>
                    </a:lnTo>
                    <a:lnTo>
                      <a:pt x="6341" y="3750"/>
                    </a:lnTo>
                    <a:lnTo>
                      <a:pt x="6203" y="3719"/>
                    </a:lnTo>
                    <a:lnTo>
                      <a:pt x="6065" y="3688"/>
                    </a:lnTo>
                    <a:lnTo>
                      <a:pt x="5789" y="3604"/>
                    </a:lnTo>
                    <a:lnTo>
                      <a:pt x="5513" y="3504"/>
                    </a:lnTo>
                    <a:lnTo>
                      <a:pt x="5245" y="3405"/>
                    </a:lnTo>
                    <a:lnTo>
                      <a:pt x="4984" y="3290"/>
                    </a:lnTo>
                    <a:lnTo>
                      <a:pt x="4747" y="3175"/>
                    </a:lnTo>
                    <a:lnTo>
                      <a:pt x="4524" y="3067"/>
                    </a:lnTo>
                    <a:lnTo>
                      <a:pt x="4149" y="2868"/>
                    </a:lnTo>
                    <a:lnTo>
                      <a:pt x="3903" y="2722"/>
                    </a:lnTo>
                    <a:lnTo>
                      <a:pt x="3819" y="2669"/>
                    </a:lnTo>
                    <a:lnTo>
                      <a:pt x="3581" y="2676"/>
                    </a:lnTo>
                    <a:lnTo>
                      <a:pt x="3305" y="2692"/>
                    </a:lnTo>
                    <a:lnTo>
                      <a:pt x="2960" y="2722"/>
                    </a:lnTo>
                    <a:lnTo>
                      <a:pt x="2546" y="2776"/>
                    </a:lnTo>
                    <a:lnTo>
                      <a:pt x="2324" y="2814"/>
                    </a:lnTo>
                    <a:lnTo>
                      <a:pt x="2086" y="2853"/>
                    </a:lnTo>
                    <a:lnTo>
                      <a:pt x="1849" y="2906"/>
                    </a:lnTo>
                    <a:lnTo>
                      <a:pt x="1603" y="2968"/>
                    </a:lnTo>
                    <a:lnTo>
                      <a:pt x="1350" y="3029"/>
                    </a:lnTo>
                    <a:lnTo>
                      <a:pt x="1105" y="3113"/>
                    </a:lnTo>
                    <a:lnTo>
                      <a:pt x="982" y="3152"/>
                    </a:lnTo>
                    <a:lnTo>
                      <a:pt x="867" y="3205"/>
                    </a:lnTo>
                    <a:lnTo>
                      <a:pt x="767" y="3251"/>
                    </a:lnTo>
                    <a:lnTo>
                      <a:pt x="675" y="3313"/>
                    </a:lnTo>
                    <a:lnTo>
                      <a:pt x="583" y="3366"/>
                    </a:lnTo>
                    <a:lnTo>
                      <a:pt x="507" y="3428"/>
                    </a:lnTo>
                    <a:lnTo>
                      <a:pt x="438" y="3497"/>
                    </a:lnTo>
                    <a:lnTo>
                      <a:pt x="369" y="3558"/>
                    </a:lnTo>
                    <a:lnTo>
                      <a:pt x="307" y="3627"/>
                    </a:lnTo>
                    <a:lnTo>
                      <a:pt x="261" y="3696"/>
                    </a:lnTo>
                    <a:lnTo>
                      <a:pt x="215" y="3765"/>
                    </a:lnTo>
                    <a:lnTo>
                      <a:pt x="169" y="3834"/>
                    </a:lnTo>
                    <a:lnTo>
                      <a:pt x="108" y="3980"/>
                    </a:lnTo>
                    <a:lnTo>
                      <a:pt x="62" y="4118"/>
                    </a:lnTo>
                    <a:lnTo>
                      <a:pt x="24" y="4248"/>
                    </a:lnTo>
                    <a:lnTo>
                      <a:pt x="8" y="4371"/>
                    </a:lnTo>
                    <a:lnTo>
                      <a:pt x="1" y="4486"/>
                    </a:lnTo>
                    <a:lnTo>
                      <a:pt x="1" y="4585"/>
                    </a:lnTo>
                    <a:lnTo>
                      <a:pt x="8" y="4731"/>
                    </a:lnTo>
                    <a:lnTo>
                      <a:pt x="16" y="4785"/>
                    </a:lnTo>
                    <a:lnTo>
                      <a:pt x="13449" y="4785"/>
                    </a:lnTo>
                    <a:lnTo>
                      <a:pt x="13518" y="4777"/>
                    </a:lnTo>
                    <a:lnTo>
                      <a:pt x="13587" y="4762"/>
                    </a:lnTo>
                    <a:lnTo>
                      <a:pt x="13648" y="4746"/>
                    </a:lnTo>
                    <a:lnTo>
                      <a:pt x="13717" y="4723"/>
                    </a:lnTo>
                    <a:lnTo>
                      <a:pt x="13779" y="4700"/>
                    </a:lnTo>
                    <a:lnTo>
                      <a:pt x="13840" y="4670"/>
                    </a:lnTo>
                    <a:lnTo>
                      <a:pt x="13894" y="4639"/>
                    </a:lnTo>
                    <a:lnTo>
                      <a:pt x="14009" y="4555"/>
                    </a:lnTo>
                    <a:lnTo>
                      <a:pt x="14055" y="4516"/>
                    </a:lnTo>
                    <a:lnTo>
                      <a:pt x="14108" y="4463"/>
                    </a:lnTo>
                    <a:lnTo>
                      <a:pt x="14147" y="4417"/>
                    </a:lnTo>
                    <a:lnTo>
                      <a:pt x="14193" y="4355"/>
                    </a:lnTo>
                    <a:lnTo>
                      <a:pt x="14231" y="4302"/>
                    </a:lnTo>
                    <a:lnTo>
                      <a:pt x="14262" y="4240"/>
                    </a:lnTo>
                    <a:lnTo>
                      <a:pt x="14361" y="4026"/>
                    </a:lnTo>
                    <a:lnTo>
                      <a:pt x="14438" y="3819"/>
                    </a:lnTo>
                    <a:lnTo>
                      <a:pt x="14507" y="3619"/>
                    </a:lnTo>
                    <a:lnTo>
                      <a:pt x="14553" y="3412"/>
                    </a:lnTo>
                    <a:lnTo>
                      <a:pt x="14591" y="3221"/>
                    </a:lnTo>
                    <a:lnTo>
                      <a:pt x="14607" y="3021"/>
                    </a:lnTo>
                    <a:lnTo>
                      <a:pt x="14614" y="2837"/>
                    </a:lnTo>
                    <a:lnTo>
                      <a:pt x="14607" y="2653"/>
                    </a:lnTo>
                    <a:lnTo>
                      <a:pt x="14591" y="2469"/>
                    </a:lnTo>
                    <a:lnTo>
                      <a:pt x="14568" y="2301"/>
                    </a:lnTo>
                    <a:lnTo>
                      <a:pt x="14538" y="2132"/>
                    </a:lnTo>
                    <a:lnTo>
                      <a:pt x="14492" y="1963"/>
                    </a:lnTo>
                    <a:lnTo>
                      <a:pt x="14438" y="1810"/>
                    </a:lnTo>
                    <a:lnTo>
                      <a:pt x="14384" y="1657"/>
                    </a:lnTo>
                    <a:lnTo>
                      <a:pt x="14323" y="1511"/>
                    </a:lnTo>
                    <a:lnTo>
                      <a:pt x="14254" y="1373"/>
                    </a:lnTo>
                    <a:lnTo>
                      <a:pt x="14185" y="1235"/>
                    </a:lnTo>
                    <a:lnTo>
                      <a:pt x="14116" y="1112"/>
                    </a:lnTo>
                    <a:lnTo>
                      <a:pt x="14039" y="989"/>
                    </a:lnTo>
                    <a:lnTo>
                      <a:pt x="13970" y="882"/>
                    </a:lnTo>
                    <a:lnTo>
                      <a:pt x="13825" y="683"/>
                    </a:lnTo>
                    <a:lnTo>
                      <a:pt x="13686" y="514"/>
                    </a:lnTo>
                    <a:lnTo>
                      <a:pt x="13564" y="376"/>
                    </a:lnTo>
                    <a:lnTo>
                      <a:pt x="13472" y="276"/>
                    </a:lnTo>
                    <a:lnTo>
                      <a:pt x="13387" y="200"/>
                    </a:lnTo>
                    <a:lnTo>
                      <a:pt x="13364" y="169"/>
                    </a:lnTo>
                    <a:lnTo>
                      <a:pt x="13295" y="100"/>
                    </a:lnTo>
                    <a:lnTo>
                      <a:pt x="13249" y="62"/>
                    </a:lnTo>
                    <a:lnTo>
                      <a:pt x="13203" y="31"/>
                    </a:lnTo>
                    <a:lnTo>
                      <a:pt x="13150" y="8"/>
                    </a:lnTo>
                    <a:lnTo>
                      <a:pt x="130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g204fb7e3b45_0_312"/>
              <p:cNvSpPr/>
              <p:nvPr/>
            </p:nvSpPr>
            <p:spPr>
              <a:xfrm>
                <a:off x="6610039" y="3919652"/>
                <a:ext cx="67639" cy="46475"/>
              </a:xfrm>
              <a:custGeom>
                <a:rect b="b" l="l" r="r" t="t"/>
                <a:pathLst>
                  <a:path extrusionOk="0" h="2477" w="3605">
                    <a:moveTo>
                      <a:pt x="392" y="0"/>
                    </a:moveTo>
                    <a:lnTo>
                      <a:pt x="1" y="361"/>
                    </a:lnTo>
                    <a:lnTo>
                      <a:pt x="3344" y="2477"/>
                    </a:lnTo>
                    <a:lnTo>
                      <a:pt x="3604" y="2055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g204fb7e3b45_0_312"/>
              <p:cNvSpPr/>
              <p:nvPr/>
            </p:nvSpPr>
            <p:spPr>
              <a:xfrm>
                <a:off x="6770590" y="3804842"/>
                <a:ext cx="226445" cy="177681"/>
              </a:xfrm>
              <a:custGeom>
                <a:rect b="b" l="l" r="r" t="t"/>
                <a:pathLst>
                  <a:path extrusionOk="0" h="9470" w="12069">
                    <a:moveTo>
                      <a:pt x="253" y="1"/>
                    </a:moveTo>
                    <a:lnTo>
                      <a:pt x="437" y="944"/>
                    </a:lnTo>
                    <a:lnTo>
                      <a:pt x="621" y="1787"/>
                    </a:lnTo>
                    <a:lnTo>
                      <a:pt x="790" y="2531"/>
                    </a:lnTo>
                    <a:lnTo>
                      <a:pt x="943" y="3160"/>
                    </a:lnTo>
                    <a:lnTo>
                      <a:pt x="1081" y="3689"/>
                    </a:lnTo>
                    <a:lnTo>
                      <a:pt x="1196" y="4110"/>
                    </a:lnTo>
                    <a:lnTo>
                      <a:pt x="1342" y="4616"/>
                    </a:lnTo>
                    <a:lnTo>
                      <a:pt x="989" y="4984"/>
                    </a:lnTo>
                    <a:lnTo>
                      <a:pt x="805" y="5184"/>
                    </a:lnTo>
                    <a:lnTo>
                      <a:pt x="621" y="5391"/>
                    </a:lnTo>
                    <a:lnTo>
                      <a:pt x="445" y="5598"/>
                    </a:lnTo>
                    <a:lnTo>
                      <a:pt x="276" y="5805"/>
                    </a:lnTo>
                    <a:lnTo>
                      <a:pt x="123" y="6012"/>
                    </a:lnTo>
                    <a:lnTo>
                      <a:pt x="0" y="6204"/>
                    </a:lnTo>
                    <a:lnTo>
                      <a:pt x="138" y="6372"/>
                    </a:lnTo>
                    <a:lnTo>
                      <a:pt x="276" y="6549"/>
                    </a:lnTo>
                    <a:lnTo>
                      <a:pt x="430" y="6717"/>
                    </a:lnTo>
                    <a:lnTo>
                      <a:pt x="591" y="6886"/>
                    </a:lnTo>
                    <a:lnTo>
                      <a:pt x="752" y="7047"/>
                    </a:lnTo>
                    <a:lnTo>
                      <a:pt x="920" y="7216"/>
                    </a:lnTo>
                    <a:lnTo>
                      <a:pt x="1265" y="7538"/>
                    </a:lnTo>
                    <a:lnTo>
                      <a:pt x="1618" y="7852"/>
                    </a:lnTo>
                    <a:lnTo>
                      <a:pt x="1963" y="8159"/>
                    </a:lnTo>
                    <a:lnTo>
                      <a:pt x="2300" y="8458"/>
                    </a:lnTo>
                    <a:lnTo>
                      <a:pt x="2622" y="8757"/>
                    </a:lnTo>
                    <a:lnTo>
                      <a:pt x="3006" y="9117"/>
                    </a:lnTo>
                    <a:lnTo>
                      <a:pt x="3389" y="9470"/>
                    </a:lnTo>
                    <a:lnTo>
                      <a:pt x="11409" y="9470"/>
                    </a:lnTo>
                    <a:lnTo>
                      <a:pt x="11478" y="9301"/>
                    </a:lnTo>
                    <a:lnTo>
                      <a:pt x="11554" y="9125"/>
                    </a:lnTo>
                    <a:lnTo>
                      <a:pt x="11715" y="8795"/>
                    </a:lnTo>
                    <a:lnTo>
                      <a:pt x="11884" y="8465"/>
                    </a:lnTo>
                    <a:lnTo>
                      <a:pt x="12068" y="8143"/>
                    </a:lnTo>
                    <a:lnTo>
                      <a:pt x="11761" y="8028"/>
                    </a:lnTo>
                    <a:lnTo>
                      <a:pt x="11470" y="7921"/>
                    </a:lnTo>
                    <a:lnTo>
                      <a:pt x="11194" y="7806"/>
                    </a:lnTo>
                    <a:lnTo>
                      <a:pt x="10926" y="7691"/>
                    </a:lnTo>
                    <a:lnTo>
                      <a:pt x="10665" y="7576"/>
                    </a:lnTo>
                    <a:lnTo>
                      <a:pt x="10420" y="7453"/>
                    </a:lnTo>
                    <a:lnTo>
                      <a:pt x="10182" y="7338"/>
                    </a:lnTo>
                    <a:lnTo>
                      <a:pt x="9952" y="7216"/>
                    </a:lnTo>
                    <a:lnTo>
                      <a:pt x="9737" y="7093"/>
                    </a:lnTo>
                    <a:lnTo>
                      <a:pt x="9530" y="6970"/>
                    </a:lnTo>
                    <a:lnTo>
                      <a:pt x="9331" y="6848"/>
                    </a:lnTo>
                    <a:lnTo>
                      <a:pt x="9139" y="6725"/>
                    </a:lnTo>
                    <a:lnTo>
                      <a:pt x="8955" y="6602"/>
                    </a:lnTo>
                    <a:lnTo>
                      <a:pt x="8787" y="6480"/>
                    </a:lnTo>
                    <a:lnTo>
                      <a:pt x="8465" y="6234"/>
                    </a:lnTo>
                    <a:lnTo>
                      <a:pt x="8173" y="5997"/>
                    </a:lnTo>
                    <a:lnTo>
                      <a:pt x="7913" y="5767"/>
                    </a:lnTo>
                    <a:lnTo>
                      <a:pt x="7675" y="5536"/>
                    </a:lnTo>
                    <a:lnTo>
                      <a:pt x="7468" y="5314"/>
                    </a:lnTo>
                    <a:lnTo>
                      <a:pt x="7276" y="5107"/>
                    </a:lnTo>
                    <a:lnTo>
                      <a:pt x="7115" y="4908"/>
                    </a:lnTo>
                    <a:lnTo>
                      <a:pt x="6970" y="4724"/>
                    </a:lnTo>
                    <a:lnTo>
                      <a:pt x="6839" y="4555"/>
                    </a:lnTo>
                    <a:lnTo>
                      <a:pt x="7338" y="1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g204fb7e3b45_0_312"/>
              <p:cNvSpPr/>
              <p:nvPr/>
            </p:nvSpPr>
            <p:spPr>
              <a:xfrm>
                <a:off x="6757925" y="3892746"/>
                <a:ext cx="274345" cy="89779"/>
              </a:xfrm>
              <a:custGeom>
                <a:rect b="b" l="l" r="r" t="t"/>
                <a:pathLst>
                  <a:path extrusionOk="0" h="4785" w="14622">
                    <a:moveTo>
                      <a:pt x="1526" y="0"/>
                    </a:moveTo>
                    <a:lnTo>
                      <a:pt x="1473" y="8"/>
                    </a:lnTo>
                    <a:lnTo>
                      <a:pt x="1419" y="31"/>
                    </a:lnTo>
                    <a:lnTo>
                      <a:pt x="1365" y="62"/>
                    </a:lnTo>
                    <a:lnTo>
                      <a:pt x="1319" y="100"/>
                    </a:lnTo>
                    <a:lnTo>
                      <a:pt x="1250" y="169"/>
                    </a:lnTo>
                    <a:lnTo>
                      <a:pt x="1227" y="200"/>
                    </a:lnTo>
                    <a:lnTo>
                      <a:pt x="1143" y="276"/>
                    </a:lnTo>
                    <a:lnTo>
                      <a:pt x="1051" y="376"/>
                    </a:lnTo>
                    <a:lnTo>
                      <a:pt x="928" y="514"/>
                    </a:lnTo>
                    <a:lnTo>
                      <a:pt x="790" y="683"/>
                    </a:lnTo>
                    <a:lnTo>
                      <a:pt x="652" y="882"/>
                    </a:lnTo>
                    <a:lnTo>
                      <a:pt x="576" y="989"/>
                    </a:lnTo>
                    <a:lnTo>
                      <a:pt x="499" y="1112"/>
                    </a:lnTo>
                    <a:lnTo>
                      <a:pt x="430" y="1235"/>
                    </a:lnTo>
                    <a:lnTo>
                      <a:pt x="361" y="1373"/>
                    </a:lnTo>
                    <a:lnTo>
                      <a:pt x="292" y="1511"/>
                    </a:lnTo>
                    <a:lnTo>
                      <a:pt x="230" y="1657"/>
                    </a:lnTo>
                    <a:lnTo>
                      <a:pt x="177" y="1810"/>
                    </a:lnTo>
                    <a:lnTo>
                      <a:pt x="123" y="1963"/>
                    </a:lnTo>
                    <a:lnTo>
                      <a:pt x="85" y="2132"/>
                    </a:lnTo>
                    <a:lnTo>
                      <a:pt x="46" y="2301"/>
                    </a:lnTo>
                    <a:lnTo>
                      <a:pt x="23" y="2469"/>
                    </a:lnTo>
                    <a:lnTo>
                      <a:pt x="8" y="2653"/>
                    </a:lnTo>
                    <a:lnTo>
                      <a:pt x="0" y="2837"/>
                    </a:lnTo>
                    <a:lnTo>
                      <a:pt x="8" y="3021"/>
                    </a:lnTo>
                    <a:lnTo>
                      <a:pt x="31" y="3221"/>
                    </a:lnTo>
                    <a:lnTo>
                      <a:pt x="62" y="3412"/>
                    </a:lnTo>
                    <a:lnTo>
                      <a:pt x="108" y="3619"/>
                    </a:lnTo>
                    <a:lnTo>
                      <a:pt x="177" y="3819"/>
                    </a:lnTo>
                    <a:lnTo>
                      <a:pt x="253" y="4026"/>
                    </a:lnTo>
                    <a:lnTo>
                      <a:pt x="353" y="4240"/>
                    </a:lnTo>
                    <a:lnTo>
                      <a:pt x="391" y="4302"/>
                    </a:lnTo>
                    <a:lnTo>
                      <a:pt x="430" y="4355"/>
                    </a:lnTo>
                    <a:lnTo>
                      <a:pt x="468" y="4417"/>
                    </a:lnTo>
                    <a:lnTo>
                      <a:pt x="514" y="4463"/>
                    </a:lnTo>
                    <a:lnTo>
                      <a:pt x="560" y="4516"/>
                    </a:lnTo>
                    <a:lnTo>
                      <a:pt x="614" y="4555"/>
                    </a:lnTo>
                    <a:lnTo>
                      <a:pt x="721" y="4639"/>
                    </a:lnTo>
                    <a:lnTo>
                      <a:pt x="783" y="4670"/>
                    </a:lnTo>
                    <a:lnTo>
                      <a:pt x="836" y="4700"/>
                    </a:lnTo>
                    <a:lnTo>
                      <a:pt x="905" y="4723"/>
                    </a:lnTo>
                    <a:lnTo>
                      <a:pt x="967" y="4746"/>
                    </a:lnTo>
                    <a:lnTo>
                      <a:pt x="1036" y="4762"/>
                    </a:lnTo>
                    <a:lnTo>
                      <a:pt x="1097" y="4777"/>
                    </a:lnTo>
                    <a:lnTo>
                      <a:pt x="1166" y="4785"/>
                    </a:lnTo>
                    <a:lnTo>
                      <a:pt x="14599" y="4785"/>
                    </a:lnTo>
                    <a:lnTo>
                      <a:pt x="14606" y="4731"/>
                    </a:lnTo>
                    <a:lnTo>
                      <a:pt x="14622" y="4585"/>
                    </a:lnTo>
                    <a:lnTo>
                      <a:pt x="14614" y="4486"/>
                    </a:lnTo>
                    <a:lnTo>
                      <a:pt x="14606" y="4371"/>
                    </a:lnTo>
                    <a:lnTo>
                      <a:pt x="14591" y="4248"/>
                    </a:lnTo>
                    <a:lnTo>
                      <a:pt x="14560" y="4118"/>
                    </a:lnTo>
                    <a:lnTo>
                      <a:pt x="14507" y="3980"/>
                    </a:lnTo>
                    <a:lnTo>
                      <a:pt x="14445" y="3834"/>
                    </a:lnTo>
                    <a:lnTo>
                      <a:pt x="14407" y="3765"/>
                    </a:lnTo>
                    <a:lnTo>
                      <a:pt x="14361" y="3696"/>
                    </a:lnTo>
                    <a:lnTo>
                      <a:pt x="14307" y="3627"/>
                    </a:lnTo>
                    <a:lnTo>
                      <a:pt x="14246" y="3558"/>
                    </a:lnTo>
                    <a:lnTo>
                      <a:pt x="14185" y="3497"/>
                    </a:lnTo>
                    <a:lnTo>
                      <a:pt x="14108" y="3428"/>
                    </a:lnTo>
                    <a:lnTo>
                      <a:pt x="14031" y="3366"/>
                    </a:lnTo>
                    <a:lnTo>
                      <a:pt x="13947" y="3313"/>
                    </a:lnTo>
                    <a:lnTo>
                      <a:pt x="13847" y="3251"/>
                    </a:lnTo>
                    <a:lnTo>
                      <a:pt x="13748" y="3205"/>
                    </a:lnTo>
                    <a:lnTo>
                      <a:pt x="13633" y="3152"/>
                    </a:lnTo>
                    <a:lnTo>
                      <a:pt x="13518" y="3113"/>
                    </a:lnTo>
                    <a:lnTo>
                      <a:pt x="13265" y="3029"/>
                    </a:lnTo>
                    <a:lnTo>
                      <a:pt x="13019" y="2968"/>
                    </a:lnTo>
                    <a:lnTo>
                      <a:pt x="12774" y="2906"/>
                    </a:lnTo>
                    <a:lnTo>
                      <a:pt x="12528" y="2853"/>
                    </a:lnTo>
                    <a:lnTo>
                      <a:pt x="12298" y="2814"/>
                    </a:lnTo>
                    <a:lnTo>
                      <a:pt x="12068" y="2776"/>
                    </a:lnTo>
                    <a:lnTo>
                      <a:pt x="11662" y="2722"/>
                    </a:lnTo>
                    <a:lnTo>
                      <a:pt x="11309" y="2692"/>
                    </a:lnTo>
                    <a:lnTo>
                      <a:pt x="11041" y="2676"/>
                    </a:lnTo>
                    <a:lnTo>
                      <a:pt x="10803" y="2669"/>
                    </a:lnTo>
                    <a:lnTo>
                      <a:pt x="10711" y="2722"/>
                    </a:lnTo>
                    <a:lnTo>
                      <a:pt x="10466" y="2868"/>
                    </a:lnTo>
                    <a:lnTo>
                      <a:pt x="10090" y="3067"/>
                    </a:lnTo>
                    <a:lnTo>
                      <a:pt x="9868" y="3175"/>
                    </a:lnTo>
                    <a:lnTo>
                      <a:pt x="9630" y="3290"/>
                    </a:lnTo>
                    <a:lnTo>
                      <a:pt x="9370" y="3405"/>
                    </a:lnTo>
                    <a:lnTo>
                      <a:pt x="9101" y="3504"/>
                    </a:lnTo>
                    <a:lnTo>
                      <a:pt x="8833" y="3604"/>
                    </a:lnTo>
                    <a:lnTo>
                      <a:pt x="8549" y="3688"/>
                    </a:lnTo>
                    <a:lnTo>
                      <a:pt x="8411" y="3719"/>
                    </a:lnTo>
                    <a:lnTo>
                      <a:pt x="8273" y="3750"/>
                    </a:lnTo>
                    <a:lnTo>
                      <a:pt x="8143" y="3780"/>
                    </a:lnTo>
                    <a:lnTo>
                      <a:pt x="8005" y="3796"/>
                    </a:lnTo>
                    <a:lnTo>
                      <a:pt x="7875" y="3811"/>
                    </a:lnTo>
                    <a:lnTo>
                      <a:pt x="7614" y="3811"/>
                    </a:lnTo>
                    <a:lnTo>
                      <a:pt x="7499" y="3803"/>
                    </a:lnTo>
                    <a:lnTo>
                      <a:pt x="7369" y="3780"/>
                    </a:lnTo>
                    <a:lnTo>
                      <a:pt x="7215" y="3734"/>
                    </a:lnTo>
                    <a:lnTo>
                      <a:pt x="7054" y="3673"/>
                    </a:lnTo>
                    <a:lnTo>
                      <a:pt x="6870" y="3596"/>
                    </a:lnTo>
                    <a:lnTo>
                      <a:pt x="6678" y="3504"/>
                    </a:lnTo>
                    <a:lnTo>
                      <a:pt x="6471" y="3397"/>
                    </a:lnTo>
                    <a:lnTo>
                      <a:pt x="6249" y="3274"/>
                    </a:lnTo>
                    <a:lnTo>
                      <a:pt x="6019" y="3144"/>
                    </a:lnTo>
                    <a:lnTo>
                      <a:pt x="5544" y="2853"/>
                    </a:lnTo>
                    <a:lnTo>
                      <a:pt x="5045" y="2538"/>
                    </a:lnTo>
                    <a:lnTo>
                      <a:pt x="4532" y="2193"/>
                    </a:lnTo>
                    <a:lnTo>
                      <a:pt x="4026" y="1848"/>
                    </a:lnTo>
                    <a:lnTo>
                      <a:pt x="3535" y="1503"/>
                    </a:lnTo>
                    <a:lnTo>
                      <a:pt x="3075" y="1166"/>
                    </a:lnTo>
                    <a:lnTo>
                      <a:pt x="2278" y="575"/>
                    </a:lnTo>
                    <a:lnTo>
                      <a:pt x="1726" y="161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g204fb7e3b45_0_312"/>
              <p:cNvSpPr/>
              <p:nvPr/>
            </p:nvSpPr>
            <p:spPr>
              <a:xfrm>
                <a:off x="6862939" y="3918357"/>
                <a:ext cx="70791" cy="47769"/>
              </a:xfrm>
              <a:custGeom>
                <a:rect b="b" l="l" r="r" t="t"/>
                <a:pathLst>
                  <a:path extrusionOk="0" h="2546" w="3773">
                    <a:moveTo>
                      <a:pt x="3443" y="0"/>
                    </a:moveTo>
                    <a:lnTo>
                      <a:pt x="0" y="2124"/>
                    </a:lnTo>
                    <a:lnTo>
                      <a:pt x="261" y="2546"/>
                    </a:lnTo>
                    <a:lnTo>
                      <a:pt x="3773" y="269"/>
                    </a:lnTo>
                    <a:lnTo>
                      <a:pt x="34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g204fb7e3b45_0_312"/>
              <p:cNvSpPr/>
              <p:nvPr/>
            </p:nvSpPr>
            <p:spPr>
              <a:xfrm>
                <a:off x="6483449" y="2185163"/>
                <a:ext cx="574996" cy="1673915"/>
              </a:xfrm>
              <a:custGeom>
                <a:rect b="b" l="l" r="r" t="t"/>
                <a:pathLst>
                  <a:path extrusionOk="0" h="89216" w="30646">
                    <a:moveTo>
                      <a:pt x="2339" y="1"/>
                    </a:moveTo>
                    <a:lnTo>
                      <a:pt x="2178" y="238"/>
                    </a:lnTo>
                    <a:lnTo>
                      <a:pt x="2002" y="530"/>
                    </a:lnTo>
                    <a:lnTo>
                      <a:pt x="1810" y="844"/>
                    </a:lnTo>
                    <a:lnTo>
                      <a:pt x="1611" y="1204"/>
                    </a:lnTo>
                    <a:lnTo>
                      <a:pt x="1404" y="1596"/>
                    </a:lnTo>
                    <a:lnTo>
                      <a:pt x="1197" y="2017"/>
                    </a:lnTo>
                    <a:lnTo>
                      <a:pt x="990" y="2462"/>
                    </a:lnTo>
                    <a:lnTo>
                      <a:pt x="890" y="2700"/>
                    </a:lnTo>
                    <a:lnTo>
                      <a:pt x="790" y="2937"/>
                    </a:lnTo>
                    <a:lnTo>
                      <a:pt x="698" y="3183"/>
                    </a:lnTo>
                    <a:lnTo>
                      <a:pt x="606" y="3436"/>
                    </a:lnTo>
                    <a:lnTo>
                      <a:pt x="522" y="3689"/>
                    </a:lnTo>
                    <a:lnTo>
                      <a:pt x="438" y="3949"/>
                    </a:lnTo>
                    <a:lnTo>
                      <a:pt x="361" y="4210"/>
                    </a:lnTo>
                    <a:lnTo>
                      <a:pt x="292" y="4478"/>
                    </a:lnTo>
                    <a:lnTo>
                      <a:pt x="231" y="4754"/>
                    </a:lnTo>
                    <a:lnTo>
                      <a:pt x="169" y="5030"/>
                    </a:lnTo>
                    <a:lnTo>
                      <a:pt x="123" y="5306"/>
                    </a:lnTo>
                    <a:lnTo>
                      <a:pt x="77" y="5590"/>
                    </a:lnTo>
                    <a:lnTo>
                      <a:pt x="47" y="5874"/>
                    </a:lnTo>
                    <a:lnTo>
                      <a:pt x="24" y="6157"/>
                    </a:lnTo>
                    <a:lnTo>
                      <a:pt x="8" y="6449"/>
                    </a:lnTo>
                    <a:lnTo>
                      <a:pt x="1" y="6740"/>
                    </a:lnTo>
                    <a:lnTo>
                      <a:pt x="8" y="7024"/>
                    </a:lnTo>
                    <a:lnTo>
                      <a:pt x="24" y="7315"/>
                    </a:lnTo>
                    <a:lnTo>
                      <a:pt x="169" y="8895"/>
                    </a:lnTo>
                    <a:lnTo>
                      <a:pt x="468" y="11984"/>
                    </a:lnTo>
                    <a:lnTo>
                      <a:pt x="1427" y="21798"/>
                    </a:lnTo>
                    <a:lnTo>
                      <a:pt x="2723" y="34986"/>
                    </a:lnTo>
                    <a:lnTo>
                      <a:pt x="4187" y="49768"/>
                    </a:lnTo>
                    <a:lnTo>
                      <a:pt x="6893" y="76986"/>
                    </a:lnTo>
                    <a:lnTo>
                      <a:pt x="8112" y="89215"/>
                    </a:lnTo>
                    <a:lnTo>
                      <a:pt x="15212" y="89215"/>
                    </a:lnTo>
                    <a:lnTo>
                      <a:pt x="15573" y="87245"/>
                    </a:lnTo>
                    <a:lnTo>
                      <a:pt x="16002" y="89215"/>
                    </a:lnTo>
                    <a:lnTo>
                      <a:pt x="22450" y="89215"/>
                    </a:lnTo>
                    <a:lnTo>
                      <a:pt x="23738" y="76595"/>
                    </a:lnTo>
                    <a:lnTo>
                      <a:pt x="25057" y="63615"/>
                    </a:lnTo>
                    <a:lnTo>
                      <a:pt x="26567" y="48687"/>
                    </a:lnTo>
                    <a:lnTo>
                      <a:pt x="28070" y="33682"/>
                    </a:lnTo>
                    <a:lnTo>
                      <a:pt x="28760" y="26728"/>
                    </a:lnTo>
                    <a:lnTo>
                      <a:pt x="29381" y="20457"/>
                    </a:lnTo>
                    <a:lnTo>
                      <a:pt x="29902" y="15105"/>
                    </a:lnTo>
                    <a:lnTo>
                      <a:pt x="30309" y="10896"/>
                    </a:lnTo>
                    <a:lnTo>
                      <a:pt x="30454" y="9293"/>
                    </a:lnTo>
                    <a:lnTo>
                      <a:pt x="30562" y="8074"/>
                    </a:lnTo>
                    <a:lnTo>
                      <a:pt x="30623" y="7246"/>
                    </a:lnTo>
                    <a:lnTo>
                      <a:pt x="30646" y="7001"/>
                    </a:lnTo>
                    <a:lnTo>
                      <a:pt x="30646" y="6863"/>
                    </a:lnTo>
                    <a:lnTo>
                      <a:pt x="30638" y="6725"/>
                    </a:lnTo>
                    <a:lnTo>
                      <a:pt x="30623" y="6579"/>
                    </a:lnTo>
                    <a:lnTo>
                      <a:pt x="30608" y="6418"/>
                    </a:lnTo>
                    <a:lnTo>
                      <a:pt x="30577" y="6249"/>
                    </a:lnTo>
                    <a:lnTo>
                      <a:pt x="30500" y="5874"/>
                    </a:lnTo>
                    <a:lnTo>
                      <a:pt x="30401" y="5460"/>
                    </a:lnTo>
                    <a:lnTo>
                      <a:pt x="30278" y="5015"/>
                    </a:lnTo>
                    <a:lnTo>
                      <a:pt x="30140" y="4540"/>
                    </a:lnTo>
                    <a:lnTo>
                      <a:pt x="29994" y="4057"/>
                    </a:lnTo>
                    <a:lnTo>
                      <a:pt x="29833" y="3551"/>
                    </a:lnTo>
                    <a:lnTo>
                      <a:pt x="29665" y="3052"/>
                    </a:lnTo>
                    <a:lnTo>
                      <a:pt x="29488" y="2554"/>
                    </a:lnTo>
                    <a:lnTo>
                      <a:pt x="29143" y="1588"/>
                    </a:lnTo>
                    <a:lnTo>
                      <a:pt x="28821" y="721"/>
                    </a:lnTo>
                    <a:lnTo>
                      <a:pt x="28553" y="1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g204fb7e3b45_0_312"/>
              <p:cNvSpPr/>
              <p:nvPr/>
            </p:nvSpPr>
            <p:spPr>
              <a:xfrm>
                <a:off x="6775618" y="2991907"/>
                <a:ext cx="5197" cy="831366"/>
              </a:xfrm>
              <a:custGeom>
                <a:rect b="b" l="l" r="r" t="t"/>
                <a:pathLst>
                  <a:path extrusionOk="0" h="44310" w="277">
                    <a:moveTo>
                      <a:pt x="139" y="1"/>
                    </a:moveTo>
                    <a:lnTo>
                      <a:pt x="70" y="5537"/>
                    </a:lnTo>
                    <a:lnTo>
                      <a:pt x="31" y="11080"/>
                    </a:lnTo>
                    <a:lnTo>
                      <a:pt x="1" y="22159"/>
                    </a:lnTo>
                    <a:lnTo>
                      <a:pt x="31" y="33238"/>
                    </a:lnTo>
                    <a:lnTo>
                      <a:pt x="70" y="38774"/>
                    </a:lnTo>
                    <a:lnTo>
                      <a:pt x="139" y="44309"/>
                    </a:lnTo>
                    <a:lnTo>
                      <a:pt x="208" y="38774"/>
                    </a:lnTo>
                    <a:lnTo>
                      <a:pt x="238" y="33238"/>
                    </a:lnTo>
                    <a:lnTo>
                      <a:pt x="277" y="22159"/>
                    </a:lnTo>
                    <a:lnTo>
                      <a:pt x="246" y="11080"/>
                    </a:lnTo>
                    <a:lnTo>
                      <a:pt x="208" y="5537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g204fb7e3b45_0_312"/>
              <p:cNvSpPr/>
              <p:nvPr/>
            </p:nvSpPr>
            <p:spPr>
              <a:xfrm>
                <a:off x="6475118" y="2197547"/>
                <a:ext cx="592539" cy="787612"/>
              </a:xfrm>
              <a:custGeom>
                <a:rect b="b" l="l" r="r" t="t"/>
                <a:pathLst>
                  <a:path extrusionOk="0" h="41978" w="31581">
                    <a:moveTo>
                      <a:pt x="2239" y="0"/>
                    </a:moveTo>
                    <a:lnTo>
                      <a:pt x="2139" y="184"/>
                    </a:lnTo>
                    <a:lnTo>
                      <a:pt x="1886" y="713"/>
                    </a:lnTo>
                    <a:lnTo>
                      <a:pt x="1717" y="1074"/>
                    </a:lnTo>
                    <a:lnTo>
                      <a:pt x="1533" y="1503"/>
                    </a:lnTo>
                    <a:lnTo>
                      <a:pt x="1326" y="1978"/>
                    </a:lnTo>
                    <a:lnTo>
                      <a:pt x="1119" y="2500"/>
                    </a:lnTo>
                    <a:lnTo>
                      <a:pt x="912" y="3052"/>
                    </a:lnTo>
                    <a:lnTo>
                      <a:pt x="705" y="3627"/>
                    </a:lnTo>
                    <a:lnTo>
                      <a:pt x="613" y="3926"/>
                    </a:lnTo>
                    <a:lnTo>
                      <a:pt x="521" y="4225"/>
                    </a:lnTo>
                    <a:lnTo>
                      <a:pt x="429" y="4524"/>
                    </a:lnTo>
                    <a:lnTo>
                      <a:pt x="353" y="4830"/>
                    </a:lnTo>
                    <a:lnTo>
                      <a:pt x="276" y="5129"/>
                    </a:lnTo>
                    <a:lnTo>
                      <a:pt x="207" y="5428"/>
                    </a:lnTo>
                    <a:lnTo>
                      <a:pt x="146" y="5735"/>
                    </a:lnTo>
                    <a:lnTo>
                      <a:pt x="100" y="6026"/>
                    </a:lnTo>
                    <a:lnTo>
                      <a:pt x="54" y="6325"/>
                    </a:lnTo>
                    <a:lnTo>
                      <a:pt x="23" y="6609"/>
                    </a:lnTo>
                    <a:lnTo>
                      <a:pt x="8" y="6893"/>
                    </a:lnTo>
                    <a:lnTo>
                      <a:pt x="0" y="7169"/>
                    </a:lnTo>
                    <a:lnTo>
                      <a:pt x="8" y="7322"/>
                    </a:lnTo>
                    <a:lnTo>
                      <a:pt x="15" y="7522"/>
                    </a:lnTo>
                    <a:lnTo>
                      <a:pt x="61" y="8035"/>
                    </a:lnTo>
                    <a:lnTo>
                      <a:pt x="138" y="8695"/>
                    </a:lnTo>
                    <a:lnTo>
                      <a:pt x="230" y="9492"/>
                    </a:lnTo>
                    <a:lnTo>
                      <a:pt x="360" y="10420"/>
                    </a:lnTo>
                    <a:lnTo>
                      <a:pt x="498" y="11455"/>
                    </a:lnTo>
                    <a:lnTo>
                      <a:pt x="851" y="13832"/>
                    </a:lnTo>
                    <a:lnTo>
                      <a:pt x="1257" y="16523"/>
                    </a:lnTo>
                    <a:lnTo>
                      <a:pt x="1717" y="19452"/>
                    </a:lnTo>
                    <a:lnTo>
                      <a:pt x="2208" y="22526"/>
                    </a:lnTo>
                    <a:lnTo>
                      <a:pt x="2714" y="25654"/>
                    </a:lnTo>
                    <a:lnTo>
                      <a:pt x="3220" y="28752"/>
                    </a:lnTo>
                    <a:lnTo>
                      <a:pt x="3711" y="31727"/>
                    </a:lnTo>
                    <a:lnTo>
                      <a:pt x="4577" y="36940"/>
                    </a:lnTo>
                    <a:lnTo>
                      <a:pt x="5428" y="41978"/>
                    </a:lnTo>
                    <a:lnTo>
                      <a:pt x="26612" y="41978"/>
                    </a:lnTo>
                    <a:lnTo>
                      <a:pt x="26835" y="40644"/>
                    </a:lnTo>
                    <a:lnTo>
                      <a:pt x="27402" y="37109"/>
                    </a:lnTo>
                    <a:lnTo>
                      <a:pt x="28207" y="32033"/>
                    </a:lnTo>
                    <a:lnTo>
                      <a:pt x="28660" y="29127"/>
                    </a:lnTo>
                    <a:lnTo>
                      <a:pt x="29120" y="26084"/>
                    </a:lnTo>
                    <a:lnTo>
                      <a:pt x="29587" y="22994"/>
                    </a:lnTo>
                    <a:lnTo>
                      <a:pt x="30040" y="19942"/>
                    </a:lnTo>
                    <a:lnTo>
                      <a:pt x="30461" y="17006"/>
                    </a:lnTo>
                    <a:lnTo>
                      <a:pt x="30653" y="15610"/>
                    </a:lnTo>
                    <a:lnTo>
                      <a:pt x="30837" y="14276"/>
                    </a:lnTo>
                    <a:lnTo>
                      <a:pt x="30998" y="13011"/>
                    </a:lnTo>
                    <a:lnTo>
                      <a:pt x="31151" y="11823"/>
                    </a:lnTo>
                    <a:lnTo>
                      <a:pt x="31282" y="10734"/>
                    </a:lnTo>
                    <a:lnTo>
                      <a:pt x="31389" y="9745"/>
                    </a:lnTo>
                    <a:lnTo>
                      <a:pt x="31473" y="8871"/>
                    </a:lnTo>
                    <a:lnTo>
                      <a:pt x="31535" y="8120"/>
                    </a:lnTo>
                    <a:lnTo>
                      <a:pt x="31558" y="7798"/>
                    </a:lnTo>
                    <a:lnTo>
                      <a:pt x="31573" y="7506"/>
                    </a:lnTo>
                    <a:lnTo>
                      <a:pt x="31581" y="7253"/>
                    </a:lnTo>
                    <a:lnTo>
                      <a:pt x="31581" y="7039"/>
                    </a:lnTo>
                    <a:lnTo>
                      <a:pt x="31573" y="6893"/>
                    </a:lnTo>
                    <a:lnTo>
                      <a:pt x="31565" y="6732"/>
                    </a:lnTo>
                    <a:lnTo>
                      <a:pt x="31512" y="6348"/>
                    </a:lnTo>
                    <a:lnTo>
                      <a:pt x="31443" y="5888"/>
                    </a:lnTo>
                    <a:lnTo>
                      <a:pt x="31351" y="5382"/>
                    </a:lnTo>
                    <a:lnTo>
                      <a:pt x="31236" y="4838"/>
                    </a:lnTo>
                    <a:lnTo>
                      <a:pt x="31113" y="4263"/>
                    </a:lnTo>
                    <a:lnTo>
                      <a:pt x="30983" y="3680"/>
                    </a:lnTo>
                    <a:lnTo>
                      <a:pt x="30852" y="3098"/>
                    </a:lnTo>
                    <a:lnTo>
                      <a:pt x="30584" y="1994"/>
                    </a:lnTo>
                    <a:lnTo>
                      <a:pt x="30362" y="1066"/>
                    </a:lnTo>
                    <a:lnTo>
                      <a:pt x="30132" y="192"/>
                    </a:lnTo>
                    <a:lnTo>
                      <a:pt x="22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g204fb7e3b45_0_312"/>
              <p:cNvSpPr/>
              <p:nvPr/>
            </p:nvSpPr>
            <p:spPr>
              <a:xfrm>
                <a:off x="6498552" y="2144448"/>
                <a:ext cx="554282" cy="71523"/>
              </a:xfrm>
              <a:custGeom>
                <a:rect b="b" l="l" r="r" t="t"/>
                <a:pathLst>
                  <a:path extrusionOk="0" h="3812" w="29542">
                    <a:moveTo>
                      <a:pt x="1450" y="1"/>
                    </a:moveTo>
                    <a:lnTo>
                      <a:pt x="1" y="3812"/>
                    </a:lnTo>
                    <a:lnTo>
                      <a:pt x="29542" y="3812"/>
                    </a:lnTo>
                    <a:lnTo>
                      <a:pt x="27901" y="1"/>
                    </a:lnTo>
                    <a:close/>
                  </a:path>
                </a:pathLst>
              </a:custGeom>
              <a:solidFill>
                <a:srgbClr val="4D2A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g204fb7e3b45_0_312"/>
              <p:cNvSpPr/>
              <p:nvPr/>
            </p:nvSpPr>
            <p:spPr>
              <a:xfrm>
                <a:off x="6737493" y="2401104"/>
                <a:ext cx="49646" cy="131788"/>
              </a:xfrm>
              <a:custGeom>
                <a:rect b="b" l="l" r="r" t="t"/>
                <a:pathLst>
                  <a:path extrusionOk="0" h="7024" w="2646">
                    <a:moveTo>
                      <a:pt x="1" y="0"/>
                    </a:moveTo>
                    <a:lnTo>
                      <a:pt x="85" y="468"/>
                    </a:lnTo>
                    <a:lnTo>
                      <a:pt x="177" y="928"/>
                    </a:lnTo>
                    <a:lnTo>
                      <a:pt x="284" y="1388"/>
                    </a:lnTo>
                    <a:lnTo>
                      <a:pt x="399" y="1848"/>
                    </a:lnTo>
                    <a:lnTo>
                      <a:pt x="530" y="2300"/>
                    </a:lnTo>
                    <a:lnTo>
                      <a:pt x="668" y="2753"/>
                    </a:lnTo>
                    <a:lnTo>
                      <a:pt x="821" y="3197"/>
                    </a:lnTo>
                    <a:lnTo>
                      <a:pt x="974" y="3642"/>
                    </a:lnTo>
                    <a:lnTo>
                      <a:pt x="1151" y="4079"/>
                    </a:lnTo>
                    <a:lnTo>
                      <a:pt x="1335" y="4516"/>
                    </a:lnTo>
                    <a:lnTo>
                      <a:pt x="1526" y="4945"/>
                    </a:lnTo>
                    <a:lnTo>
                      <a:pt x="1726" y="5375"/>
                    </a:lnTo>
                    <a:lnTo>
                      <a:pt x="1941" y="5796"/>
                    </a:lnTo>
                    <a:lnTo>
                      <a:pt x="2163" y="6210"/>
                    </a:lnTo>
                    <a:lnTo>
                      <a:pt x="2401" y="6617"/>
                    </a:lnTo>
                    <a:lnTo>
                      <a:pt x="2646" y="7023"/>
                    </a:lnTo>
                    <a:lnTo>
                      <a:pt x="2646" y="7023"/>
                    </a:lnTo>
                    <a:lnTo>
                      <a:pt x="1918" y="5290"/>
                    </a:lnTo>
                    <a:lnTo>
                      <a:pt x="1565" y="4424"/>
                    </a:lnTo>
                    <a:lnTo>
                      <a:pt x="1396" y="3987"/>
                    </a:lnTo>
                    <a:lnTo>
                      <a:pt x="1235" y="3542"/>
                    </a:lnTo>
                    <a:lnTo>
                      <a:pt x="1066" y="3105"/>
                    </a:lnTo>
                    <a:lnTo>
                      <a:pt x="905" y="2668"/>
                    </a:lnTo>
                    <a:lnTo>
                      <a:pt x="599" y="17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D2A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g204fb7e3b45_0_312"/>
              <p:cNvSpPr/>
              <p:nvPr/>
            </p:nvSpPr>
            <p:spPr>
              <a:xfrm>
                <a:off x="6696928" y="2429004"/>
                <a:ext cx="116965" cy="332903"/>
              </a:xfrm>
              <a:custGeom>
                <a:rect b="b" l="l" r="r" t="t"/>
                <a:pathLst>
                  <a:path extrusionOk="0" h="17743" w="6234">
                    <a:moveTo>
                      <a:pt x="1" y="1"/>
                    </a:moveTo>
                    <a:lnTo>
                      <a:pt x="1" y="599"/>
                    </a:lnTo>
                    <a:lnTo>
                      <a:pt x="24" y="1189"/>
                    </a:lnTo>
                    <a:lnTo>
                      <a:pt x="54" y="1787"/>
                    </a:lnTo>
                    <a:lnTo>
                      <a:pt x="100" y="2385"/>
                    </a:lnTo>
                    <a:lnTo>
                      <a:pt x="154" y="2983"/>
                    </a:lnTo>
                    <a:lnTo>
                      <a:pt x="231" y="3573"/>
                    </a:lnTo>
                    <a:lnTo>
                      <a:pt x="315" y="4171"/>
                    </a:lnTo>
                    <a:lnTo>
                      <a:pt x="407" y="4762"/>
                    </a:lnTo>
                    <a:lnTo>
                      <a:pt x="514" y="5352"/>
                    </a:lnTo>
                    <a:lnTo>
                      <a:pt x="637" y="5935"/>
                    </a:lnTo>
                    <a:lnTo>
                      <a:pt x="775" y="6518"/>
                    </a:lnTo>
                    <a:lnTo>
                      <a:pt x="921" y="7100"/>
                    </a:lnTo>
                    <a:lnTo>
                      <a:pt x="1082" y="7683"/>
                    </a:lnTo>
                    <a:lnTo>
                      <a:pt x="1250" y="8258"/>
                    </a:lnTo>
                    <a:lnTo>
                      <a:pt x="1427" y="8825"/>
                    </a:lnTo>
                    <a:lnTo>
                      <a:pt x="1618" y="9400"/>
                    </a:lnTo>
                    <a:lnTo>
                      <a:pt x="1825" y="9960"/>
                    </a:lnTo>
                    <a:lnTo>
                      <a:pt x="2040" y="10520"/>
                    </a:lnTo>
                    <a:lnTo>
                      <a:pt x="2270" y="11072"/>
                    </a:lnTo>
                    <a:lnTo>
                      <a:pt x="2508" y="11624"/>
                    </a:lnTo>
                    <a:lnTo>
                      <a:pt x="2753" y="12168"/>
                    </a:lnTo>
                    <a:lnTo>
                      <a:pt x="3014" y="12705"/>
                    </a:lnTo>
                    <a:lnTo>
                      <a:pt x="3290" y="13242"/>
                    </a:lnTo>
                    <a:lnTo>
                      <a:pt x="3573" y="13771"/>
                    </a:lnTo>
                    <a:lnTo>
                      <a:pt x="3865" y="14292"/>
                    </a:lnTo>
                    <a:lnTo>
                      <a:pt x="4172" y="14806"/>
                    </a:lnTo>
                    <a:lnTo>
                      <a:pt x="4486" y="15319"/>
                    </a:lnTo>
                    <a:lnTo>
                      <a:pt x="4816" y="15818"/>
                    </a:lnTo>
                    <a:lnTo>
                      <a:pt x="5153" y="16308"/>
                    </a:lnTo>
                    <a:lnTo>
                      <a:pt x="5498" y="16799"/>
                    </a:lnTo>
                    <a:lnTo>
                      <a:pt x="5858" y="17275"/>
                    </a:lnTo>
                    <a:lnTo>
                      <a:pt x="6234" y="17742"/>
                    </a:lnTo>
                    <a:lnTo>
                      <a:pt x="5889" y="17252"/>
                    </a:lnTo>
                    <a:lnTo>
                      <a:pt x="5559" y="16753"/>
                    </a:lnTo>
                    <a:lnTo>
                      <a:pt x="5237" y="16255"/>
                    </a:lnTo>
                    <a:lnTo>
                      <a:pt x="4923" y="15749"/>
                    </a:lnTo>
                    <a:lnTo>
                      <a:pt x="4616" y="15235"/>
                    </a:lnTo>
                    <a:lnTo>
                      <a:pt x="4325" y="14721"/>
                    </a:lnTo>
                    <a:lnTo>
                      <a:pt x="4034" y="14200"/>
                    </a:lnTo>
                    <a:lnTo>
                      <a:pt x="3758" y="13671"/>
                    </a:lnTo>
                    <a:lnTo>
                      <a:pt x="3489" y="13142"/>
                    </a:lnTo>
                    <a:lnTo>
                      <a:pt x="3228" y="12605"/>
                    </a:lnTo>
                    <a:lnTo>
                      <a:pt x="2975" y="12069"/>
                    </a:lnTo>
                    <a:lnTo>
                      <a:pt x="2738" y="11524"/>
                    </a:lnTo>
                    <a:lnTo>
                      <a:pt x="2508" y="10972"/>
                    </a:lnTo>
                    <a:lnTo>
                      <a:pt x="2285" y="10420"/>
                    </a:lnTo>
                    <a:lnTo>
                      <a:pt x="2071" y="9868"/>
                    </a:lnTo>
                    <a:lnTo>
                      <a:pt x="1871" y="9308"/>
                    </a:lnTo>
                    <a:lnTo>
                      <a:pt x="1680" y="8741"/>
                    </a:lnTo>
                    <a:lnTo>
                      <a:pt x="1496" y="8181"/>
                    </a:lnTo>
                    <a:lnTo>
                      <a:pt x="1319" y="7614"/>
                    </a:lnTo>
                    <a:lnTo>
                      <a:pt x="1158" y="7039"/>
                    </a:lnTo>
                    <a:lnTo>
                      <a:pt x="1013" y="6464"/>
                    </a:lnTo>
                    <a:lnTo>
                      <a:pt x="867" y="5881"/>
                    </a:lnTo>
                    <a:lnTo>
                      <a:pt x="737" y="5306"/>
                    </a:lnTo>
                    <a:lnTo>
                      <a:pt x="614" y="4723"/>
                    </a:lnTo>
                    <a:lnTo>
                      <a:pt x="499" y="4141"/>
                    </a:lnTo>
                    <a:lnTo>
                      <a:pt x="399" y="3550"/>
                    </a:lnTo>
                    <a:lnTo>
                      <a:pt x="307" y="2960"/>
                    </a:lnTo>
                    <a:lnTo>
                      <a:pt x="231" y="2370"/>
                    </a:lnTo>
                    <a:lnTo>
                      <a:pt x="154" y="1779"/>
                    </a:lnTo>
                    <a:lnTo>
                      <a:pt x="93" y="1189"/>
                    </a:lnTo>
                    <a:lnTo>
                      <a:pt x="47" y="5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D2A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g204fb7e3b45_0_312"/>
              <p:cNvSpPr/>
              <p:nvPr/>
            </p:nvSpPr>
            <p:spPr>
              <a:xfrm>
                <a:off x="6706704" y="1350651"/>
                <a:ext cx="126628" cy="196106"/>
              </a:xfrm>
              <a:custGeom>
                <a:rect b="b" l="l" r="r" t="t"/>
                <a:pathLst>
                  <a:path extrusionOk="0" h="10452" w="6749">
                    <a:moveTo>
                      <a:pt x="1" y="1"/>
                    </a:moveTo>
                    <a:lnTo>
                      <a:pt x="1" y="10451"/>
                    </a:lnTo>
                    <a:lnTo>
                      <a:pt x="6748" y="10451"/>
                    </a:lnTo>
                    <a:lnTo>
                      <a:pt x="6748" y="1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g204fb7e3b45_0_312"/>
              <p:cNvSpPr/>
              <p:nvPr/>
            </p:nvSpPr>
            <p:spPr>
              <a:xfrm>
                <a:off x="6706704" y="1443733"/>
                <a:ext cx="126628" cy="40865"/>
              </a:xfrm>
              <a:custGeom>
                <a:rect b="b" l="l" r="r" t="t"/>
                <a:pathLst>
                  <a:path extrusionOk="0" h="2178" w="6749">
                    <a:moveTo>
                      <a:pt x="1" y="0"/>
                    </a:moveTo>
                    <a:lnTo>
                      <a:pt x="1" y="1120"/>
                    </a:lnTo>
                    <a:lnTo>
                      <a:pt x="147" y="1227"/>
                    </a:lnTo>
                    <a:lnTo>
                      <a:pt x="300" y="1327"/>
                    </a:lnTo>
                    <a:lnTo>
                      <a:pt x="446" y="1426"/>
                    </a:lnTo>
                    <a:lnTo>
                      <a:pt x="591" y="1511"/>
                    </a:lnTo>
                    <a:lnTo>
                      <a:pt x="737" y="1588"/>
                    </a:lnTo>
                    <a:lnTo>
                      <a:pt x="883" y="1657"/>
                    </a:lnTo>
                    <a:lnTo>
                      <a:pt x="1159" y="1787"/>
                    </a:lnTo>
                    <a:lnTo>
                      <a:pt x="1427" y="1894"/>
                    </a:lnTo>
                    <a:lnTo>
                      <a:pt x="1680" y="1979"/>
                    </a:lnTo>
                    <a:lnTo>
                      <a:pt x="1918" y="2040"/>
                    </a:lnTo>
                    <a:lnTo>
                      <a:pt x="2140" y="2094"/>
                    </a:lnTo>
                    <a:lnTo>
                      <a:pt x="2339" y="2124"/>
                    </a:lnTo>
                    <a:lnTo>
                      <a:pt x="2523" y="2155"/>
                    </a:lnTo>
                    <a:lnTo>
                      <a:pt x="2684" y="2163"/>
                    </a:lnTo>
                    <a:lnTo>
                      <a:pt x="2822" y="2170"/>
                    </a:lnTo>
                    <a:lnTo>
                      <a:pt x="3006" y="2178"/>
                    </a:lnTo>
                    <a:lnTo>
                      <a:pt x="3075" y="2170"/>
                    </a:lnTo>
                    <a:lnTo>
                      <a:pt x="3674" y="2170"/>
                    </a:lnTo>
                    <a:lnTo>
                      <a:pt x="3743" y="2178"/>
                    </a:lnTo>
                    <a:lnTo>
                      <a:pt x="3927" y="2170"/>
                    </a:lnTo>
                    <a:lnTo>
                      <a:pt x="4065" y="2163"/>
                    </a:lnTo>
                    <a:lnTo>
                      <a:pt x="4226" y="2155"/>
                    </a:lnTo>
                    <a:lnTo>
                      <a:pt x="4410" y="2124"/>
                    </a:lnTo>
                    <a:lnTo>
                      <a:pt x="4609" y="2094"/>
                    </a:lnTo>
                    <a:lnTo>
                      <a:pt x="4831" y="2040"/>
                    </a:lnTo>
                    <a:lnTo>
                      <a:pt x="5069" y="1979"/>
                    </a:lnTo>
                    <a:lnTo>
                      <a:pt x="5322" y="1894"/>
                    </a:lnTo>
                    <a:lnTo>
                      <a:pt x="5590" y="1787"/>
                    </a:lnTo>
                    <a:lnTo>
                      <a:pt x="5866" y="1657"/>
                    </a:lnTo>
                    <a:lnTo>
                      <a:pt x="6012" y="1588"/>
                    </a:lnTo>
                    <a:lnTo>
                      <a:pt x="6158" y="1511"/>
                    </a:lnTo>
                    <a:lnTo>
                      <a:pt x="6303" y="1426"/>
                    </a:lnTo>
                    <a:lnTo>
                      <a:pt x="6449" y="1327"/>
                    </a:lnTo>
                    <a:lnTo>
                      <a:pt x="6602" y="1227"/>
                    </a:lnTo>
                    <a:lnTo>
                      <a:pt x="6748" y="1120"/>
                    </a:lnTo>
                    <a:lnTo>
                      <a:pt x="6748" y="0"/>
                    </a:lnTo>
                    <a:lnTo>
                      <a:pt x="6602" y="108"/>
                    </a:lnTo>
                    <a:lnTo>
                      <a:pt x="6449" y="207"/>
                    </a:lnTo>
                    <a:lnTo>
                      <a:pt x="6303" y="299"/>
                    </a:lnTo>
                    <a:lnTo>
                      <a:pt x="6158" y="384"/>
                    </a:lnTo>
                    <a:lnTo>
                      <a:pt x="6012" y="460"/>
                    </a:lnTo>
                    <a:lnTo>
                      <a:pt x="5866" y="537"/>
                    </a:lnTo>
                    <a:lnTo>
                      <a:pt x="5590" y="660"/>
                    </a:lnTo>
                    <a:lnTo>
                      <a:pt x="5322" y="767"/>
                    </a:lnTo>
                    <a:lnTo>
                      <a:pt x="5069" y="851"/>
                    </a:lnTo>
                    <a:lnTo>
                      <a:pt x="4831" y="920"/>
                    </a:lnTo>
                    <a:lnTo>
                      <a:pt x="4609" y="966"/>
                    </a:lnTo>
                    <a:lnTo>
                      <a:pt x="4410" y="1005"/>
                    </a:lnTo>
                    <a:lnTo>
                      <a:pt x="4226" y="1028"/>
                    </a:lnTo>
                    <a:lnTo>
                      <a:pt x="4065" y="1043"/>
                    </a:lnTo>
                    <a:lnTo>
                      <a:pt x="3927" y="1051"/>
                    </a:lnTo>
                    <a:lnTo>
                      <a:pt x="3743" y="1051"/>
                    </a:lnTo>
                    <a:lnTo>
                      <a:pt x="3674" y="1043"/>
                    </a:lnTo>
                    <a:lnTo>
                      <a:pt x="3075" y="1043"/>
                    </a:lnTo>
                    <a:lnTo>
                      <a:pt x="3006" y="1051"/>
                    </a:lnTo>
                    <a:lnTo>
                      <a:pt x="2822" y="1051"/>
                    </a:lnTo>
                    <a:lnTo>
                      <a:pt x="2684" y="1043"/>
                    </a:lnTo>
                    <a:lnTo>
                      <a:pt x="2523" y="1028"/>
                    </a:lnTo>
                    <a:lnTo>
                      <a:pt x="2339" y="1005"/>
                    </a:lnTo>
                    <a:lnTo>
                      <a:pt x="2140" y="966"/>
                    </a:lnTo>
                    <a:lnTo>
                      <a:pt x="1918" y="920"/>
                    </a:lnTo>
                    <a:lnTo>
                      <a:pt x="1680" y="851"/>
                    </a:lnTo>
                    <a:lnTo>
                      <a:pt x="1427" y="767"/>
                    </a:lnTo>
                    <a:lnTo>
                      <a:pt x="1159" y="667"/>
                    </a:lnTo>
                    <a:lnTo>
                      <a:pt x="883" y="537"/>
                    </a:lnTo>
                    <a:lnTo>
                      <a:pt x="737" y="468"/>
                    </a:lnTo>
                    <a:lnTo>
                      <a:pt x="591" y="384"/>
                    </a:lnTo>
                    <a:lnTo>
                      <a:pt x="446" y="299"/>
                    </a:lnTo>
                    <a:lnTo>
                      <a:pt x="300" y="207"/>
                    </a:lnTo>
                    <a:lnTo>
                      <a:pt x="147" y="1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g204fb7e3b45_0_312"/>
              <p:cNvSpPr/>
              <p:nvPr/>
            </p:nvSpPr>
            <p:spPr>
              <a:xfrm>
                <a:off x="6380030" y="1472796"/>
                <a:ext cx="818533" cy="671660"/>
              </a:xfrm>
              <a:custGeom>
                <a:rect b="b" l="l" r="r" t="t"/>
                <a:pathLst>
                  <a:path extrusionOk="0" h="35798" w="43626">
                    <a:moveTo>
                      <a:pt x="24412" y="0"/>
                    </a:moveTo>
                    <a:lnTo>
                      <a:pt x="20072" y="1449"/>
                    </a:lnTo>
                    <a:lnTo>
                      <a:pt x="20072" y="3558"/>
                    </a:lnTo>
                    <a:lnTo>
                      <a:pt x="18823" y="1189"/>
                    </a:lnTo>
                    <a:lnTo>
                      <a:pt x="18577" y="1043"/>
                    </a:lnTo>
                    <a:lnTo>
                      <a:pt x="18025" y="721"/>
                    </a:lnTo>
                    <a:lnTo>
                      <a:pt x="17726" y="537"/>
                    </a:lnTo>
                    <a:lnTo>
                      <a:pt x="17443" y="368"/>
                    </a:lnTo>
                    <a:lnTo>
                      <a:pt x="17228" y="223"/>
                    </a:lnTo>
                    <a:lnTo>
                      <a:pt x="17159" y="169"/>
                    </a:lnTo>
                    <a:lnTo>
                      <a:pt x="17113" y="131"/>
                    </a:lnTo>
                    <a:lnTo>
                      <a:pt x="17098" y="123"/>
                    </a:lnTo>
                    <a:lnTo>
                      <a:pt x="17082" y="131"/>
                    </a:lnTo>
                    <a:lnTo>
                      <a:pt x="17075" y="154"/>
                    </a:lnTo>
                    <a:lnTo>
                      <a:pt x="17059" y="192"/>
                    </a:lnTo>
                    <a:lnTo>
                      <a:pt x="17052" y="299"/>
                    </a:lnTo>
                    <a:lnTo>
                      <a:pt x="17036" y="445"/>
                    </a:lnTo>
                    <a:lnTo>
                      <a:pt x="17036" y="828"/>
                    </a:lnTo>
                    <a:lnTo>
                      <a:pt x="17044" y="1288"/>
                    </a:lnTo>
                    <a:lnTo>
                      <a:pt x="17067" y="1756"/>
                    </a:lnTo>
                    <a:lnTo>
                      <a:pt x="17082" y="2162"/>
                    </a:lnTo>
                    <a:lnTo>
                      <a:pt x="17113" y="2569"/>
                    </a:lnTo>
                    <a:lnTo>
                      <a:pt x="17113" y="2569"/>
                    </a:lnTo>
                    <a:lnTo>
                      <a:pt x="16921" y="2538"/>
                    </a:lnTo>
                    <a:lnTo>
                      <a:pt x="16415" y="2469"/>
                    </a:lnTo>
                    <a:lnTo>
                      <a:pt x="16063" y="2423"/>
                    </a:lnTo>
                    <a:lnTo>
                      <a:pt x="15649" y="2385"/>
                    </a:lnTo>
                    <a:lnTo>
                      <a:pt x="15196" y="2346"/>
                    </a:lnTo>
                    <a:lnTo>
                      <a:pt x="14706" y="2316"/>
                    </a:lnTo>
                    <a:lnTo>
                      <a:pt x="14192" y="2293"/>
                    </a:lnTo>
                    <a:lnTo>
                      <a:pt x="13655" y="2285"/>
                    </a:lnTo>
                    <a:lnTo>
                      <a:pt x="13379" y="2285"/>
                    </a:lnTo>
                    <a:lnTo>
                      <a:pt x="13103" y="2293"/>
                    </a:lnTo>
                    <a:lnTo>
                      <a:pt x="12827" y="2300"/>
                    </a:lnTo>
                    <a:lnTo>
                      <a:pt x="12559" y="2316"/>
                    </a:lnTo>
                    <a:lnTo>
                      <a:pt x="12283" y="2339"/>
                    </a:lnTo>
                    <a:lnTo>
                      <a:pt x="12014" y="2369"/>
                    </a:lnTo>
                    <a:lnTo>
                      <a:pt x="11754" y="2408"/>
                    </a:lnTo>
                    <a:lnTo>
                      <a:pt x="11493" y="2446"/>
                    </a:lnTo>
                    <a:lnTo>
                      <a:pt x="11240" y="2500"/>
                    </a:lnTo>
                    <a:lnTo>
                      <a:pt x="10995" y="2553"/>
                    </a:lnTo>
                    <a:lnTo>
                      <a:pt x="10757" y="2622"/>
                    </a:lnTo>
                    <a:lnTo>
                      <a:pt x="10527" y="2699"/>
                    </a:lnTo>
                    <a:lnTo>
                      <a:pt x="10412" y="2745"/>
                    </a:lnTo>
                    <a:lnTo>
                      <a:pt x="10289" y="2806"/>
                    </a:lnTo>
                    <a:lnTo>
                      <a:pt x="10159" y="2883"/>
                    </a:lnTo>
                    <a:lnTo>
                      <a:pt x="10021" y="2967"/>
                    </a:lnTo>
                    <a:lnTo>
                      <a:pt x="9875" y="3067"/>
                    </a:lnTo>
                    <a:lnTo>
                      <a:pt x="9722" y="3182"/>
                    </a:lnTo>
                    <a:lnTo>
                      <a:pt x="9561" y="3305"/>
                    </a:lnTo>
                    <a:lnTo>
                      <a:pt x="9400" y="3435"/>
                    </a:lnTo>
                    <a:lnTo>
                      <a:pt x="9047" y="3734"/>
                    </a:lnTo>
                    <a:lnTo>
                      <a:pt x="8679" y="4071"/>
                    </a:lnTo>
                    <a:lnTo>
                      <a:pt x="8288" y="4447"/>
                    </a:lnTo>
                    <a:lnTo>
                      <a:pt x="7882" y="4846"/>
                    </a:lnTo>
                    <a:lnTo>
                      <a:pt x="7468" y="5283"/>
                    </a:lnTo>
                    <a:lnTo>
                      <a:pt x="7038" y="5735"/>
                    </a:lnTo>
                    <a:lnTo>
                      <a:pt x="6601" y="6211"/>
                    </a:lnTo>
                    <a:lnTo>
                      <a:pt x="6157" y="6701"/>
                    </a:lnTo>
                    <a:lnTo>
                      <a:pt x="5712" y="7200"/>
                    </a:lnTo>
                    <a:lnTo>
                      <a:pt x="5267" y="7713"/>
                    </a:lnTo>
                    <a:lnTo>
                      <a:pt x="4378" y="8741"/>
                    </a:lnTo>
                    <a:lnTo>
                      <a:pt x="3519" y="9768"/>
                    </a:lnTo>
                    <a:lnTo>
                      <a:pt x="2707" y="10749"/>
                    </a:lnTo>
                    <a:lnTo>
                      <a:pt x="1971" y="11662"/>
                    </a:lnTo>
                    <a:lnTo>
                      <a:pt x="1311" y="12482"/>
                    </a:lnTo>
                    <a:lnTo>
                      <a:pt x="360" y="13694"/>
                    </a:lnTo>
                    <a:lnTo>
                      <a:pt x="0" y="14146"/>
                    </a:lnTo>
                    <a:lnTo>
                      <a:pt x="8227" y="18884"/>
                    </a:lnTo>
                    <a:lnTo>
                      <a:pt x="9875" y="17044"/>
                    </a:lnTo>
                    <a:lnTo>
                      <a:pt x="12505" y="27241"/>
                    </a:lnTo>
                    <a:lnTo>
                      <a:pt x="8143" y="35798"/>
                    </a:lnTo>
                    <a:lnTo>
                      <a:pt x="33942" y="35798"/>
                    </a:lnTo>
                    <a:lnTo>
                      <a:pt x="31412" y="30998"/>
                    </a:lnTo>
                    <a:lnTo>
                      <a:pt x="30339" y="28944"/>
                    </a:lnTo>
                    <a:lnTo>
                      <a:pt x="30009" y="28300"/>
                    </a:lnTo>
                    <a:lnTo>
                      <a:pt x="29871" y="28031"/>
                    </a:lnTo>
                    <a:lnTo>
                      <a:pt x="29871" y="28000"/>
                    </a:lnTo>
                    <a:lnTo>
                      <a:pt x="29879" y="27931"/>
                    </a:lnTo>
                    <a:lnTo>
                      <a:pt x="29925" y="27694"/>
                    </a:lnTo>
                    <a:lnTo>
                      <a:pt x="30101" y="26850"/>
                    </a:lnTo>
                    <a:lnTo>
                      <a:pt x="30362" y="25624"/>
                    </a:lnTo>
                    <a:lnTo>
                      <a:pt x="30699" y="24129"/>
                    </a:lnTo>
                    <a:lnTo>
                      <a:pt x="31473" y="20732"/>
                    </a:lnTo>
                    <a:lnTo>
                      <a:pt x="32209" y="17550"/>
                    </a:lnTo>
                    <a:lnTo>
                      <a:pt x="34740" y="20004"/>
                    </a:lnTo>
                    <a:lnTo>
                      <a:pt x="43626" y="15526"/>
                    </a:lnTo>
                    <a:lnTo>
                      <a:pt x="42782" y="14184"/>
                    </a:lnTo>
                    <a:lnTo>
                      <a:pt x="41901" y="12781"/>
                    </a:lnTo>
                    <a:lnTo>
                      <a:pt x="40873" y="11163"/>
                    </a:lnTo>
                    <a:lnTo>
                      <a:pt x="39808" y="9507"/>
                    </a:lnTo>
                    <a:lnTo>
                      <a:pt x="39294" y="8725"/>
                    </a:lnTo>
                    <a:lnTo>
                      <a:pt x="38826" y="8005"/>
                    </a:lnTo>
                    <a:lnTo>
                      <a:pt x="38397" y="7376"/>
                    </a:lnTo>
                    <a:lnTo>
                      <a:pt x="38036" y="6862"/>
                    </a:lnTo>
                    <a:lnTo>
                      <a:pt x="37760" y="6479"/>
                    </a:lnTo>
                    <a:lnTo>
                      <a:pt x="37653" y="6341"/>
                    </a:lnTo>
                    <a:lnTo>
                      <a:pt x="37569" y="6249"/>
                    </a:lnTo>
                    <a:lnTo>
                      <a:pt x="37492" y="6180"/>
                    </a:lnTo>
                    <a:lnTo>
                      <a:pt x="37385" y="6103"/>
                    </a:lnTo>
                    <a:lnTo>
                      <a:pt x="37262" y="6019"/>
                    </a:lnTo>
                    <a:lnTo>
                      <a:pt x="37116" y="5935"/>
                    </a:lnTo>
                    <a:lnTo>
                      <a:pt x="36948" y="5843"/>
                    </a:lnTo>
                    <a:lnTo>
                      <a:pt x="36771" y="5743"/>
                    </a:lnTo>
                    <a:lnTo>
                      <a:pt x="36365" y="5543"/>
                    </a:lnTo>
                    <a:lnTo>
                      <a:pt x="35905" y="5336"/>
                    </a:lnTo>
                    <a:lnTo>
                      <a:pt x="35422" y="5122"/>
                    </a:lnTo>
                    <a:lnTo>
                      <a:pt x="34916" y="4907"/>
                    </a:lnTo>
                    <a:lnTo>
                      <a:pt x="34402" y="4700"/>
                    </a:lnTo>
                    <a:lnTo>
                      <a:pt x="33421" y="4309"/>
                    </a:lnTo>
                    <a:lnTo>
                      <a:pt x="32585" y="3987"/>
                    </a:lnTo>
                    <a:lnTo>
                      <a:pt x="31780" y="3688"/>
                    </a:lnTo>
                    <a:lnTo>
                      <a:pt x="24742" y="2369"/>
                    </a:lnTo>
                    <a:lnTo>
                      <a:pt x="24412" y="0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g204fb7e3b45_0_312"/>
              <p:cNvSpPr/>
              <p:nvPr/>
            </p:nvSpPr>
            <p:spPr>
              <a:xfrm>
                <a:off x="6756481" y="1542556"/>
                <a:ext cx="5197" cy="514881"/>
              </a:xfrm>
              <a:custGeom>
                <a:rect b="b" l="l" r="r" t="t"/>
                <a:pathLst>
                  <a:path extrusionOk="0" h="27442" w="277">
                    <a:moveTo>
                      <a:pt x="139" y="1"/>
                    </a:moveTo>
                    <a:lnTo>
                      <a:pt x="70" y="3428"/>
                    </a:lnTo>
                    <a:lnTo>
                      <a:pt x="31" y="6863"/>
                    </a:lnTo>
                    <a:lnTo>
                      <a:pt x="1" y="13717"/>
                    </a:lnTo>
                    <a:lnTo>
                      <a:pt x="31" y="20579"/>
                    </a:lnTo>
                    <a:lnTo>
                      <a:pt x="70" y="24006"/>
                    </a:lnTo>
                    <a:lnTo>
                      <a:pt x="139" y="27441"/>
                    </a:lnTo>
                    <a:lnTo>
                      <a:pt x="208" y="24006"/>
                    </a:lnTo>
                    <a:lnTo>
                      <a:pt x="246" y="20579"/>
                    </a:lnTo>
                    <a:lnTo>
                      <a:pt x="277" y="13717"/>
                    </a:lnTo>
                    <a:lnTo>
                      <a:pt x="238" y="6863"/>
                    </a:lnTo>
                    <a:lnTo>
                      <a:pt x="208" y="3428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g204fb7e3b45_0_312"/>
              <p:cNvSpPr/>
              <p:nvPr/>
            </p:nvSpPr>
            <p:spPr>
              <a:xfrm>
                <a:off x="6567036" y="1741949"/>
                <a:ext cx="45762" cy="46343"/>
              </a:xfrm>
              <a:custGeom>
                <a:rect b="b" l="l" r="r" t="t"/>
                <a:pathLst>
                  <a:path extrusionOk="0" h="2470" w="2439">
                    <a:moveTo>
                      <a:pt x="2438" y="0"/>
                    </a:moveTo>
                    <a:lnTo>
                      <a:pt x="2262" y="131"/>
                    </a:lnTo>
                    <a:lnTo>
                      <a:pt x="2086" y="261"/>
                    </a:lnTo>
                    <a:lnTo>
                      <a:pt x="1917" y="399"/>
                    </a:lnTo>
                    <a:lnTo>
                      <a:pt x="1756" y="545"/>
                    </a:lnTo>
                    <a:lnTo>
                      <a:pt x="1434" y="836"/>
                    </a:lnTo>
                    <a:lnTo>
                      <a:pt x="1120" y="1135"/>
                    </a:lnTo>
                    <a:lnTo>
                      <a:pt x="828" y="1449"/>
                    </a:lnTo>
                    <a:lnTo>
                      <a:pt x="537" y="1779"/>
                    </a:lnTo>
                    <a:lnTo>
                      <a:pt x="399" y="1940"/>
                    </a:lnTo>
                    <a:lnTo>
                      <a:pt x="261" y="2109"/>
                    </a:lnTo>
                    <a:lnTo>
                      <a:pt x="131" y="2285"/>
                    </a:lnTo>
                    <a:lnTo>
                      <a:pt x="0" y="2469"/>
                    </a:lnTo>
                    <a:lnTo>
                      <a:pt x="0" y="2469"/>
                    </a:lnTo>
                    <a:lnTo>
                      <a:pt x="184" y="2339"/>
                    </a:lnTo>
                    <a:lnTo>
                      <a:pt x="353" y="2208"/>
                    </a:lnTo>
                    <a:lnTo>
                      <a:pt x="522" y="2070"/>
                    </a:lnTo>
                    <a:lnTo>
                      <a:pt x="690" y="1925"/>
                    </a:lnTo>
                    <a:lnTo>
                      <a:pt x="1005" y="1633"/>
                    </a:lnTo>
                    <a:lnTo>
                      <a:pt x="1319" y="1327"/>
                    </a:lnTo>
                    <a:lnTo>
                      <a:pt x="1618" y="1012"/>
                    </a:lnTo>
                    <a:lnTo>
                      <a:pt x="1909" y="690"/>
                    </a:lnTo>
                    <a:lnTo>
                      <a:pt x="2047" y="529"/>
                    </a:lnTo>
                    <a:lnTo>
                      <a:pt x="2178" y="353"/>
                    </a:lnTo>
                    <a:lnTo>
                      <a:pt x="2308" y="177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g204fb7e3b45_0_312"/>
              <p:cNvSpPr/>
              <p:nvPr/>
            </p:nvSpPr>
            <p:spPr>
              <a:xfrm>
                <a:off x="6926375" y="1747559"/>
                <a:ext cx="56119" cy="51803"/>
              </a:xfrm>
              <a:custGeom>
                <a:rect b="b" l="l" r="r" t="t"/>
                <a:pathLst>
                  <a:path extrusionOk="0" h="2761" w="2991">
                    <a:moveTo>
                      <a:pt x="1" y="0"/>
                    </a:moveTo>
                    <a:lnTo>
                      <a:pt x="162" y="200"/>
                    </a:lnTo>
                    <a:lnTo>
                      <a:pt x="330" y="391"/>
                    </a:lnTo>
                    <a:lnTo>
                      <a:pt x="499" y="583"/>
                    </a:lnTo>
                    <a:lnTo>
                      <a:pt x="675" y="767"/>
                    </a:lnTo>
                    <a:lnTo>
                      <a:pt x="1036" y="1127"/>
                    </a:lnTo>
                    <a:lnTo>
                      <a:pt x="1404" y="1480"/>
                    </a:lnTo>
                    <a:lnTo>
                      <a:pt x="1779" y="1817"/>
                    </a:lnTo>
                    <a:lnTo>
                      <a:pt x="2170" y="2147"/>
                    </a:lnTo>
                    <a:lnTo>
                      <a:pt x="2370" y="2308"/>
                    </a:lnTo>
                    <a:lnTo>
                      <a:pt x="2569" y="2462"/>
                    </a:lnTo>
                    <a:lnTo>
                      <a:pt x="2776" y="2615"/>
                    </a:lnTo>
                    <a:lnTo>
                      <a:pt x="2991" y="2761"/>
                    </a:lnTo>
                    <a:lnTo>
                      <a:pt x="2830" y="2561"/>
                    </a:lnTo>
                    <a:lnTo>
                      <a:pt x="2661" y="2370"/>
                    </a:lnTo>
                    <a:lnTo>
                      <a:pt x="2492" y="2178"/>
                    </a:lnTo>
                    <a:lnTo>
                      <a:pt x="2316" y="1994"/>
                    </a:lnTo>
                    <a:lnTo>
                      <a:pt x="1956" y="1633"/>
                    </a:lnTo>
                    <a:lnTo>
                      <a:pt x="1588" y="1281"/>
                    </a:lnTo>
                    <a:lnTo>
                      <a:pt x="1204" y="936"/>
                    </a:lnTo>
                    <a:lnTo>
                      <a:pt x="821" y="606"/>
                    </a:lnTo>
                    <a:lnTo>
                      <a:pt x="622" y="453"/>
                    </a:lnTo>
                    <a:lnTo>
                      <a:pt x="415" y="292"/>
                    </a:lnTo>
                    <a:lnTo>
                      <a:pt x="208" y="1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g204fb7e3b45_0_312"/>
              <p:cNvSpPr/>
              <p:nvPr/>
            </p:nvSpPr>
            <p:spPr>
              <a:xfrm>
                <a:off x="7015854" y="1740072"/>
                <a:ext cx="161714" cy="80866"/>
              </a:xfrm>
              <a:custGeom>
                <a:rect b="b" l="l" r="r" t="t"/>
                <a:pathLst>
                  <a:path extrusionOk="0" h="4310" w="8619">
                    <a:moveTo>
                      <a:pt x="6916" y="951"/>
                    </a:moveTo>
                    <a:lnTo>
                      <a:pt x="6947" y="967"/>
                    </a:lnTo>
                    <a:lnTo>
                      <a:pt x="6939" y="967"/>
                    </a:lnTo>
                    <a:lnTo>
                      <a:pt x="6916" y="951"/>
                    </a:lnTo>
                    <a:close/>
                    <a:moveTo>
                      <a:pt x="8618" y="1"/>
                    </a:moveTo>
                    <a:lnTo>
                      <a:pt x="8128" y="254"/>
                    </a:lnTo>
                    <a:lnTo>
                      <a:pt x="7637" y="514"/>
                    </a:lnTo>
                    <a:lnTo>
                      <a:pt x="7614" y="530"/>
                    </a:lnTo>
                    <a:lnTo>
                      <a:pt x="7606" y="560"/>
                    </a:lnTo>
                    <a:lnTo>
                      <a:pt x="7606" y="568"/>
                    </a:lnTo>
                    <a:lnTo>
                      <a:pt x="7622" y="944"/>
                    </a:lnTo>
                    <a:lnTo>
                      <a:pt x="7634" y="1152"/>
                    </a:lnTo>
                    <a:lnTo>
                      <a:pt x="7323" y="951"/>
                    </a:lnTo>
                    <a:lnTo>
                      <a:pt x="7093" y="806"/>
                    </a:lnTo>
                    <a:lnTo>
                      <a:pt x="7039" y="767"/>
                    </a:lnTo>
                    <a:lnTo>
                      <a:pt x="7024" y="760"/>
                    </a:lnTo>
                    <a:lnTo>
                      <a:pt x="6985" y="752"/>
                    </a:lnTo>
                    <a:lnTo>
                      <a:pt x="6947" y="752"/>
                    </a:lnTo>
                    <a:lnTo>
                      <a:pt x="6916" y="760"/>
                    </a:lnTo>
                    <a:lnTo>
                      <a:pt x="6878" y="767"/>
                    </a:lnTo>
                    <a:lnTo>
                      <a:pt x="6740" y="821"/>
                    </a:lnTo>
                    <a:lnTo>
                      <a:pt x="6495" y="928"/>
                    </a:lnTo>
                    <a:lnTo>
                      <a:pt x="6242" y="1043"/>
                    </a:lnTo>
                    <a:lnTo>
                      <a:pt x="5751" y="1273"/>
                    </a:lnTo>
                    <a:lnTo>
                      <a:pt x="5260" y="1503"/>
                    </a:lnTo>
                    <a:lnTo>
                      <a:pt x="4777" y="1741"/>
                    </a:lnTo>
                    <a:lnTo>
                      <a:pt x="4294" y="1986"/>
                    </a:lnTo>
                    <a:lnTo>
                      <a:pt x="3811" y="2239"/>
                    </a:lnTo>
                    <a:lnTo>
                      <a:pt x="2845" y="2730"/>
                    </a:lnTo>
                    <a:lnTo>
                      <a:pt x="1887" y="3244"/>
                    </a:lnTo>
                    <a:lnTo>
                      <a:pt x="936" y="3773"/>
                    </a:lnTo>
                    <a:lnTo>
                      <a:pt x="468" y="4041"/>
                    </a:lnTo>
                    <a:lnTo>
                      <a:pt x="1" y="4310"/>
                    </a:lnTo>
                    <a:lnTo>
                      <a:pt x="990" y="3865"/>
                    </a:lnTo>
                    <a:lnTo>
                      <a:pt x="1971" y="3413"/>
                    </a:lnTo>
                    <a:lnTo>
                      <a:pt x="2952" y="2945"/>
                    </a:lnTo>
                    <a:lnTo>
                      <a:pt x="3926" y="2462"/>
                    </a:lnTo>
                    <a:lnTo>
                      <a:pt x="4409" y="2224"/>
                    </a:lnTo>
                    <a:lnTo>
                      <a:pt x="4892" y="1986"/>
                    </a:lnTo>
                    <a:lnTo>
                      <a:pt x="5866" y="1496"/>
                    </a:lnTo>
                    <a:lnTo>
                      <a:pt x="6349" y="1258"/>
                    </a:lnTo>
                    <a:lnTo>
                      <a:pt x="6832" y="1028"/>
                    </a:lnTo>
                    <a:lnTo>
                      <a:pt x="6947" y="974"/>
                    </a:lnTo>
                    <a:lnTo>
                      <a:pt x="6957" y="972"/>
                    </a:lnTo>
                    <a:lnTo>
                      <a:pt x="6978" y="982"/>
                    </a:lnTo>
                    <a:lnTo>
                      <a:pt x="7215" y="1120"/>
                    </a:lnTo>
                    <a:lnTo>
                      <a:pt x="7691" y="1388"/>
                    </a:lnTo>
                    <a:lnTo>
                      <a:pt x="7714" y="1396"/>
                    </a:lnTo>
                    <a:lnTo>
                      <a:pt x="7744" y="1404"/>
                    </a:lnTo>
                    <a:lnTo>
                      <a:pt x="7775" y="1388"/>
                    </a:lnTo>
                    <a:lnTo>
                      <a:pt x="7798" y="1373"/>
                    </a:lnTo>
                    <a:lnTo>
                      <a:pt x="7813" y="1342"/>
                    </a:lnTo>
                    <a:lnTo>
                      <a:pt x="7813" y="1312"/>
                    </a:lnTo>
                    <a:lnTo>
                      <a:pt x="7767" y="936"/>
                    </a:lnTo>
                    <a:lnTo>
                      <a:pt x="7725" y="584"/>
                    </a:lnTo>
                    <a:lnTo>
                      <a:pt x="8158" y="307"/>
                    </a:lnTo>
                    <a:lnTo>
                      <a:pt x="8618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g204fb7e3b45_0_312"/>
              <p:cNvSpPr/>
              <p:nvPr/>
            </p:nvSpPr>
            <p:spPr>
              <a:xfrm>
                <a:off x="6398586" y="1715324"/>
                <a:ext cx="145015" cy="87771"/>
              </a:xfrm>
              <a:custGeom>
                <a:rect b="b" l="l" r="r" t="t"/>
                <a:pathLst>
                  <a:path extrusionOk="0" h="4678" w="7729">
                    <a:moveTo>
                      <a:pt x="0" y="1"/>
                    </a:moveTo>
                    <a:lnTo>
                      <a:pt x="682" y="461"/>
                    </a:lnTo>
                    <a:lnTo>
                      <a:pt x="1373" y="913"/>
                    </a:lnTo>
                    <a:lnTo>
                      <a:pt x="2070" y="1350"/>
                    </a:lnTo>
                    <a:lnTo>
                      <a:pt x="2415" y="1573"/>
                    </a:lnTo>
                    <a:lnTo>
                      <a:pt x="2768" y="1787"/>
                    </a:lnTo>
                    <a:lnTo>
                      <a:pt x="4179" y="2638"/>
                    </a:lnTo>
                    <a:lnTo>
                      <a:pt x="4531" y="2845"/>
                    </a:lnTo>
                    <a:lnTo>
                      <a:pt x="4884" y="3052"/>
                    </a:lnTo>
                    <a:lnTo>
                      <a:pt x="5519" y="3421"/>
                    </a:lnTo>
                    <a:lnTo>
                      <a:pt x="5519" y="3421"/>
                    </a:lnTo>
                    <a:lnTo>
                      <a:pt x="5352" y="4295"/>
                    </a:lnTo>
                    <a:lnTo>
                      <a:pt x="5352" y="4318"/>
                    </a:lnTo>
                    <a:lnTo>
                      <a:pt x="5352" y="4341"/>
                    </a:lnTo>
                    <a:lnTo>
                      <a:pt x="5359" y="4364"/>
                    </a:lnTo>
                    <a:lnTo>
                      <a:pt x="5375" y="4387"/>
                    </a:lnTo>
                    <a:lnTo>
                      <a:pt x="5405" y="4417"/>
                    </a:lnTo>
                    <a:lnTo>
                      <a:pt x="5444" y="4425"/>
                    </a:lnTo>
                    <a:lnTo>
                      <a:pt x="5490" y="4425"/>
                    </a:lnTo>
                    <a:lnTo>
                      <a:pt x="5528" y="4402"/>
                    </a:lnTo>
                    <a:lnTo>
                      <a:pt x="6386" y="3726"/>
                    </a:lnTo>
                    <a:lnTo>
                      <a:pt x="6386" y="3726"/>
                    </a:lnTo>
                    <a:lnTo>
                      <a:pt x="6678" y="3934"/>
                    </a:lnTo>
                    <a:lnTo>
                      <a:pt x="7031" y="4187"/>
                    </a:lnTo>
                    <a:lnTo>
                      <a:pt x="7729" y="4678"/>
                    </a:lnTo>
                    <a:lnTo>
                      <a:pt x="7085" y="4111"/>
                    </a:lnTo>
                    <a:lnTo>
                      <a:pt x="6762" y="3834"/>
                    </a:lnTo>
                    <a:lnTo>
                      <a:pt x="6433" y="3558"/>
                    </a:lnTo>
                    <a:lnTo>
                      <a:pt x="6410" y="3551"/>
                    </a:lnTo>
                    <a:lnTo>
                      <a:pt x="6387" y="3543"/>
                    </a:lnTo>
                    <a:lnTo>
                      <a:pt x="6364" y="3543"/>
                    </a:lnTo>
                    <a:lnTo>
                      <a:pt x="6341" y="3558"/>
                    </a:lnTo>
                    <a:lnTo>
                      <a:pt x="6333" y="3558"/>
                    </a:lnTo>
                    <a:lnTo>
                      <a:pt x="5637" y="4051"/>
                    </a:lnTo>
                    <a:lnTo>
                      <a:pt x="5781" y="3382"/>
                    </a:lnTo>
                    <a:lnTo>
                      <a:pt x="5781" y="3351"/>
                    </a:lnTo>
                    <a:lnTo>
                      <a:pt x="5773" y="3313"/>
                    </a:lnTo>
                    <a:lnTo>
                      <a:pt x="5750" y="3282"/>
                    </a:lnTo>
                    <a:lnTo>
                      <a:pt x="5720" y="3252"/>
                    </a:lnTo>
                    <a:lnTo>
                      <a:pt x="5022" y="2830"/>
                    </a:lnTo>
                    <a:lnTo>
                      <a:pt x="4669" y="2615"/>
                    </a:lnTo>
                    <a:lnTo>
                      <a:pt x="4309" y="2408"/>
                    </a:lnTo>
                    <a:lnTo>
                      <a:pt x="2891" y="1580"/>
                    </a:lnTo>
                    <a:lnTo>
                      <a:pt x="2530" y="1373"/>
                    </a:lnTo>
                    <a:lnTo>
                      <a:pt x="2178" y="1174"/>
                    </a:lnTo>
                    <a:lnTo>
                      <a:pt x="1457" y="775"/>
                    </a:lnTo>
                    <a:lnTo>
                      <a:pt x="728" y="3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g204fb7e3b45_0_312"/>
              <p:cNvSpPr/>
              <p:nvPr/>
            </p:nvSpPr>
            <p:spPr>
              <a:xfrm>
                <a:off x="6774324" y="1625713"/>
                <a:ext cx="23603" cy="23753"/>
              </a:xfrm>
              <a:custGeom>
                <a:rect b="b" l="l" r="r" t="t"/>
                <a:pathLst>
                  <a:path extrusionOk="0" h="1266" w="1258">
                    <a:moveTo>
                      <a:pt x="1235" y="476"/>
                    </a:moveTo>
                    <a:lnTo>
                      <a:pt x="1243" y="529"/>
                    </a:lnTo>
                    <a:lnTo>
                      <a:pt x="1258" y="583"/>
                    </a:lnTo>
                    <a:lnTo>
                      <a:pt x="1250" y="529"/>
                    </a:lnTo>
                    <a:lnTo>
                      <a:pt x="1235" y="476"/>
                    </a:lnTo>
                    <a:close/>
                    <a:moveTo>
                      <a:pt x="1258" y="690"/>
                    </a:moveTo>
                    <a:lnTo>
                      <a:pt x="1243" y="744"/>
                    </a:lnTo>
                    <a:lnTo>
                      <a:pt x="1235" y="798"/>
                    </a:lnTo>
                    <a:lnTo>
                      <a:pt x="1250" y="744"/>
                    </a:lnTo>
                    <a:lnTo>
                      <a:pt x="1258" y="690"/>
                    </a:lnTo>
                    <a:close/>
                    <a:moveTo>
                      <a:pt x="637" y="0"/>
                    </a:moveTo>
                    <a:lnTo>
                      <a:pt x="576" y="8"/>
                    </a:lnTo>
                    <a:lnTo>
                      <a:pt x="514" y="16"/>
                    </a:lnTo>
                    <a:lnTo>
                      <a:pt x="453" y="31"/>
                    </a:lnTo>
                    <a:lnTo>
                      <a:pt x="392" y="54"/>
                    </a:lnTo>
                    <a:lnTo>
                      <a:pt x="330" y="85"/>
                    </a:lnTo>
                    <a:lnTo>
                      <a:pt x="277" y="115"/>
                    </a:lnTo>
                    <a:lnTo>
                      <a:pt x="223" y="154"/>
                    </a:lnTo>
                    <a:lnTo>
                      <a:pt x="169" y="200"/>
                    </a:lnTo>
                    <a:lnTo>
                      <a:pt x="131" y="253"/>
                    </a:lnTo>
                    <a:lnTo>
                      <a:pt x="93" y="315"/>
                    </a:lnTo>
                    <a:lnTo>
                      <a:pt x="62" y="368"/>
                    </a:lnTo>
                    <a:lnTo>
                      <a:pt x="39" y="437"/>
                    </a:lnTo>
                    <a:lnTo>
                      <a:pt x="16" y="499"/>
                    </a:lnTo>
                    <a:lnTo>
                      <a:pt x="8" y="568"/>
                    </a:lnTo>
                    <a:lnTo>
                      <a:pt x="1" y="637"/>
                    </a:lnTo>
                    <a:lnTo>
                      <a:pt x="8" y="706"/>
                    </a:lnTo>
                    <a:lnTo>
                      <a:pt x="16" y="767"/>
                    </a:lnTo>
                    <a:lnTo>
                      <a:pt x="39" y="836"/>
                    </a:lnTo>
                    <a:lnTo>
                      <a:pt x="62" y="897"/>
                    </a:lnTo>
                    <a:lnTo>
                      <a:pt x="93" y="959"/>
                    </a:lnTo>
                    <a:lnTo>
                      <a:pt x="131" y="1012"/>
                    </a:lnTo>
                    <a:lnTo>
                      <a:pt x="177" y="1066"/>
                    </a:lnTo>
                    <a:lnTo>
                      <a:pt x="223" y="1112"/>
                    </a:lnTo>
                    <a:lnTo>
                      <a:pt x="277" y="1150"/>
                    </a:lnTo>
                    <a:lnTo>
                      <a:pt x="330" y="1189"/>
                    </a:lnTo>
                    <a:lnTo>
                      <a:pt x="392" y="1219"/>
                    </a:lnTo>
                    <a:lnTo>
                      <a:pt x="453" y="1235"/>
                    </a:lnTo>
                    <a:lnTo>
                      <a:pt x="514" y="1250"/>
                    </a:lnTo>
                    <a:lnTo>
                      <a:pt x="576" y="1265"/>
                    </a:lnTo>
                    <a:lnTo>
                      <a:pt x="698" y="1265"/>
                    </a:lnTo>
                    <a:lnTo>
                      <a:pt x="760" y="1250"/>
                    </a:lnTo>
                    <a:lnTo>
                      <a:pt x="821" y="1235"/>
                    </a:lnTo>
                    <a:lnTo>
                      <a:pt x="875" y="1219"/>
                    </a:lnTo>
                    <a:lnTo>
                      <a:pt x="928" y="1189"/>
                    </a:lnTo>
                    <a:lnTo>
                      <a:pt x="982" y="1158"/>
                    </a:lnTo>
                    <a:lnTo>
                      <a:pt x="1028" y="1127"/>
                    </a:lnTo>
                    <a:lnTo>
                      <a:pt x="1066" y="1089"/>
                    </a:lnTo>
                    <a:lnTo>
                      <a:pt x="1105" y="1043"/>
                    </a:lnTo>
                    <a:lnTo>
                      <a:pt x="1143" y="997"/>
                    </a:lnTo>
                    <a:lnTo>
                      <a:pt x="1174" y="951"/>
                    </a:lnTo>
                    <a:lnTo>
                      <a:pt x="1197" y="905"/>
                    </a:lnTo>
                    <a:lnTo>
                      <a:pt x="1220" y="851"/>
                    </a:lnTo>
                    <a:lnTo>
                      <a:pt x="1235" y="798"/>
                    </a:lnTo>
                    <a:lnTo>
                      <a:pt x="1212" y="844"/>
                    </a:lnTo>
                    <a:lnTo>
                      <a:pt x="1189" y="897"/>
                    </a:lnTo>
                    <a:lnTo>
                      <a:pt x="1158" y="943"/>
                    </a:lnTo>
                    <a:lnTo>
                      <a:pt x="1120" y="982"/>
                    </a:lnTo>
                    <a:lnTo>
                      <a:pt x="1082" y="1020"/>
                    </a:lnTo>
                    <a:lnTo>
                      <a:pt x="1036" y="1051"/>
                    </a:lnTo>
                    <a:lnTo>
                      <a:pt x="997" y="1074"/>
                    </a:lnTo>
                    <a:lnTo>
                      <a:pt x="944" y="1097"/>
                    </a:lnTo>
                    <a:lnTo>
                      <a:pt x="898" y="1112"/>
                    </a:lnTo>
                    <a:lnTo>
                      <a:pt x="852" y="1127"/>
                    </a:lnTo>
                    <a:lnTo>
                      <a:pt x="698" y="1127"/>
                    </a:lnTo>
                    <a:lnTo>
                      <a:pt x="652" y="1120"/>
                    </a:lnTo>
                    <a:lnTo>
                      <a:pt x="606" y="1104"/>
                    </a:lnTo>
                    <a:lnTo>
                      <a:pt x="560" y="1089"/>
                    </a:lnTo>
                    <a:lnTo>
                      <a:pt x="522" y="1066"/>
                    </a:lnTo>
                    <a:lnTo>
                      <a:pt x="445" y="1012"/>
                    </a:lnTo>
                    <a:lnTo>
                      <a:pt x="384" y="951"/>
                    </a:lnTo>
                    <a:lnTo>
                      <a:pt x="338" y="874"/>
                    </a:lnTo>
                    <a:lnTo>
                      <a:pt x="307" y="798"/>
                    </a:lnTo>
                    <a:lnTo>
                      <a:pt x="284" y="713"/>
                    </a:lnTo>
                    <a:lnTo>
                      <a:pt x="277" y="637"/>
                    </a:lnTo>
                    <a:lnTo>
                      <a:pt x="284" y="552"/>
                    </a:lnTo>
                    <a:lnTo>
                      <a:pt x="307" y="476"/>
                    </a:lnTo>
                    <a:lnTo>
                      <a:pt x="338" y="391"/>
                    </a:lnTo>
                    <a:lnTo>
                      <a:pt x="392" y="322"/>
                    </a:lnTo>
                    <a:lnTo>
                      <a:pt x="445" y="261"/>
                    </a:lnTo>
                    <a:lnTo>
                      <a:pt x="522" y="207"/>
                    </a:lnTo>
                    <a:lnTo>
                      <a:pt x="560" y="184"/>
                    </a:lnTo>
                    <a:lnTo>
                      <a:pt x="606" y="169"/>
                    </a:lnTo>
                    <a:lnTo>
                      <a:pt x="652" y="154"/>
                    </a:lnTo>
                    <a:lnTo>
                      <a:pt x="698" y="146"/>
                    </a:lnTo>
                    <a:lnTo>
                      <a:pt x="752" y="138"/>
                    </a:lnTo>
                    <a:lnTo>
                      <a:pt x="798" y="138"/>
                    </a:lnTo>
                    <a:lnTo>
                      <a:pt x="852" y="146"/>
                    </a:lnTo>
                    <a:lnTo>
                      <a:pt x="898" y="161"/>
                    </a:lnTo>
                    <a:lnTo>
                      <a:pt x="944" y="177"/>
                    </a:lnTo>
                    <a:lnTo>
                      <a:pt x="997" y="192"/>
                    </a:lnTo>
                    <a:lnTo>
                      <a:pt x="1036" y="223"/>
                    </a:lnTo>
                    <a:lnTo>
                      <a:pt x="1082" y="253"/>
                    </a:lnTo>
                    <a:lnTo>
                      <a:pt x="1120" y="292"/>
                    </a:lnTo>
                    <a:lnTo>
                      <a:pt x="1158" y="330"/>
                    </a:lnTo>
                    <a:lnTo>
                      <a:pt x="1189" y="376"/>
                    </a:lnTo>
                    <a:lnTo>
                      <a:pt x="1212" y="422"/>
                    </a:lnTo>
                    <a:lnTo>
                      <a:pt x="1235" y="476"/>
                    </a:lnTo>
                    <a:lnTo>
                      <a:pt x="1220" y="422"/>
                    </a:lnTo>
                    <a:lnTo>
                      <a:pt x="1197" y="368"/>
                    </a:lnTo>
                    <a:lnTo>
                      <a:pt x="1174" y="315"/>
                    </a:lnTo>
                    <a:lnTo>
                      <a:pt x="1143" y="269"/>
                    </a:lnTo>
                    <a:lnTo>
                      <a:pt x="1112" y="223"/>
                    </a:lnTo>
                    <a:lnTo>
                      <a:pt x="1066" y="184"/>
                    </a:lnTo>
                    <a:lnTo>
                      <a:pt x="1028" y="146"/>
                    </a:lnTo>
                    <a:lnTo>
                      <a:pt x="982" y="108"/>
                    </a:lnTo>
                    <a:lnTo>
                      <a:pt x="928" y="77"/>
                    </a:lnTo>
                    <a:lnTo>
                      <a:pt x="875" y="54"/>
                    </a:lnTo>
                    <a:lnTo>
                      <a:pt x="821" y="31"/>
                    </a:lnTo>
                    <a:lnTo>
                      <a:pt x="760" y="16"/>
                    </a:lnTo>
                    <a:lnTo>
                      <a:pt x="698" y="8"/>
                    </a:lnTo>
                    <a:lnTo>
                      <a:pt x="637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g204fb7e3b45_0_312"/>
              <p:cNvSpPr/>
              <p:nvPr/>
            </p:nvSpPr>
            <p:spPr>
              <a:xfrm>
                <a:off x="6776913" y="1755477"/>
                <a:ext cx="23322" cy="23603"/>
              </a:xfrm>
              <a:custGeom>
                <a:rect b="b" l="l" r="r" t="t"/>
                <a:pathLst>
                  <a:path extrusionOk="0" h="1258" w="1243">
                    <a:moveTo>
                      <a:pt x="568" y="0"/>
                    </a:moveTo>
                    <a:lnTo>
                      <a:pt x="507" y="8"/>
                    </a:lnTo>
                    <a:lnTo>
                      <a:pt x="445" y="23"/>
                    </a:lnTo>
                    <a:lnTo>
                      <a:pt x="384" y="46"/>
                    </a:lnTo>
                    <a:lnTo>
                      <a:pt x="323" y="77"/>
                    </a:lnTo>
                    <a:lnTo>
                      <a:pt x="269" y="107"/>
                    </a:lnTo>
                    <a:lnTo>
                      <a:pt x="215" y="146"/>
                    </a:lnTo>
                    <a:lnTo>
                      <a:pt x="169" y="192"/>
                    </a:lnTo>
                    <a:lnTo>
                      <a:pt x="123" y="245"/>
                    </a:lnTo>
                    <a:lnTo>
                      <a:pt x="85" y="307"/>
                    </a:lnTo>
                    <a:lnTo>
                      <a:pt x="54" y="360"/>
                    </a:lnTo>
                    <a:lnTo>
                      <a:pt x="31" y="429"/>
                    </a:lnTo>
                    <a:lnTo>
                      <a:pt x="16" y="491"/>
                    </a:lnTo>
                    <a:lnTo>
                      <a:pt x="1" y="560"/>
                    </a:lnTo>
                    <a:lnTo>
                      <a:pt x="1" y="629"/>
                    </a:lnTo>
                    <a:lnTo>
                      <a:pt x="1" y="698"/>
                    </a:lnTo>
                    <a:lnTo>
                      <a:pt x="16" y="767"/>
                    </a:lnTo>
                    <a:lnTo>
                      <a:pt x="31" y="828"/>
                    </a:lnTo>
                    <a:lnTo>
                      <a:pt x="54" y="889"/>
                    </a:lnTo>
                    <a:lnTo>
                      <a:pt x="85" y="951"/>
                    </a:lnTo>
                    <a:lnTo>
                      <a:pt x="123" y="1004"/>
                    </a:lnTo>
                    <a:lnTo>
                      <a:pt x="169" y="1058"/>
                    </a:lnTo>
                    <a:lnTo>
                      <a:pt x="215" y="1104"/>
                    </a:lnTo>
                    <a:lnTo>
                      <a:pt x="269" y="1150"/>
                    </a:lnTo>
                    <a:lnTo>
                      <a:pt x="323" y="1181"/>
                    </a:lnTo>
                    <a:lnTo>
                      <a:pt x="384" y="1211"/>
                    </a:lnTo>
                    <a:lnTo>
                      <a:pt x="445" y="1234"/>
                    </a:lnTo>
                    <a:lnTo>
                      <a:pt x="507" y="1250"/>
                    </a:lnTo>
                    <a:lnTo>
                      <a:pt x="568" y="1257"/>
                    </a:lnTo>
                    <a:lnTo>
                      <a:pt x="691" y="1257"/>
                    </a:lnTo>
                    <a:lnTo>
                      <a:pt x="752" y="1242"/>
                    </a:lnTo>
                    <a:lnTo>
                      <a:pt x="813" y="1227"/>
                    </a:lnTo>
                    <a:lnTo>
                      <a:pt x="875" y="1211"/>
                    </a:lnTo>
                    <a:lnTo>
                      <a:pt x="921" y="1181"/>
                    </a:lnTo>
                    <a:lnTo>
                      <a:pt x="974" y="1150"/>
                    </a:lnTo>
                    <a:lnTo>
                      <a:pt x="1020" y="1119"/>
                    </a:lnTo>
                    <a:lnTo>
                      <a:pt x="1066" y="1081"/>
                    </a:lnTo>
                    <a:lnTo>
                      <a:pt x="1105" y="1035"/>
                    </a:lnTo>
                    <a:lnTo>
                      <a:pt x="1135" y="989"/>
                    </a:lnTo>
                    <a:lnTo>
                      <a:pt x="1166" y="943"/>
                    </a:lnTo>
                    <a:lnTo>
                      <a:pt x="1197" y="897"/>
                    </a:lnTo>
                    <a:lnTo>
                      <a:pt x="1212" y="843"/>
                    </a:lnTo>
                    <a:lnTo>
                      <a:pt x="1235" y="790"/>
                    </a:lnTo>
                    <a:lnTo>
                      <a:pt x="1243" y="736"/>
                    </a:lnTo>
                    <a:lnTo>
                      <a:pt x="1227" y="790"/>
                    </a:lnTo>
                    <a:lnTo>
                      <a:pt x="1204" y="843"/>
                    </a:lnTo>
                    <a:lnTo>
                      <a:pt x="1181" y="889"/>
                    </a:lnTo>
                    <a:lnTo>
                      <a:pt x="1151" y="935"/>
                    </a:lnTo>
                    <a:lnTo>
                      <a:pt x="1112" y="974"/>
                    </a:lnTo>
                    <a:lnTo>
                      <a:pt x="1074" y="1012"/>
                    </a:lnTo>
                    <a:lnTo>
                      <a:pt x="1036" y="1043"/>
                    </a:lnTo>
                    <a:lnTo>
                      <a:pt x="990" y="1066"/>
                    </a:lnTo>
                    <a:lnTo>
                      <a:pt x="944" y="1089"/>
                    </a:lnTo>
                    <a:lnTo>
                      <a:pt x="890" y="1104"/>
                    </a:lnTo>
                    <a:lnTo>
                      <a:pt x="844" y="1119"/>
                    </a:lnTo>
                    <a:lnTo>
                      <a:pt x="691" y="1119"/>
                    </a:lnTo>
                    <a:lnTo>
                      <a:pt x="645" y="1112"/>
                    </a:lnTo>
                    <a:lnTo>
                      <a:pt x="599" y="1096"/>
                    </a:lnTo>
                    <a:lnTo>
                      <a:pt x="553" y="1081"/>
                    </a:lnTo>
                    <a:lnTo>
                      <a:pt x="514" y="1058"/>
                    </a:lnTo>
                    <a:lnTo>
                      <a:pt x="445" y="1004"/>
                    </a:lnTo>
                    <a:lnTo>
                      <a:pt x="384" y="943"/>
                    </a:lnTo>
                    <a:lnTo>
                      <a:pt x="330" y="866"/>
                    </a:lnTo>
                    <a:lnTo>
                      <a:pt x="300" y="790"/>
                    </a:lnTo>
                    <a:lnTo>
                      <a:pt x="277" y="713"/>
                    </a:lnTo>
                    <a:lnTo>
                      <a:pt x="269" y="629"/>
                    </a:lnTo>
                    <a:lnTo>
                      <a:pt x="277" y="544"/>
                    </a:lnTo>
                    <a:lnTo>
                      <a:pt x="300" y="468"/>
                    </a:lnTo>
                    <a:lnTo>
                      <a:pt x="330" y="383"/>
                    </a:lnTo>
                    <a:lnTo>
                      <a:pt x="384" y="314"/>
                    </a:lnTo>
                    <a:lnTo>
                      <a:pt x="445" y="253"/>
                    </a:lnTo>
                    <a:lnTo>
                      <a:pt x="514" y="199"/>
                    </a:lnTo>
                    <a:lnTo>
                      <a:pt x="553" y="176"/>
                    </a:lnTo>
                    <a:lnTo>
                      <a:pt x="599" y="161"/>
                    </a:lnTo>
                    <a:lnTo>
                      <a:pt x="645" y="146"/>
                    </a:lnTo>
                    <a:lnTo>
                      <a:pt x="691" y="138"/>
                    </a:lnTo>
                    <a:lnTo>
                      <a:pt x="744" y="130"/>
                    </a:lnTo>
                    <a:lnTo>
                      <a:pt x="790" y="138"/>
                    </a:lnTo>
                    <a:lnTo>
                      <a:pt x="844" y="138"/>
                    </a:lnTo>
                    <a:lnTo>
                      <a:pt x="890" y="153"/>
                    </a:lnTo>
                    <a:lnTo>
                      <a:pt x="944" y="169"/>
                    </a:lnTo>
                    <a:lnTo>
                      <a:pt x="990" y="192"/>
                    </a:lnTo>
                    <a:lnTo>
                      <a:pt x="1036" y="215"/>
                    </a:lnTo>
                    <a:lnTo>
                      <a:pt x="1074" y="245"/>
                    </a:lnTo>
                    <a:lnTo>
                      <a:pt x="1112" y="284"/>
                    </a:lnTo>
                    <a:lnTo>
                      <a:pt x="1151" y="322"/>
                    </a:lnTo>
                    <a:lnTo>
                      <a:pt x="1181" y="368"/>
                    </a:lnTo>
                    <a:lnTo>
                      <a:pt x="1204" y="414"/>
                    </a:lnTo>
                    <a:lnTo>
                      <a:pt x="1227" y="468"/>
                    </a:lnTo>
                    <a:lnTo>
                      <a:pt x="1243" y="521"/>
                    </a:lnTo>
                    <a:lnTo>
                      <a:pt x="1235" y="468"/>
                    </a:lnTo>
                    <a:lnTo>
                      <a:pt x="1212" y="414"/>
                    </a:lnTo>
                    <a:lnTo>
                      <a:pt x="1197" y="360"/>
                    </a:lnTo>
                    <a:lnTo>
                      <a:pt x="1166" y="314"/>
                    </a:lnTo>
                    <a:lnTo>
                      <a:pt x="1135" y="261"/>
                    </a:lnTo>
                    <a:lnTo>
                      <a:pt x="1105" y="215"/>
                    </a:lnTo>
                    <a:lnTo>
                      <a:pt x="1066" y="176"/>
                    </a:lnTo>
                    <a:lnTo>
                      <a:pt x="1020" y="138"/>
                    </a:lnTo>
                    <a:lnTo>
                      <a:pt x="974" y="100"/>
                    </a:lnTo>
                    <a:lnTo>
                      <a:pt x="921" y="69"/>
                    </a:lnTo>
                    <a:lnTo>
                      <a:pt x="875" y="46"/>
                    </a:lnTo>
                    <a:lnTo>
                      <a:pt x="813" y="23"/>
                    </a:lnTo>
                    <a:lnTo>
                      <a:pt x="752" y="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g204fb7e3b45_0_312"/>
              <p:cNvSpPr/>
              <p:nvPr/>
            </p:nvSpPr>
            <p:spPr>
              <a:xfrm>
                <a:off x="6779352" y="1885090"/>
                <a:ext cx="23322" cy="23603"/>
              </a:xfrm>
              <a:custGeom>
                <a:rect b="b" l="l" r="r" t="t"/>
                <a:pathLst>
                  <a:path extrusionOk="0" h="1258" w="1243">
                    <a:moveTo>
                      <a:pt x="568" y="0"/>
                    </a:moveTo>
                    <a:lnTo>
                      <a:pt x="507" y="8"/>
                    </a:lnTo>
                    <a:lnTo>
                      <a:pt x="446" y="23"/>
                    </a:lnTo>
                    <a:lnTo>
                      <a:pt x="384" y="46"/>
                    </a:lnTo>
                    <a:lnTo>
                      <a:pt x="323" y="77"/>
                    </a:lnTo>
                    <a:lnTo>
                      <a:pt x="269" y="107"/>
                    </a:lnTo>
                    <a:lnTo>
                      <a:pt x="216" y="153"/>
                    </a:lnTo>
                    <a:lnTo>
                      <a:pt x="170" y="199"/>
                    </a:lnTo>
                    <a:lnTo>
                      <a:pt x="124" y="245"/>
                    </a:lnTo>
                    <a:lnTo>
                      <a:pt x="85" y="307"/>
                    </a:lnTo>
                    <a:lnTo>
                      <a:pt x="55" y="360"/>
                    </a:lnTo>
                    <a:lnTo>
                      <a:pt x="32" y="429"/>
                    </a:lnTo>
                    <a:lnTo>
                      <a:pt x="16" y="491"/>
                    </a:lnTo>
                    <a:lnTo>
                      <a:pt x="1" y="560"/>
                    </a:lnTo>
                    <a:lnTo>
                      <a:pt x="1" y="629"/>
                    </a:lnTo>
                    <a:lnTo>
                      <a:pt x="1" y="698"/>
                    </a:lnTo>
                    <a:lnTo>
                      <a:pt x="16" y="767"/>
                    </a:lnTo>
                    <a:lnTo>
                      <a:pt x="32" y="828"/>
                    </a:lnTo>
                    <a:lnTo>
                      <a:pt x="55" y="890"/>
                    </a:lnTo>
                    <a:lnTo>
                      <a:pt x="85" y="951"/>
                    </a:lnTo>
                    <a:lnTo>
                      <a:pt x="124" y="1012"/>
                    </a:lnTo>
                    <a:lnTo>
                      <a:pt x="170" y="1058"/>
                    </a:lnTo>
                    <a:lnTo>
                      <a:pt x="216" y="1104"/>
                    </a:lnTo>
                    <a:lnTo>
                      <a:pt x="269" y="1150"/>
                    </a:lnTo>
                    <a:lnTo>
                      <a:pt x="323" y="1181"/>
                    </a:lnTo>
                    <a:lnTo>
                      <a:pt x="384" y="1212"/>
                    </a:lnTo>
                    <a:lnTo>
                      <a:pt x="446" y="1235"/>
                    </a:lnTo>
                    <a:lnTo>
                      <a:pt x="507" y="1250"/>
                    </a:lnTo>
                    <a:lnTo>
                      <a:pt x="568" y="1258"/>
                    </a:lnTo>
                    <a:lnTo>
                      <a:pt x="699" y="1258"/>
                    </a:lnTo>
                    <a:lnTo>
                      <a:pt x="760" y="1250"/>
                    </a:lnTo>
                    <a:lnTo>
                      <a:pt x="814" y="1235"/>
                    </a:lnTo>
                    <a:lnTo>
                      <a:pt x="875" y="1212"/>
                    </a:lnTo>
                    <a:lnTo>
                      <a:pt x="929" y="1181"/>
                    </a:lnTo>
                    <a:lnTo>
                      <a:pt x="975" y="1150"/>
                    </a:lnTo>
                    <a:lnTo>
                      <a:pt x="1021" y="1120"/>
                    </a:lnTo>
                    <a:lnTo>
                      <a:pt x="1067" y="1081"/>
                    </a:lnTo>
                    <a:lnTo>
                      <a:pt x="1105" y="1035"/>
                    </a:lnTo>
                    <a:lnTo>
                      <a:pt x="1136" y="989"/>
                    </a:lnTo>
                    <a:lnTo>
                      <a:pt x="1166" y="943"/>
                    </a:lnTo>
                    <a:lnTo>
                      <a:pt x="1197" y="897"/>
                    </a:lnTo>
                    <a:lnTo>
                      <a:pt x="1220" y="844"/>
                    </a:lnTo>
                    <a:lnTo>
                      <a:pt x="1235" y="790"/>
                    </a:lnTo>
                    <a:lnTo>
                      <a:pt x="1243" y="736"/>
                    </a:lnTo>
                    <a:lnTo>
                      <a:pt x="1228" y="790"/>
                    </a:lnTo>
                    <a:lnTo>
                      <a:pt x="1205" y="844"/>
                    </a:lnTo>
                    <a:lnTo>
                      <a:pt x="1182" y="890"/>
                    </a:lnTo>
                    <a:lnTo>
                      <a:pt x="1151" y="936"/>
                    </a:lnTo>
                    <a:lnTo>
                      <a:pt x="1113" y="974"/>
                    </a:lnTo>
                    <a:lnTo>
                      <a:pt x="1074" y="1012"/>
                    </a:lnTo>
                    <a:lnTo>
                      <a:pt x="1036" y="1043"/>
                    </a:lnTo>
                    <a:lnTo>
                      <a:pt x="990" y="1066"/>
                    </a:lnTo>
                    <a:lnTo>
                      <a:pt x="944" y="1089"/>
                    </a:lnTo>
                    <a:lnTo>
                      <a:pt x="890" y="1104"/>
                    </a:lnTo>
                    <a:lnTo>
                      <a:pt x="844" y="1120"/>
                    </a:lnTo>
                    <a:lnTo>
                      <a:pt x="791" y="1120"/>
                    </a:lnTo>
                    <a:lnTo>
                      <a:pt x="745" y="1127"/>
                    </a:lnTo>
                    <a:lnTo>
                      <a:pt x="699" y="1120"/>
                    </a:lnTo>
                    <a:lnTo>
                      <a:pt x="645" y="1112"/>
                    </a:lnTo>
                    <a:lnTo>
                      <a:pt x="599" y="1097"/>
                    </a:lnTo>
                    <a:lnTo>
                      <a:pt x="561" y="1081"/>
                    </a:lnTo>
                    <a:lnTo>
                      <a:pt x="515" y="1058"/>
                    </a:lnTo>
                    <a:lnTo>
                      <a:pt x="446" y="1005"/>
                    </a:lnTo>
                    <a:lnTo>
                      <a:pt x="384" y="943"/>
                    </a:lnTo>
                    <a:lnTo>
                      <a:pt x="338" y="867"/>
                    </a:lnTo>
                    <a:lnTo>
                      <a:pt x="300" y="790"/>
                    </a:lnTo>
                    <a:lnTo>
                      <a:pt x="277" y="713"/>
                    </a:lnTo>
                    <a:lnTo>
                      <a:pt x="269" y="629"/>
                    </a:lnTo>
                    <a:lnTo>
                      <a:pt x="277" y="544"/>
                    </a:lnTo>
                    <a:lnTo>
                      <a:pt x="300" y="468"/>
                    </a:lnTo>
                    <a:lnTo>
                      <a:pt x="338" y="391"/>
                    </a:lnTo>
                    <a:lnTo>
                      <a:pt x="384" y="314"/>
                    </a:lnTo>
                    <a:lnTo>
                      <a:pt x="446" y="253"/>
                    </a:lnTo>
                    <a:lnTo>
                      <a:pt x="515" y="199"/>
                    </a:lnTo>
                    <a:lnTo>
                      <a:pt x="561" y="176"/>
                    </a:lnTo>
                    <a:lnTo>
                      <a:pt x="599" y="161"/>
                    </a:lnTo>
                    <a:lnTo>
                      <a:pt x="645" y="146"/>
                    </a:lnTo>
                    <a:lnTo>
                      <a:pt x="699" y="138"/>
                    </a:lnTo>
                    <a:lnTo>
                      <a:pt x="745" y="130"/>
                    </a:lnTo>
                    <a:lnTo>
                      <a:pt x="791" y="138"/>
                    </a:lnTo>
                    <a:lnTo>
                      <a:pt x="844" y="138"/>
                    </a:lnTo>
                    <a:lnTo>
                      <a:pt x="890" y="153"/>
                    </a:lnTo>
                    <a:lnTo>
                      <a:pt x="944" y="169"/>
                    </a:lnTo>
                    <a:lnTo>
                      <a:pt x="990" y="192"/>
                    </a:lnTo>
                    <a:lnTo>
                      <a:pt x="1036" y="215"/>
                    </a:lnTo>
                    <a:lnTo>
                      <a:pt x="1074" y="245"/>
                    </a:lnTo>
                    <a:lnTo>
                      <a:pt x="1113" y="284"/>
                    </a:lnTo>
                    <a:lnTo>
                      <a:pt x="1151" y="322"/>
                    </a:lnTo>
                    <a:lnTo>
                      <a:pt x="1182" y="368"/>
                    </a:lnTo>
                    <a:lnTo>
                      <a:pt x="1205" y="414"/>
                    </a:lnTo>
                    <a:lnTo>
                      <a:pt x="1228" y="468"/>
                    </a:lnTo>
                    <a:lnTo>
                      <a:pt x="1243" y="521"/>
                    </a:lnTo>
                    <a:lnTo>
                      <a:pt x="1235" y="468"/>
                    </a:lnTo>
                    <a:lnTo>
                      <a:pt x="1220" y="414"/>
                    </a:lnTo>
                    <a:lnTo>
                      <a:pt x="1197" y="360"/>
                    </a:lnTo>
                    <a:lnTo>
                      <a:pt x="1166" y="314"/>
                    </a:lnTo>
                    <a:lnTo>
                      <a:pt x="1136" y="261"/>
                    </a:lnTo>
                    <a:lnTo>
                      <a:pt x="1105" y="222"/>
                    </a:lnTo>
                    <a:lnTo>
                      <a:pt x="1067" y="176"/>
                    </a:lnTo>
                    <a:lnTo>
                      <a:pt x="1021" y="138"/>
                    </a:lnTo>
                    <a:lnTo>
                      <a:pt x="975" y="100"/>
                    </a:lnTo>
                    <a:lnTo>
                      <a:pt x="929" y="69"/>
                    </a:lnTo>
                    <a:lnTo>
                      <a:pt x="875" y="46"/>
                    </a:lnTo>
                    <a:lnTo>
                      <a:pt x="814" y="23"/>
                    </a:lnTo>
                    <a:lnTo>
                      <a:pt x="760" y="8"/>
                    </a:lnTo>
                    <a:lnTo>
                      <a:pt x="699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g204fb7e3b45_0_312"/>
              <p:cNvSpPr/>
              <p:nvPr/>
            </p:nvSpPr>
            <p:spPr>
              <a:xfrm>
                <a:off x="6660098" y="1998305"/>
                <a:ext cx="447992" cy="129630"/>
              </a:xfrm>
              <a:custGeom>
                <a:rect b="b" l="l" r="r" t="t"/>
                <a:pathLst>
                  <a:path extrusionOk="0" h="6909" w="23877">
                    <a:moveTo>
                      <a:pt x="23263" y="0"/>
                    </a:moveTo>
                    <a:lnTo>
                      <a:pt x="23063" y="8"/>
                    </a:lnTo>
                    <a:lnTo>
                      <a:pt x="22833" y="31"/>
                    </a:lnTo>
                    <a:lnTo>
                      <a:pt x="22588" y="54"/>
                    </a:lnTo>
                    <a:lnTo>
                      <a:pt x="22312" y="92"/>
                    </a:lnTo>
                    <a:lnTo>
                      <a:pt x="21691" y="184"/>
                    </a:lnTo>
                    <a:lnTo>
                      <a:pt x="20986" y="307"/>
                    </a:lnTo>
                    <a:lnTo>
                      <a:pt x="20196" y="460"/>
                    </a:lnTo>
                    <a:lnTo>
                      <a:pt x="19337" y="637"/>
                    </a:lnTo>
                    <a:lnTo>
                      <a:pt x="18402" y="844"/>
                    </a:lnTo>
                    <a:lnTo>
                      <a:pt x="17405" y="1074"/>
                    </a:lnTo>
                    <a:lnTo>
                      <a:pt x="16347" y="1327"/>
                    </a:lnTo>
                    <a:lnTo>
                      <a:pt x="15243" y="1603"/>
                    </a:lnTo>
                    <a:lnTo>
                      <a:pt x="14093" y="1902"/>
                    </a:lnTo>
                    <a:lnTo>
                      <a:pt x="12905" y="2216"/>
                    </a:lnTo>
                    <a:lnTo>
                      <a:pt x="11685" y="2553"/>
                    </a:lnTo>
                    <a:lnTo>
                      <a:pt x="10466" y="2898"/>
                    </a:lnTo>
                    <a:lnTo>
                      <a:pt x="9286" y="3243"/>
                    </a:lnTo>
                    <a:lnTo>
                      <a:pt x="8143" y="3588"/>
                    </a:lnTo>
                    <a:lnTo>
                      <a:pt x="7055" y="3926"/>
                    </a:lnTo>
                    <a:lnTo>
                      <a:pt x="6027" y="4255"/>
                    </a:lnTo>
                    <a:lnTo>
                      <a:pt x="5053" y="4570"/>
                    </a:lnTo>
                    <a:lnTo>
                      <a:pt x="4149" y="4884"/>
                    </a:lnTo>
                    <a:lnTo>
                      <a:pt x="3321" y="5175"/>
                    </a:lnTo>
                    <a:lnTo>
                      <a:pt x="2569" y="5451"/>
                    </a:lnTo>
                    <a:lnTo>
                      <a:pt x="1895" y="5720"/>
                    </a:lnTo>
                    <a:lnTo>
                      <a:pt x="1320" y="5958"/>
                    </a:lnTo>
                    <a:lnTo>
                      <a:pt x="1067" y="6073"/>
                    </a:lnTo>
                    <a:lnTo>
                      <a:pt x="837" y="6180"/>
                    </a:lnTo>
                    <a:lnTo>
                      <a:pt x="637" y="6280"/>
                    </a:lnTo>
                    <a:lnTo>
                      <a:pt x="461" y="6372"/>
                    </a:lnTo>
                    <a:lnTo>
                      <a:pt x="315" y="6464"/>
                    </a:lnTo>
                    <a:lnTo>
                      <a:pt x="193" y="6540"/>
                    </a:lnTo>
                    <a:lnTo>
                      <a:pt x="101" y="6617"/>
                    </a:lnTo>
                    <a:lnTo>
                      <a:pt x="39" y="6678"/>
                    </a:lnTo>
                    <a:lnTo>
                      <a:pt x="16" y="6709"/>
                    </a:lnTo>
                    <a:lnTo>
                      <a:pt x="1" y="6740"/>
                    </a:lnTo>
                    <a:lnTo>
                      <a:pt x="1" y="6763"/>
                    </a:lnTo>
                    <a:lnTo>
                      <a:pt x="1" y="6793"/>
                    </a:lnTo>
                    <a:lnTo>
                      <a:pt x="9" y="6816"/>
                    </a:lnTo>
                    <a:lnTo>
                      <a:pt x="32" y="6832"/>
                    </a:lnTo>
                    <a:lnTo>
                      <a:pt x="55" y="6847"/>
                    </a:lnTo>
                    <a:lnTo>
                      <a:pt x="85" y="6862"/>
                    </a:lnTo>
                    <a:lnTo>
                      <a:pt x="177" y="6893"/>
                    </a:lnTo>
                    <a:lnTo>
                      <a:pt x="292" y="6901"/>
                    </a:lnTo>
                    <a:lnTo>
                      <a:pt x="438" y="6908"/>
                    </a:lnTo>
                    <a:lnTo>
                      <a:pt x="614" y="6908"/>
                    </a:lnTo>
                    <a:lnTo>
                      <a:pt x="814" y="6901"/>
                    </a:lnTo>
                    <a:lnTo>
                      <a:pt x="1036" y="6878"/>
                    </a:lnTo>
                    <a:lnTo>
                      <a:pt x="1289" y="6855"/>
                    </a:lnTo>
                    <a:lnTo>
                      <a:pt x="1557" y="6816"/>
                    </a:lnTo>
                    <a:lnTo>
                      <a:pt x="2178" y="6724"/>
                    </a:lnTo>
                    <a:lnTo>
                      <a:pt x="2884" y="6602"/>
                    </a:lnTo>
                    <a:lnTo>
                      <a:pt x="3673" y="6448"/>
                    </a:lnTo>
                    <a:lnTo>
                      <a:pt x="4540" y="6272"/>
                    </a:lnTo>
                    <a:lnTo>
                      <a:pt x="5475" y="6065"/>
                    </a:lnTo>
                    <a:lnTo>
                      <a:pt x="6472" y="5835"/>
                    </a:lnTo>
                    <a:lnTo>
                      <a:pt x="7522" y="5582"/>
                    </a:lnTo>
                    <a:lnTo>
                      <a:pt x="8626" y="5306"/>
                    </a:lnTo>
                    <a:lnTo>
                      <a:pt x="9776" y="5007"/>
                    </a:lnTo>
                    <a:lnTo>
                      <a:pt x="10965" y="4692"/>
                    </a:lnTo>
                    <a:lnTo>
                      <a:pt x="12192" y="4355"/>
                    </a:lnTo>
                    <a:lnTo>
                      <a:pt x="13411" y="4010"/>
                    </a:lnTo>
                    <a:lnTo>
                      <a:pt x="14591" y="3665"/>
                    </a:lnTo>
                    <a:lnTo>
                      <a:pt x="15726" y="3320"/>
                    </a:lnTo>
                    <a:lnTo>
                      <a:pt x="16815" y="2990"/>
                    </a:lnTo>
                    <a:lnTo>
                      <a:pt x="17850" y="2661"/>
                    </a:lnTo>
                    <a:lnTo>
                      <a:pt x="18816" y="2339"/>
                    </a:lnTo>
                    <a:lnTo>
                      <a:pt x="19721" y="2032"/>
                    </a:lnTo>
                    <a:lnTo>
                      <a:pt x="20556" y="1733"/>
                    </a:lnTo>
                    <a:lnTo>
                      <a:pt x="21308" y="1457"/>
                    </a:lnTo>
                    <a:lnTo>
                      <a:pt x="21975" y="1196"/>
                    </a:lnTo>
                    <a:lnTo>
                      <a:pt x="22550" y="951"/>
                    </a:lnTo>
                    <a:lnTo>
                      <a:pt x="22803" y="836"/>
                    </a:lnTo>
                    <a:lnTo>
                      <a:pt x="23033" y="729"/>
                    </a:lnTo>
                    <a:lnTo>
                      <a:pt x="23232" y="629"/>
                    </a:lnTo>
                    <a:lnTo>
                      <a:pt x="23408" y="537"/>
                    </a:lnTo>
                    <a:lnTo>
                      <a:pt x="23562" y="453"/>
                    </a:lnTo>
                    <a:lnTo>
                      <a:pt x="23684" y="368"/>
                    </a:lnTo>
                    <a:lnTo>
                      <a:pt x="23776" y="292"/>
                    </a:lnTo>
                    <a:lnTo>
                      <a:pt x="23838" y="230"/>
                    </a:lnTo>
                    <a:lnTo>
                      <a:pt x="23861" y="199"/>
                    </a:lnTo>
                    <a:lnTo>
                      <a:pt x="23868" y="169"/>
                    </a:lnTo>
                    <a:lnTo>
                      <a:pt x="23876" y="146"/>
                    </a:lnTo>
                    <a:lnTo>
                      <a:pt x="23876" y="115"/>
                    </a:lnTo>
                    <a:lnTo>
                      <a:pt x="23861" y="100"/>
                    </a:lnTo>
                    <a:lnTo>
                      <a:pt x="23845" y="77"/>
                    </a:lnTo>
                    <a:lnTo>
                      <a:pt x="23815" y="61"/>
                    </a:lnTo>
                    <a:lnTo>
                      <a:pt x="23784" y="46"/>
                    </a:lnTo>
                    <a:lnTo>
                      <a:pt x="23700" y="23"/>
                    </a:lnTo>
                    <a:lnTo>
                      <a:pt x="23577" y="8"/>
                    </a:lnTo>
                    <a:lnTo>
                      <a:pt x="23431" y="0"/>
                    </a:lnTo>
                    <a:close/>
                  </a:path>
                </a:pathLst>
              </a:custGeom>
              <a:solidFill>
                <a:srgbClr val="FFCE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g204fb7e3b45_0_312"/>
              <p:cNvSpPr/>
              <p:nvPr/>
            </p:nvSpPr>
            <p:spPr>
              <a:xfrm>
                <a:off x="6687866" y="2016279"/>
                <a:ext cx="92799" cy="68933"/>
              </a:xfrm>
              <a:custGeom>
                <a:rect b="b" l="l" r="r" t="t"/>
                <a:pathLst>
                  <a:path extrusionOk="0" h="3674" w="4946">
                    <a:moveTo>
                      <a:pt x="185" y="1"/>
                    </a:moveTo>
                    <a:lnTo>
                      <a:pt x="1" y="261"/>
                    </a:lnTo>
                    <a:lnTo>
                      <a:pt x="4754" y="3673"/>
                    </a:lnTo>
                    <a:lnTo>
                      <a:pt x="4946" y="3420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g204fb7e3b45_0_312"/>
              <p:cNvSpPr/>
              <p:nvPr/>
            </p:nvSpPr>
            <p:spPr>
              <a:xfrm>
                <a:off x="6589907" y="1945506"/>
                <a:ext cx="111074" cy="84169"/>
              </a:xfrm>
              <a:custGeom>
                <a:rect b="b" l="l" r="r" t="t"/>
                <a:pathLst>
                  <a:path extrusionOk="0" h="4486" w="5920">
                    <a:moveTo>
                      <a:pt x="292" y="0"/>
                    </a:moveTo>
                    <a:lnTo>
                      <a:pt x="238" y="8"/>
                    </a:lnTo>
                    <a:lnTo>
                      <a:pt x="184" y="23"/>
                    </a:lnTo>
                    <a:lnTo>
                      <a:pt x="138" y="39"/>
                    </a:lnTo>
                    <a:lnTo>
                      <a:pt x="108" y="54"/>
                    </a:lnTo>
                    <a:lnTo>
                      <a:pt x="69" y="85"/>
                    </a:lnTo>
                    <a:lnTo>
                      <a:pt x="46" y="115"/>
                    </a:lnTo>
                    <a:lnTo>
                      <a:pt x="46" y="123"/>
                    </a:lnTo>
                    <a:lnTo>
                      <a:pt x="39" y="123"/>
                    </a:lnTo>
                    <a:lnTo>
                      <a:pt x="16" y="161"/>
                    </a:lnTo>
                    <a:lnTo>
                      <a:pt x="0" y="200"/>
                    </a:lnTo>
                    <a:lnTo>
                      <a:pt x="0" y="238"/>
                    </a:lnTo>
                    <a:lnTo>
                      <a:pt x="0" y="284"/>
                    </a:lnTo>
                    <a:lnTo>
                      <a:pt x="0" y="338"/>
                    </a:lnTo>
                    <a:lnTo>
                      <a:pt x="8" y="399"/>
                    </a:lnTo>
                    <a:lnTo>
                      <a:pt x="23" y="453"/>
                    </a:lnTo>
                    <a:lnTo>
                      <a:pt x="46" y="514"/>
                    </a:lnTo>
                    <a:lnTo>
                      <a:pt x="108" y="629"/>
                    </a:lnTo>
                    <a:lnTo>
                      <a:pt x="169" y="729"/>
                    </a:lnTo>
                    <a:lnTo>
                      <a:pt x="261" y="844"/>
                    </a:lnTo>
                    <a:lnTo>
                      <a:pt x="361" y="951"/>
                    </a:lnTo>
                    <a:lnTo>
                      <a:pt x="468" y="1051"/>
                    </a:lnTo>
                    <a:lnTo>
                      <a:pt x="591" y="1143"/>
                    </a:lnTo>
                    <a:lnTo>
                      <a:pt x="5168" y="4432"/>
                    </a:lnTo>
                    <a:lnTo>
                      <a:pt x="5214" y="4455"/>
                    </a:lnTo>
                    <a:lnTo>
                      <a:pt x="5275" y="4478"/>
                    </a:lnTo>
                    <a:lnTo>
                      <a:pt x="5329" y="4486"/>
                    </a:lnTo>
                    <a:lnTo>
                      <a:pt x="5390" y="4478"/>
                    </a:lnTo>
                    <a:lnTo>
                      <a:pt x="5620" y="4440"/>
                    </a:lnTo>
                    <a:lnTo>
                      <a:pt x="5628" y="4432"/>
                    </a:lnTo>
                    <a:lnTo>
                      <a:pt x="5912" y="4033"/>
                    </a:lnTo>
                    <a:lnTo>
                      <a:pt x="5919" y="4018"/>
                    </a:lnTo>
                    <a:lnTo>
                      <a:pt x="5881" y="3788"/>
                    </a:lnTo>
                    <a:lnTo>
                      <a:pt x="5866" y="3734"/>
                    </a:lnTo>
                    <a:lnTo>
                      <a:pt x="5843" y="3681"/>
                    </a:lnTo>
                    <a:lnTo>
                      <a:pt x="5804" y="3635"/>
                    </a:lnTo>
                    <a:lnTo>
                      <a:pt x="5766" y="3596"/>
                    </a:lnTo>
                    <a:lnTo>
                      <a:pt x="1189" y="307"/>
                    </a:lnTo>
                    <a:lnTo>
                      <a:pt x="1066" y="230"/>
                    </a:lnTo>
                    <a:lnTo>
                      <a:pt x="936" y="154"/>
                    </a:lnTo>
                    <a:lnTo>
                      <a:pt x="798" y="100"/>
                    </a:lnTo>
                    <a:lnTo>
                      <a:pt x="660" y="46"/>
                    </a:lnTo>
                    <a:lnTo>
                      <a:pt x="537" y="16"/>
                    </a:lnTo>
                    <a:lnTo>
                      <a:pt x="41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g204fb7e3b45_0_312"/>
              <p:cNvSpPr/>
              <p:nvPr/>
            </p:nvSpPr>
            <p:spPr>
              <a:xfrm>
                <a:off x="6773311" y="2077859"/>
                <a:ext cx="134677" cy="101580"/>
              </a:xfrm>
              <a:custGeom>
                <a:rect b="b" l="l" r="r" t="t"/>
                <a:pathLst>
                  <a:path extrusionOk="0" h="5414" w="7178">
                    <a:moveTo>
                      <a:pt x="246" y="184"/>
                    </a:moveTo>
                    <a:lnTo>
                      <a:pt x="576" y="307"/>
                    </a:lnTo>
                    <a:lnTo>
                      <a:pt x="1182" y="521"/>
                    </a:lnTo>
                    <a:lnTo>
                      <a:pt x="1550" y="667"/>
                    </a:lnTo>
                    <a:lnTo>
                      <a:pt x="1971" y="828"/>
                    </a:lnTo>
                    <a:lnTo>
                      <a:pt x="2416" y="1012"/>
                    </a:lnTo>
                    <a:lnTo>
                      <a:pt x="2876" y="1211"/>
                    </a:lnTo>
                    <a:lnTo>
                      <a:pt x="3359" y="1418"/>
                    </a:lnTo>
                    <a:lnTo>
                      <a:pt x="3834" y="1641"/>
                    </a:lnTo>
                    <a:lnTo>
                      <a:pt x="4317" y="1871"/>
                    </a:lnTo>
                    <a:lnTo>
                      <a:pt x="4777" y="2109"/>
                    </a:lnTo>
                    <a:lnTo>
                      <a:pt x="5214" y="2362"/>
                    </a:lnTo>
                    <a:lnTo>
                      <a:pt x="5421" y="2484"/>
                    </a:lnTo>
                    <a:lnTo>
                      <a:pt x="5621" y="2607"/>
                    </a:lnTo>
                    <a:lnTo>
                      <a:pt x="5805" y="2730"/>
                    </a:lnTo>
                    <a:lnTo>
                      <a:pt x="5981" y="2860"/>
                    </a:lnTo>
                    <a:lnTo>
                      <a:pt x="6150" y="2983"/>
                    </a:lnTo>
                    <a:lnTo>
                      <a:pt x="6296" y="3113"/>
                    </a:lnTo>
                    <a:lnTo>
                      <a:pt x="6403" y="3213"/>
                    </a:lnTo>
                    <a:lnTo>
                      <a:pt x="6503" y="3312"/>
                    </a:lnTo>
                    <a:lnTo>
                      <a:pt x="6595" y="3427"/>
                    </a:lnTo>
                    <a:lnTo>
                      <a:pt x="6671" y="3542"/>
                    </a:lnTo>
                    <a:lnTo>
                      <a:pt x="6748" y="3665"/>
                    </a:lnTo>
                    <a:lnTo>
                      <a:pt x="6817" y="3788"/>
                    </a:lnTo>
                    <a:lnTo>
                      <a:pt x="6871" y="3910"/>
                    </a:lnTo>
                    <a:lnTo>
                      <a:pt x="6917" y="4041"/>
                    </a:lnTo>
                    <a:lnTo>
                      <a:pt x="6955" y="4163"/>
                    </a:lnTo>
                    <a:lnTo>
                      <a:pt x="6986" y="4286"/>
                    </a:lnTo>
                    <a:lnTo>
                      <a:pt x="7009" y="4409"/>
                    </a:lnTo>
                    <a:lnTo>
                      <a:pt x="7009" y="4524"/>
                    </a:lnTo>
                    <a:lnTo>
                      <a:pt x="7009" y="4631"/>
                    </a:lnTo>
                    <a:lnTo>
                      <a:pt x="6993" y="4738"/>
                    </a:lnTo>
                    <a:lnTo>
                      <a:pt x="6963" y="4830"/>
                    </a:lnTo>
                    <a:lnTo>
                      <a:pt x="6924" y="4922"/>
                    </a:lnTo>
                    <a:lnTo>
                      <a:pt x="6886" y="4984"/>
                    </a:lnTo>
                    <a:lnTo>
                      <a:pt x="6832" y="5045"/>
                    </a:lnTo>
                    <a:lnTo>
                      <a:pt x="6779" y="5091"/>
                    </a:lnTo>
                    <a:lnTo>
                      <a:pt x="6717" y="5137"/>
                    </a:lnTo>
                    <a:lnTo>
                      <a:pt x="6641" y="5175"/>
                    </a:lnTo>
                    <a:lnTo>
                      <a:pt x="6564" y="5198"/>
                    </a:lnTo>
                    <a:lnTo>
                      <a:pt x="6480" y="5221"/>
                    </a:lnTo>
                    <a:lnTo>
                      <a:pt x="6388" y="5237"/>
                    </a:lnTo>
                    <a:lnTo>
                      <a:pt x="6288" y="5244"/>
                    </a:lnTo>
                    <a:lnTo>
                      <a:pt x="6188" y="5252"/>
                    </a:lnTo>
                    <a:lnTo>
                      <a:pt x="6073" y="5244"/>
                    </a:lnTo>
                    <a:lnTo>
                      <a:pt x="5958" y="5229"/>
                    </a:lnTo>
                    <a:lnTo>
                      <a:pt x="5835" y="5214"/>
                    </a:lnTo>
                    <a:lnTo>
                      <a:pt x="5705" y="5183"/>
                    </a:lnTo>
                    <a:lnTo>
                      <a:pt x="5567" y="5152"/>
                    </a:lnTo>
                    <a:lnTo>
                      <a:pt x="5429" y="5114"/>
                    </a:lnTo>
                    <a:lnTo>
                      <a:pt x="5237" y="5045"/>
                    </a:lnTo>
                    <a:lnTo>
                      <a:pt x="5038" y="4961"/>
                    </a:lnTo>
                    <a:lnTo>
                      <a:pt x="4839" y="4861"/>
                    </a:lnTo>
                    <a:lnTo>
                      <a:pt x="4632" y="4746"/>
                    </a:lnTo>
                    <a:lnTo>
                      <a:pt x="4432" y="4616"/>
                    </a:lnTo>
                    <a:lnTo>
                      <a:pt x="4218" y="4470"/>
                    </a:lnTo>
                    <a:lnTo>
                      <a:pt x="4011" y="4317"/>
                    </a:lnTo>
                    <a:lnTo>
                      <a:pt x="3804" y="4156"/>
                    </a:lnTo>
                    <a:lnTo>
                      <a:pt x="3597" y="3979"/>
                    </a:lnTo>
                    <a:lnTo>
                      <a:pt x="3390" y="3803"/>
                    </a:lnTo>
                    <a:lnTo>
                      <a:pt x="3183" y="3611"/>
                    </a:lnTo>
                    <a:lnTo>
                      <a:pt x="2976" y="3420"/>
                    </a:lnTo>
                    <a:lnTo>
                      <a:pt x="2577" y="3021"/>
                    </a:lnTo>
                    <a:lnTo>
                      <a:pt x="2194" y="2615"/>
                    </a:lnTo>
                    <a:lnTo>
                      <a:pt x="1826" y="2216"/>
                    </a:lnTo>
                    <a:lnTo>
                      <a:pt x="1488" y="1817"/>
                    </a:lnTo>
                    <a:lnTo>
                      <a:pt x="1174" y="1449"/>
                    </a:lnTo>
                    <a:lnTo>
                      <a:pt x="898" y="1104"/>
                    </a:lnTo>
                    <a:lnTo>
                      <a:pt x="653" y="797"/>
                    </a:lnTo>
                    <a:lnTo>
                      <a:pt x="461" y="544"/>
                    </a:lnTo>
                    <a:lnTo>
                      <a:pt x="216" y="215"/>
                    </a:lnTo>
                    <a:lnTo>
                      <a:pt x="246" y="184"/>
                    </a:lnTo>
                    <a:close/>
                    <a:moveTo>
                      <a:pt x="200" y="0"/>
                    </a:moveTo>
                    <a:lnTo>
                      <a:pt x="1" y="199"/>
                    </a:lnTo>
                    <a:lnTo>
                      <a:pt x="39" y="253"/>
                    </a:lnTo>
                    <a:lnTo>
                      <a:pt x="216" y="491"/>
                    </a:lnTo>
                    <a:lnTo>
                      <a:pt x="392" y="721"/>
                    </a:lnTo>
                    <a:lnTo>
                      <a:pt x="614" y="1012"/>
                    </a:lnTo>
                    <a:lnTo>
                      <a:pt x="890" y="1357"/>
                    </a:lnTo>
                    <a:lnTo>
                      <a:pt x="1197" y="1741"/>
                    </a:lnTo>
                    <a:lnTo>
                      <a:pt x="1550" y="2147"/>
                    </a:lnTo>
                    <a:lnTo>
                      <a:pt x="1925" y="2569"/>
                    </a:lnTo>
                    <a:lnTo>
                      <a:pt x="2324" y="2998"/>
                    </a:lnTo>
                    <a:lnTo>
                      <a:pt x="2531" y="3213"/>
                    </a:lnTo>
                    <a:lnTo>
                      <a:pt x="2746" y="3427"/>
                    </a:lnTo>
                    <a:lnTo>
                      <a:pt x="2960" y="3634"/>
                    </a:lnTo>
                    <a:lnTo>
                      <a:pt x="3183" y="3834"/>
                    </a:lnTo>
                    <a:lnTo>
                      <a:pt x="3405" y="4033"/>
                    </a:lnTo>
                    <a:lnTo>
                      <a:pt x="3627" y="4217"/>
                    </a:lnTo>
                    <a:lnTo>
                      <a:pt x="3850" y="4401"/>
                    </a:lnTo>
                    <a:lnTo>
                      <a:pt x="4072" y="4562"/>
                    </a:lnTo>
                    <a:lnTo>
                      <a:pt x="4294" y="4723"/>
                    </a:lnTo>
                    <a:lnTo>
                      <a:pt x="4517" y="4861"/>
                    </a:lnTo>
                    <a:lnTo>
                      <a:pt x="4739" y="4991"/>
                    </a:lnTo>
                    <a:lnTo>
                      <a:pt x="4954" y="5099"/>
                    </a:lnTo>
                    <a:lnTo>
                      <a:pt x="5168" y="5191"/>
                    </a:lnTo>
                    <a:lnTo>
                      <a:pt x="5383" y="5267"/>
                    </a:lnTo>
                    <a:lnTo>
                      <a:pt x="5559" y="5313"/>
                    </a:lnTo>
                    <a:lnTo>
                      <a:pt x="5728" y="5359"/>
                    </a:lnTo>
                    <a:lnTo>
                      <a:pt x="5889" y="5382"/>
                    </a:lnTo>
                    <a:lnTo>
                      <a:pt x="6027" y="5405"/>
                    </a:lnTo>
                    <a:lnTo>
                      <a:pt x="6165" y="5413"/>
                    </a:lnTo>
                    <a:lnTo>
                      <a:pt x="6288" y="5413"/>
                    </a:lnTo>
                    <a:lnTo>
                      <a:pt x="6395" y="5405"/>
                    </a:lnTo>
                    <a:lnTo>
                      <a:pt x="6503" y="5382"/>
                    </a:lnTo>
                    <a:lnTo>
                      <a:pt x="6595" y="5359"/>
                    </a:lnTo>
                    <a:lnTo>
                      <a:pt x="6679" y="5336"/>
                    </a:lnTo>
                    <a:lnTo>
                      <a:pt x="6756" y="5298"/>
                    </a:lnTo>
                    <a:lnTo>
                      <a:pt x="6817" y="5260"/>
                    </a:lnTo>
                    <a:lnTo>
                      <a:pt x="6878" y="5221"/>
                    </a:lnTo>
                    <a:lnTo>
                      <a:pt x="6932" y="5175"/>
                    </a:lnTo>
                    <a:lnTo>
                      <a:pt x="6978" y="5122"/>
                    </a:lnTo>
                    <a:lnTo>
                      <a:pt x="7016" y="5076"/>
                    </a:lnTo>
                    <a:lnTo>
                      <a:pt x="7062" y="4999"/>
                    </a:lnTo>
                    <a:lnTo>
                      <a:pt x="7093" y="4945"/>
                    </a:lnTo>
                    <a:lnTo>
                      <a:pt x="7116" y="4892"/>
                    </a:lnTo>
                    <a:lnTo>
                      <a:pt x="7147" y="4769"/>
                    </a:lnTo>
                    <a:lnTo>
                      <a:pt x="7170" y="4646"/>
                    </a:lnTo>
                    <a:lnTo>
                      <a:pt x="7177" y="4516"/>
                    </a:lnTo>
                    <a:lnTo>
                      <a:pt x="7162" y="4386"/>
                    </a:lnTo>
                    <a:lnTo>
                      <a:pt x="7147" y="4248"/>
                    </a:lnTo>
                    <a:lnTo>
                      <a:pt x="7108" y="4110"/>
                    </a:lnTo>
                    <a:lnTo>
                      <a:pt x="7062" y="3972"/>
                    </a:lnTo>
                    <a:lnTo>
                      <a:pt x="7009" y="3834"/>
                    </a:lnTo>
                    <a:lnTo>
                      <a:pt x="6947" y="3696"/>
                    </a:lnTo>
                    <a:lnTo>
                      <a:pt x="6871" y="3565"/>
                    </a:lnTo>
                    <a:lnTo>
                      <a:pt x="6786" y="3435"/>
                    </a:lnTo>
                    <a:lnTo>
                      <a:pt x="6702" y="3312"/>
                    </a:lnTo>
                    <a:lnTo>
                      <a:pt x="6610" y="3197"/>
                    </a:lnTo>
                    <a:lnTo>
                      <a:pt x="6510" y="3090"/>
                    </a:lnTo>
                    <a:lnTo>
                      <a:pt x="6403" y="2990"/>
                    </a:lnTo>
                    <a:lnTo>
                      <a:pt x="6242" y="2860"/>
                    </a:lnTo>
                    <a:lnTo>
                      <a:pt x="6066" y="2722"/>
                    </a:lnTo>
                    <a:lnTo>
                      <a:pt x="5874" y="2584"/>
                    </a:lnTo>
                    <a:lnTo>
                      <a:pt x="5674" y="2454"/>
                    </a:lnTo>
                    <a:lnTo>
                      <a:pt x="5460" y="2323"/>
                    </a:lnTo>
                    <a:lnTo>
                      <a:pt x="5245" y="2185"/>
                    </a:lnTo>
                    <a:lnTo>
                      <a:pt x="5015" y="2055"/>
                    </a:lnTo>
                    <a:lnTo>
                      <a:pt x="4777" y="1925"/>
                    </a:lnTo>
                    <a:lnTo>
                      <a:pt x="4287" y="1679"/>
                    </a:lnTo>
                    <a:lnTo>
                      <a:pt x="3781" y="1434"/>
                    </a:lnTo>
                    <a:lnTo>
                      <a:pt x="3275" y="1204"/>
                    </a:lnTo>
                    <a:lnTo>
                      <a:pt x="2776" y="989"/>
                    </a:lnTo>
                    <a:lnTo>
                      <a:pt x="2301" y="790"/>
                    </a:lnTo>
                    <a:lnTo>
                      <a:pt x="1841" y="606"/>
                    </a:lnTo>
                    <a:lnTo>
                      <a:pt x="1427" y="445"/>
                    </a:lnTo>
                    <a:lnTo>
                      <a:pt x="1059" y="307"/>
                    </a:lnTo>
                    <a:lnTo>
                      <a:pt x="499" y="107"/>
                    </a:lnTo>
                    <a:lnTo>
                      <a:pt x="246" y="1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B50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g204fb7e3b45_0_312"/>
              <p:cNvSpPr/>
              <p:nvPr/>
            </p:nvSpPr>
            <p:spPr>
              <a:xfrm>
                <a:off x="6773461" y="2078290"/>
                <a:ext cx="118410" cy="120418"/>
              </a:xfrm>
              <a:custGeom>
                <a:rect b="b" l="l" r="r" t="t"/>
                <a:pathLst>
                  <a:path extrusionOk="0" h="6418" w="6311">
                    <a:moveTo>
                      <a:pt x="238" y="184"/>
                    </a:moveTo>
                    <a:lnTo>
                      <a:pt x="545" y="360"/>
                    </a:lnTo>
                    <a:lnTo>
                      <a:pt x="1097" y="682"/>
                    </a:lnTo>
                    <a:lnTo>
                      <a:pt x="1442" y="889"/>
                    </a:lnTo>
                    <a:lnTo>
                      <a:pt x="1818" y="1127"/>
                    </a:lnTo>
                    <a:lnTo>
                      <a:pt x="2224" y="1388"/>
                    </a:lnTo>
                    <a:lnTo>
                      <a:pt x="2646" y="1664"/>
                    </a:lnTo>
                    <a:lnTo>
                      <a:pt x="3083" y="1955"/>
                    </a:lnTo>
                    <a:lnTo>
                      <a:pt x="3520" y="2254"/>
                    </a:lnTo>
                    <a:lnTo>
                      <a:pt x="3941" y="2569"/>
                    </a:lnTo>
                    <a:lnTo>
                      <a:pt x="4355" y="2883"/>
                    </a:lnTo>
                    <a:lnTo>
                      <a:pt x="4746" y="3205"/>
                    </a:lnTo>
                    <a:lnTo>
                      <a:pt x="4923" y="3366"/>
                    </a:lnTo>
                    <a:lnTo>
                      <a:pt x="5099" y="3527"/>
                    </a:lnTo>
                    <a:lnTo>
                      <a:pt x="5260" y="3680"/>
                    </a:lnTo>
                    <a:lnTo>
                      <a:pt x="5413" y="3834"/>
                    </a:lnTo>
                    <a:lnTo>
                      <a:pt x="5551" y="3987"/>
                    </a:lnTo>
                    <a:lnTo>
                      <a:pt x="5674" y="4140"/>
                    </a:lnTo>
                    <a:lnTo>
                      <a:pt x="5766" y="4255"/>
                    </a:lnTo>
                    <a:lnTo>
                      <a:pt x="5843" y="4378"/>
                    </a:lnTo>
                    <a:lnTo>
                      <a:pt x="5912" y="4501"/>
                    </a:lnTo>
                    <a:lnTo>
                      <a:pt x="5973" y="4631"/>
                    </a:lnTo>
                    <a:lnTo>
                      <a:pt x="6019" y="4761"/>
                    </a:lnTo>
                    <a:lnTo>
                      <a:pt x="6065" y="4899"/>
                    </a:lnTo>
                    <a:lnTo>
                      <a:pt x="6104" y="5030"/>
                    </a:lnTo>
                    <a:lnTo>
                      <a:pt x="6127" y="5160"/>
                    </a:lnTo>
                    <a:lnTo>
                      <a:pt x="6142" y="5290"/>
                    </a:lnTo>
                    <a:lnTo>
                      <a:pt x="6150" y="5413"/>
                    </a:lnTo>
                    <a:lnTo>
                      <a:pt x="6142" y="5536"/>
                    </a:lnTo>
                    <a:lnTo>
                      <a:pt x="6134" y="5651"/>
                    </a:lnTo>
                    <a:lnTo>
                      <a:pt x="6111" y="5758"/>
                    </a:lnTo>
                    <a:lnTo>
                      <a:pt x="6073" y="5858"/>
                    </a:lnTo>
                    <a:lnTo>
                      <a:pt x="6027" y="5950"/>
                    </a:lnTo>
                    <a:lnTo>
                      <a:pt x="5973" y="6034"/>
                    </a:lnTo>
                    <a:lnTo>
                      <a:pt x="5920" y="6088"/>
                    </a:lnTo>
                    <a:lnTo>
                      <a:pt x="5866" y="6134"/>
                    </a:lnTo>
                    <a:lnTo>
                      <a:pt x="5797" y="6172"/>
                    </a:lnTo>
                    <a:lnTo>
                      <a:pt x="5728" y="6203"/>
                    </a:lnTo>
                    <a:lnTo>
                      <a:pt x="5651" y="6226"/>
                    </a:lnTo>
                    <a:lnTo>
                      <a:pt x="5574" y="6241"/>
                    </a:lnTo>
                    <a:lnTo>
                      <a:pt x="5482" y="6249"/>
                    </a:lnTo>
                    <a:lnTo>
                      <a:pt x="5390" y="6249"/>
                    </a:lnTo>
                    <a:lnTo>
                      <a:pt x="5291" y="6241"/>
                    </a:lnTo>
                    <a:lnTo>
                      <a:pt x="5191" y="6226"/>
                    </a:lnTo>
                    <a:lnTo>
                      <a:pt x="5084" y="6203"/>
                    </a:lnTo>
                    <a:lnTo>
                      <a:pt x="4969" y="6164"/>
                    </a:lnTo>
                    <a:lnTo>
                      <a:pt x="4846" y="6126"/>
                    </a:lnTo>
                    <a:lnTo>
                      <a:pt x="4723" y="6080"/>
                    </a:lnTo>
                    <a:lnTo>
                      <a:pt x="4601" y="6019"/>
                    </a:lnTo>
                    <a:lnTo>
                      <a:pt x="4470" y="5957"/>
                    </a:lnTo>
                    <a:lnTo>
                      <a:pt x="4286" y="5858"/>
                    </a:lnTo>
                    <a:lnTo>
                      <a:pt x="4110" y="5735"/>
                    </a:lnTo>
                    <a:lnTo>
                      <a:pt x="3934" y="5597"/>
                    </a:lnTo>
                    <a:lnTo>
                      <a:pt x="3750" y="5451"/>
                    </a:lnTo>
                    <a:lnTo>
                      <a:pt x="3573" y="5290"/>
                    </a:lnTo>
                    <a:lnTo>
                      <a:pt x="3389" y="5106"/>
                    </a:lnTo>
                    <a:lnTo>
                      <a:pt x="3213" y="4922"/>
                    </a:lnTo>
                    <a:lnTo>
                      <a:pt x="3037" y="4723"/>
                    </a:lnTo>
                    <a:lnTo>
                      <a:pt x="2868" y="4516"/>
                    </a:lnTo>
                    <a:lnTo>
                      <a:pt x="2692" y="4301"/>
                    </a:lnTo>
                    <a:lnTo>
                      <a:pt x="2523" y="4079"/>
                    </a:lnTo>
                    <a:lnTo>
                      <a:pt x="2354" y="3857"/>
                    </a:lnTo>
                    <a:lnTo>
                      <a:pt x="2032" y="3397"/>
                    </a:lnTo>
                    <a:lnTo>
                      <a:pt x="1726" y="2929"/>
                    </a:lnTo>
                    <a:lnTo>
                      <a:pt x="1434" y="2461"/>
                    </a:lnTo>
                    <a:lnTo>
                      <a:pt x="1174" y="2017"/>
                    </a:lnTo>
                    <a:lnTo>
                      <a:pt x="928" y="1595"/>
                    </a:lnTo>
                    <a:lnTo>
                      <a:pt x="714" y="1204"/>
                    </a:lnTo>
                    <a:lnTo>
                      <a:pt x="530" y="866"/>
                    </a:lnTo>
                    <a:lnTo>
                      <a:pt x="384" y="575"/>
                    </a:lnTo>
                    <a:lnTo>
                      <a:pt x="200" y="215"/>
                    </a:lnTo>
                    <a:lnTo>
                      <a:pt x="238" y="184"/>
                    </a:lnTo>
                    <a:close/>
                    <a:moveTo>
                      <a:pt x="231" y="0"/>
                    </a:moveTo>
                    <a:lnTo>
                      <a:pt x="1" y="153"/>
                    </a:lnTo>
                    <a:lnTo>
                      <a:pt x="31" y="215"/>
                    </a:lnTo>
                    <a:lnTo>
                      <a:pt x="154" y="483"/>
                    </a:lnTo>
                    <a:lnTo>
                      <a:pt x="284" y="744"/>
                    </a:lnTo>
                    <a:lnTo>
                      <a:pt x="461" y="1066"/>
                    </a:lnTo>
                    <a:lnTo>
                      <a:pt x="668" y="1457"/>
                    </a:lnTo>
                    <a:lnTo>
                      <a:pt x="905" y="1886"/>
                    </a:lnTo>
                    <a:lnTo>
                      <a:pt x="1174" y="2346"/>
                    </a:lnTo>
                    <a:lnTo>
                      <a:pt x="1473" y="2829"/>
                    </a:lnTo>
                    <a:lnTo>
                      <a:pt x="1787" y="3328"/>
                    </a:lnTo>
                    <a:lnTo>
                      <a:pt x="1956" y="3573"/>
                    </a:lnTo>
                    <a:lnTo>
                      <a:pt x="2124" y="3818"/>
                    </a:lnTo>
                    <a:lnTo>
                      <a:pt x="2301" y="4064"/>
                    </a:lnTo>
                    <a:lnTo>
                      <a:pt x="2485" y="4301"/>
                    </a:lnTo>
                    <a:lnTo>
                      <a:pt x="2669" y="4531"/>
                    </a:lnTo>
                    <a:lnTo>
                      <a:pt x="2853" y="4754"/>
                    </a:lnTo>
                    <a:lnTo>
                      <a:pt x="3037" y="4968"/>
                    </a:lnTo>
                    <a:lnTo>
                      <a:pt x="3228" y="5175"/>
                    </a:lnTo>
                    <a:lnTo>
                      <a:pt x="3420" y="5367"/>
                    </a:lnTo>
                    <a:lnTo>
                      <a:pt x="3619" y="5543"/>
                    </a:lnTo>
                    <a:lnTo>
                      <a:pt x="3811" y="5712"/>
                    </a:lnTo>
                    <a:lnTo>
                      <a:pt x="4003" y="5858"/>
                    </a:lnTo>
                    <a:lnTo>
                      <a:pt x="4202" y="5988"/>
                    </a:lnTo>
                    <a:lnTo>
                      <a:pt x="4394" y="6095"/>
                    </a:lnTo>
                    <a:lnTo>
                      <a:pt x="4578" y="6187"/>
                    </a:lnTo>
                    <a:lnTo>
                      <a:pt x="4746" y="6256"/>
                    </a:lnTo>
                    <a:lnTo>
                      <a:pt x="4907" y="6318"/>
                    </a:lnTo>
                    <a:lnTo>
                      <a:pt x="5053" y="6356"/>
                    </a:lnTo>
                    <a:lnTo>
                      <a:pt x="5191" y="6387"/>
                    </a:lnTo>
                    <a:lnTo>
                      <a:pt x="5314" y="6410"/>
                    </a:lnTo>
                    <a:lnTo>
                      <a:pt x="5436" y="6417"/>
                    </a:lnTo>
                    <a:lnTo>
                      <a:pt x="5544" y="6410"/>
                    </a:lnTo>
                    <a:lnTo>
                      <a:pt x="5636" y="6394"/>
                    </a:lnTo>
                    <a:lnTo>
                      <a:pt x="5728" y="6379"/>
                    </a:lnTo>
                    <a:lnTo>
                      <a:pt x="5804" y="6348"/>
                    </a:lnTo>
                    <a:lnTo>
                      <a:pt x="5881" y="6318"/>
                    </a:lnTo>
                    <a:lnTo>
                      <a:pt x="5943" y="6272"/>
                    </a:lnTo>
                    <a:lnTo>
                      <a:pt x="6004" y="6233"/>
                    </a:lnTo>
                    <a:lnTo>
                      <a:pt x="6050" y="6180"/>
                    </a:lnTo>
                    <a:lnTo>
                      <a:pt x="6096" y="6134"/>
                    </a:lnTo>
                    <a:lnTo>
                      <a:pt x="6127" y="6095"/>
                    </a:lnTo>
                    <a:lnTo>
                      <a:pt x="6188" y="5996"/>
                    </a:lnTo>
                    <a:lnTo>
                      <a:pt x="6242" y="5881"/>
                    </a:lnTo>
                    <a:lnTo>
                      <a:pt x="6272" y="5766"/>
                    </a:lnTo>
                    <a:lnTo>
                      <a:pt x="6295" y="5635"/>
                    </a:lnTo>
                    <a:lnTo>
                      <a:pt x="6311" y="5505"/>
                    </a:lnTo>
                    <a:lnTo>
                      <a:pt x="6311" y="5367"/>
                    </a:lnTo>
                    <a:lnTo>
                      <a:pt x="6295" y="5229"/>
                    </a:lnTo>
                    <a:lnTo>
                      <a:pt x="6272" y="5091"/>
                    </a:lnTo>
                    <a:lnTo>
                      <a:pt x="6242" y="4945"/>
                    </a:lnTo>
                    <a:lnTo>
                      <a:pt x="6203" y="4807"/>
                    </a:lnTo>
                    <a:lnTo>
                      <a:pt x="6157" y="4669"/>
                    </a:lnTo>
                    <a:lnTo>
                      <a:pt x="6096" y="4531"/>
                    </a:lnTo>
                    <a:lnTo>
                      <a:pt x="6035" y="4401"/>
                    </a:lnTo>
                    <a:lnTo>
                      <a:pt x="5966" y="4271"/>
                    </a:lnTo>
                    <a:lnTo>
                      <a:pt x="5889" y="4148"/>
                    </a:lnTo>
                    <a:lnTo>
                      <a:pt x="5804" y="4041"/>
                    </a:lnTo>
                    <a:lnTo>
                      <a:pt x="5666" y="3880"/>
                    </a:lnTo>
                    <a:lnTo>
                      <a:pt x="5521" y="3711"/>
                    </a:lnTo>
                    <a:lnTo>
                      <a:pt x="5352" y="3550"/>
                    </a:lnTo>
                    <a:lnTo>
                      <a:pt x="5183" y="3381"/>
                    </a:lnTo>
                    <a:lnTo>
                      <a:pt x="4999" y="3213"/>
                    </a:lnTo>
                    <a:lnTo>
                      <a:pt x="4800" y="3044"/>
                    </a:lnTo>
                    <a:lnTo>
                      <a:pt x="4601" y="2875"/>
                    </a:lnTo>
                    <a:lnTo>
                      <a:pt x="4386" y="2707"/>
                    </a:lnTo>
                    <a:lnTo>
                      <a:pt x="3949" y="2369"/>
                    </a:lnTo>
                    <a:lnTo>
                      <a:pt x="3497" y="2040"/>
                    </a:lnTo>
                    <a:lnTo>
                      <a:pt x="3044" y="1725"/>
                    </a:lnTo>
                    <a:lnTo>
                      <a:pt x="2592" y="1426"/>
                    </a:lnTo>
                    <a:lnTo>
                      <a:pt x="2155" y="1142"/>
                    </a:lnTo>
                    <a:lnTo>
                      <a:pt x="1741" y="882"/>
                    </a:lnTo>
                    <a:lnTo>
                      <a:pt x="1358" y="652"/>
                    </a:lnTo>
                    <a:lnTo>
                      <a:pt x="1013" y="452"/>
                    </a:lnTo>
                    <a:lnTo>
                      <a:pt x="499" y="153"/>
                    </a:lnTo>
                    <a:lnTo>
                      <a:pt x="269" y="23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g204fb7e3b45_0_312"/>
              <p:cNvSpPr/>
              <p:nvPr/>
            </p:nvSpPr>
            <p:spPr>
              <a:xfrm>
                <a:off x="6773892" y="2077427"/>
                <a:ext cx="144584" cy="85313"/>
              </a:xfrm>
              <a:custGeom>
                <a:rect b="b" l="l" r="r" t="t"/>
                <a:pathLst>
                  <a:path extrusionOk="0" h="4547" w="7706">
                    <a:moveTo>
                      <a:pt x="238" y="176"/>
                    </a:moveTo>
                    <a:lnTo>
                      <a:pt x="583" y="245"/>
                    </a:lnTo>
                    <a:lnTo>
                      <a:pt x="1204" y="383"/>
                    </a:lnTo>
                    <a:lnTo>
                      <a:pt x="1595" y="468"/>
                    </a:lnTo>
                    <a:lnTo>
                      <a:pt x="2032" y="575"/>
                    </a:lnTo>
                    <a:lnTo>
                      <a:pt x="2500" y="690"/>
                    </a:lnTo>
                    <a:lnTo>
                      <a:pt x="2983" y="820"/>
                    </a:lnTo>
                    <a:lnTo>
                      <a:pt x="3489" y="966"/>
                    </a:lnTo>
                    <a:lnTo>
                      <a:pt x="3995" y="1119"/>
                    </a:lnTo>
                    <a:lnTo>
                      <a:pt x="4501" y="1280"/>
                    </a:lnTo>
                    <a:lnTo>
                      <a:pt x="4992" y="1457"/>
                    </a:lnTo>
                    <a:lnTo>
                      <a:pt x="5459" y="1641"/>
                    </a:lnTo>
                    <a:lnTo>
                      <a:pt x="5682" y="1733"/>
                    </a:lnTo>
                    <a:lnTo>
                      <a:pt x="5897" y="1833"/>
                    </a:lnTo>
                    <a:lnTo>
                      <a:pt x="6096" y="1932"/>
                    </a:lnTo>
                    <a:lnTo>
                      <a:pt x="6288" y="2032"/>
                    </a:lnTo>
                    <a:lnTo>
                      <a:pt x="6472" y="2132"/>
                    </a:lnTo>
                    <a:lnTo>
                      <a:pt x="6633" y="2239"/>
                    </a:lnTo>
                    <a:lnTo>
                      <a:pt x="6755" y="2323"/>
                    </a:lnTo>
                    <a:lnTo>
                      <a:pt x="6863" y="2408"/>
                    </a:lnTo>
                    <a:lnTo>
                      <a:pt x="6970" y="2507"/>
                    </a:lnTo>
                    <a:lnTo>
                      <a:pt x="7070" y="2615"/>
                    </a:lnTo>
                    <a:lnTo>
                      <a:pt x="7154" y="2722"/>
                    </a:lnTo>
                    <a:lnTo>
                      <a:pt x="7238" y="2837"/>
                    </a:lnTo>
                    <a:lnTo>
                      <a:pt x="7315" y="2952"/>
                    </a:lnTo>
                    <a:lnTo>
                      <a:pt x="7376" y="3067"/>
                    </a:lnTo>
                    <a:lnTo>
                      <a:pt x="7438" y="3190"/>
                    </a:lnTo>
                    <a:lnTo>
                      <a:pt x="7476" y="3305"/>
                    </a:lnTo>
                    <a:lnTo>
                      <a:pt x="7514" y="3420"/>
                    </a:lnTo>
                    <a:lnTo>
                      <a:pt x="7537" y="3535"/>
                    </a:lnTo>
                    <a:lnTo>
                      <a:pt x="7545" y="3642"/>
                    </a:lnTo>
                    <a:lnTo>
                      <a:pt x="7545" y="3749"/>
                    </a:lnTo>
                    <a:lnTo>
                      <a:pt x="7537" y="3849"/>
                    </a:lnTo>
                    <a:lnTo>
                      <a:pt x="7507" y="3941"/>
                    </a:lnTo>
                    <a:lnTo>
                      <a:pt x="7476" y="4010"/>
                    </a:lnTo>
                    <a:lnTo>
                      <a:pt x="7430" y="4071"/>
                    </a:lnTo>
                    <a:lnTo>
                      <a:pt x="7384" y="4133"/>
                    </a:lnTo>
                    <a:lnTo>
                      <a:pt x="7330" y="4186"/>
                    </a:lnTo>
                    <a:lnTo>
                      <a:pt x="7261" y="4232"/>
                    </a:lnTo>
                    <a:lnTo>
                      <a:pt x="7192" y="4271"/>
                    </a:lnTo>
                    <a:lnTo>
                      <a:pt x="7108" y="4301"/>
                    </a:lnTo>
                    <a:lnTo>
                      <a:pt x="7016" y="4332"/>
                    </a:lnTo>
                    <a:lnTo>
                      <a:pt x="6924" y="4355"/>
                    </a:lnTo>
                    <a:lnTo>
                      <a:pt x="6817" y="4370"/>
                    </a:lnTo>
                    <a:lnTo>
                      <a:pt x="6709" y="4378"/>
                    </a:lnTo>
                    <a:lnTo>
                      <a:pt x="6594" y="4386"/>
                    </a:lnTo>
                    <a:lnTo>
                      <a:pt x="6464" y="4378"/>
                    </a:lnTo>
                    <a:lnTo>
                      <a:pt x="6334" y="4370"/>
                    </a:lnTo>
                    <a:lnTo>
                      <a:pt x="6196" y="4363"/>
                    </a:lnTo>
                    <a:lnTo>
                      <a:pt x="6050" y="4340"/>
                    </a:lnTo>
                    <a:lnTo>
                      <a:pt x="5850" y="4301"/>
                    </a:lnTo>
                    <a:lnTo>
                      <a:pt x="5643" y="4240"/>
                    </a:lnTo>
                    <a:lnTo>
                      <a:pt x="5429" y="4171"/>
                    </a:lnTo>
                    <a:lnTo>
                      <a:pt x="5214" y="4079"/>
                    </a:lnTo>
                    <a:lnTo>
                      <a:pt x="4992" y="3979"/>
                    </a:lnTo>
                    <a:lnTo>
                      <a:pt x="4769" y="3872"/>
                    </a:lnTo>
                    <a:lnTo>
                      <a:pt x="4539" y="3749"/>
                    </a:lnTo>
                    <a:lnTo>
                      <a:pt x="4309" y="3611"/>
                    </a:lnTo>
                    <a:lnTo>
                      <a:pt x="4079" y="3473"/>
                    </a:lnTo>
                    <a:lnTo>
                      <a:pt x="3849" y="3320"/>
                    </a:lnTo>
                    <a:lnTo>
                      <a:pt x="3619" y="3167"/>
                    </a:lnTo>
                    <a:lnTo>
                      <a:pt x="3389" y="2998"/>
                    </a:lnTo>
                    <a:lnTo>
                      <a:pt x="2937" y="2661"/>
                    </a:lnTo>
                    <a:lnTo>
                      <a:pt x="2500" y="2316"/>
                    </a:lnTo>
                    <a:lnTo>
                      <a:pt x="2086" y="1963"/>
                    </a:lnTo>
                    <a:lnTo>
                      <a:pt x="1687" y="1626"/>
                    </a:lnTo>
                    <a:lnTo>
                      <a:pt x="1327" y="1296"/>
                    </a:lnTo>
                    <a:lnTo>
                      <a:pt x="1005" y="997"/>
                    </a:lnTo>
                    <a:lnTo>
                      <a:pt x="729" y="728"/>
                    </a:lnTo>
                    <a:lnTo>
                      <a:pt x="499" y="498"/>
                    </a:lnTo>
                    <a:lnTo>
                      <a:pt x="208" y="207"/>
                    </a:lnTo>
                    <a:lnTo>
                      <a:pt x="238" y="176"/>
                    </a:lnTo>
                    <a:close/>
                    <a:moveTo>
                      <a:pt x="169" y="0"/>
                    </a:moveTo>
                    <a:lnTo>
                      <a:pt x="1" y="222"/>
                    </a:lnTo>
                    <a:lnTo>
                      <a:pt x="47" y="268"/>
                    </a:lnTo>
                    <a:lnTo>
                      <a:pt x="254" y="483"/>
                    </a:lnTo>
                    <a:lnTo>
                      <a:pt x="453" y="690"/>
                    </a:lnTo>
                    <a:lnTo>
                      <a:pt x="721" y="943"/>
                    </a:lnTo>
                    <a:lnTo>
                      <a:pt x="1036" y="1242"/>
                    </a:lnTo>
                    <a:lnTo>
                      <a:pt x="1396" y="1579"/>
                    </a:lnTo>
                    <a:lnTo>
                      <a:pt x="1795" y="1932"/>
                    </a:lnTo>
                    <a:lnTo>
                      <a:pt x="2232" y="2308"/>
                    </a:lnTo>
                    <a:lnTo>
                      <a:pt x="2684" y="2676"/>
                    </a:lnTo>
                    <a:lnTo>
                      <a:pt x="2922" y="2860"/>
                    </a:lnTo>
                    <a:lnTo>
                      <a:pt x="3159" y="3036"/>
                    </a:lnTo>
                    <a:lnTo>
                      <a:pt x="3405" y="3213"/>
                    </a:lnTo>
                    <a:lnTo>
                      <a:pt x="3650" y="3381"/>
                    </a:lnTo>
                    <a:lnTo>
                      <a:pt x="3895" y="3550"/>
                    </a:lnTo>
                    <a:lnTo>
                      <a:pt x="4141" y="3703"/>
                    </a:lnTo>
                    <a:lnTo>
                      <a:pt x="4386" y="3849"/>
                    </a:lnTo>
                    <a:lnTo>
                      <a:pt x="4631" y="3979"/>
                    </a:lnTo>
                    <a:lnTo>
                      <a:pt x="4877" y="4110"/>
                    </a:lnTo>
                    <a:lnTo>
                      <a:pt x="5114" y="4217"/>
                    </a:lnTo>
                    <a:lnTo>
                      <a:pt x="5352" y="4309"/>
                    </a:lnTo>
                    <a:lnTo>
                      <a:pt x="5582" y="4393"/>
                    </a:lnTo>
                    <a:lnTo>
                      <a:pt x="5804" y="4455"/>
                    </a:lnTo>
                    <a:lnTo>
                      <a:pt x="6027" y="4493"/>
                    </a:lnTo>
                    <a:lnTo>
                      <a:pt x="6196" y="4524"/>
                    </a:lnTo>
                    <a:lnTo>
                      <a:pt x="6349" y="4539"/>
                    </a:lnTo>
                    <a:lnTo>
                      <a:pt x="6495" y="4547"/>
                    </a:lnTo>
                    <a:lnTo>
                      <a:pt x="6633" y="4547"/>
                    </a:lnTo>
                    <a:lnTo>
                      <a:pt x="6755" y="4539"/>
                    </a:lnTo>
                    <a:lnTo>
                      <a:pt x="6870" y="4524"/>
                    </a:lnTo>
                    <a:lnTo>
                      <a:pt x="6978" y="4508"/>
                    </a:lnTo>
                    <a:lnTo>
                      <a:pt x="7070" y="4485"/>
                    </a:lnTo>
                    <a:lnTo>
                      <a:pt x="7162" y="4455"/>
                    </a:lnTo>
                    <a:lnTo>
                      <a:pt x="7238" y="4424"/>
                    </a:lnTo>
                    <a:lnTo>
                      <a:pt x="7315" y="4386"/>
                    </a:lnTo>
                    <a:lnTo>
                      <a:pt x="7376" y="4347"/>
                    </a:lnTo>
                    <a:lnTo>
                      <a:pt x="7430" y="4309"/>
                    </a:lnTo>
                    <a:lnTo>
                      <a:pt x="7484" y="4263"/>
                    </a:lnTo>
                    <a:lnTo>
                      <a:pt x="7530" y="4217"/>
                    </a:lnTo>
                    <a:lnTo>
                      <a:pt x="7568" y="4163"/>
                    </a:lnTo>
                    <a:lnTo>
                      <a:pt x="7614" y="4087"/>
                    </a:lnTo>
                    <a:lnTo>
                      <a:pt x="7652" y="4002"/>
                    </a:lnTo>
                    <a:lnTo>
                      <a:pt x="7675" y="3941"/>
                    </a:lnTo>
                    <a:lnTo>
                      <a:pt x="7691" y="3887"/>
                    </a:lnTo>
                    <a:lnTo>
                      <a:pt x="7706" y="3765"/>
                    </a:lnTo>
                    <a:lnTo>
                      <a:pt x="7706" y="3634"/>
                    </a:lnTo>
                    <a:lnTo>
                      <a:pt x="7698" y="3504"/>
                    </a:lnTo>
                    <a:lnTo>
                      <a:pt x="7668" y="3374"/>
                    </a:lnTo>
                    <a:lnTo>
                      <a:pt x="7629" y="3243"/>
                    </a:lnTo>
                    <a:lnTo>
                      <a:pt x="7576" y="3113"/>
                    </a:lnTo>
                    <a:lnTo>
                      <a:pt x="7514" y="2983"/>
                    </a:lnTo>
                    <a:lnTo>
                      <a:pt x="7438" y="2852"/>
                    </a:lnTo>
                    <a:lnTo>
                      <a:pt x="7353" y="2722"/>
                    </a:lnTo>
                    <a:lnTo>
                      <a:pt x="7261" y="2607"/>
                    </a:lnTo>
                    <a:lnTo>
                      <a:pt x="7169" y="2492"/>
                    </a:lnTo>
                    <a:lnTo>
                      <a:pt x="7062" y="2377"/>
                    </a:lnTo>
                    <a:lnTo>
                      <a:pt x="6955" y="2277"/>
                    </a:lnTo>
                    <a:lnTo>
                      <a:pt x="6840" y="2185"/>
                    </a:lnTo>
                    <a:lnTo>
                      <a:pt x="6725" y="2101"/>
                    </a:lnTo>
                    <a:lnTo>
                      <a:pt x="6548" y="1994"/>
                    </a:lnTo>
                    <a:lnTo>
                      <a:pt x="6349" y="1879"/>
                    </a:lnTo>
                    <a:lnTo>
                      <a:pt x="6142" y="1779"/>
                    </a:lnTo>
                    <a:lnTo>
                      <a:pt x="5927" y="1672"/>
                    </a:lnTo>
                    <a:lnTo>
                      <a:pt x="5697" y="1564"/>
                    </a:lnTo>
                    <a:lnTo>
                      <a:pt x="5459" y="1464"/>
                    </a:lnTo>
                    <a:lnTo>
                      <a:pt x="5214" y="1372"/>
                    </a:lnTo>
                    <a:lnTo>
                      <a:pt x="4961" y="1273"/>
                    </a:lnTo>
                    <a:lnTo>
                      <a:pt x="4447" y="1096"/>
                    </a:lnTo>
                    <a:lnTo>
                      <a:pt x="3911" y="920"/>
                    </a:lnTo>
                    <a:lnTo>
                      <a:pt x="3382" y="767"/>
                    </a:lnTo>
                    <a:lnTo>
                      <a:pt x="2860" y="621"/>
                    </a:lnTo>
                    <a:lnTo>
                      <a:pt x="2354" y="491"/>
                    </a:lnTo>
                    <a:lnTo>
                      <a:pt x="1879" y="368"/>
                    </a:lnTo>
                    <a:lnTo>
                      <a:pt x="1442" y="268"/>
                    </a:lnTo>
                    <a:lnTo>
                      <a:pt x="1059" y="184"/>
                    </a:lnTo>
                    <a:lnTo>
                      <a:pt x="476" y="61"/>
                    </a:lnTo>
                    <a:lnTo>
                      <a:pt x="215" y="8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g204fb7e3b45_0_312"/>
              <p:cNvSpPr/>
              <p:nvPr/>
            </p:nvSpPr>
            <p:spPr>
              <a:xfrm>
                <a:off x="6774324" y="2076996"/>
                <a:ext cx="125165" cy="113232"/>
              </a:xfrm>
              <a:custGeom>
                <a:rect b="b" l="l" r="r" t="t"/>
                <a:pathLst>
                  <a:path extrusionOk="0" h="6035" w="6671">
                    <a:moveTo>
                      <a:pt x="238" y="192"/>
                    </a:moveTo>
                    <a:lnTo>
                      <a:pt x="560" y="345"/>
                    </a:lnTo>
                    <a:lnTo>
                      <a:pt x="1128" y="629"/>
                    </a:lnTo>
                    <a:lnTo>
                      <a:pt x="1488" y="813"/>
                    </a:lnTo>
                    <a:lnTo>
                      <a:pt x="1879" y="1020"/>
                    </a:lnTo>
                    <a:lnTo>
                      <a:pt x="2308" y="1242"/>
                    </a:lnTo>
                    <a:lnTo>
                      <a:pt x="2745" y="1487"/>
                    </a:lnTo>
                    <a:lnTo>
                      <a:pt x="3198" y="1748"/>
                    </a:lnTo>
                    <a:lnTo>
                      <a:pt x="3658" y="2024"/>
                    </a:lnTo>
                    <a:lnTo>
                      <a:pt x="4102" y="2300"/>
                    </a:lnTo>
                    <a:lnTo>
                      <a:pt x="4539" y="2592"/>
                    </a:lnTo>
                    <a:lnTo>
                      <a:pt x="4946" y="2883"/>
                    </a:lnTo>
                    <a:lnTo>
                      <a:pt x="5137" y="3029"/>
                    </a:lnTo>
                    <a:lnTo>
                      <a:pt x="5321" y="3174"/>
                    </a:lnTo>
                    <a:lnTo>
                      <a:pt x="5498" y="3320"/>
                    </a:lnTo>
                    <a:lnTo>
                      <a:pt x="5659" y="3466"/>
                    </a:lnTo>
                    <a:lnTo>
                      <a:pt x="5804" y="3604"/>
                    </a:lnTo>
                    <a:lnTo>
                      <a:pt x="5943" y="3749"/>
                    </a:lnTo>
                    <a:lnTo>
                      <a:pt x="6035" y="3857"/>
                    </a:lnTo>
                    <a:lnTo>
                      <a:pt x="6127" y="3972"/>
                    </a:lnTo>
                    <a:lnTo>
                      <a:pt x="6203" y="4094"/>
                    </a:lnTo>
                    <a:lnTo>
                      <a:pt x="6272" y="4217"/>
                    </a:lnTo>
                    <a:lnTo>
                      <a:pt x="6334" y="4347"/>
                    </a:lnTo>
                    <a:lnTo>
                      <a:pt x="6387" y="4478"/>
                    </a:lnTo>
                    <a:lnTo>
                      <a:pt x="6426" y="4608"/>
                    </a:lnTo>
                    <a:lnTo>
                      <a:pt x="6464" y="4738"/>
                    </a:lnTo>
                    <a:lnTo>
                      <a:pt x="6487" y="4869"/>
                    </a:lnTo>
                    <a:lnTo>
                      <a:pt x="6502" y="4991"/>
                    </a:lnTo>
                    <a:lnTo>
                      <a:pt x="6510" y="5114"/>
                    </a:lnTo>
                    <a:lnTo>
                      <a:pt x="6502" y="5229"/>
                    </a:lnTo>
                    <a:lnTo>
                      <a:pt x="6487" y="5336"/>
                    </a:lnTo>
                    <a:lnTo>
                      <a:pt x="6464" y="5436"/>
                    </a:lnTo>
                    <a:lnTo>
                      <a:pt x="6426" y="5528"/>
                    </a:lnTo>
                    <a:lnTo>
                      <a:pt x="6372" y="5612"/>
                    </a:lnTo>
                    <a:lnTo>
                      <a:pt x="6372" y="5620"/>
                    </a:lnTo>
                    <a:lnTo>
                      <a:pt x="6326" y="5674"/>
                    </a:lnTo>
                    <a:lnTo>
                      <a:pt x="6265" y="5727"/>
                    </a:lnTo>
                    <a:lnTo>
                      <a:pt x="6203" y="5773"/>
                    </a:lnTo>
                    <a:lnTo>
                      <a:pt x="6142" y="5804"/>
                    </a:lnTo>
                    <a:lnTo>
                      <a:pt x="6065" y="5835"/>
                    </a:lnTo>
                    <a:lnTo>
                      <a:pt x="5981" y="5858"/>
                    </a:lnTo>
                    <a:lnTo>
                      <a:pt x="5897" y="5865"/>
                    </a:lnTo>
                    <a:lnTo>
                      <a:pt x="5804" y="5873"/>
                    </a:lnTo>
                    <a:lnTo>
                      <a:pt x="5705" y="5873"/>
                    </a:lnTo>
                    <a:lnTo>
                      <a:pt x="5605" y="5865"/>
                    </a:lnTo>
                    <a:lnTo>
                      <a:pt x="5490" y="5842"/>
                    </a:lnTo>
                    <a:lnTo>
                      <a:pt x="5375" y="5819"/>
                    </a:lnTo>
                    <a:lnTo>
                      <a:pt x="5260" y="5789"/>
                    </a:lnTo>
                    <a:lnTo>
                      <a:pt x="5130" y="5750"/>
                    </a:lnTo>
                    <a:lnTo>
                      <a:pt x="4999" y="5697"/>
                    </a:lnTo>
                    <a:lnTo>
                      <a:pt x="4869" y="5643"/>
                    </a:lnTo>
                    <a:lnTo>
                      <a:pt x="4677" y="5559"/>
                    </a:lnTo>
                    <a:lnTo>
                      <a:pt x="4493" y="5451"/>
                    </a:lnTo>
                    <a:lnTo>
                      <a:pt x="4302" y="5329"/>
                    </a:lnTo>
                    <a:lnTo>
                      <a:pt x="4118" y="5191"/>
                    </a:lnTo>
                    <a:lnTo>
                      <a:pt x="3926" y="5045"/>
                    </a:lnTo>
                    <a:lnTo>
                      <a:pt x="3734" y="4876"/>
                    </a:lnTo>
                    <a:lnTo>
                      <a:pt x="3543" y="4700"/>
                    </a:lnTo>
                    <a:lnTo>
                      <a:pt x="3351" y="4516"/>
                    </a:lnTo>
                    <a:lnTo>
                      <a:pt x="3167" y="4324"/>
                    </a:lnTo>
                    <a:lnTo>
                      <a:pt x="2975" y="4125"/>
                    </a:lnTo>
                    <a:lnTo>
                      <a:pt x="2791" y="3910"/>
                    </a:lnTo>
                    <a:lnTo>
                      <a:pt x="2607" y="3703"/>
                    </a:lnTo>
                    <a:lnTo>
                      <a:pt x="2255" y="3259"/>
                    </a:lnTo>
                    <a:lnTo>
                      <a:pt x="1917" y="2822"/>
                    </a:lnTo>
                    <a:lnTo>
                      <a:pt x="1595" y="2377"/>
                    </a:lnTo>
                    <a:lnTo>
                      <a:pt x="1296" y="1948"/>
                    </a:lnTo>
                    <a:lnTo>
                      <a:pt x="1028" y="1549"/>
                    </a:lnTo>
                    <a:lnTo>
                      <a:pt x="783" y="1173"/>
                    </a:lnTo>
                    <a:lnTo>
                      <a:pt x="583" y="843"/>
                    </a:lnTo>
                    <a:lnTo>
                      <a:pt x="415" y="567"/>
                    </a:lnTo>
                    <a:lnTo>
                      <a:pt x="200" y="215"/>
                    </a:lnTo>
                    <a:lnTo>
                      <a:pt x="238" y="192"/>
                    </a:lnTo>
                    <a:close/>
                    <a:moveTo>
                      <a:pt x="215" y="0"/>
                    </a:moveTo>
                    <a:lnTo>
                      <a:pt x="1" y="176"/>
                    </a:lnTo>
                    <a:lnTo>
                      <a:pt x="31" y="238"/>
                    </a:lnTo>
                    <a:lnTo>
                      <a:pt x="177" y="491"/>
                    </a:lnTo>
                    <a:lnTo>
                      <a:pt x="330" y="744"/>
                    </a:lnTo>
                    <a:lnTo>
                      <a:pt x="522" y="1058"/>
                    </a:lnTo>
                    <a:lnTo>
                      <a:pt x="752" y="1426"/>
                    </a:lnTo>
                    <a:lnTo>
                      <a:pt x="1020" y="1833"/>
                    </a:lnTo>
                    <a:lnTo>
                      <a:pt x="1327" y="2277"/>
                    </a:lnTo>
                    <a:lnTo>
                      <a:pt x="1657" y="2745"/>
                    </a:lnTo>
                    <a:lnTo>
                      <a:pt x="2009" y="3213"/>
                    </a:lnTo>
                    <a:lnTo>
                      <a:pt x="2193" y="3450"/>
                    </a:lnTo>
                    <a:lnTo>
                      <a:pt x="2377" y="3680"/>
                    </a:lnTo>
                    <a:lnTo>
                      <a:pt x="2569" y="3910"/>
                    </a:lnTo>
                    <a:lnTo>
                      <a:pt x="2768" y="4133"/>
                    </a:lnTo>
                    <a:lnTo>
                      <a:pt x="2968" y="4355"/>
                    </a:lnTo>
                    <a:lnTo>
                      <a:pt x="3167" y="4562"/>
                    </a:lnTo>
                    <a:lnTo>
                      <a:pt x="3374" y="4761"/>
                    </a:lnTo>
                    <a:lnTo>
                      <a:pt x="3573" y="4953"/>
                    </a:lnTo>
                    <a:lnTo>
                      <a:pt x="3780" y="5129"/>
                    </a:lnTo>
                    <a:lnTo>
                      <a:pt x="3987" y="5298"/>
                    </a:lnTo>
                    <a:lnTo>
                      <a:pt x="4194" y="5444"/>
                    </a:lnTo>
                    <a:lnTo>
                      <a:pt x="4394" y="5582"/>
                    </a:lnTo>
                    <a:lnTo>
                      <a:pt x="4601" y="5697"/>
                    </a:lnTo>
                    <a:lnTo>
                      <a:pt x="4800" y="5789"/>
                    </a:lnTo>
                    <a:lnTo>
                      <a:pt x="4992" y="5865"/>
                    </a:lnTo>
                    <a:lnTo>
                      <a:pt x="5168" y="5927"/>
                    </a:lnTo>
                    <a:lnTo>
                      <a:pt x="5329" y="5973"/>
                    </a:lnTo>
                    <a:lnTo>
                      <a:pt x="5475" y="6003"/>
                    </a:lnTo>
                    <a:lnTo>
                      <a:pt x="5613" y="6026"/>
                    </a:lnTo>
                    <a:lnTo>
                      <a:pt x="5743" y="6034"/>
                    </a:lnTo>
                    <a:lnTo>
                      <a:pt x="5858" y="6034"/>
                    </a:lnTo>
                    <a:lnTo>
                      <a:pt x="5966" y="6026"/>
                    </a:lnTo>
                    <a:lnTo>
                      <a:pt x="6058" y="6003"/>
                    </a:lnTo>
                    <a:lnTo>
                      <a:pt x="6150" y="5980"/>
                    </a:lnTo>
                    <a:lnTo>
                      <a:pt x="6226" y="5942"/>
                    </a:lnTo>
                    <a:lnTo>
                      <a:pt x="6295" y="5904"/>
                    </a:lnTo>
                    <a:lnTo>
                      <a:pt x="6357" y="5865"/>
                    </a:lnTo>
                    <a:lnTo>
                      <a:pt x="6410" y="5812"/>
                    </a:lnTo>
                    <a:lnTo>
                      <a:pt x="6456" y="5766"/>
                    </a:lnTo>
                    <a:lnTo>
                      <a:pt x="6502" y="5712"/>
                    </a:lnTo>
                    <a:lnTo>
                      <a:pt x="6502" y="5704"/>
                    </a:lnTo>
                    <a:lnTo>
                      <a:pt x="6533" y="5658"/>
                    </a:lnTo>
                    <a:lnTo>
                      <a:pt x="6564" y="5605"/>
                    </a:lnTo>
                    <a:lnTo>
                      <a:pt x="6610" y="5490"/>
                    </a:lnTo>
                    <a:lnTo>
                      <a:pt x="6648" y="5367"/>
                    </a:lnTo>
                    <a:lnTo>
                      <a:pt x="6663" y="5237"/>
                    </a:lnTo>
                    <a:lnTo>
                      <a:pt x="6671" y="5106"/>
                    </a:lnTo>
                    <a:lnTo>
                      <a:pt x="6663" y="4968"/>
                    </a:lnTo>
                    <a:lnTo>
                      <a:pt x="6640" y="4823"/>
                    </a:lnTo>
                    <a:lnTo>
                      <a:pt x="6617" y="4685"/>
                    </a:lnTo>
                    <a:lnTo>
                      <a:pt x="6571" y="4539"/>
                    </a:lnTo>
                    <a:lnTo>
                      <a:pt x="6525" y="4401"/>
                    </a:lnTo>
                    <a:lnTo>
                      <a:pt x="6464" y="4255"/>
                    </a:lnTo>
                    <a:lnTo>
                      <a:pt x="6395" y="4125"/>
                    </a:lnTo>
                    <a:lnTo>
                      <a:pt x="6326" y="3995"/>
                    </a:lnTo>
                    <a:lnTo>
                      <a:pt x="6242" y="3864"/>
                    </a:lnTo>
                    <a:lnTo>
                      <a:pt x="6157" y="3749"/>
                    </a:lnTo>
                    <a:lnTo>
                      <a:pt x="6065" y="3642"/>
                    </a:lnTo>
                    <a:lnTo>
                      <a:pt x="5912" y="3489"/>
                    </a:lnTo>
                    <a:lnTo>
                      <a:pt x="5758" y="3335"/>
                    </a:lnTo>
                    <a:lnTo>
                      <a:pt x="5582" y="3182"/>
                    </a:lnTo>
                    <a:lnTo>
                      <a:pt x="5398" y="3029"/>
                    </a:lnTo>
                    <a:lnTo>
                      <a:pt x="5199" y="2875"/>
                    </a:lnTo>
                    <a:lnTo>
                      <a:pt x="4992" y="2714"/>
                    </a:lnTo>
                    <a:lnTo>
                      <a:pt x="4777" y="2561"/>
                    </a:lnTo>
                    <a:lnTo>
                      <a:pt x="4555" y="2408"/>
                    </a:lnTo>
                    <a:lnTo>
                      <a:pt x="4095" y="2109"/>
                    </a:lnTo>
                    <a:lnTo>
                      <a:pt x="3619" y="1810"/>
                    </a:lnTo>
                    <a:lnTo>
                      <a:pt x="3144" y="1526"/>
                    </a:lnTo>
                    <a:lnTo>
                      <a:pt x="2669" y="1257"/>
                    </a:lnTo>
                    <a:lnTo>
                      <a:pt x="2216" y="1012"/>
                    </a:lnTo>
                    <a:lnTo>
                      <a:pt x="1779" y="782"/>
                    </a:lnTo>
                    <a:lnTo>
                      <a:pt x="1388" y="575"/>
                    </a:lnTo>
                    <a:lnTo>
                      <a:pt x="1036" y="399"/>
                    </a:lnTo>
                    <a:lnTo>
                      <a:pt x="499" y="138"/>
                    </a:lnTo>
                    <a:lnTo>
                      <a:pt x="261" y="23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g204fb7e3b45_0_312"/>
              <p:cNvSpPr/>
              <p:nvPr/>
            </p:nvSpPr>
            <p:spPr>
              <a:xfrm>
                <a:off x="6774324" y="2076996"/>
                <a:ext cx="138974" cy="95107"/>
              </a:xfrm>
              <a:custGeom>
                <a:rect b="b" l="l" r="r" t="t"/>
                <a:pathLst>
                  <a:path extrusionOk="0" h="5069" w="7407">
                    <a:moveTo>
                      <a:pt x="246" y="184"/>
                    </a:moveTo>
                    <a:lnTo>
                      <a:pt x="583" y="284"/>
                    </a:lnTo>
                    <a:lnTo>
                      <a:pt x="1197" y="468"/>
                    </a:lnTo>
                    <a:lnTo>
                      <a:pt x="1580" y="590"/>
                    </a:lnTo>
                    <a:lnTo>
                      <a:pt x="2002" y="728"/>
                    </a:lnTo>
                    <a:lnTo>
                      <a:pt x="2454" y="882"/>
                    </a:lnTo>
                    <a:lnTo>
                      <a:pt x="2929" y="1050"/>
                    </a:lnTo>
                    <a:lnTo>
                      <a:pt x="3420" y="1234"/>
                    </a:lnTo>
                    <a:lnTo>
                      <a:pt x="3911" y="1434"/>
                    </a:lnTo>
                    <a:lnTo>
                      <a:pt x="4401" y="1633"/>
                    </a:lnTo>
                    <a:lnTo>
                      <a:pt x="4877" y="1848"/>
                    </a:lnTo>
                    <a:lnTo>
                      <a:pt x="5329" y="2070"/>
                    </a:lnTo>
                    <a:lnTo>
                      <a:pt x="5544" y="2185"/>
                    </a:lnTo>
                    <a:lnTo>
                      <a:pt x="5743" y="2300"/>
                    </a:lnTo>
                    <a:lnTo>
                      <a:pt x="5943" y="2415"/>
                    </a:lnTo>
                    <a:lnTo>
                      <a:pt x="6127" y="2530"/>
                    </a:lnTo>
                    <a:lnTo>
                      <a:pt x="6295" y="2645"/>
                    </a:lnTo>
                    <a:lnTo>
                      <a:pt x="6456" y="2760"/>
                    </a:lnTo>
                    <a:lnTo>
                      <a:pt x="6564" y="2852"/>
                    </a:lnTo>
                    <a:lnTo>
                      <a:pt x="6663" y="2952"/>
                    </a:lnTo>
                    <a:lnTo>
                      <a:pt x="6763" y="3059"/>
                    </a:lnTo>
                    <a:lnTo>
                      <a:pt x="6855" y="3174"/>
                    </a:lnTo>
                    <a:lnTo>
                      <a:pt x="6932" y="3289"/>
                    </a:lnTo>
                    <a:lnTo>
                      <a:pt x="7008" y="3412"/>
                    </a:lnTo>
                    <a:lnTo>
                      <a:pt x="7070" y="3527"/>
                    </a:lnTo>
                    <a:lnTo>
                      <a:pt x="7123" y="3650"/>
                    </a:lnTo>
                    <a:lnTo>
                      <a:pt x="7169" y="3772"/>
                    </a:lnTo>
                    <a:lnTo>
                      <a:pt x="7208" y="3895"/>
                    </a:lnTo>
                    <a:lnTo>
                      <a:pt x="7231" y="4018"/>
                    </a:lnTo>
                    <a:lnTo>
                      <a:pt x="7246" y="4133"/>
                    </a:lnTo>
                    <a:lnTo>
                      <a:pt x="7246" y="4240"/>
                    </a:lnTo>
                    <a:lnTo>
                      <a:pt x="7238" y="4347"/>
                    </a:lnTo>
                    <a:lnTo>
                      <a:pt x="7215" y="4447"/>
                    </a:lnTo>
                    <a:lnTo>
                      <a:pt x="7177" y="4531"/>
                    </a:lnTo>
                    <a:lnTo>
                      <a:pt x="7146" y="4600"/>
                    </a:lnTo>
                    <a:lnTo>
                      <a:pt x="7100" y="4662"/>
                    </a:lnTo>
                    <a:lnTo>
                      <a:pt x="7047" y="4715"/>
                    </a:lnTo>
                    <a:lnTo>
                      <a:pt x="6985" y="4761"/>
                    </a:lnTo>
                    <a:lnTo>
                      <a:pt x="6916" y="4800"/>
                    </a:lnTo>
                    <a:lnTo>
                      <a:pt x="6840" y="4830"/>
                    </a:lnTo>
                    <a:lnTo>
                      <a:pt x="6755" y="4861"/>
                    </a:lnTo>
                    <a:lnTo>
                      <a:pt x="6663" y="4884"/>
                    </a:lnTo>
                    <a:lnTo>
                      <a:pt x="6564" y="4892"/>
                    </a:lnTo>
                    <a:lnTo>
                      <a:pt x="6464" y="4899"/>
                    </a:lnTo>
                    <a:lnTo>
                      <a:pt x="6349" y="4907"/>
                    </a:lnTo>
                    <a:lnTo>
                      <a:pt x="6234" y="4899"/>
                    </a:lnTo>
                    <a:lnTo>
                      <a:pt x="6111" y="4884"/>
                    </a:lnTo>
                    <a:lnTo>
                      <a:pt x="5981" y="4869"/>
                    </a:lnTo>
                    <a:lnTo>
                      <a:pt x="5843" y="4838"/>
                    </a:lnTo>
                    <a:lnTo>
                      <a:pt x="5697" y="4807"/>
                    </a:lnTo>
                    <a:lnTo>
                      <a:pt x="5498" y="4754"/>
                    </a:lnTo>
                    <a:lnTo>
                      <a:pt x="5298" y="4677"/>
                    </a:lnTo>
                    <a:lnTo>
                      <a:pt x="5091" y="4593"/>
                    </a:lnTo>
                    <a:lnTo>
                      <a:pt x="4884" y="4485"/>
                    </a:lnTo>
                    <a:lnTo>
                      <a:pt x="4670" y="4370"/>
                    </a:lnTo>
                    <a:lnTo>
                      <a:pt x="4455" y="4240"/>
                    </a:lnTo>
                    <a:lnTo>
                      <a:pt x="4240" y="4094"/>
                    </a:lnTo>
                    <a:lnTo>
                      <a:pt x="4018" y="3941"/>
                    </a:lnTo>
                    <a:lnTo>
                      <a:pt x="3803" y="3780"/>
                    </a:lnTo>
                    <a:lnTo>
                      <a:pt x="3589" y="3611"/>
                    </a:lnTo>
                    <a:lnTo>
                      <a:pt x="3366" y="3443"/>
                    </a:lnTo>
                    <a:lnTo>
                      <a:pt x="3152" y="3259"/>
                    </a:lnTo>
                    <a:lnTo>
                      <a:pt x="2730" y="2883"/>
                    </a:lnTo>
                    <a:lnTo>
                      <a:pt x="2324" y="2500"/>
                    </a:lnTo>
                    <a:lnTo>
                      <a:pt x="1940" y="2116"/>
                    </a:lnTo>
                    <a:lnTo>
                      <a:pt x="1572" y="1748"/>
                    </a:lnTo>
                    <a:lnTo>
                      <a:pt x="1243" y="1388"/>
                    </a:lnTo>
                    <a:lnTo>
                      <a:pt x="944" y="1066"/>
                    </a:lnTo>
                    <a:lnTo>
                      <a:pt x="691" y="774"/>
                    </a:lnTo>
                    <a:lnTo>
                      <a:pt x="476" y="529"/>
                    </a:lnTo>
                    <a:lnTo>
                      <a:pt x="215" y="215"/>
                    </a:lnTo>
                    <a:lnTo>
                      <a:pt x="246" y="184"/>
                    </a:lnTo>
                    <a:close/>
                    <a:moveTo>
                      <a:pt x="192" y="0"/>
                    </a:moveTo>
                    <a:lnTo>
                      <a:pt x="1" y="207"/>
                    </a:lnTo>
                    <a:lnTo>
                      <a:pt x="47" y="261"/>
                    </a:lnTo>
                    <a:lnTo>
                      <a:pt x="231" y="491"/>
                    </a:lnTo>
                    <a:lnTo>
                      <a:pt x="422" y="713"/>
                    </a:lnTo>
                    <a:lnTo>
                      <a:pt x="660" y="989"/>
                    </a:lnTo>
                    <a:lnTo>
                      <a:pt x="951" y="1319"/>
                    </a:lnTo>
                    <a:lnTo>
                      <a:pt x="1289" y="1679"/>
                    </a:lnTo>
                    <a:lnTo>
                      <a:pt x="1657" y="2063"/>
                    </a:lnTo>
                    <a:lnTo>
                      <a:pt x="2055" y="2469"/>
                    </a:lnTo>
                    <a:lnTo>
                      <a:pt x="2477" y="2875"/>
                    </a:lnTo>
                    <a:lnTo>
                      <a:pt x="2699" y="3075"/>
                    </a:lnTo>
                    <a:lnTo>
                      <a:pt x="2922" y="3274"/>
                    </a:lnTo>
                    <a:lnTo>
                      <a:pt x="3152" y="3473"/>
                    </a:lnTo>
                    <a:lnTo>
                      <a:pt x="3382" y="3657"/>
                    </a:lnTo>
                    <a:lnTo>
                      <a:pt x="3612" y="3841"/>
                    </a:lnTo>
                    <a:lnTo>
                      <a:pt x="3849" y="4018"/>
                    </a:lnTo>
                    <a:lnTo>
                      <a:pt x="4079" y="4186"/>
                    </a:lnTo>
                    <a:lnTo>
                      <a:pt x="4309" y="4340"/>
                    </a:lnTo>
                    <a:lnTo>
                      <a:pt x="4547" y="4478"/>
                    </a:lnTo>
                    <a:lnTo>
                      <a:pt x="4777" y="4608"/>
                    </a:lnTo>
                    <a:lnTo>
                      <a:pt x="4999" y="4723"/>
                    </a:lnTo>
                    <a:lnTo>
                      <a:pt x="5222" y="4823"/>
                    </a:lnTo>
                    <a:lnTo>
                      <a:pt x="5444" y="4899"/>
                    </a:lnTo>
                    <a:lnTo>
                      <a:pt x="5659" y="4961"/>
                    </a:lnTo>
                    <a:lnTo>
                      <a:pt x="5827" y="4999"/>
                    </a:lnTo>
                    <a:lnTo>
                      <a:pt x="5989" y="5030"/>
                    </a:lnTo>
                    <a:lnTo>
                      <a:pt x="6134" y="5053"/>
                    </a:lnTo>
                    <a:lnTo>
                      <a:pt x="6272" y="5060"/>
                    </a:lnTo>
                    <a:lnTo>
                      <a:pt x="6403" y="5068"/>
                    </a:lnTo>
                    <a:lnTo>
                      <a:pt x="6518" y="5060"/>
                    </a:lnTo>
                    <a:lnTo>
                      <a:pt x="6625" y="5053"/>
                    </a:lnTo>
                    <a:lnTo>
                      <a:pt x="6725" y="5037"/>
                    </a:lnTo>
                    <a:lnTo>
                      <a:pt x="6817" y="5014"/>
                    </a:lnTo>
                    <a:lnTo>
                      <a:pt x="6901" y="4984"/>
                    </a:lnTo>
                    <a:lnTo>
                      <a:pt x="6970" y="4953"/>
                    </a:lnTo>
                    <a:lnTo>
                      <a:pt x="7039" y="4915"/>
                    </a:lnTo>
                    <a:lnTo>
                      <a:pt x="7100" y="4876"/>
                    </a:lnTo>
                    <a:lnTo>
                      <a:pt x="7154" y="4830"/>
                    </a:lnTo>
                    <a:lnTo>
                      <a:pt x="7200" y="4784"/>
                    </a:lnTo>
                    <a:lnTo>
                      <a:pt x="7238" y="4738"/>
                    </a:lnTo>
                    <a:lnTo>
                      <a:pt x="7284" y="4669"/>
                    </a:lnTo>
                    <a:lnTo>
                      <a:pt x="7323" y="4600"/>
                    </a:lnTo>
                    <a:lnTo>
                      <a:pt x="7346" y="4547"/>
                    </a:lnTo>
                    <a:lnTo>
                      <a:pt x="7369" y="4493"/>
                    </a:lnTo>
                    <a:lnTo>
                      <a:pt x="7399" y="4370"/>
                    </a:lnTo>
                    <a:lnTo>
                      <a:pt x="7407" y="4248"/>
                    </a:lnTo>
                    <a:lnTo>
                      <a:pt x="7407" y="4117"/>
                    </a:lnTo>
                    <a:lnTo>
                      <a:pt x="7392" y="3979"/>
                    </a:lnTo>
                    <a:lnTo>
                      <a:pt x="7361" y="3849"/>
                    </a:lnTo>
                    <a:lnTo>
                      <a:pt x="7315" y="3711"/>
                    </a:lnTo>
                    <a:lnTo>
                      <a:pt x="7269" y="3573"/>
                    </a:lnTo>
                    <a:lnTo>
                      <a:pt x="7200" y="3443"/>
                    </a:lnTo>
                    <a:lnTo>
                      <a:pt x="7131" y="3305"/>
                    </a:lnTo>
                    <a:lnTo>
                      <a:pt x="7047" y="3182"/>
                    </a:lnTo>
                    <a:lnTo>
                      <a:pt x="6962" y="3059"/>
                    </a:lnTo>
                    <a:lnTo>
                      <a:pt x="6870" y="2937"/>
                    </a:lnTo>
                    <a:lnTo>
                      <a:pt x="6763" y="2829"/>
                    </a:lnTo>
                    <a:lnTo>
                      <a:pt x="6663" y="2730"/>
                    </a:lnTo>
                    <a:lnTo>
                      <a:pt x="6548" y="2638"/>
                    </a:lnTo>
                    <a:lnTo>
                      <a:pt x="6380" y="2507"/>
                    </a:lnTo>
                    <a:lnTo>
                      <a:pt x="6196" y="2385"/>
                    </a:lnTo>
                    <a:lnTo>
                      <a:pt x="6004" y="2262"/>
                    </a:lnTo>
                    <a:lnTo>
                      <a:pt x="5797" y="2139"/>
                    </a:lnTo>
                    <a:lnTo>
                      <a:pt x="5574" y="2017"/>
                    </a:lnTo>
                    <a:lnTo>
                      <a:pt x="5344" y="1902"/>
                    </a:lnTo>
                    <a:lnTo>
                      <a:pt x="5107" y="1779"/>
                    </a:lnTo>
                    <a:lnTo>
                      <a:pt x="4869" y="1664"/>
                    </a:lnTo>
                    <a:lnTo>
                      <a:pt x="4363" y="1441"/>
                    </a:lnTo>
                    <a:lnTo>
                      <a:pt x="3849" y="1227"/>
                    </a:lnTo>
                    <a:lnTo>
                      <a:pt x="3328" y="1027"/>
                    </a:lnTo>
                    <a:lnTo>
                      <a:pt x="2822" y="843"/>
                    </a:lnTo>
                    <a:lnTo>
                      <a:pt x="2331" y="667"/>
                    </a:lnTo>
                    <a:lnTo>
                      <a:pt x="1864" y="514"/>
                    </a:lnTo>
                    <a:lnTo>
                      <a:pt x="1442" y="376"/>
                    </a:lnTo>
                    <a:lnTo>
                      <a:pt x="1059" y="253"/>
                    </a:lnTo>
                    <a:lnTo>
                      <a:pt x="491" y="84"/>
                    </a:lnTo>
                    <a:lnTo>
                      <a:pt x="238" y="15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g204fb7e3b45_0_312"/>
              <p:cNvSpPr/>
              <p:nvPr/>
            </p:nvSpPr>
            <p:spPr>
              <a:xfrm>
                <a:off x="6660098" y="2000462"/>
                <a:ext cx="447992" cy="245132"/>
              </a:xfrm>
              <a:custGeom>
                <a:rect b="b" l="l" r="r" t="t"/>
                <a:pathLst>
                  <a:path extrusionOk="0" h="13065" w="23877">
                    <a:moveTo>
                      <a:pt x="23876" y="0"/>
                    </a:moveTo>
                    <a:lnTo>
                      <a:pt x="1" y="6678"/>
                    </a:lnTo>
                    <a:lnTo>
                      <a:pt x="55" y="6770"/>
                    </a:lnTo>
                    <a:lnTo>
                      <a:pt x="216" y="7031"/>
                    </a:lnTo>
                    <a:lnTo>
                      <a:pt x="338" y="7215"/>
                    </a:lnTo>
                    <a:lnTo>
                      <a:pt x="492" y="7437"/>
                    </a:lnTo>
                    <a:lnTo>
                      <a:pt x="668" y="7683"/>
                    </a:lnTo>
                    <a:lnTo>
                      <a:pt x="867" y="7951"/>
                    </a:lnTo>
                    <a:lnTo>
                      <a:pt x="1097" y="8242"/>
                    </a:lnTo>
                    <a:lnTo>
                      <a:pt x="1358" y="8549"/>
                    </a:lnTo>
                    <a:lnTo>
                      <a:pt x="1642" y="8879"/>
                    </a:lnTo>
                    <a:lnTo>
                      <a:pt x="1956" y="9208"/>
                    </a:lnTo>
                    <a:lnTo>
                      <a:pt x="2293" y="9546"/>
                    </a:lnTo>
                    <a:lnTo>
                      <a:pt x="2661" y="9891"/>
                    </a:lnTo>
                    <a:lnTo>
                      <a:pt x="2853" y="10067"/>
                    </a:lnTo>
                    <a:lnTo>
                      <a:pt x="3052" y="10236"/>
                    </a:lnTo>
                    <a:lnTo>
                      <a:pt x="3259" y="10404"/>
                    </a:lnTo>
                    <a:lnTo>
                      <a:pt x="3474" y="10573"/>
                    </a:lnTo>
                    <a:lnTo>
                      <a:pt x="3689" y="10742"/>
                    </a:lnTo>
                    <a:lnTo>
                      <a:pt x="3919" y="10910"/>
                    </a:lnTo>
                    <a:lnTo>
                      <a:pt x="4149" y="11071"/>
                    </a:lnTo>
                    <a:lnTo>
                      <a:pt x="4394" y="11225"/>
                    </a:lnTo>
                    <a:lnTo>
                      <a:pt x="4639" y="11386"/>
                    </a:lnTo>
                    <a:lnTo>
                      <a:pt x="4892" y="11532"/>
                    </a:lnTo>
                    <a:lnTo>
                      <a:pt x="5153" y="11685"/>
                    </a:lnTo>
                    <a:lnTo>
                      <a:pt x="5421" y="11823"/>
                    </a:lnTo>
                    <a:lnTo>
                      <a:pt x="5690" y="11961"/>
                    </a:lnTo>
                    <a:lnTo>
                      <a:pt x="5974" y="12091"/>
                    </a:lnTo>
                    <a:lnTo>
                      <a:pt x="6257" y="12214"/>
                    </a:lnTo>
                    <a:lnTo>
                      <a:pt x="6556" y="12337"/>
                    </a:lnTo>
                    <a:lnTo>
                      <a:pt x="6855" y="12444"/>
                    </a:lnTo>
                    <a:lnTo>
                      <a:pt x="7162" y="12551"/>
                    </a:lnTo>
                    <a:lnTo>
                      <a:pt x="7476" y="12643"/>
                    </a:lnTo>
                    <a:lnTo>
                      <a:pt x="7791" y="12728"/>
                    </a:lnTo>
                    <a:lnTo>
                      <a:pt x="8120" y="12812"/>
                    </a:lnTo>
                    <a:lnTo>
                      <a:pt x="8458" y="12881"/>
                    </a:lnTo>
                    <a:lnTo>
                      <a:pt x="8795" y="12935"/>
                    </a:lnTo>
                    <a:lnTo>
                      <a:pt x="9140" y="12988"/>
                    </a:lnTo>
                    <a:lnTo>
                      <a:pt x="9493" y="13019"/>
                    </a:lnTo>
                    <a:lnTo>
                      <a:pt x="9853" y="13050"/>
                    </a:lnTo>
                    <a:lnTo>
                      <a:pt x="10221" y="13065"/>
                    </a:lnTo>
                    <a:lnTo>
                      <a:pt x="10597" y="13065"/>
                    </a:lnTo>
                    <a:lnTo>
                      <a:pt x="10980" y="13057"/>
                    </a:lnTo>
                    <a:lnTo>
                      <a:pt x="11363" y="13034"/>
                    </a:lnTo>
                    <a:lnTo>
                      <a:pt x="11762" y="13004"/>
                    </a:lnTo>
                    <a:lnTo>
                      <a:pt x="12161" y="12950"/>
                    </a:lnTo>
                    <a:lnTo>
                      <a:pt x="12567" y="12889"/>
                    </a:lnTo>
                    <a:lnTo>
                      <a:pt x="12981" y="12812"/>
                    </a:lnTo>
                    <a:lnTo>
                      <a:pt x="13403" y="12720"/>
                    </a:lnTo>
                    <a:lnTo>
                      <a:pt x="13825" y="12605"/>
                    </a:lnTo>
                    <a:lnTo>
                      <a:pt x="14254" y="12490"/>
                    </a:lnTo>
                    <a:lnTo>
                      <a:pt x="14660" y="12367"/>
                    </a:lnTo>
                    <a:lnTo>
                      <a:pt x="15059" y="12237"/>
                    </a:lnTo>
                    <a:lnTo>
                      <a:pt x="15450" y="12107"/>
                    </a:lnTo>
                    <a:lnTo>
                      <a:pt x="15826" y="11969"/>
                    </a:lnTo>
                    <a:lnTo>
                      <a:pt x="16194" y="11823"/>
                    </a:lnTo>
                    <a:lnTo>
                      <a:pt x="16546" y="11677"/>
                    </a:lnTo>
                    <a:lnTo>
                      <a:pt x="16884" y="11524"/>
                    </a:lnTo>
                    <a:lnTo>
                      <a:pt x="17213" y="11370"/>
                    </a:lnTo>
                    <a:lnTo>
                      <a:pt x="17535" y="11217"/>
                    </a:lnTo>
                    <a:lnTo>
                      <a:pt x="17842" y="11048"/>
                    </a:lnTo>
                    <a:lnTo>
                      <a:pt x="18141" y="10887"/>
                    </a:lnTo>
                    <a:lnTo>
                      <a:pt x="18433" y="10719"/>
                    </a:lnTo>
                    <a:lnTo>
                      <a:pt x="18709" y="10542"/>
                    </a:lnTo>
                    <a:lnTo>
                      <a:pt x="18977" y="10366"/>
                    </a:lnTo>
                    <a:lnTo>
                      <a:pt x="19238" y="10190"/>
                    </a:lnTo>
                    <a:lnTo>
                      <a:pt x="19491" y="10006"/>
                    </a:lnTo>
                    <a:lnTo>
                      <a:pt x="19728" y="9822"/>
                    </a:lnTo>
                    <a:lnTo>
                      <a:pt x="19958" y="9630"/>
                    </a:lnTo>
                    <a:lnTo>
                      <a:pt x="20181" y="9438"/>
                    </a:lnTo>
                    <a:lnTo>
                      <a:pt x="20395" y="9247"/>
                    </a:lnTo>
                    <a:lnTo>
                      <a:pt x="20602" y="9047"/>
                    </a:lnTo>
                    <a:lnTo>
                      <a:pt x="20794" y="8848"/>
                    </a:lnTo>
                    <a:lnTo>
                      <a:pt x="20986" y="8649"/>
                    </a:lnTo>
                    <a:lnTo>
                      <a:pt x="21162" y="8449"/>
                    </a:lnTo>
                    <a:lnTo>
                      <a:pt x="21338" y="8242"/>
                    </a:lnTo>
                    <a:lnTo>
                      <a:pt x="21499" y="8035"/>
                    </a:lnTo>
                    <a:lnTo>
                      <a:pt x="21660" y="7821"/>
                    </a:lnTo>
                    <a:lnTo>
                      <a:pt x="21806" y="7614"/>
                    </a:lnTo>
                    <a:lnTo>
                      <a:pt x="21952" y="7399"/>
                    </a:lnTo>
                    <a:lnTo>
                      <a:pt x="22082" y="7184"/>
                    </a:lnTo>
                    <a:lnTo>
                      <a:pt x="22212" y="6970"/>
                    </a:lnTo>
                    <a:lnTo>
                      <a:pt x="22335" y="6755"/>
                    </a:lnTo>
                    <a:lnTo>
                      <a:pt x="22450" y="6533"/>
                    </a:lnTo>
                    <a:lnTo>
                      <a:pt x="22557" y="6318"/>
                    </a:lnTo>
                    <a:lnTo>
                      <a:pt x="22665" y="6096"/>
                    </a:lnTo>
                    <a:lnTo>
                      <a:pt x="22764" y="5873"/>
                    </a:lnTo>
                    <a:lnTo>
                      <a:pt x="22856" y="5651"/>
                    </a:lnTo>
                    <a:lnTo>
                      <a:pt x="22941" y="5428"/>
                    </a:lnTo>
                    <a:lnTo>
                      <a:pt x="23025" y="5206"/>
                    </a:lnTo>
                    <a:lnTo>
                      <a:pt x="23102" y="4984"/>
                    </a:lnTo>
                    <a:lnTo>
                      <a:pt x="23171" y="4761"/>
                    </a:lnTo>
                    <a:lnTo>
                      <a:pt x="23301" y="4309"/>
                    </a:lnTo>
                    <a:lnTo>
                      <a:pt x="23408" y="3864"/>
                    </a:lnTo>
                    <a:lnTo>
                      <a:pt x="23508" y="3420"/>
                    </a:lnTo>
                    <a:lnTo>
                      <a:pt x="23585" y="2975"/>
                    </a:lnTo>
                    <a:lnTo>
                      <a:pt x="23654" y="2538"/>
                    </a:lnTo>
                    <a:lnTo>
                      <a:pt x="23707" y="2101"/>
                    </a:lnTo>
                    <a:lnTo>
                      <a:pt x="23753" y="1664"/>
                    </a:lnTo>
                    <a:lnTo>
                      <a:pt x="23792" y="1242"/>
                    </a:lnTo>
                    <a:lnTo>
                      <a:pt x="23822" y="821"/>
                    </a:lnTo>
                    <a:lnTo>
                      <a:pt x="2387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g204fb7e3b45_0_312"/>
              <p:cNvSpPr/>
              <p:nvPr/>
            </p:nvSpPr>
            <p:spPr>
              <a:xfrm>
                <a:off x="6950541" y="1768554"/>
                <a:ext cx="322828" cy="456191"/>
              </a:xfrm>
              <a:custGeom>
                <a:rect b="b" l="l" r="r" t="t"/>
                <a:pathLst>
                  <a:path extrusionOk="0" h="24314" w="17206">
                    <a:moveTo>
                      <a:pt x="12759" y="1"/>
                    </a:moveTo>
                    <a:lnTo>
                      <a:pt x="4793" y="4003"/>
                    </a:lnTo>
                    <a:lnTo>
                      <a:pt x="9861" y="9799"/>
                    </a:lnTo>
                    <a:lnTo>
                      <a:pt x="6548" y="17742"/>
                    </a:lnTo>
                    <a:lnTo>
                      <a:pt x="6150" y="17781"/>
                    </a:lnTo>
                    <a:lnTo>
                      <a:pt x="5636" y="17819"/>
                    </a:lnTo>
                    <a:lnTo>
                      <a:pt x="4425" y="17903"/>
                    </a:lnTo>
                    <a:lnTo>
                      <a:pt x="3819" y="17949"/>
                    </a:lnTo>
                    <a:lnTo>
                      <a:pt x="3267" y="17995"/>
                    </a:lnTo>
                    <a:lnTo>
                      <a:pt x="2822" y="18049"/>
                    </a:lnTo>
                    <a:lnTo>
                      <a:pt x="2646" y="18080"/>
                    </a:lnTo>
                    <a:lnTo>
                      <a:pt x="2515" y="18103"/>
                    </a:lnTo>
                    <a:lnTo>
                      <a:pt x="2462" y="18118"/>
                    </a:lnTo>
                    <a:lnTo>
                      <a:pt x="2423" y="18141"/>
                    </a:lnTo>
                    <a:lnTo>
                      <a:pt x="2385" y="18164"/>
                    </a:lnTo>
                    <a:lnTo>
                      <a:pt x="2362" y="18203"/>
                    </a:lnTo>
                    <a:lnTo>
                      <a:pt x="2347" y="18233"/>
                    </a:lnTo>
                    <a:lnTo>
                      <a:pt x="2339" y="18279"/>
                    </a:lnTo>
                    <a:lnTo>
                      <a:pt x="2347" y="18325"/>
                    </a:lnTo>
                    <a:lnTo>
                      <a:pt x="2354" y="18371"/>
                    </a:lnTo>
                    <a:lnTo>
                      <a:pt x="2377" y="18417"/>
                    </a:lnTo>
                    <a:lnTo>
                      <a:pt x="2408" y="18471"/>
                    </a:lnTo>
                    <a:lnTo>
                      <a:pt x="2439" y="18525"/>
                    </a:lnTo>
                    <a:lnTo>
                      <a:pt x="2492" y="18586"/>
                    </a:lnTo>
                    <a:lnTo>
                      <a:pt x="2546" y="18640"/>
                    </a:lnTo>
                    <a:lnTo>
                      <a:pt x="2607" y="18693"/>
                    </a:lnTo>
                    <a:lnTo>
                      <a:pt x="2677" y="18755"/>
                    </a:lnTo>
                    <a:lnTo>
                      <a:pt x="2761" y="18808"/>
                    </a:lnTo>
                    <a:lnTo>
                      <a:pt x="2845" y="18862"/>
                    </a:lnTo>
                    <a:lnTo>
                      <a:pt x="2945" y="18916"/>
                    </a:lnTo>
                    <a:lnTo>
                      <a:pt x="3045" y="18962"/>
                    </a:lnTo>
                    <a:lnTo>
                      <a:pt x="3160" y="19008"/>
                    </a:lnTo>
                    <a:lnTo>
                      <a:pt x="3275" y="19054"/>
                    </a:lnTo>
                    <a:lnTo>
                      <a:pt x="3397" y="19092"/>
                    </a:lnTo>
                    <a:lnTo>
                      <a:pt x="3528" y="19130"/>
                    </a:lnTo>
                    <a:lnTo>
                      <a:pt x="3666" y="19161"/>
                    </a:lnTo>
                    <a:lnTo>
                      <a:pt x="3811" y="19184"/>
                    </a:lnTo>
                    <a:lnTo>
                      <a:pt x="3965" y="19207"/>
                    </a:lnTo>
                    <a:lnTo>
                      <a:pt x="4087" y="19230"/>
                    </a:lnTo>
                    <a:lnTo>
                      <a:pt x="4187" y="19245"/>
                    </a:lnTo>
                    <a:lnTo>
                      <a:pt x="4287" y="19276"/>
                    </a:lnTo>
                    <a:lnTo>
                      <a:pt x="4371" y="19307"/>
                    </a:lnTo>
                    <a:lnTo>
                      <a:pt x="4440" y="19337"/>
                    </a:lnTo>
                    <a:lnTo>
                      <a:pt x="4509" y="19376"/>
                    </a:lnTo>
                    <a:lnTo>
                      <a:pt x="4563" y="19414"/>
                    </a:lnTo>
                    <a:lnTo>
                      <a:pt x="4609" y="19460"/>
                    </a:lnTo>
                    <a:lnTo>
                      <a:pt x="4647" y="19506"/>
                    </a:lnTo>
                    <a:lnTo>
                      <a:pt x="4670" y="19552"/>
                    </a:lnTo>
                    <a:lnTo>
                      <a:pt x="4693" y="19598"/>
                    </a:lnTo>
                    <a:lnTo>
                      <a:pt x="4708" y="19652"/>
                    </a:lnTo>
                    <a:lnTo>
                      <a:pt x="4716" y="19705"/>
                    </a:lnTo>
                    <a:lnTo>
                      <a:pt x="4716" y="19751"/>
                    </a:lnTo>
                    <a:lnTo>
                      <a:pt x="4708" y="19805"/>
                    </a:lnTo>
                    <a:lnTo>
                      <a:pt x="4701" y="19866"/>
                    </a:lnTo>
                    <a:lnTo>
                      <a:pt x="4678" y="19920"/>
                    </a:lnTo>
                    <a:lnTo>
                      <a:pt x="4662" y="19974"/>
                    </a:lnTo>
                    <a:lnTo>
                      <a:pt x="4601" y="20081"/>
                    </a:lnTo>
                    <a:lnTo>
                      <a:pt x="4532" y="20181"/>
                    </a:lnTo>
                    <a:lnTo>
                      <a:pt x="4448" y="20280"/>
                    </a:lnTo>
                    <a:lnTo>
                      <a:pt x="4356" y="20372"/>
                    </a:lnTo>
                    <a:lnTo>
                      <a:pt x="4256" y="20449"/>
                    </a:lnTo>
                    <a:lnTo>
                      <a:pt x="4149" y="20518"/>
                    </a:lnTo>
                    <a:lnTo>
                      <a:pt x="4049" y="20564"/>
                    </a:lnTo>
                    <a:lnTo>
                      <a:pt x="1480" y="21545"/>
                    </a:lnTo>
                    <a:lnTo>
                      <a:pt x="1358" y="21622"/>
                    </a:lnTo>
                    <a:lnTo>
                      <a:pt x="1243" y="21699"/>
                    </a:lnTo>
                    <a:lnTo>
                      <a:pt x="1151" y="21783"/>
                    </a:lnTo>
                    <a:lnTo>
                      <a:pt x="1059" y="21867"/>
                    </a:lnTo>
                    <a:lnTo>
                      <a:pt x="990" y="21952"/>
                    </a:lnTo>
                    <a:lnTo>
                      <a:pt x="936" y="22044"/>
                    </a:lnTo>
                    <a:lnTo>
                      <a:pt x="898" y="22128"/>
                    </a:lnTo>
                    <a:lnTo>
                      <a:pt x="882" y="22182"/>
                    </a:lnTo>
                    <a:lnTo>
                      <a:pt x="875" y="22228"/>
                    </a:lnTo>
                    <a:lnTo>
                      <a:pt x="813" y="22251"/>
                    </a:lnTo>
                    <a:lnTo>
                      <a:pt x="652" y="22335"/>
                    </a:lnTo>
                    <a:lnTo>
                      <a:pt x="553" y="22389"/>
                    </a:lnTo>
                    <a:lnTo>
                      <a:pt x="438" y="22458"/>
                    </a:lnTo>
                    <a:lnTo>
                      <a:pt x="330" y="22527"/>
                    </a:lnTo>
                    <a:lnTo>
                      <a:pt x="231" y="22611"/>
                    </a:lnTo>
                    <a:lnTo>
                      <a:pt x="139" y="22695"/>
                    </a:lnTo>
                    <a:lnTo>
                      <a:pt x="100" y="22741"/>
                    </a:lnTo>
                    <a:lnTo>
                      <a:pt x="70" y="22787"/>
                    </a:lnTo>
                    <a:lnTo>
                      <a:pt x="39" y="22841"/>
                    </a:lnTo>
                    <a:lnTo>
                      <a:pt x="24" y="22887"/>
                    </a:lnTo>
                    <a:lnTo>
                      <a:pt x="8" y="22941"/>
                    </a:lnTo>
                    <a:lnTo>
                      <a:pt x="1" y="22987"/>
                    </a:lnTo>
                    <a:lnTo>
                      <a:pt x="8" y="23040"/>
                    </a:lnTo>
                    <a:lnTo>
                      <a:pt x="24" y="23086"/>
                    </a:lnTo>
                    <a:lnTo>
                      <a:pt x="47" y="23140"/>
                    </a:lnTo>
                    <a:lnTo>
                      <a:pt x="85" y="23194"/>
                    </a:lnTo>
                    <a:lnTo>
                      <a:pt x="131" y="23247"/>
                    </a:lnTo>
                    <a:lnTo>
                      <a:pt x="192" y="23293"/>
                    </a:lnTo>
                    <a:lnTo>
                      <a:pt x="269" y="23347"/>
                    </a:lnTo>
                    <a:lnTo>
                      <a:pt x="361" y="23401"/>
                    </a:lnTo>
                    <a:lnTo>
                      <a:pt x="453" y="23485"/>
                    </a:lnTo>
                    <a:lnTo>
                      <a:pt x="560" y="23577"/>
                    </a:lnTo>
                    <a:lnTo>
                      <a:pt x="691" y="23684"/>
                    </a:lnTo>
                    <a:lnTo>
                      <a:pt x="844" y="23792"/>
                    </a:lnTo>
                    <a:lnTo>
                      <a:pt x="921" y="23846"/>
                    </a:lnTo>
                    <a:lnTo>
                      <a:pt x="997" y="23892"/>
                    </a:lnTo>
                    <a:lnTo>
                      <a:pt x="1082" y="23930"/>
                    </a:lnTo>
                    <a:lnTo>
                      <a:pt x="1158" y="23961"/>
                    </a:lnTo>
                    <a:lnTo>
                      <a:pt x="1235" y="23984"/>
                    </a:lnTo>
                    <a:lnTo>
                      <a:pt x="1312" y="23999"/>
                    </a:lnTo>
                    <a:lnTo>
                      <a:pt x="1381" y="24053"/>
                    </a:lnTo>
                    <a:lnTo>
                      <a:pt x="1457" y="24106"/>
                    </a:lnTo>
                    <a:lnTo>
                      <a:pt x="1557" y="24168"/>
                    </a:lnTo>
                    <a:lnTo>
                      <a:pt x="1664" y="24229"/>
                    </a:lnTo>
                    <a:lnTo>
                      <a:pt x="1779" y="24283"/>
                    </a:lnTo>
                    <a:lnTo>
                      <a:pt x="1833" y="24298"/>
                    </a:lnTo>
                    <a:lnTo>
                      <a:pt x="1887" y="24313"/>
                    </a:lnTo>
                    <a:lnTo>
                      <a:pt x="1979" y="24313"/>
                    </a:lnTo>
                    <a:lnTo>
                      <a:pt x="2232" y="24260"/>
                    </a:lnTo>
                    <a:lnTo>
                      <a:pt x="2753" y="24129"/>
                    </a:lnTo>
                    <a:lnTo>
                      <a:pt x="3466" y="23938"/>
                    </a:lnTo>
                    <a:lnTo>
                      <a:pt x="4279" y="23707"/>
                    </a:lnTo>
                    <a:lnTo>
                      <a:pt x="4693" y="23585"/>
                    </a:lnTo>
                    <a:lnTo>
                      <a:pt x="5107" y="23454"/>
                    </a:lnTo>
                    <a:lnTo>
                      <a:pt x="5506" y="23324"/>
                    </a:lnTo>
                    <a:lnTo>
                      <a:pt x="5874" y="23194"/>
                    </a:lnTo>
                    <a:lnTo>
                      <a:pt x="6203" y="23063"/>
                    </a:lnTo>
                    <a:lnTo>
                      <a:pt x="6487" y="22933"/>
                    </a:lnTo>
                    <a:lnTo>
                      <a:pt x="6602" y="22872"/>
                    </a:lnTo>
                    <a:lnTo>
                      <a:pt x="6709" y="22818"/>
                    </a:lnTo>
                    <a:lnTo>
                      <a:pt x="6794" y="22757"/>
                    </a:lnTo>
                    <a:lnTo>
                      <a:pt x="6863" y="22703"/>
                    </a:lnTo>
                    <a:lnTo>
                      <a:pt x="7790" y="21814"/>
                    </a:lnTo>
                    <a:lnTo>
                      <a:pt x="8856" y="20779"/>
                    </a:lnTo>
                    <a:lnTo>
                      <a:pt x="9784" y="20012"/>
                    </a:lnTo>
                    <a:lnTo>
                      <a:pt x="10313" y="19567"/>
                    </a:lnTo>
                    <a:lnTo>
                      <a:pt x="10880" y="19084"/>
                    </a:lnTo>
                    <a:lnTo>
                      <a:pt x="11471" y="18571"/>
                    </a:lnTo>
                    <a:lnTo>
                      <a:pt x="12076" y="18041"/>
                    </a:lnTo>
                    <a:lnTo>
                      <a:pt x="12682" y="17497"/>
                    </a:lnTo>
                    <a:lnTo>
                      <a:pt x="13288" y="16937"/>
                    </a:lnTo>
                    <a:lnTo>
                      <a:pt x="13878" y="16385"/>
                    </a:lnTo>
                    <a:lnTo>
                      <a:pt x="14438" y="15833"/>
                    </a:lnTo>
                    <a:lnTo>
                      <a:pt x="14974" y="15289"/>
                    </a:lnTo>
                    <a:lnTo>
                      <a:pt x="15220" y="15028"/>
                    </a:lnTo>
                    <a:lnTo>
                      <a:pt x="15458" y="14768"/>
                    </a:lnTo>
                    <a:lnTo>
                      <a:pt x="15688" y="14515"/>
                    </a:lnTo>
                    <a:lnTo>
                      <a:pt x="15895" y="14269"/>
                    </a:lnTo>
                    <a:lnTo>
                      <a:pt x="16086" y="14032"/>
                    </a:lnTo>
                    <a:lnTo>
                      <a:pt x="16270" y="13802"/>
                    </a:lnTo>
                    <a:lnTo>
                      <a:pt x="16424" y="13579"/>
                    </a:lnTo>
                    <a:lnTo>
                      <a:pt x="16569" y="13372"/>
                    </a:lnTo>
                    <a:lnTo>
                      <a:pt x="16684" y="13173"/>
                    </a:lnTo>
                    <a:lnTo>
                      <a:pt x="16784" y="12989"/>
                    </a:lnTo>
                    <a:lnTo>
                      <a:pt x="16853" y="12851"/>
                    </a:lnTo>
                    <a:lnTo>
                      <a:pt x="16907" y="12713"/>
                    </a:lnTo>
                    <a:lnTo>
                      <a:pt x="16960" y="12567"/>
                    </a:lnTo>
                    <a:lnTo>
                      <a:pt x="17006" y="12421"/>
                    </a:lnTo>
                    <a:lnTo>
                      <a:pt x="17045" y="12283"/>
                    </a:lnTo>
                    <a:lnTo>
                      <a:pt x="17083" y="12138"/>
                    </a:lnTo>
                    <a:lnTo>
                      <a:pt x="17114" y="11984"/>
                    </a:lnTo>
                    <a:lnTo>
                      <a:pt x="17144" y="11839"/>
                    </a:lnTo>
                    <a:lnTo>
                      <a:pt x="17160" y="11693"/>
                    </a:lnTo>
                    <a:lnTo>
                      <a:pt x="17183" y="11547"/>
                    </a:lnTo>
                    <a:lnTo>
                      <a:pt x="17198" y="11248"/>
                    </a:lnTo>
                    <a:lnTo>
                      <a:pt x="17206" y="10949"/>
                    </a:lnTo>
                    <a:lnTo>
                      <a:pt x="17198" y="10650"/>
                    </a:lnTo>
                    <a:lnTo>
                      <a:pt x="17175" y="10359"/>
                    </a:lnTo>
                    <a:lnTo>
                      <a:pt x="17137" y="10068"/>
                    </a:lnTo>
                    <a:lnTo>
                      <a:pt x="17091" y="9784"/>
                    </a:lnTo>
                    <a:lnTo>
                      <a:pt x="17037" y="9508"/>
                    </a:lnTo>
                    <a:lnTo>
                      <a:pt x="16983" y="9240"/>
                    </a:lnTo>
                    <a:lnTo>
                      <a:pt x="16914" y="8979"/>
                    </a:lnTo>
                    <a:lnTo>
                      <a:pt x="16845" y="8734"/>
                    </a:lnTo>
                    <a:lnTo>
                      <a:pt x="16769" y="8496"/>
                    </a:lnTo>
                    <a:lnTo>
                      <a:pt x="16792" y="8488"/>
                    </a:lnTo>
                    <a:lnTo>
                      <a:pt x="16654" y="8105"/>
                    </a:lnTo>
                    <a:lnTo>
                      <a:pt x="16485" y="7699"/>
                    </a:lnTo>
                    <a:lnTo>
                      <a:pt x="16309" y="7262"/>
                    </a:lnTo>
                    <a:lnTo>
                      <a:pt x="16109" y="6802"/>
                    </a:lnTo>
                    <a:lnTo>
                      <a:pt x="15902" y="6311"/>
                    </a:lnTo>
                    <a:lnTo>
                      <a:pt x="15680" y="5805"/>
                    </a:lnTo>
                    <a:lnTo>
                      <a:pt x="15435" y="5283"/>
                    </a:lnTo>
                    <a:lnTo>
                      <a:pt x="15181" y="4739"/>
                    </a:lnTo>
                    <a:lnTo>
                      <a:pt x="14913" y="4179"/>
                    </a:lnTo>
                    <a:lnTo>
                      <a:pt x="14637" y="3612"/>
                    </a:lnTo>
                    <a:lnTo>
                      <a:pt x="14346" y="3029"/>
                    </a:lnTo>
                    <a:lnTo>
                      <a:pt x="14047" y="2431"/>
                    </a:lnTo>
                    <a:lnTo>
                      <a:pt x="13740" y="1833"/>
                    </a:lnTo>
                    <a:lnTo>
                      <a:pt x="13418" y="1228"/>
                    </a:lnTo>
                    <a:lnTo>
                      <a:pt x="13096" y="614"/>
                    </a:lnTo>
                    <a:lnTo>
                      <a:pt x="12759" y="1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g204fb7e3b45_0_312"/>
              <p:cNvSpPr/>
              <p:nvPr/>
            </p:nvSpPr>
            <p:spPr>
              <a:xfrm>
                <a:off x="6971987" y="2169065"/>
                <a:ext cx="72799" cy="17993"/>
              </a:xfrm>
              <a:custGeom>
                <a:rect b="b" l="l" r="r" t="t"/>
                <a:pathLst>
                  <a:path extrusionOk="0" h="959" w="3880">
                    <a:moveTo>
                      <a:pt x="3880" y="0"/>
                    </a:moveTo>
                    <a:lnTo>
                      <a:pt x="3650" y="115"/>
                    </a:lnTo>
                    <a:lnTo>
                      <a:pt x="3420" y="230"/>
                    </a:lnTo>
                    <a:lnTo>
                      <a:pt x="3197" y="360"/>
                    </a:lnTo>
                    <a:lnTo>
                      <a:pt x="2975" y="491"/>
                    </a:lnTo>
                    <a:lnTo>
                      <a:pt x="2921" y="521"/>
                    </a:lnTo>
                    <a:lnTo>
                      <a:pt x="2875" y="537"/>
                    </a:lnTo>
                    <a:lnTo>
                      <a:pt x="2829" y="552"/>
                    </a:lnTo>
                    <a:lnTo>
                      <a:pt x="2776" y="567"/>
                    </a:lnTo>
                    <a:lnTo>
                      <a:pt x="2661" y="583"/>
                    </a:lnTo>
                    <a:lnTo>
                      <a:pt x="2538" y="598"/>
                    </a:lnTo>
                    <a:lnTo>
                      <a:pt x="2285" y="629"/>
                    </a:lnTo>
                    <a:lnTo>
                      <a:pt x="2032" y="644"/>
                    </a:lnTo>
                    <a:lnTo>
                      <a:pt x="1526" y="690"/>
                    </a:lnTo>
                    <a:lnTo>
                      <a:pt x="1020" y="744"/>
                    </a:lnTo>
                    <a:lnTo>
                      <a:pt x="514" y="805"/>
                    </a:lnTo>
                    <a:lnTo>
                      <a:pt x="253" y="843"/>
                    </a:lnTo>
                    <a:lnTo>
                      <a:pt x="0" y="889"/>
                    </a:lnTo>
                    <a:lnTo>
                      <a:pt x="261" y="920"/>
                    </a:lnTo>
                    <a:lnTo>
                      <a:pt x="514" y="935"/>
                    </a:lnTo>
                    <a:lnTo>
                      <a:pt x="774" y="951"/>
                    </a:lnTo>
                    <a:lnTo>
                      <a:pt x="1027" y="958"/>
                    </a:lnTo>
                    <a:lnTo>
                      <a:pt x="1288" y="958"/>
                    </a:lnTo>
                    <a:lnTo>
                      <a:pt x="1541" y="951"/>
                    </a:lnTo>
                    <a:lnTo>
                      <a:pt x="1802" y="935"/>
                    </a:lnTo>
                    <a:lnTo>
                      <a:pt x="2055" y="920"/>
                    </a:lnTo>
                    <a:lnTo>
                      <a:pt x="2316" y="889"/>
                    </a:lnTo>
                    <a:lnTo>
                      <a:pt x="2576" y="859"/>
                    </a:lnTo>
                    <a:lnTo>
                      <a:pt x="2699" y="828"/>
                    </a:lnTo>
                    <a:lnTo>
                      <a:pt x="2837" y="797"/>
                    </a:lnTo>
                    <a:lnTo>
                      <a:pt x="2906" y="774"/>
                    </a:lnTo>
                    <a:lnTo>
                      <a:pt x="2975" y="744"/>
                    </a:lnTo>
                    <a:lnTo>
                      <a:pt x="3044" y="705"/>
                    </a:lnTo>
                    <a:lnTo>
                      <a:pt x="3098" y="667"/>
                    </a:lnTo>
                    <a:lnTo>
                      <a:pt x="3297" y="506"/>
                    </a:lnTo>
                    <a:lnTo>
                      <a:pt x="3496" y="345"/>
                    </a:lnTo>
                    <a:lnTo>
                      <a:pt x="3696" y="176"/>
                    </a:lnTo>
                    <a:lnTo>
                      <a:pt x="3880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g204fb7e3b45_0_312"/>
              <p:cNvSpPr/>
              <p:nvPr/>
            </p:nvSpPr>
            <p:spPr>
              <a:xfrm>
                <a:off x="6975139" y="2188184"/>
                <a:ext cx="74675" cy="27206"/>
              </a:xfrm>
              <a:custGeom>
                <a:rect b="b" l="l" r="r" t="t"/>
                <a:pathLst>
                  <a:path extrusionOk="0" h="1450" w="3980">
                    <a:moveTo>
                      <a:pt x="3980" y="1"/>
                    </a:moveTo>
                    <a:lnTo>
                      <a:pt x="3727" y="93"/>
                    </a:lnTo>
                    <a:lnTo>
                      <a:pt x="3474" y="185"/>
                    </a:lnTo>
                    <a:lnTo>
                      <a:pt x="3229" y="284"/>
                    </a:lnTo>
                    <a:lnTo>
                      <a:pt x="2983" y="392"/>
                    </a:lnTo>
                    <a:lnTo>
                      <a:pt x="2738" y="499"/>
                    </a:lnTo>
                    <a:lnTo>
                      <a:pt x="2500" y="614"/>
                    </a:lnTo>
                    <a:lnTo>
                      <a:pt x="2263" y="729"/>
                    </a:lnTo>
                    <a:lnTo>
                      <a:pt x="2148" y="783"/>
                    </a:lnTo>
                    <a:lnTo>
                      <a:pt x="2086" y="798"/>
                    </a:lnTo>
                    <a:lnTo>
                      <a:pt x="2033" y="813"/>
                    </a:lnTo>
                    <a:lnTo>
                      <a:pt x="1527" y="959"/>
                    </a:lnTo>
                    <a:lnTo>
                      <a:pt x="1013" y="1105"/>
                    </a:lnTo>
                    <a:lnTo>
                      <a:pt x="760" y="1189"/>
                    </a:lnTo>
                    <a:lnTo>
                      <a:pt x="499" y="1266"/>
                    </a:lnTo>
                    <a:lnTo>
                      <a:pt x="246" y="1358"/>
                    </a:lnTo>
                    <a:lnTo>
                      <a:pt x="1" y="1450"/>
                    </a:lnTo>
                    <a:lnTo>
                      <a:pt x="269" y="1427"/>
                    </a:lnTo>
                    <a:lnTo>
                      <a:pt x="530" y="1396"/>
                    </a:lnTo>
                    <a:lnTo>
                      <a:pt x="798" y="1358"/>
                    </a:lnTo>
                    <a:lnTo>
                      <a:pt x="1059" y="1319"/>
                    </a:lnTo>
                    <a:lnTo>
                      <a:pt x="1327" y="1266"/>
                    </a:lnTo>
                    <a:lnTo>
                      <a:pt x="1588" y="1212"/>
                    </a:lnTo>
                    <a:lnTo>
                      <a:pt x="1849" y="1151"/>
                    </a:lnTo>
                    <a:lnTo>
                      <a:pt x="2109" y="1082"/>
                    </a:lnTo>
                    <a:lnTo>
                      <a:pt x="2178" y="1059"/>
                    </a:lnTo>
                    <a:lnTo>
                      <a:pt x="2247" y="1028"/>
                    </a:lnTo>
                    <a:lnTo>
                      <a:pt x="2370" y="974"/>
                    </a:lnTo>
                    <a:lnTo>
                      <a:pt x="2608" y="844"/>
                    </a:lnTo>
                    <a:lnTo>
                      <a:pt x="2845" y="714"/>
                    </a:lnTo>
                    <a:lnTo>
                      <a:pt x="3075" y="583"/>
                    </a:lnTo>
                    <a:lnTo>
                      <a:pt x="3305" y="445"/>
                    </a:lnTo>
                    <a:lnTo>
                      <a:pt x="3535" y="307"/>
                    </a:lnTo>
                    <a:lnTo>
                      <a:pt x="3758" y="154"/>
                    </a:lnTo>
                    <a:lnTo>
                      <a:pt x="3980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g204fb7e3b45_0_312"/>
              <p:cNvSpPr/>
              <p:nvPr/>
            </p:nvSpPr>
            <p:spPr>
              <a:xfrm>
                <a:off x="7134958" y="1906798"/>
                <a:ext cx="20451" cy="43173"/>
              </a:xfrm>
              <a:custGeom>
                <a:rect b="b" l="l" r="r" t="t"/>
                <a:pathLst>
                  <a:path extrusionOk="0" h="2301" w="1090">
                    <a:moveTo>
                      <a:pt x="1090" y="1"/>
                    </a:moveTo>
                    <a:lnTo>
                      <a:pt x="982" y="124"/>
                    </a:lnTo>
                    <a:lnTo>
                      <a:pt x="890" y="254"/>
                    </a:lnTo>
                    <a:lnTo>
                      <a:pt x="798" y="392"/>
                    </a:lnTo>
                    <a:lnTo>
                      <a:pt x="714" y="530"/>
                    </a:lnTo>
                    <a:lnTo>
                      <a:pt x="561" y="806"/>
                    </a:lnTo>
                    <a:lnTo>
                      <a:pt x="423" y="1090"/>
                    </a:lnTo>
                    <a:lnTo>
                      <a:pt x="292" y="1381"/>
                    </a:lnTo>
                    <a:lnTo>
                      <a:pt x="177" y="1680"/>
                    </a:lnTo>
                    <a:lnTo>
                      <a:pt x="124" y="1833"/>
                    </a:lnTo>
                    <a:lnTo>
                      <a:pt x="78" y="1987"/>
                    </a:lnTo>
                    <a:lnTo>
                      <a:pt x="32" y="2140"/>
                    </a:lnTo>
                    <a:lnTo>
                      <a:pt x="1" y="2301"/>
                    </a:lnTo>
                    <a:lnTo>
                      <a:pt x="101" y="2171"/>
                    </a:lnTo>
                    <a:lnTo>
                      <a:pt x="193" y="2040"/>
                    </a:lnTo>
                    <a:lnTo>
                      <a:pt x="285" y="1910"/>
                    </a:lnTo>
                    <a:lnTo>
                      <a:pt x="369" y="1772"/>
                    </a:lnTo>
                    <a:lnTo>
                      <a:pt x="522" y="1488"/>
                    </a:lnTo>
                    <a:lnTo>
                      <a:pt x="668" y="1205"/>
                    </a:lnTo>
                    <a:lnTo>
                      <a:pt x="798" y="913"/>
                    </a:lnTo>
                    <a:lnTo>
                      <a:pt x="913" y="622"/>
                    </a:lnTo>
                    <a:lnTo>
                      <a:pt x="967" y="469"/>
                    </a:lnTo>
                    <a:lnTo>
                      <a:pt x="1013" y="315"/>
                    </a:lnTo>
                    <a:lnTo>
                      <a:pt x="1051" y="154"/>
                    </a:lnTo>
                    <a:lnTo>
                      <a:pt x="1090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g204fb7e3b45_0_312"/>
              <p:cNvSpPr/>
              <p:nvPr/>
            </p:nvSpPr>
            <p:spPr>
              <a:xfrm>
                <a:off x="6288825" y="1745832"/>
                <a:ext cx="409417" cy="284702"/>
              </a:xfrm>
              <a:custGeom>
                <a:rect b="b" l="l" r="r" t="t"/>
                <a:pathLst>
                  <a:path extrusionOk="0" h="15174" w="21821">
                    <a:moveTo>
                      <a:pt x="5620" y="0"/>
                    </a:moveTo>
                    <a:lnTo>
                      <a:pt x="5099" y="813"/>
                    </a:lnTo>
                    <a:lnTo>
                      <a:pt x="4585" y="1626"/>
                    </a:lnTo>
                    <a:lnTo>
                      <a:pt x="4079" y="2439"/>
                    </a:lnTo>
                    <a:lnTo>
                      <a:pt x="3596" y="3244"/>
                    </a:lnTo>
                    <a:lnTo>
                      <a:pt x="3128" y="4033"/>
                    </a:lnTo>
                    <a:lnTo>
                      <a:pt x="2676" y="4808"/>
                    </a:lnTo>
                    <a:lnTo>
                      <a:pt x="2254" y="5567"/>
                    </a:lnTo>
                    <a:lnTo>
                      <a:pt x="1856" y="6303"/>
                    </a:lnTo>
                    <a:lnTo>
                      <a:pt x="1495" y="7008"/>
                    </a:lnTo>
                    <a:lnTo>
                      <a:pt x="1158" y="7683"/>
                    </a:lnTo>
                    <a:lnTo>
                      <a:pt x="1005" y="8005"/>
                    </a:lnTo>
                    <a:lnTo>
                      <a:pt x="859" y="8319"/>
                    </a:lnTo>
                    <a:lnTo>
                      <a:pt x="729" y="8626"/>
                    </a:lnTo>
                    <a:lnTo>
                      <a:pt x="606" y="8925"/>
                    </a:lnTo>
                    <a:lnTo>
                      <a:pt x="491" y="9209"/>
                    </a:lnTo>
                    <a:lnTo>
                      <a:pt x="383" y="9477"/>
                    </a:lnTo>
                    <a:lnTo>
                      <a:pt x="299" y="9738"/>
                    </a:lnTo>
                    <a:lnTo>
                      <a:pt x="215" y="9991"/>
                    </a:lnTo>
                    <a:lnTo>
                      <a:pt x="146" y="10228"/>
                    </a:lnTo>
                    <a:lnTo>
                      <a:pt x="92" y="10451"/>
                    </a:lnTo>
                    <a:lnTo>
                      <a:pt x="46" y="10658"/>
                    </a:lnTo>
                    <a:lnTo>
                      <a:pt x="15" y="10849"/>
                    </a:lnTo>
                    <a:lnTo>
                      <a:pt x="0" y="11018"/>
                    </a:lnTo>
                    <a:lnTo>
                      <a:pt x="8" y="11187"/>
                    </a:lnTo>
                    <a:lnTo>
                      <a:pt x="23" y="11348"/>
                    </a:lnTo>
                    <a:lnTo>
                      <a:pt x="54" y="11509"/>
                    </a:lnTo>
                    <a:lnTo>
                      <a:pt x="100" y="11662"/>
                    </a:lnTo>
                    <a:lnTo>
                      <a:pt x="153" y="11815"/>
                    </a:lnTo>
                    <a:lnTo>
                      <a:pt x="230" y="11961"/>
                    </a:lnTo>
                    <a:lnTo>
                      <a:pt x="314" y="12107"/>
                    </a:lnTo>
                    <a:lnTo>
                      <a:pt x="407" y="12245"/>
                    </a:lnTo>
                    <a:lnTo>
                      <a:pt x="522" y="12383"/>
                    </a:lnTo>
                    <a:lnTo>
                      <a:pt x="637" y="12513"/>
                    </a:lnTo>
                    <a:lnTo>
                      <a:pt x="775" y="12643"/>
                    </a:lnTo>
                    <a:lnTo>
                      <a:pt x="920" y="12774"/>
                    </a:lnTo>
                    <a:lnTo>
                      <a:pt x="1074" y="12896"/>
                    </a:lnTo>
                    <a:lnTo>
                      <a:pt x="1235" y="13019"/>
                    </a:lnTo>
                    <a:lnTo>
                      <a:pt x="1411" y="13134"/>
                    </a:lnTo>
                    <a:lnTo>
                      <a:pt x="1595" y="13249"/>
                    </a:lnTo>
                    <a:lnTo>
                      <a:pt x="1794" y="13356"/>
                    </a:lnTo>
                    <a:lnTo>
                      <a:pt x="1994" y="13464"/>
                    </a:lnTo>
                    <a:lnTo>
                      <a:pt x="2208" y="13563"/>
                    </a:lnTo>
                    <a:lnTo>
                      <a:pt x="2431" y="13663"/>
                    </a:lnTo>
                    <a:lnTo>
                      <a:pt x="2661" y="13763"/>
                    </a:lnTo>
                    <a:lnTo>
                      <a:pt x="2891" y="13855"/>
                    </a:lnTo>
                    <a:lnTo>
                      <a:pt x="3136" y="13947"/>
                    </a:lnTo>
                    <a:lnTo>
                      <a:pt x="3389" y="14031"/>
                    </a:lnTo>
                    <a:lnTo>
                      <a:pt x="3642" y="14116"/>
                    </a:lnTo>
                    <a:lnTo>
                      <a:pt x="3910" y="14200"/>
                    </a:lnTo>
                    <a:lnTo>
                      <a:pt x="4179" y="14277"/>
                    </a:lnTo>
                    <a:lnTo>
                      <a:pt x="4731" y="14422"/>
                    </a:lnTo>
                    <a:lnTo>
                      <a:pt x="5298" y="14553"/>
                    </a:lnTo>
                    <a:lnTo>
                      <a:pt x="5888" y="14668"/>
                    </a:lnTo>
                    <a:lnTo>
                      <a:pt x="6486" y="14775"/>
                    </a:lnTo>
                    <a:lnTo>
                      <a:pt x="7092" y="14867"/>
                    </a:lnTo>
                    <a:lnTo>
                      <a:pt x="7713" y="14951"/>
                    </a:lnTo>
                    <a:lnTo>
                      <a:pt x="8334" y="15013"/>
                    </a:lnTo>
                    <a:lnTo>
                      <a:pt x="8955" y="15074"/>
                    </a:lnTo>
                    <a:lnTo>
                      <a:pt x="9576" y="15112"/>
                    </a:lnTo>
                    <a:lnTo>
                      <a:pt x="10190" y="15143"/>
                    </a:lnTo>
                    <a:lnTo>
                      <a:pt x="10795" y="15166"/>
                    </a:lnTo>
                    <a:lnTo>
                      <a:pt x="11393" y="15174"/>
                    </a:lnTo>
                    <a:lnTo>
                      <a:pt x="11984" y="15166"/>
                    </a:lnTo>
                    <a:lnTo>
                      <a:pt x="12551" y="15151"/>
                    </a:lnTo>
                    <a:lnTo>
                      <a:pt x="13096" y="15120"/>
                    </a:lnTo>
                    <a:lnTo>
                      <a:pt x="13625" y="15074"/>
                    </a:lnTo>
                    <a:lnTo>
                      <a:pt x="14131" y="15028"/>
                    </a:lnTo>
                    <a:lnTo>
                      <a:pt x="14598" y="14959"/>
                    </a:lnTo>
                    <a:lnTo>
                      <a:pt x="14874" y="15036"/>
                    </a:lnTo>
                    <a:lnTo>
                      <a:pt x="15074" y="15082"/>
                    </a:lnTo>
                    <a:lnTo>
                      <a:pt x="15273" y="15112"/>
                    </a:lnTo>
                    <a:lnTo>
                      <a:pt x="15480" y="15128"/>
                    </a:lnTo>
                    <a:lnTo>
                      <a:pt x="15679" y="15128"/>
                    </a:lnTo>
                    <a:lnTo>
                      <a:pt x="16124" y="15112"/>
                    </a:lnTo>
                    <a:lnTo>
                      <a:pt x="16906" y="15082"/>
                    </a:lnTo>
                    <a:lnTo>
                      <a:pt x="17711" y="15043"/>
                    </a:lnTo>
                    <a:lnTo>
                      <a:pt x="18079" y="15020"/>
                    </a:lnTo>
                    <a:lnTo>
                      <a:pt x="18393" y="14990"/>
                    </a:lnTo>
                    <a:lnTo>
                      <a:pt x="18639" y="14959"/>
                    </a:lnTo>
                    <a:lnTo>
                      <a:pt x="18731" y="14951"/>
                    </a:lnTo>
                    <a:lnTo>
                      <a:pt x="18792" y="14936"/>
                    </a:lnTo>
                    <a:lnTo>
                      <a:pt x="18876" y="14905"/>
                    </a:lnTo>
                    <a:lnTo>
                      <a:pt x="18961" y="14859"/>
                    </a:lnTo>
                    <a:lnTo>
                      <a:pt x="19053" y="14813"/>
                    </a:lnTo>
                    <a:lnTo>
                      <a:pt x="19145" y="14752"/>
                    </a:lnTo>
                    <a:lnTo>
                      <a:pt x="19329" y="14622"/>
                    </a:lnTo>
                    <a:lnTo>
                      <a:pt x="19505" y="14484"/>
                    </a:lnTo>
                    <a:lnTo>
                      <a:pt x="19666" y="14346"/>
                    </a:lnTo>
                    <a:lnTo>
                      <a:pt x="19789" y="14231"/>
                    </a:lnTo>
                    <a:lnTo>
                      <a:pt x="19904" y="14123"/>
                    </a:lnTo>
                    <a:lnTo>
                      <a:pt x="19222" y="13571"/>
                    </a:lnTo>
                    <a:lnTo>
                      <a:pt x="21736" y="14162"/>
                    </a:lnTo>
                    <a:lnTo>
                      <a:pt x="21767" y="14062"/>
                    </a:lnTo>
                    <a:lnTo>
                      <a:pt x="21790" y="13955"/>
                    </a:lnTo>
                    <a:lnTo>
                      <a:pt x="21805" y="13847"/>
                    </a:lnTo>
                    <a:lnTo>
                      <a:pt x="21813" y="13740"/>
                    </a:lnTo>
                    <a:lnTo>
                      <a:pt x="21821" y="13632"/>
                    </a:lnTo>
                    <a:lnTo>
                      <a:pt x="21821" y="13525"/>
                    </a:lnTo>
                    <a:lnTo>
                      <a:pt x="21813" y="13418"/>
                    </a:lnTo>
                    <a:lnTo>
                      <a:pt x="21805" y="13310"/>
                    </a:lnTo>
                    <a:lnTo>
                      <a:pt x="21790" y="13203"/>
                    </a:lnTo>
                    <a:lnTo>
                      <a:pt x="21767" y="13103"/>
                    </a:lnTo>
                    <a:lnTo>
                      <a:pt x="21744" y="12996"/>
                    </a:lnTo>
                    <a:lnTo>
                      <a:pt x="21713" y="12889"/>
                    </a:lnTo>
                    <a:lnTo>
                      <a:pt x="21675" y="12789"/>
                    </a:lnTo>
                    <a:lnTo>
                      <a:pt x="21637" y="12689"/>
                    </a:lnTo>
                    <a:lnTo>
                      <a:pt x="21591" y="12590"/>
                    </a:lnTo>
                    <a:lnTo>
                      <a:pt x="21545" y="12490"/>
                    </a:lnTo>
                    <a:lnTo>
                      <a:pt x="21476" y="12344"/>
                    </a:lnTo>
                    <a:lnTo>
                      <a:pt x="21453" y="12306"/>
                    </a:lnTo>
                    <a:lnTo>
                      <a:pt x="21422" y="12260"/>
                    </a:lnTo>
                    <a:lnTo>
                      <a:pt x="21322" y="12153"/>
                    </a:lnTo>
                    <a:lnTo>
                      <a:pt x="21207" y="12038"/>
                    </a:lnTo>
                    <a:lnTo>
                      <a:pt x="21085" y="11923"/>
                    </a:lnTo>
                    <a:lnTo>
                      <a:pt x="20855" y="11739"/>
                    </a:lnTo>
                    <a:lnTo>
                      <a:pt x="20755" y="11662"/>
                    </a:lnTo>
                    <a:lnTo>
                      <a:pt x="20717" y="11562"/>
                    </a:lnTo>
                    <a:lnTo>
                      <a:pt x="20671" y="11447"/>
                    </a:lnTo>
                    <a:lnTo>
                      <a:pt x="20609" y="11309"/>
                    </a:lnTo>
                    <a:lnTo>
                      <a:pt x="20540" y="11164"/>
                    </a:lnTo>
                    <a:lnTo>
                      <a:pt x="20448" y="11018"/>
                    </a:lnTo>
                    <a:lnTo>
                      <a:pt x="20402" y="10949"/>
                    </a:lnTo>
                    <a:lnTo>
                      <a:pt x="20356" y="10880"/>
                    </a:lnTo>
                    <a:lnTo>
                      <a:pt x="20303" y="10819"/>
                    </a:lnTo>
                    <a:lnTo>
                      <a:pt x="20249" y="10773"/>
                    </a:lnTo>
                    <a:lnTo>
                      <a:pt x="20211" y="10750"/>
                    </a:lnTo>
                    <a:lnTo>
                      <a:pt x="20165" y="10719"/>
                    </a:lnTo>
                    <a:lnTo>
                      <a:pt x="20050" y="10673"/>
                    </a:lnTo>
                    <a:lnTo>
                      <a:pt x="19896" y="10619"/>
                    </a:lnTo>
                    <a:lnTo>
                      <a:pt x="19720" y="10566"/>
                    </a:lnTo>
                    <a:lnTo>
                      <a:pt x="19513" y="10512"/>
                    </a:lnTo>
                    <a:lnTo>
                      <a:pt x="19298" y="10458"/>
                    </a:lnTo>
                    <a:lnTo>
                      <a:pt x="18838" y="10359"/>
                    </a:lnTo>
                    <a:lnTo>
                      <a:pt x="18401" y="10267"/>
                    </a:lnTo>
                    <a:lnTo>
                      <a:pt x="18018" y="10198"/>
                    </a:lnTo>
                    <a:lnTo>
                      <a:pt x="17657" y="10129"/>
                    </a:lnTo>
                    <a:lnTo>
                      <a:pt x="16822" y="10566"/>
                    </a:lnTo>
                    <a:lnTo>
                      <a:pt x="15825" y="11072"/>
                    </a:lnTo>
                    <a:lnTo>
                      <a:pt x="9699" y="8074"/>
                    </a:lnTo>
                    <a:lnTo>
                      <a:pt x="12858" y="4187"/>
                    </a:lnTo>
                    <a:lnTo>
                      <a:pt x="5620" y="0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g204fb7e3b45_0_312"/>
              <p:cNvSpPr/>
              <p:nvPr/>
            </p:nvSpPr>
            <p:spPr>
              <a:xfrm>
                <a:off x="6406203" y="1884227"/>
                <a:ext cx="64749" cy="12383"/>
              </a:xfrm>
              <a:custGeom>
                <a:rect b="b" l="l" r="r" t="t"/>
                <a:pathLst>
                  <a:path extrusionOk="0" h="660" w="3451">
                    <a:moveTo>
                      <a:pt x="0" y="0"/>
                    </a:moveTo>
                    <a:lnTo>
                      <a:pt x="207" y="77"/>
                    </a:lnTo>
                    <a:lnTo>
                      <a:pt x="415" y="146"/>
                    </a:lnTo>
                    <a:lnTo>
                      <a:pt x="629" y="207"/>
                    </a:lnTo>
                    <a:lnTo>
                      <a:pt x="844" y="268"/>
                    </a:lnTo>
                    <a:lnTo>
                      <a:pt x="1266" y="376"/>
                    </a:lnTo>
                    <a:lnTo>
                      <a:pt x="1695" y="460"/>
                    </a:lnTo>
                    <a:lnTo>
                      <a:pt x="2132" y="537"/>
                    </a:lnTo>
                    <a:lnTo>
                      <a:pt x="2569" y="598"/>
                    </a:lnTo>
                    <a:lnTo>
                      <a:pt x="2784" y="629"/>
                    </a:lnTo>
                    <a:lnTo>
                      <a:pt x="3006" y="644"/>
                    </a:lnTo>
                    <a:lnTo>
                      <a:pt x="3228" y="660"/>
                    </a:lnTo>
                    <a:lnTo>
                      <a:pt x="3451" y="660"/>
                    </a:lnTo>
                    <a:lnTo>
                      <a:pt x="3244" y="583"/>
                    </a:lnTo>
                    <a:lnTo>
                      <a:pt x="3029" y="514"/>
                    </a:lnTo>
                    <a:lnTo>
                      <a:pt x="2822" y="452"/>
                    </a:lnTo>
                    <a:lnTo>
                      <a:pt x="2607" y="391"/>
                    </a:lnTo>
                    <a:lnTo>
                      <a:pt x="2178" y="284"/>
                    </a:lnTo>
                    <a:lnTo>
                      <a:pt x="1749" y="199"/>
                    </a:lnTo>
                    <a:lnTo>
                      <a:pt x="1319" y="123"/>
                    </a:lnTo>
                    <a:lnTo>
                      <a:pt x="882" y="61"/>
                    </a:lnTo>
                    <a:lnTo>
                      <a:pt x="660" y="31"/>
                    </a:lnTo>
                    <a:lnTo>
                      <a:pt x="445" y="15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g204fb7e3b45_0_312"/>
              <p:cNvSpPr/>
              <p:nvPr/>
            </p:nvSpPr>
            <p:spPr>
              <a:xfrm>
                <a:off x="6656645" y="1964062"/>
                <a:ext cx="20301" cy="5347"/>
              </a:xfrm>
              <a:custGeom>
                <a:rect b="b" l="l" r="r" t="t"/>
                <a:pathLst>
                  <a:path extrusionOk="0" h="285" w="1082">
                    <a:moveTo>
                      <a:pt x="660" y="0"/>
                    </a:moveTo>
                    <a:lnTo>
                      <a:pt x="522" y="8"/>
                    </a:lnTo>
                    <a:lnTo>
                      <a:pt x="392" y="31"/>
                    </a:lnTo>
                    <a:lnTo>
                      <a:pt x="254" y="69"/>
                    </a:lnTo>
                    <a:lnTo>
                      <a:pt x="193" y="92"/>
                    </a:lnTo>
                    <a:lnTo>
                      <a:pt x="124" y="123"/>
                    </a:lnTo>
                    <a:lnTo>
                      <a:pt x="62" y="161"/>
                    </a:lnTo>
                    <a:lnTo>
                      <a:pt x="1" y="207"/>
                    </a:lnTo>
                    <a:lnTo>
                      <a:pt x="70" y="238"/>
                    </a:lnTo>
                    <a:lnTo>
                      <a:pt x="139" y="253"/>
                    </a:lnTo>
                    <a:lnTo>
                      <a:pt x="216" y="269"/>
                    </a:lnTo>
                    <a:lnTo>
                      <a:pt x="285" y="284"/>
                    </a:lnTo>
                    <a:lnTo>
                      <a:pt x="423" y="284"/>
                    </a:lnTo>
                    <a:lnTo>
                      <a:pt x="561" y="276"/>
                    </a:lnTo>
                    <a:lnTo>
                      <a:pt x="691" y="253"/>
                    </a:lnTo>
                    <a:lnTo>
                      <a:pt x="829" y="215"/>
                    </a:lnTo>
                    <a:lnTo>
                      <a:pt x="890" y="192"/>
                    </a:lnTo>
                    <a:lnTo>
                      <a:pt x="959" y="161"/>
                    </a:lnTo>
                    <a:lnTo>
                      <a:pt x="1021" y="123"/>
                    </a:lnTo>
                    <a:lnTo>
                      <a:pt x="1082" y="77"/>
                    </a:lnTo>
                    <a:lnTo>
                      <a:pt x="1013" y="46"/>
                    </a:lnTo>
                    <a:lnTo>
                      <a:pt x="944" y="31"/>
                    </a:lnTo>
                    <a:lnTo>
                      <a:pt x="867" y="16"/>
                    </a:lnTo>
                    <a:lnTo>
                      <a:pt x="798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g204fb7e3b45_0_312"/>
              <p:cNvSpPr/>
              <p:nvPr/>
            </p:nvSpPr>
            <p:spPr>
              <a:xfrm>
                <a:off x="6629458" y="1941904"/>
                <a:ext cx="21033" cy="6342"/>
              </a:xfrm>
              <a:custGeom>
                <a:rect b="b" l="l" r="r" t="t"/>
                <a:pathLst>
                  <a:path extrusionOk="0" h="338" w="1121">
                    <a:moveTo>
                      <a:pt x="813" y="1"/>
                    </a:moveTo>
                    <a:lnTo>
                      <a:pt x="668" y="8"/>
                    </a:lnTo>
                    <a:lnTo>
                      <a:pt x="530" y="39"/>
                    </a:lnTo>
                    <a:lnTo>
                      <a:pt x="392" y="77"/>
                    </a:lnTo>
                    <a:lnTo>
                      <a:pt x="254" y="131"/>
                    </a:lnTo>
                    <a:lnTo>
                      <a:pt x="192" y="162"/>
                    </a:lnTo>
                    <a:lnTo>
                      <a:pt x="123" y="200"/>
                    </a:lnTo>
                    <a:lnTo>
                      <a:pt x="62" y="246"/>
                    </a:lnTo>
                    <a:lnTo>
                      <a:pt x="1" y="300"/>
                    </a:lnTo>
                    <a:lnTo>
                      <a:pt x="77" y="323"/>
                    </a:lnTo>
                    <a:lnTo>
                      <a:pt x="154" y="330"/>
                    </a:lnTo>
                    <a:lnTo>
                      <a:pt x="231" y="338"/>
                    </a:lnTo>
                    <a:lnTo>
                      <a:pt x="307" y="338"/>
                    </a:lnTo>
                    <a:lnTo>
                      <a:pt x="453" y="330"/>
                    </a:lnTo>
                    <a:lnTo>
                      <a:pt x="591" y="300"/>
                    </a:lnTo>
                    <a:lnTo>
                      <a:pt x="729" y="261"/>
                    </a:lnTo>
                    <a:lnTo>
                      <a:pt x="867" y="208"/>
                    </a:lnTo>
                    <a:lnTo>
                      <a:pt x="928" y="177"/>
                    </a:lnTo>
                    <a:lnTo>
                      <a:pt x="997" y="139"/>
                    </a:lnTo>
                    <a:lnTo>
                      <a:pt x="1059" y="93"/>
                    </a:lnTo>
                    <a:lnTo>
                      <a:pt x="1120" y="39"/>
                    </a:lnTo>
                    <a:lnTo>
                      <a:pt x="1044" y="24"/>
                    </a:lnTo>
                    <a:lnTo>
                      <a:pt x="967" y="8"/>
                    </a:lnTo>
                    <a:lnTo>
                      <a:pt x="890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g204fb7e3b45_0_312"/>
              <p:cNvSpPr/>
              <p:nvPr/>
            </p:nvSpPr>
            <p:spPr>
              <a:xfrm>
                <a:off x="6604148" y="1141352"/>
                <a:ext cx="333466" cy="322096"/>
              </a:xfrm>
              <a:custGeom>
                <a:rect b="b" l="l" r="r" t="t"/>
                <a:pathLst>
                  <a:path extrusionOk="0" h="17167" w="17773">
                    <a:moveTo>
                      <a:pt x="8541" y="0"/>
                    </a:moveTo>
                    <a:lnTo>
                      <a:pt x="8250" y="15"/>
                    </a:lnTo>
                    <a:lnTo>
                      <a:pt x="7959" y="38"/>
                    </a:lnTo>
                    <a:lnTo>
                      <a:pt x="7667" y="69"/>
                    </a:lnTo>
                    <a:lnTo>
                      <a:pt x="7384" y="107"/>
                    </a:lnTo>
                    <a:lnTo>
                      <a:pt x="7100" y="153"/>
                    </a:lnTo>
                    <a:lnTo>
                      <a:pt x="6824" y="207"/>
                    </a:lnTo>
                    <a:lnTo>
                      <a:pt x="6548" y="261"/>
                    </a:lnTo>
                    <a:lnTo>
                      <a:pt x="6280" y="330"/>
                    </a:lnTo>
                    <a:lnTo>
                      <a:pt x="6019" y="399"/>
                    </a:lnTo>
                    <a:lnTo>
                      <a:pt x="5758" y="483"/>
                    </a:lnTo>
                    <a:lnTo>
                      <a:pt x="5505" y="560"/>
                    </a:lnTo>
                    <a:lnTo>
                      <a:pt x="5260" y="652"/>
                    </a:lnTo>
                    <a:lnTo>
                      <a:pt x="5022" y="744"/>
                    </a:lnTo>
                    <a:lnTo>
                      <a:pt x="4792" y="844"/>
                    </a:lnTo>
                    <a:lnTo>
                      <a:pt x="4570" y="943"/>
                    </a:lnTo>
                    <a:lnTo>
                      <a:pt x="4355" y="1051"/>
                    </a:lnTo>
                    <a:lnTo>
                      <a:pt x="4148" y="1158"/>
                    </a:lnTo>
                    <a:lnTo>
                      <a:pt x="3949" y="1273"/>
                    </a:lnTo>
                    <a:lnTo>
                      <a:pt x="3757" y="1388"/>
                    </a:lnTo>
                    <a:lnTo>
                      <a:pt x="3581" y="1503"/>
                    </a:lnTo>
                    <a:lnTo>
                      <a:pt x="3412" y="1626"/>
                    </a:lnTo>
                    <a:lnTo>
                      <a:pt x="3259" y="1741"/>
                    </a:lnTo>
                    <a:lnTo>
                      <a:pt x="3106" y="1863"/>
                    </a:lnTo>
                    <a:lnTo>
                      <a:pt x="2975" y="1986"/>
                    </a:lnTo>
                    <a:lnTo>
                      <a:pt x="2853" y="2109"/>
                    </a:lnTo>
                    <a:lnTo>
                      <a:pt x="2745" y="2231"/>
                    </a:lnTo>
                    <a:lnTo>
                      <a:pt x="2646" y="2354"/>
                    </a:lnTo>
                    <a:lnTo>
                      <a:pt x="2561" y="2477"/>
                    </a:lnTo>
                    <a:lnTo>
                      <a:pt x="2492" y="2599"/>
                    </a:lnTo>
                    <a:lnTo>
                      <a:pt x="2431" y="2714"/>
                    </a:lnTo>
                    <a:lnTo>
                      <a:pt x="2393" y="2837"/>
                    </a:lnTo>
                    <a:lnTo>
                      <a:pt x="2354" y="2975"/>
                    </a:lnTo>
                    <a:lnTo>
                      <a:pt x="2323" y="3144"/>
                    </a:lnTo>
                    <a:lnTo>
                      <a:pt x="2285" y="3343"/>
                    </a:lnTo>
                    <a:lnTo>
                      <a:pt x="2254" y="3565"/>
                    </a:lnTo>
                    <a:lnTo>
                      <a:pt x="2224" y="3811"/>
                    </a:lnTo>
                    <a:lnTo>
                      <a:pt x="2201" y="4087"/>
                    </a:lnTo>
                    <a:lnTo>
                      <a:pt x="2178" y="4378"/>
                    </a:lnTo>
                    <a:lnTo>
                      <a:pt x="2162" y="4685"/>
                    </a:lnTo>
                    <a:lnTo>
                      <a:pt x="2147" y="5014"/>
                    </a:lnTo>
                    <a:lnTo>
                      <a:pt x="2132" y="5359"/>
                    </a:lnTo>
                    <a:lnTo>
                      <a:pt x="2124" y="5727"/>
                    </a:lnTo>
                    <a:lnTo>
                      <a:pt x="2124" y="6095"/>
                    </a:lnTo>
                    <a:lnTo>
                      <a:pt x="2124" y="6487"/>
                    </a:lnTo>
                    <a:lnTo>
                      <a:pt x="2132" y="6878"/>
                    </a:lnTo>
                    <a:lnTo>
                      <a:pt x="2147" y="7284"/>
                    </a:lnTo>
                    <a:lnTo>
                      <a:pt x="2162" y="7698"/>
                    </a:lnTo>
                    <a:lnTo>
                      <a:pt x="2063" y="7629"/>
                    </a:lnTo>
                    <a:lnTo>
                      <a:pt x="1940" y="7568"/>
                    </a:lnTo>
                    <a:lnTo>
                      <a:pt x="1802" y="7514"/>
                    </a:lnTo>
                    <a:lnTo>
                      <a:pt x="1649" y="7468"/>
                    </a:lnTo>
                    <a:lnTo>
                      <a:pt x="1472" y="7430"/>
                    </a:lnTo>
                    <a:lnTo>
                      <a:pt x="1281" y="7407"/>
                    </a:lnTo>
                    <a:lnTo>
                      <a:pt x="1058" y="7391"/>
                    </a:lnTo>
                    <a:lnTo>
                      <a:pt x="821" y="7399"/>
                    </a:lnTo>
                    <a:lnTo>
                      <a:pt x="744" y="7407"/>
                    </a:lnTo>
                    <a:lnTo>
                      <a:pt x="667" y="7422"/>
                    </a:lnTo>
                    <a:lnTo>
                      <a:pt x="598" y="7445"/>
                    </a:lnTo>
                    <a:lnTo>
                      <a:pt x="537" y="7476"/>
                    </a:lnTo>
                    <a:lnTo>
                      <a:pt x="476" y="7514"/>
                    </a:lnTo>
                    <a:lnTo>
                      <a:pt x="414" y="7560"/>
                    </a:lnTo>
                    <a:lnTo>
                      <a:pt x="361" y="7606"/>
                    </a:lnTo>
                    <a:lnTo>
                      <a:pt x="315" y="7667"/>
                    </a:lnTo>
                    <a:lnTo>
                      <a:pt x="269" y="7729"/>
                    </a:lnTo>
                    <a:lnTo>
                      <a:pt x="223" y="7798"/>
                    </a:lnTo>
                    <a:lnTo>
                      <a:pt x="184" y="7874"/>
                    </a:lnTo>
                    <a:lnTo>
                      <a:pt x="154" y="7951"/>
                    </a:lnTo>
                    <a:lnTo>
                      <a:pt x="123" y="8035"/>
                    </a:lnTo>
                    <a:lnTo>
                      <a:pt x="92" y="8127"/>
                    </a:lnTo>
                    <a:lnTo>
                      <a:pt x="46" y="8319"/>
                    </a:lnTo>
                    <a:lnTo>
                      <a:pt x="23" y="8518"/>
                    </a:lnTo>
                    <a:lnTo>
                      <a:pt x="8" y="8733"/>
                    </a:lnTo>
                    <a:lnTo>
                      <a:pt x="0" y="8955"/>
                    </a:lnTo>
                    <a:lnTo>
                      <a:pt x="16" y="9185"/>
                    </a:lnTo>
                    <a:lnTo>
                      <a:pt x="39" y="9423"/>
                    </a:lnTo>
                    <a:lnTo>
                      <a:pt x="77" y="9661"/>
                    </a:lnTo>
                    <a:lnTo>
                      <a:pt x="131" y="9891"/>
                    </a:lnTo>
                    <a:lnTo>
                      <a:pt x="192" y="10128"/>
                    </a:lnTo>
                    <a:lnTo>
                      <a:pt x="269" y="10351"/>
                    </a:lnTo>
                    <a:lnTo>
                      <a:pt x="353" y="10573"/>
                    </a:lnTo>
                    <a:lnTo>
                      <a:pt x="453" y="10780"/>
                    </a:lnTo>
                    <a:lnTo>
                      <a:pt x="560" y="10979"/>
                    </a:lnTo>
                    <a:lnTo>
                      <a:pt x="683" y="11156"/>
                    </a:lnTo>
                    <a:lnTo>
                      <a:pt x="752" y="11240"/>
                    </a:lnTo>
                    <a:lnTo>
                      <a:pt x="813" y="11324"/>
                    </a:lnTo>
                    <a:lnTo>
                      <a:pt x="882" y="11393"/>
                    </a:lnTo>
                    <a:lnTo>
                      <a:pt x="959" y="11462"/>
                    </a:lnTo>
                    <a:lnTo>
                      <a:pt x="1035" y="11524"/>
                    </a:lnTo>
                    <a:lnTo>
                      <a:pt x="1112" y="11585"/>
                    </a:lnTo>
                    <a:lnTo>
                      <a:pt x="1189" y="11631"/>
                    </a:lnTo>
                    <a:lnTo>
                      <a:pt x="1273" y="11677"/>
                    </a:lnTo>
                    <a:lnTo>
                      <a:pt x="1357" y="11715"/>
                    </a:lnTo>
                    <a:lnTo>
                      <a:pt x="1442" y="11746"/>
                    </a:lnTo>
                    <a:lnTo>
                      <a:pt x="1534" y="11769"/>
                    </a:lnTo>
                    <a:lnTo>
                      <a:pt x="1626" y="11784"/>
                    </a:lnTo>
                    <a:lnTo>
                      <a:pt x="1718" y="11792"/>
                    </a:lnTo>
                    <a:lnTo>
                      <a:pt x="1817" y="11792"/>
                    </a:lnTo>
                    <a:lnTo>
                      <a:pt x="1909" y="11777"/>
                    </a:lnTo>
                    <a:lnTo>
                      <a:pt x="2017" y="11761"/>
                    </a:lnTo>
                    <a:lnTo>
                      <a:pt x="2116" y="11731"/>
                    </a:lnTo>
                    <a:lnTo>
                      <a:pt x="2224" y="11692"/>
                    </a:lnTo>
                    <a:lnTo>
                      <a:pt x="2323" y="11646"/>
                    </a:lnTo>
                    <a:lnTo>
                      <a:pt x="2439" y="11585"/>
                    </a:lnTo>
                    <a:lnTo>
                      <a:pt x="2546" y="11516"/>
                    </a:lnTo>
                    <a:lnTo>
                      <a:pt x="2661" y="11439"/>
                    </a:lnTo>
                    <a:lnTo>
                      <a:pt x="2707" y="11646"/>
                    </a:lnTo>
                    <a:lnTo>
                      <a:pt x="2814" y="12045"/>
                    </a:lnTo>
                    <a:lnTo>
                      <a:pt x="2929" y="12436"/>
                    </a:lnTo>
                    <a:lnTo>
                      <a:pt x="3052" y="12804"/>
                    </a:lnTo>
                    <a:lnTo>
                      <a:pt x="3190" y="13165"/>
                    </a:lnTo>
                    <a:lnTo>
                      <a:pt x="3336" y="13510"/>
                    </a:lnTo>
                    <a:lnTo>
                      <a:pt x="3412" y="13671"/>
                    </a:lnTo>
                    <a:lnTo>
                      <a:pt x="3497" y="13832"/>
                    </a:lnTo>
                    <a:lnTo>
                      <a:pt x="3581" y="13985"/>
                    </a:lnTo>
                    <a:lnTo>
                      <a:pt x="3665" y="14138"/>
                    </a:lnTo>
                    <a:lnTo>
                      <a:pt x="3757" y="14284"/>
                    </a:lnTo>
                    <a:lnTo>
                      <a:pt x="3849" y="14422"/>
                    </a:lnTo>
                    <a:lnTo>
                      <a:pt x="3980" y="14606"/>
                    </a:lnTo>
                    <a:lnTo>
                      <a:pt x="4118" y="14790"/>
                    </a:lnTo>
                    <a:lnTo>
                      <a:pt x="4248" y="14959"/>
                    </a:lnTo>
                    <a:lnTo>
                      <a:pt x="4386" y="15120"/>
                    </a:lnTo>
                    <a:lnTo>
                      <a:pt x="4524" y="15273"/>
                    </a:lnTo>
                    <a:lnTo>
                      <a:pt x="4662" y="15419"/>
                    </a:lnTo>
                    <a:lnTo>
                      <a:pt x="4800" y="15557"/>
                    </a:lnTo>
                    <a:lnTo>
                      <a:pt x="4938" y="15687"/>
                    </a:lnTo>
                    <a:lnTo>
                      <a:pt x="5076" y="15810"/>
                    </a:lnTo>
                    <a:lnTo>
                      <a:pt x="5214" y="15925"/>
                    </a:lnTo>
                    <a:lnTo>
                      <a:pt x="5352" y="16040"/>
                    </a:lnTo>
                    <a:lnTo>
                      <a:pt x="5490" y="16139"/>
                    </a:lnTo>
                    <a:lnTo>
                      <a:pt x="5628" y="16239"/>
                    </a:lnTo>
                    <a:lnTo>
                      <a:pt x="5766" y="16323"/>
                    </a:lnTo>
                    <a:lnTo>
                      <a:pt x="6034" y="16492"/>
                    </a:lnTo>
                    <a:lnTo>
                      <a:pt x="6287" y="16622"/>
                    </a:lnTo>
                    <a:lnTo>
                      <a:pt x="6533" y="16745"/>
                    </a:lnTo>
                    <a:lnTo>
                      <a:pt x="6778" y="16845"/>
                    </a:lnTo>
                    <a:lnTo>
                      <a:pt x="7000" y="16921"/>
                    </a:lnTo>
                    <a:lnTo>
                      <a:pt x="7223" y="16990"/>
                    </a:lnTo>
                    <a:lnTo>
                      <a:pt x="7430" y="17044"/>
                    </a:lnTo>
                    <a:lnTo>
                      <a:pt x="7621" y="17090"/>
                    </a:lnTo>
                    <a:lnTo>
                      <a:pt x="7798" y="17121"/>
                    </a:lnTo>
                    <a:lnTo>
                      <a:pt x="7966" y="17144"/>
                    </a:lnTo>
                    <a:lnTo>
                      <a:pt x="8104" y="17151"/>
                    </a:lnTo>
                    <a:lnTo>
                      <a:pt x="8342" y="17167"/>
                    </a:lnTo>
                    <a:lnTo>
                      <a:pt x="8488" y="17167"/>
                    </a:lnTo>
                    <a:lnTo>
                      <a:pt x="8541" y="17159"/>
                    </a:lnTo>
                    <a:lnTo>
                      <a:pt x="9140" y="17159"/>
                    </a:lnTo>
                    <a:lnTo>
                      <a:pt x="9201" y="17167"/>
                    </a:lnTo>
                    <a:lnTo>
                      <a:pt x="9370" y="17167"/>
                    </a:lnTo>
                    <a:lnTo>
                      <a:pt x="9492" y="17159"/>
                    </a:lnTo>
                    <a:lnTo>
                      <a:pt x="9638" y="17151"/>
                    </a:lnTo>
                    <a:lnTo>
                      <a:pt x="9807" y="17128"/>
                    </a:lnTo>
                    <a:lnTo>
                      <a:pt x="9991" y="17098"/>
                    </a:lnTo>
                    <a:lnTo>
                      <a:pt x="10190" y="17059"/>
                    </a:lnTo>
                    <a:lnTo>
                      <a:pt x="10412" y="17006"/>
                    </a:lnTo>
                    <a:lnTo>
                      <a:pt x="10642" y="16937"/>
                    </a:lnTo>
                    <a:lnTo>
                      <a:pt x="10888" y="16845"/>
                    </a:lnTo>
                    <a:lnTo>
                      <a:pt x="11148" y="16737"/>
                    </a:lnTo>
                    <a:lnTo>
                      <a:pt x="11417" y="16615"/>
                    </a:lnTo>
                    <a:lnTo>
                      <a:pt x="11693" y="16461"/>
                    </a:lnTo>
                    <a:lnTo>
                      <a:pt x="11831" y="16377"/>
                    </a:lnTo>
                    <a:lnTo>
                      <a:pt x="11969" y="16293"/>
                    </a:lnTo>
                    <a:lnTo>
                      <a:pt x="12199" y="16124"/>
                    </a:lnTo>
                    <a:lnTo>
                      <a:pt x="12436" y="15948"/>
                    </a:lnTo>
                    <a:lnTo>
                      <a:pt x="12674" y="15748"/>
                    </a:lnTo>
                    <a:lnTo>
                      <a:pt x="12904" y="15526"/>
                    </a:lnTo>
                    <a:lnTo>
                      <a:pt x="13142" y="15288"/>
                    </a:lnTo>
                    <a:lnTo>
                      <a:pt x="13379" y="15020"/>
                    </a:lnTo>
                    <a:lnTo>
                      <a:pt x="13609" y="14736"/>
                    </a:lnTo>
                    <a:lnTo>
                      <a:pt x="13832" y="14422"/>
                    </a:lnTo>
                    <a:lnTo>
                      <a:pt x="13931" y="14284"/>
                    </a:lnTo>
                    <a:lnTo>
                      <a:pt x="14016" y="14131"/>
                    </a:lnTo>
                    <a:lnTo>
                      <a:pt x="14108" y="13985"/>
                    </a:lnTo>
                    <a:lnTo>
                      <a:pt x="14192" y="13824"/>
                    </a:lnTo>
                    <a:lnTo>
                      <a:pt x="14269" y="13663"/>
                    </a:lnTo>
                    <a:lnTo>
                      <a:pt x="14353" y="13494"/>
                    </a:lnTo>
                    <a:lnTo>
                      <a:pt x="14499" y="13149"/>
                    </a:lnTo>
                    <a:lnTo>
                      <a:pt x="14637" y="12789"/>
                    </a:lnTo>
                    <a:lnTo>
                      <a:pt x="14759" y="12406"/>
                    </a:lnTo>
                    <a:lnTo>
                      <a:pt x="14874" y="12015"/>
                    </a:lnTo>
                    <a:lnTo>
                      <a:pt x="14982" y="11608"/>
                    </a:lnTo>
                    <a:lnTo>
                      <a:pt x="15036" y="11370"/>
                    </a:lnTo>
                    <a:lnTo>
                      <a:pt x="15151" y="11462"/>
                    </a:lnTo>
                    <a:lnTo>
                      <a:pt x="15266" y="11539"/>
                    </a:lnTo>
                    <a:lnTo>
                      <a:pt x="15373" y="11600"/>
                    </a:lnTo>
                    <a:lnTo>
                      <a:pt x="15488" y="11662"/>
                    </a:lnTo>
                    <a:lnTo>
                      <a:pt x="15595" y="11708"/>
                    </a:lnTo>
                    <a:lnTo>
                      <a:pt x="15695" y="11738"/>
                    </a:lnTo>
                    <a:lnTo>
                      <a:pt x="15802" y="11769"/>
                    </a:lnTo>
                    <a:lnTo>
                      <a:pt x="15902" y="11784"/>
                    </a:lnTo>
                    <a:lnTo>
                      <a:pt x="16002" y="11792"/>
                    </a:lnTo>
                    <a:lnTo>
                      <a:pt x="16094" y="11784"/>
                    </a:lnTo>
                    <a:lnTo>
                      <a:pt x="16193" y="11777"/>
                    </a:lnTo>
                    <a:lnTo>
                      <a:pt x="16285" y="11761"/>
                    </a:lnTo>
                    <a:lnTo>
                      <a:pt x="16370" y="11731"/>
                    </a:lnTo>
                    <a:lnTo>
                      <a:pt x="16462" y="11700"/>
                    </a:lnTo>
                    <a:lnTo>
                      <a:pt x="16546" y="11662"/>
                    </a:lnTo>
                    <a:lnTo>
                      <a:pt x="16623" y="11608"/>
                    </a:lnTo>
                    <a:lnTo>
                      <a:pt x="16707" y="11554"/>
                    </a:lnTo>
                    <a:lnTo>
                      <a:pt x="16784" y="11493"/>
                    </a:lnTo>
                    <a:lnTo>
                      <a:pt x="16853" y="11432"/>
                    </a:lnTo>
                    <a:lnTo>
                      <a:pt x="16929" y="11355"/>
                    </a:lnTo>
                    <a:lnTo>
                      <a:pt x="16998" y="11278"/>
                    </a:lnTo>
                    <a:lnTo>
                      <a:pt x="17060" y="11202"/>
                    </a:lnTo>
                    <a:lnTo>
                      <a:pt x="17129" y="11110"/>
                    </a:lnTo>
                    <a:lnTo>
                      <a:pt x="17190" y="11018"/>
                    </a:lnTo>
                    <a:lnTo>
                      <a:pt x="17305" y="10826"/>
                    </a:lnTo>
                    <a:lnTo>
                      <a:pt x="17405" y="10619"/>
                    </a:lnTo>
                    <a:lnTo>
                      <a:pt x="17497" y="10397"/>
                    </a:lnTo>
                    <a:lnTo>
                      <a:pt x="17573" y="10167"/>
                    </a:lnTo>
                    <a:lnTo>
                      <a:pt x="17642" y="9937"/>
                    </a:lnTo>
                    <a:lnTo>
                      <a:pt x="17688" y="9699"/>
                    </a:lnTo>
                    <a:lnTo>
                      <a:pt x="17734" y="9454"/>
                    </a:lnTo>
                    <a:lnTo>
                      <a:pt x="17757" y="9216"/>
                    </a:lnTo>
                    <a:lnTo>
                      <a:pt x="17773" y="8986"/>
                    </a:lnTo>
                    <a:lnTo>
                      <a:pt x="17773" y="8756"/>
                    </a:lnTo>
                    <a:lnTo>
                      <a:pt x="17757" y="8541"/>
                    </a:lnTo>
                    <a:lnTo>
                      <a:pt x="17734" y="8334"/>
                    </a:lnTo>
                    <a:lnTo>
                      <a:pt x="17688" y="8143"/>
                    </a:lnTo>
                    <a:lnTo>
                      <a:pt x="17665" y="8051"/>
                    </a:lnTo>
                    <a:lnTo>
                      <a:pt x="17635" y="7966"/>
                    </a:lnTo>
                    <a:lnTo>
                      <a:pt x="17596" y="7882"/>
                    </a:lnTo>
                    <a:lnTo>
                      <a:pt x="17558" y="7805"/>
                    </a:lnTo>
                    <a:lnTo>
                      <a:pt x="17520" y="7736"/>
                    </a:lnTo>
                    <a:lnTo>
                      <a:pt x="17474" y="7675"/>
                    </a:lnTo>
                    <a:lnTo>
                      <a:pt x="17420" y="7614"/>
                    </a:lnTo>
                    <a:lnTo>
                      <a:pt x="17366" y="7560"/>
                    </a:lnTo>
                    <a:lnTo>
                      <a:pt x="17305" y="7514"/>
                    </a:lnTo>
                    <a:lnTo>
                      <a:pt x="17244" y="7476"/>
                    </a:lnTo>
                    <a:lnTo>
                      <a:pt x="17182" y="7445"/>
                    </a:lnTo>
                    <a:lnTo>
                      <a:pt x="17106" y="7422"/>
                    </a:lnTo>
                    <a:lnTo>
                      <a:pt x="17037" y="7407"/>
                    </a:lnTo>
                    <a:lnTo>
                      <a:pt x="16952" y="7399"/>
                    </a:lnTo>
                    <a:lnTo>
                      <a:pt x="16814" y="7391"/>
                    </a:lnTo>
                    <a:lnTo>
                      <a:pt x="16684" y="7391"/>
                    </a:lnTo>
                    <a:lnTo>
                      <a:pt x="16561" y="7399"/>
                    </a:lnTo>
                    <a:lnTo>
                      <a:pt x="16439" y="7414"/>
                    </a:lnTo>
                    <a:lnTo>
                      <a:pt x="16331" y="7422"/>
                    </a:lnTo>
                    <a:lnTo>
                      <a:pt x="16224" y="7445"/>
                    </a:lnTo>
                    <a:lnTo>
                      <a:pt x="16132" y="7468"/>
                    </a:lnTo>
                    <a:lnTo>
                      <a:pt x="16040" y="7491"/>
                    </a:lnTo>
                    <a:lnTo>
                      <a:pt x="15956" y="7522"/>
                    </a:lnTo>
                    <a:lnTo>
                      <a:pt x="15871" y="7552"/>
                    </a:lnTo>
                    <a:lnTo>
                      <a:pt x="15733" y="7621"/>
                    </a:lnTo>
                    <a:lnTo>
                      <a:pt x="15611" y="7698"/>
                    </a:lnTo>
                    <a:lnTo>
                      <a:pt x="15511" y="7782"/>
                    </a:lnTo>
                    <a:lnTo>
                      <a:pt x="15534" y="7361"/>
                    </a:lnTo>
                    <a:lnTo>
                      <a:pt x="15549" y="6954"/>
                    </a:lnTo>
                    <a:lnTo>
                      <a:pt x="15557" y="6548"/>
                    </a:lnTo>
                    <a:lnTo>
                      <a:pt x="15557" y="6157"/>
                    </a:lnTo>
                    <a:lnTo>
                      <a:pt x="15557" y="5773"/>
                    </a:lnTo>
                    <a:lnTo>
                      <a:pt x="15549" y="5405"/>
                    </a:lnTo>
                    <a:lnTo>
                      <a:pt x="15534" y="5053"/>
                    </a:lnTo>
                    <a:lnTo>
                      <a:pt x="15519" y="4723"/>
                    </a:lnTo>
                    <a:lnTo>
                      <a:pt x="15503" y="4401"/>
                    </a:lnTo>
                    <a:lnTo>
                      <a:pt x="15480" y="4102"/>
                    </a:lnTo>
                    <a:lnTo>
                      <a:pt x="15450" y="3826"/>
                    </a:lnTo>
                    <a:lnTo>
                      <a:pt x="15427" y="3581"/>
                    </a:lnTo>
                    <a:lnTo>
                      <a:pt x="15396" y="3351"/>
                    </a:lnTo>
                    <a:lnTo>
                      <a:pt x="15358" y="3151"/>
                    </a:lnTo>
                    <a:lnTo>
                      <a:pt x="15327" y="2975"/>
                    </a:lnTo>
                    <a:lnTo>
                      <a:pt x="15289" y="2837"/>
                    </a:lnTo>
                    <a:lnTo>
                      <a:pt x="15243" y="2714"/>
                    </a:lnTo>
                    <a:lnTo>
                      <a:pt x="15189" y="2599"/>
                    </a:lnTo>
                    <a:lnTo>
                      <a:pt x="15120" y="2477"/>
                    </a:lnTo>
                    <a:lnTo>
                      <a:pt x="15036" y="2354"/>
                    </a:lnTo>
                    <a:lnTo>
                      <a:pt x="14936" y="2231"/>
                    </a:lnTo>
                    <a:lnTo>
                      <a:pt x="14828" y="2109"/>
                    </a:lnTo>
                    <a:lnTo>
                      <a:pt x="14706" y="1986"/>
                    </a:lnTo>
                    <a:lnTo>
                      <a:pt x="14568" y="1863"/>
                    </a:lnTo>
                    <a:lnTo>
                      <a:pt x="14422" y="1741"/>
                    </a:lnTo>
                    <a:lnTo>
                      <a:pt x="14269" y="1626"/>
                    </a:lnTo>
                    <a:lnTo>
                      <a:pt x="14100" y="1503"/>
                    </a:lnTo>
                    <a:lnTo>
                      <a:pt x="13924" y="1388"/>
                    </a:lnTo>
                    <a:lnTo>
                      <a:pt x="13732" y="1273"/>
                    </a:lnTo>
                    <a:lnTo>
                      <a:pt x="13533" y="1158"/>
                    </a:lnTo>
                    <a:lnTo>
                      <a:pt x="13326" y="1051"/>
                    </a:lnTo>
                    <a:lnTo>
                      <a:pt x="13111" y="943"/>
                    </a:lnTo>
                    <a:lnTo>
                      <a:pt x="12889" y="844"/>
                    </a:lnTo>
                    <a:lnTo>
                      <a:pt x="12659" y="744"/>
                    </a:lnTo>
                    <a:lnTo>
                      <a:pt x="12421" y="652"/>
                    </a:lnTo>
                    <a:lnTo>
                      <a:pt x="12176" y="560"/>
                    </a:lnTo>
                    <a:lnTo>
                      <a:pt x="11923" y="483"/>
                    </a:lnTo>
                    <a:lnTo>
                      <a:pt x="11662" y="399"/>
                    </a:lnTo>
                    <a:lnTo>
                      <a:pt x="11401" y="330"/>
                    </a:lnTo>
                    <a:lnTo>
                      <a:pt x="11133" y="261"/>
                    </a:lnTo>
                    <a:lnTo>
                      <a:pt x="10857" y="207"/>
                    </a:lnTo>
                    <a:lnTo>
                      <a:pt x="10581" y="153"/>
                    </a:lnTo>
                    <a:lnTo>
                      <a:pt x="10297" y="107"/>
                    </a:lnTo>
                    <a:lnTo>
                      <a:pt x="10014" y="69"/>
                    </a:lnTo>
                    <a:lnTo>
                      <a:pt x="9722" y="38"/>
                    </a:lnTo>
                    <a:lnTo>
                      <a:pt x="9431" y="15"/>
                    </a:lnTo>
                    <a:lnTo>
                      <a:pt x="9140" y="0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g204fb7e3b45_0_312"/>
              <p:cNvSpPr/>
              <p:nvPr/>
            </p:nvSpPr>
            <p:spPr>
              <a:xfrm>
                <a:off x="6604148" y="1141352"/>
                <a:ext cx="333466" cy="322096"/>
              </a:xfrm>
              <a:custGeom>
                <a:rect b="b" l="l" r="r" t="t"/>
                <a:pathLst>
                  <a:path extrusionOk="0" fill="none" h="17167" w="17773">
                    <a:moveTo>
                      <a:pt x="16952" y="7399"/>
                    </a:moveTo>
                    <a:lnTo>
                      <a:pt x="16952" y="7399"/>
                    </a:lnTo>
                    <a:lnTo>
                      <a:pt x="16814" y="7391"/>
                    </a:lnTo>
                    <a:lnTo>
                      <a:pt x="16684" y="7391"/>
                    </a:lnTo>
                    <a:lnTo>
                      <a:pt x="16561" y="7399"/>
                    </a:lnTo>
                    <a:lnTo>
                      <a:pt x="16439" y="7414"/>
                    </a:lnTo>
                    <a:lnTo>
                      <a:pt x="16331" y="7422"/>
                    </a:lnTo>
                    <a:lnTo>
                      <a:pt x="16224" y="7445"/>
                    </a:lnTo>
                    <a:lnTo>
                      <a:pt x="16132" y="7468"/>
                    </a:lnTo>
                    <a:lnTo>
                      <a:pt x="16040" y="7491"/>
                    </a:lnTo>
                    <a:lnTo>
                      <a:pt x="15956" y="7522"/>
                    </a:lnTo>
                    <a:lnTo>
                      <a:pt x="15871" y="7552"/>
                    </a:lnTo>
                    <a:lnTo>
                      <a:pt x="15733" y="7621"/>
                    </a:lnTo>
                    <a:lnTo>
                      <a:pt x="15611" y="7698"/>
                    </a:lnTo>
                    <a:lnTo>
                      <a:pt x="15511" y="7782"/>
                    </a:lnTo>
                    <a:lnTo>
                      <a:pt x="15511" y="7782"/>
                    </a:lnTo>
                    <a:lnTo>
                      <a:pt x="15534" y="7361"/>
                    </a:lnTo>
                    <a:lnTo>
                      <a:pt x="15549" y="6954"/>
                    </a:lnTo>
                    <a:lnTo>
                      <a:pt x="15557" y="6548"/>
                    </a:lnTo>
                    <a:lnTo>
                      <a:pt x="15557" y="6157"/>
                    </a:lnTo>
                    <a:lnTo>
                      <a:pt x="15557" y="5773"/>
                    </a:lnTo>
                    <a:lnTo>
                      <a:pt x="15549" y="5405"/>
                    </a:lnTo>
                    <a:lnTo>
                      <a:pt x="15534" y="5053"/>
                    </a:lnTo>
                    <a:lnTo>
                      <a:pt x="15519" y="4723"/>
                    </a:lnTo>
                    <a:lnTo>
                      <a:pt x="15503" y="4401"/>
                    </a:lnTo>
                    <a:lnTo>
                      <a:pt x="15480" y="4102"/>
                    </a:lnTo>
                    <a:lnTo>
                      <a:pt x="15450" y="3826"/>
                    </a:lnTo>
                    <a:lnTo>
                      <a:pt x="15427" y="3581"/>
                    </a:lnTo>
                    <a:lnTo>
                      <a:pt x="15396" y="3351"/>
                    </a:lnTo>
                    <a:lnTo>
                      <a:pt x="15358" y="3151"/>
                    </a:lnTo>
                    <a:lnTo>
                      <a:pt x="15327" y="2975"/>
                    </a:lnTo>
                    <a:lnTo>
                      <a:pt x="15289" y="2837"/>
                    </a:lnTo>
                    <a:lnTo>
                      <a:pt x="15289" y="2837"/>
                    </a:lnTo>
                    <a:lnTo>
                      <a:pt x="15243" y="2714"/>
                    </a:lnTo>
                    <a:lnTo>
                      <a:pt x="15189" y="2599"/>
                    </a:lnTo>
                    <a:lnTo>
                      <a:pt x="15120" y="2477"/>
                    </a:lnTo>
                    <a:lnTo>
                      <a:pt x="15036" y="2354"/>
                    </a:lnTo>
                    <a:lnTo>
                      <a:pt x="14936" y="2231"/>
                    </a:lnTo>
                    <a:lnTo>
                      <a:pt x="14828" y="2109"/>
                    </a:lnTo>
                    <a:lnTo>
                      <a:pt x="14706" y="1986"/>
                    </a:lnTo>
                    <a:lnTo>
                      <a:pt x="14568" y="1863"/>
                    </a:lnTo>
                    <a:lnTo>
                      <a:pt x="14422" y="1741"/>
                    </a:lnTo>
                    <a:lnTo>
                      <a:pt x="14269" y="1626"/>
                    </a:lnTo>
                    <a:lnTo>
                      <a:pt x="14100" y="1503"/>
                    </a:lnTo>
                    <a:lnTo>
                      <a:pt x="13924" y="1388"/>
                    </a:lnTo>
                    <a:lnTo>
                      <a:pt x="13732" y="1273"/>
                    </a:lnTo>
                    <a:lnTo>
                      <a:pt x="13533" y="1158"/>
                    </a:lnTo>
                    <a:lnTo>
                      <a:pt x="13326" y="1051"/>
                    </a:lnTo>
                    <a:lnTo>
                      <a:pt x="13111" y="943"/>
                    </a:lnTo>
                    <a:lnTo>
                      <a:pt x="12889" y="844"/>
                    </a:lnTo>
                    <a:lnTo>
                      <a:pt x="12659" y="744"/>
                    </a:lnTo>
                    <a:lnTo>
                      <a:pt x="12421" y="652"/>
                    </a:lnTo>
                    <a:lnTo>
                      <a:pt x="12176" y="560"/>
                    </a:lnTo>
                    <a:lnTo>
                      <a:pt x="11923" y="483"/>
                    </a:lnTo>
                    <a:lnTo>
                      <a:pt x="11662" y="399"/>
                    </a:lnTo>
                    <a:lnTo>
                      <a:pt x="11401" y="330"/>
                    </a:lnTo>
                    <a:lnTo>
                      <a:pt x="11133" y="261"/>
                    </a:lnTo>
                    <a:lnTo>
                      <a:pt x="10857" y="207"/>
                    </a:lnTo>
                    <a:lnTo>
                      <a:pt x="10581" y="153"/>
                    </a:lnTo>
                    <a:lnTo>
                      <a:pt x="10297" y="107"/>
                    </a:lnTo>
                    <a:lnTo>
                      <a:pt x="10014" y="69"/>
                    </a:lnTo>
                    <a:lnTo>
                      <a:pt x="9722" y="38"/>
                    </a:lnTo>
                    <a:lnTo>
                      <a:pt x="9431" y="15"/>
                    </a:lnTo>
                    <a:lnTo>
                      <a:pt x="9140" y="0"/>
                    </a:lnTo>
                    <a:lnTo>
                      <a:pt x="8841" y="0"/>
                    </a:lnTo>
                    <a:lnTo>
                      <a:pt x="8841" y="0"/>
                    </a:lnTo>
                    <a:lnTo>
                      <a:pt x="8541" y="0"/>
                    </a:lnTo>
                    <a:lnTo>
                      <a:pt x="8250" y="15"/>
                    </a:lnTo>
                    <a:lnTo>
                      <a:pt x="7959" y="38"/>
                    </a:lnTo>
                    <a:lnTo>
                      <a:pt x="7667" y="69"/>
                    </a:lnTo>
                    <a:lnTo>
                      <a:pt x="7384" y="107"/>
                    </a:lnTo>
                    <a:lnTo>
                      <a:pt x="7100" y="153"/>
                    </a:lnTo>
                    <a:lnTo>
                      <a:pt x="6824" y="207"/>
                    </a:lnTo>
                    <a:lnTo>
                      <a:pt x="6548" y="261"/>
                    </a:lnTo>
                    <a:lnTo>
                      <a:pt x="6280" y="330"/>
                    </a:lnTo>
                    <a:lnTo>
                      <a:pt x="6019" y="399"/>
                    </a:lnTo>
                    <a:lnTo>
                      <a:pt x="5758" y="483"/>
                    </a:lnTo>
                    <a:lnTo>
                      <a:pt x="5505" y="560"/>
                    </a:lnTo>
                    <a:lnTo>
                      <a:pt x="5260" y="652"/>
                    </a:lnTo>
                    <a:lnTo>
                      <a:pt x="5022" y="744"/>
                    </a:lnTo>
                    <a:lnTo>
                      <a:pt x="4792" y="844"/>
                    </a:lnTo>
                    <a:lnTo>
                      <a:pt x="4570" y="943"/>
                    </a:lnTo>
                    <a:lnTo>
                      <a:pt x="4355" y="1051"/>
                    </a:lnTo>
                    <a:lnTo>
                      <a:pt x="4148" y="1158"/>
                    </a:lnTo>
                    <a:lnTo>
                      <a:pt x="3949" y="1273"/>
                    </a:lnTo>
                    <a:lnTo>
                      <a:pt x="3757" y="1388"/>
                    </a:lnTo>
                    <a:lnTo>
                      <a:pt x="3581" y="1503"/>
                    </a:lnTo>
                    <a:lnTo>
                      <a:pt x="3412" y="1626"/>
                    </a:lnTo>
                    <a:lnTo>
                      <a:pt x="3259" y="1741"/>
                    </a:lnTo>
                    <a:lnTo>
                      <a:pt x="3106" y="1863"/>
                    </a:lnTo>
                    <a:lnTo>
                      <a:pt x="2975" y="1986"/>
                    </a:lnTo>
                    <a:lnTo>
                      <a:pt x="2853" y="2109"/>
                    </a:lnTo>
                    <a:lnTo>
                      <a:pt x="2745" y="2231"/>
                    </a:lnTo>
                    <a:lnTo>
                      <a:pt x="2646" y="2354"/>
                    </a:lnTo>
                    <a:lnTo>
                      <a:pt x="2561" y="2477"/>
                    </a:lnTo>
                    <a:lnTo>
                      <a:pt x="2492" y="2599"/>
                    </a:lnTo>
                    <a:lnTo>
                      <a:pt x="2431" y="2714"/>
                    </a:lnTo>
                    <a:lnTo>
                      <a:pt x="2393" y="2837"/>
                    </a:lnTo>
                    <a:lnTo>
                      <a:pt x="2393" y="2837"/>
                    </a:lnTo>
                    <a:lnTo>
                      <a:pt x="2354" y="2975"/>
                    </a:lnTo>
                    <a:lnTo>
                      <a:pt x="2323" y="3144"/>
                    </a:lnTo>
                    <a:lnTo>
                      <a:pt x="2285" y="3343"/>
                    </a:lnTo>
                    <a:lnTo>
                      <a:pt x="2254" y="3565"/>
                    </a:lnTo>
                    <a:lnTo>
                      <a:pt x="2224" y="3811"/>
                    </a:lnTo>
                    <a:lnTo>
                      <a:pt x="2201" y="4087"/>
                    </a:lnTo>
                    <a:lnTo>
                      <a:pt x="2178" y="4378"/>
                    </a:lnTo>
                    <a:lnTo>
                      <a:pt x="2162" y="4685"/>
                    </a:lnTo>
                    <a:lnTo>
                      <a:pt x="2147" y="5014"/>
                    </a:lnTo>
                    <a:lnTo>
                      <a:pt x="2132" y="5359"/>
                    </a:lnTo>
                    <a:lnTo>
                      <a:pt x="2124" y="5727"/>
                    </a:lnTo>
                    <a:lnTo>
                      <a:pt x="2124" y="6095"/>
                    </a:lnTo>
                    <a:lnTo>
                      <a:pt x="2124" y="6487"/>
                    </a:lnTo>
                    <a:lnTo>
                      <a:pt x="2132" y="6878"/>
                    </a:lnTo>
                    <a:lnTo>
                      <a:pt x="2147" y="7284"/>
                    </a:lnTo>
                    <a:lnTo>
                      <a:pt x="2162" y="7698"/>
                    </a:lnTo>
                    <a:lnTo>
                      <a:pt x="2162" y="7698"/>
                    </a:lnTo>
                    <a:lnTo>
                      <a:pt x="2063" y="7629"/>
                    </a:lnTo>
                    <a:lnTo>
                      <a:pt x="1940" y="7568"/>
                    </a:lnTo>
                    <a:lnTo>
                      <a:pt x="1802" y="7514"/>
                    </a:lnTo>
                    <a:lnTo>
                      <a:pt x="1649" y="7468"/>
                    </a:lnTo>
                    <a:lnTo>
                      <a:pt x="1472" y="7430"/>
                    </a:lnTo>
                    <a:lnTo>
                      <a:pt x="1281" y="7407"/>
                    </a:lnTo>
                    <a:lnTo>
                      <a:pt x="1058" y="7391"/>
                    </a:lnTo>
                    <a:lnTo>
                      <a:pt x="821" y="7399"/>
                    </a:lnTo>
                    <a:lnTo>
                      <a:pt x="821" y="7399"/>
                    </a:lnTo>
                    <a:lnTo>
                      <a:pt x="744" y="7407"/>
                    </a:lnTo>
                    <a:lnTo>
                      <a:pt x="667" y="7422"/>
                    </a:lnTo>
                    <a:lnTo>
                      <a:pt x="598" y="7445"/>
                    </a:lnTo>
                    <a:lnTo>
                      <a:pt x="537" y="7476"/>
                    </a:lnTo>
                    <a:lnTo>
                      <a:pt x="476" y="7514"/>
                    </a:lnTo>
                    <a:lnTo>
                      <a:pt x="414" y="7560"/>
                    </a:lnTo>
                    <a:lnTo>
                      <a:pt x="361" y="7606"/>
                    </a:lnTo>
                    <a:lnTo>
                      <a:pt x="315" y="7667"/>
                    </a:lnTo>
                    <a:lnTo>
                      <a:pt x="269" y="7729"/>
                    </a:lnTo>
                    <a:lnTo>
                      <a:pt x="223" y="7798"/>
                    </a:lnTo>
                    <a:lnTo>
                      <a:pt x="184" y="7874"/>
                    </a:lnTo>
                    <a:lnTo>
                      <a:pt x="154" y="7951"/>
                    </a:lnTo>
                    <a:lnTo>
                      <a:pt x="123" y="8035"/>
                    </a:lnTo>
                    <a:lnTo>
                      <a:pt x="92" y="8127"/>
                    </a:lnTo>
                    <a:lnTo>
                      <a:pt x="46" y="8319"/>
                    </a:lnTo>
                    <a:lnTo>
                      <a:pt x="23" y="8518"/>
                    </a:lnTo>
                    <a:lnTo>
                      <a:pt x="8" y="8733"/>
                    </a:lnTo>
                    <a:lnTo>
                      <a:pt x="0" y="8955"/>
                    </a:lnTo>
                    <a:lnTo>
                      <a:pt x="16" y="9185"/>
                    </a:lnTo>
                    <a:lnTo>
                      <a:pt x="39" y="9423"/>
                    </a:lnTo>
                    <a:lnTo>
                      <a:pt x="77" y="9661"/>
                    </a:lnTo>
                    <a:lnTo>
                      <a:pt x="131" y="9891"/>
                    </a:lnTo>
                    <a:lnTo>
                      <a:pt x="192" y="10128"/>
                    </a:lnTo>
                    <a:lnTo>
                      <a:pt x="269" y="10351"/>
                    </a:lnTo>
                    <a:lnTo>
                      <a:pt x="353" y="10573"/>
                    </a:lnTo>
                    <a:lnTo>
                      <a:pt x="453" y="10780"/>
                    </a:lnTo>
                    <a:lnTo>
                      <a:pt x="560" y="10979"/>
                    </a:lnTo>
                    <a:lnTo>
                      <a:pt x="683" y="11156"/>
                    </a:lnTo>
                    <a:lnTo>
                      <a:pt x="752" y="11240"/>
                    </a:lnTo>
                    <a:lnTo>
                      <a:pt x="813" y="11324"/>
                    </a:lnTo>
                    <a:lnTo>
                      <a:pt x="882" y="11393"/>
                    </a:lnTo>
                    <a:lnTo>
                      <a:pt x="959" y="11462"/>
                    </a:lnTo>
                    <a:lnTo>
                      <a:pt x="1035" y="11524"/>
                    </a:lnTo>
                    <a:lnTo>
                      <a:pt x="1112" y="11585"/>
                    </a:lnTo>
                    <a:lnTo>
                      <a:pt x="1189" y="11631"/>
                    </a:lnTo>
                    <a:lnTo>
                      <a:pt x="1273" y="11677"/>
                    </a:lnTo>
                    <a:lnTo>
                      <a:pt x="1357" y="11715"/>
                    </a:lnTo>
                    <a:lnTo>
                      <a:pt x="1442" y="11746"/>
                    </a:lnTo>
                    <a:lnTo>
                      <a:pt x="1534" y="11769"/>
                    </a:lnTo>
                    <a:lnTo>
                      <a:pt x="1626" y="11784"/>
                    </a:lnTo>
                    <a:lnTo>
                      <a:pt x="1718" y="11792"/>
                    </a:lnTo>
                    <a:lnTo>
                      <a:pt x="1817" y="11792"/>
                    </a:lnTo>
                    <a:lnTo>
                      <a:pt x="1909" y="11777"/>
                    </a:lnTo>
                    <a:lnTo>
                      <a:pt x="2017" y="11761"/>
                    </a:lnTo>
                    <a:lnTo>
                      <a:pt x="2116" y="11731"/>
                    </a:lnTo>
                    <a:lnTo>
                      <a:pt x="2224" y="11692"/>
                    </a:lnTo>
                    <a:lnTo>
                      <a:pt x="2323" y="11646"/>
                    </a:lnTo>
                    <a:lnTo>
                      <a:pt x="2439" y="11585"/>
                    </a:lnTo>
                    <a:lnTo>
                      <a:pt x="2546" y="11516"/>
                    </a:lnTo>
                    <a:lnTo>
                      <a:pt x="2661" y="11439"/>
                    </a:lnTo>
                    <a:lnTo>
                      <a:pt x="2661" y="11439"/>
                    </a:lnTo>
                    <a:lnTo>
                      <a:pt x="2707" y="11646"/>
                    </a:lnTo>
                    <a:lnTo>
                      <a:pt x="2707" y="11646"/>
                    </a:lnTo>
                    <a:lnTo>
                      <a:pt x="2814" y="12045"/>
                    </a:lnTo>
                    <a:lnTo>
                      <a:pt x="2929" y="12436"/>
                    </a:lnTo>
                    <a:lnTo>
                      <a:pt x="3052" y="12804"/>
                    </a:lnTo>
                    <a:lnTo>
                      <a:pt x="3190" y="13165"/>
                    </a:lnTo>
                    <a:lnTo>
                      <a:pt x="3336" y="13510"/>
                    </a:lnTo>
                    <a:lnTo>
                      <a:pt x="3412" y="13671"/>
                    </a:lnTo>
                    <a:lnTo>
                      <a:pt x="3497" y="13832"/>
                    </a:lnTo>
                    <a:lnTo>
                      <a:pt x="3581" y="13985"/>
                    </a:lnTo>
                    <a:lnTo>
                      <a:pt x="3665" y="14138"/>
                    </a:lnTo>
                    <a:lnTo>
                      <a:pt x="3757" y="14284"/>
                    </a:lnTo>
                    <a:lnTo>
                      <a:pt x="3849" y="14422"/>
                    </a:lnTo>
                    <a:lnTo>
                      <a:pt x="3849" y="14422"/>
                    </a:lnTo>
                    <a:lnTo>
                      <a:pt x="3980" y="14606"/>
                    </a:lnTo>
                    <a:lnTo>
                      <a:pt x="4118" y="14790"/>
                    </a:lnTo>
                    <a:lnTo>
                      <a:pt x="4248" y="14959"/>
                    </a:lnTo>
                    <a:lnTo>
                      <a:pt x="4386" y="15120"/>
                    </a:lnTo>
                    <a:lnTo>
                      <a:pt x="4524" y="15273"/>
                    </a:lnTo>
                    <a:lnTo>
                      <a:pt x="4662" y="15419"/>
                    </a:lnTo>
                    <a:lnTo>
                      <a:pt x="4800" y="15557"/>
                    </a:lnTo>
                    <a:lnTo>
                      <a:pt x="4938" y="15687"/>
                    </a:lnTo>
                    <a:lnTo>
                      <a:pt x="5076" y="15810"/>
                    </a:lnTo>
                    <a:lnTo>
                      <a:pt x="5214" y="15925"/>
                    </a:lnTo>
                    <a:lnTo>
                      <a:pt x="5352" y="16040"/>
                    </a:lnTo>
                    <a:lnTo>
                      <a:pt x="5490" y="16139"/>
                    </a:lnTo>
                    <a:lnTo>
                      <a:pt x="5628" y="16239"/>
                    </a:lnTo>
                    <a:lnTo>
                      <a:pt x="5766" y="16323"/>
                    </a:lnTo>
                    <a:lnTo>
                      <a:pt x="6034" y="16492"/>
                    </a:lnTo>
                    <a:lnTo>
                      <a:pt x="6034" y="16492"/>
                    </a:lnTo>
                    <a:lnTo>
                      <a:pt x="6287" y="16622"/>
                    </a:lnTo>
                    <a:lnTo>
                      <a:pt x="6533" y="16745"/>
                    </a:lnTo>
                    <a:lnTo>
                      <a:pt x="6778" y="16845"/>
                    </a:lnTo>
                    <a:lnTo>
                      <a:pt x="7000" y="16921"/>
                    </a:lnTo>
                    <a:lnTo>
                      <a:pt x="7223" y="16990"/>
                    </a:lnTo>
                    <a:lnTo>
                      <a:pt x="7430" y="17044"/>
                    </a:lnTo>
                    <a:lnTo>
                      <a:pt x="7621" y="17090"/>
                    </a:lnTo>
                    <a:lnTo>
                      <a:pt x="7798" y="17121"/>
                    </a:lnTo>
                    <a:lnTo>
                      <a:pt x="7966" y="17144"/>
                    </a:lnTo>
                    <a:lnTo>
                      <a:pt x="8104" y="17151"/>
                    </a:lnTo>
                    <a:lnTo>
                      <a:pt x="8342" y="17167"/>
                    </a:lnTo>
                    <a:lnTo>
                      <a:pt x="8488" y="17167"/>
                    </a:lnTo>
                    <a:lnTo>
                      <a:pt x="8541" y="17159"/>
                    </a:lnTo>
                    <a:lnTo>
                      <a:pt x="9140" y="17159"/>
                    </a:lnTo>
                    <a:lnTo>
                      <a:pt x="9140" y="17159"/>
                    </a:lnTo>
                    <a:lnTo>
                      <a:pt x="9201" y="17167"/>
                    </a:lnTo>
                    <a:lnTo>
                      <a:pt x="9370" y="17167"/>
                    </a:lnTo>
                    <a:lnTo>
                      <a:pt x="9492" y="17159"/>
                    </a:lnTo>
                    <a:lnTo>
                      <a:pt x="9638" y="17151"/>
                    </a:lnTo>
                    <a:lnTo>
                      <a:pt x="9807" y="17128"/>
                    </a:lnTo>
                    <a:lnTo>
                      <a:pt x="9991" y="17098"/>
                    </a:lnTo>
                    <a:lnTo>
                      <a:pt x="10190" y="17059"/>
                    </a:lnTo>
                    <a:lnTo>
                      <a:pt x="10412" y="17006"/>
                    </a:lnTo>
                    <a:lnTo>
                      <a:pt x="10642" y="16937"/>
                    </a:lnTo>
                    <a:lnTo>
                      <a:pt x="10888" y="16845"/>
                    </a:lnTo>
                    <a:lnTo>
                      <a:pt x="11148" y="16737"/>
                    </a:lnTo>
                    <a:lnTo>
                      <a:pt x="11417" y="16615"/>
                    </a:lnTo>
                    <a:lnTo>
                      <a:pt x="11693" y="16461"/>
                    </a:lnTo>
                    <a:lnTo>
                      <a:pt x="11831" y="16377"/>
                    </a:lnTo>
                    <a:lnTo>
                      <a:pt x="11969" y="16293"/>
                    </a:lnTo>
                    <a:lnTo>
                      <a:pt x="11969" y="16293"/>
                    </a:lnTo>
                    <a:lnTo>
                      <a:pt x="12199" y="16124"/>
                    </a:lnTo>
                    <a:lnTo>
                      <a:pt x="12436" y="15948"/>
                    </a:lnTo>
                    <a:lnTo>
                      <a:pt x="12674" y="15748"/>
                    </a:lnTo>
                    <a:lnTo>
                      <a:pt x="12904" y="15526"/>
                    </a:lnTo>
                    <a:lnTo>
                      <a:pt x="13142" y="15288"/>
                    </a:lnTo>
                    <a:lnTo>
                      <a:pt x="13379" y="15020"/>
                    </a:lnTo>
                    <a:lnTo>
                      <a:pt x="13609" y="14736"/>
                    </a:lnTo>
                    <a:lnTo>
                      <a:pt x="13832" y="14422"/>
                    </a:lnTo>
                    <a:lnTo>
                      <a:pt x="13832" y="14422"/>
                    </a:lnTo>
                    <a:lnTo>
                      <a:pt x="13931" y="14284"/>
                    </a:lnTo>
                    <a:lnTo>
                      <a:pt x="14016" y="14131"/>
                    </a:lnTo>
                    <a:lnTo>
                      <a:pt x="14108" y="13985"/>
                    </a:lnTo>
                    <a:lnTo>
                      <a:pt x="14192" y="13824"/>
                    </a:lnTo>
                    <a:lnTo>
                      <a:pt x="14269" y="13663"/>
                    </a:lnTo>
                    <a:lnTo>
                      <a:pt x="14353" y="13494"/>
                    </a:lnTo>
                    <a:lnTo>
                      <a:pt x="14499" y="13149"/>
                    </a:lnTo>
                    <a:lnTo>
                      <a:pt x="14637" y="12789"/>
                    </a:lnTo>
                    <a:lnTo>
                      <a:pt x="14759" y="12406"/>
                    </a:lnTo>
                    <a:lnTo>
                      <a:pt x="14874" y="12015"/>
                    </a:lnTo>
                    <a:lnTo>
                      <a:pt x="14982" y="11608"/>
                    </a:lnTo>
                    <a:lnTo>
                      <a:pt x="14982" y="11608"/>
                    </a:lnTo>
                    <a:lnTo>
                      <a:pt x="15036" y="11370"/>
                    </a:lnTo>
                    <a:lnTo>
                      <a:pt x="15036" y="11370"/>
                    </a:lnTo>
                    <a:lnTo>
                      <a:pt x="15151" y="11462"/>
                    </a:lnTo>
                    <a:lnTo>
                      <a:pt x="15266" y="11539"/>
                    </a:lnTo>
                    <a:lnTo>
                      <a:pt x="15373" y="11600"/>
                    </a:lnTo>
                    <a:lnTo>
                      <a:pt x="15488" y="11662"/>
                    </a:lnTo>
                    <a:lnTo>
                      <a:pt x="15595" y="11708"/>
                    </a:lnTo>
                    <a:lnTo>
                      <a:pt x="15695" y="11738"/>
                    </a:lnTo>
                    <a:lnTo>
                      <a:pt x="15802" y="11769"/>
                    </a:lnTo>
                    <a:lnTo>
                      <a:pt x="15902" y="11784"/>
                    </a:lnTo>
                    <a:lnTo>
                      <a:pt x="16002" y="11792"/>
                    </a:lnTo>
                    <a:lnTo>
                      <a:pt x="16094" y="11784"/>
                    </a:lnTo>
                    <a:lnTo>
                      <a:pt x="16193" y="11777"/>
                    </a:lnTo>
                    <a:lnTo>
                      <a:pt x="16285" y="11761"/>
                    </a:lnTo>
                    <a:lnTo>
                      <a:pt x="16370" y="11731"/>
                    </a:lnTo>
                    <a:lnTo>
                      <a:pt x="16462" y="11700"/>
                    </a:lnTo>
                    <a:lnTo>
                      <a:pt x="16546" y="11662"/>
                    </a:lnTo>
                    <a:lnTo>
                      <a:pt x="16623" y="11608"/>
                    </a:lnTo>
                    <a:lnTo>
                      <a:pt x="16707" y="11554"/>
                    </a:lnTo>
                    <a:lnTo>
                      <a:pt x="16784" y="11493"/>
                    </a:lnTo>
                    <a:lnTo>
                      <a:pt x="16853" y="11432"/>
                    </a:lnTo>
                    <a:lnTo>
                      <a:pt x="16929" y="11355"/>
                    </a:lnTo>
                    <a:lnTo>
                      <a:pt x="16998" y="11278"/>
                    </a:lnTo>
                    <a:lnTo>
                      <a:pt x="17060" y="11202"/>
                    </a:lnTo>
                    <a:lnTo>
                      <a:pt x="17129" y="11110"/>
                    </a:lnTo>
                    <a:lnTo>
                      <a:pt x="17190" y="11018"/>
                    </a:lnTo>
                    <a:lnTo>
                      <a:pt x="17305" y="10826"/>
                    </a:lnTo>
                    <a:lnTo>
                      <a:pt x="17405" y="10619"/>
                    </a:lnTo>
                    <a:lnTo>
                      <a:pt x="17497" y="10397"/>
                    </a:lnTo>
                    <a:lnTo>
                      <a:pt x="17573" y="10167"/>
                    </a:lnTo>
                    <a:lnTo>
                      <a:pt x="17642" y="9937"/>
                    </a:lnTo>
                    <a:lnTo>
                      <a:pt x="17688" y="9699"/>
                    </a:lnTo>
                    <a:lnTo>
                      <a:pt x="17734" y="9454"/>
                    </a:lnTo>
                    <a:lnTo>
                      <a:pt x="17757" y="9216"/>
                    </a:lnTo>
                    <a:lnTo>
                      <a:pt x="17773" y="8986"/>
                    </a:lnTo>
                    <a:lnTo>
                      <a:pt x="17773" y="8756"/>
                    </a:lnTo>
                    <a:lnTo>
                      <a:pt x="17757" y="8541"/>
                    </a:lnTo>
                    <a:lnTo>
                      <a:pt x="17734" y="8334"/>
                    </a:lnTo>
                    <a:lnTo>
                      <a:pt x="17688" y="8143"/>
                    </a:lnTo>
                    <a:lnTo>
                      <a:pt x="17665" y="8051"/>
                    </a:lnTo>
                    <a:lnTo>
                      <a:pt x="17635" y="7966"/>
                    </a:lnTo>
                    <a:lnTo>
                      <a:pt x="17596" y="7882"/>
                    </a:lnTo>
                    <a:lnTo>
                      <a:pt x="17558" y="7805"/>
                    </a:lnTo>
                    <a:lnTo>
                      <a:pt x="17520" y="7736"/>
                    </a:lnTo>
                    <a:lnTo>
                      <a:pt x="17474" y="7675"/>
                    </a:lnTo>
                    <a:lnTo>
                      <a:pt x="17420" y="7614"/>
                    </a:lnTo>
                    <a:lnTo>
                      <a:pt x="17366" y="7560"/>
                    </a:lnTo>
                    <a:lnTo>
                      <a:pt x="17305" y="7514"/>
                    </a:lnTo>
                    <a:lnTo>
                      <a:pt x="17244" y="7476"/>
                    </a:lnTo>
                    <a:lnTo>
                      <a:pt x="17182" y="7445"/>
                    </a:lnTo>
                    <a:lnTo>
                      <a:pt x="17106" y="7422"/>
                    </a:lnTo>
                    <a:lnTo>
                      <a:pt x="17037" y="7407"/>
                    </a:lnTo>
                    <a:lnTo>
                      <a:pt x="16952" y="739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g204fb7e3b45_0_312"/>
              <p:cNvSpPr/>
              <p:nvPr/>
            </p:nvSpPr>
            <p:spPr>
              <a:xfrm>
                <a:off x="6615518" y="1302036"/>
                <a:ext cx="35255" cy="39720"/>
              </a:xfrm>
              <a:custGeom>
                <a:rect b="b" l="l" r="r" t="t"/>
                <a:pathLst>
                  <a:path extrusionOk="0" h="2117" w="1879">
                    <a:moveTo>
                      <a:pt x="567" y="0"/>
                    </a:moveTo>
                    <a:lnTo>
                      <a:pt x="491" y="16"/>
                    </a:lnTo>
                    <a:lnTo>
                      <a:pt x="414" y="31"/>
                    </a:lnTo>
                    <a:lnTo>
                      <a:pt x="337" y="62"/>
                    </a:lnTo>
                    <a:lnTo>
                      <a:pt x="261" y="108"/>
                    </a:lnTo>
                    <a:lnTo>
                      <a:pt x="199" y="161"/>
                    </a:lnTo>
                    <a:lnTo>
                      <a:pt x="138" y="223"/>
                    </a:lnTo>
                    <a:lnTo>
                      <a:pt x="92" y="284"/>
                    </a:lnTo>
                    <a:lnTo>
                      <a:pt x="54" y="361"/>
                    </a:lnTo>
                    <a:lnTo>
                      <a:pt x="31" y="437"/>
                    </a:lnTo>
                    <a:lnTo>
                      <a:pt x="15" y="506"/>
                    </a:lnTo>
                    <a:lnTo>
                      <a:pt x="0" y="583"/>
                    </a:lnTo>
                    <a:lnTo>
                      <a:pt x="0" y="660"/>
                    </a:lnTo>
                    <a:lnTo>
                      <a:pt x="0" y="729"/>
                    </a:lnTo>
                    <a:lnTo>
                      <a:pt x="15" y="874"/>
                    </a:lnTo>
                    <a:lnTo>
                      <a:pt x="38" y="1005"/>
                    </a:lnTo>
                    <a:lnTo>
                      <a:pt x="77" y="1143"/>
                    </a:lnTo>
                    <a:lnTo>
                      <a:pt x="123" y="1273"/>
                    </a:lnTo>
                    <a:lnTo>
                      <a:pt x="146" y="1334"/>
                    </a:lnTo>
                    <a:lnTo>
                      <a:pt x="176" y="1396"/>
                    </a:lnTo>
                    <a:lnTo>
                      <a:pt x="215" y="1457"/>
                    </a:lnTo>
                    <a:lnTo>
                      <a:pt x="253" y="1511"/>
                    </a:lnTo>
                    <a:lnTo>
                      <a:pt x="215" y="1380"/>
                    </a:lnTo>
                    <a:lnTo>
                      <a:pt x="192" y="1250"/>
                    </a:lnTo>
                    <a:lnTo>
                      <a:pt x="176" y="1120"/>
                    </a:lnTo>
                    <a:lnTo>
                      <a:pt x="169" y="989"/>
                    </a:lnTo>
                    <a:lnTo>
                      <a:pt x="161" y="859"/>
                    </a:lnTo>
                    <a:lnTo>
                      <a:pt x="169" y="736"/>
                    </a:lnTo>
                    <a:lnTo>
                      <a:pt x="192" y="614"/>
                    </a:lnTo>
                    <a:lnTo>
                      <a:pt x="207" y="552"/>
                    </a:lnTo>
                    <a:lnTo>
                      <a:pt x="222" y="499"/>
                    </a:lnTo>
                    <a:lnTo>
                      <a:pt x="245" y="453"/>
                    </a:lnTo>
                    <a:lnTo>
                      <a:pt x="276" y="407"/>
                    </a:lnTo>
                    <a:lnTo>
                      <a:pt x="307" y="368"/>
                    </a:lnTo>
                    <a:lnTo>
                      <a:pt x="345" y="330"/>
                    </a:lnTo>
                    <a:lnTo>
                      <a:pt x="391" y="307"/>
                    </a:lnTo>
                    <a:lnTo>
                      <a:pt x="437" y="284"/>
                    </a:lnTo>
                    <a:lnTo>
                      <a:pt x="483" y="269"/>
                    </a:lnTo>
                    <a:lnTo>
                      <a:pt x="537" y="253"/>
                    </a:lnTo>
                    <a:lnTo>
                      <a:pt x="698" y="253"/>
                    </a:lnTo>
                    <a:lnTo>
                      <a:pt x="751" y="269"/>
                    </a:lnTo>
                    <a:lnTo>
                      <a:pt x="805" y="284"/>
                    </a:lnTo>
                    <a:lnTo>
                      <a:pt x="859" y="299"/>
                    </a:lnTo>
                    <a:lnTo>
                      <a:pt x="905" y="330"/>
                    </a:lnTo>
                    <a:lnTo>
                      <a:pt x="958" y="361"/>
                    </a:lnTo>
                    <a:lnTo>
                      <a:pt x="1058" y="430"/>
                    </a:lnTo>
                    <a:lnTo>
                      <a:pt x="1150" y="506"/>
                    </a:lnTo>
                    <a:lnTo>
                      <a:pt x="1242" y="591"/>
                    </a:lnTo>
                    <a:lnTo>
                      <a:pt x="1334" y="675"/>
                    </a:lnTo>
                    <a:lnTo>
                      <a:pt x="1418" y="775"/>
                    </a:lnTo>
                    <a:lnTo>
                      <a:pt x="1487" y="874"/>
                    </a:lnTo>
                    <a:lnTo>
                      <a:pt x="1556" y="982"/>
                    </a:lnTo>
                    <a:lnTo>
                      <a:pt x="1610" y="1089"/>
                    </a:lnTo>
                    <a:lnTo>
                      <a:pt x="1656" y="1204"/>
                    </a:lnTo>
                    <a:lnTo>
                      <a:pt x="1694" y="1327"/>
                    </a:lnTo>
                    <a:lnTo>
                      <a:pt x="1725" y="1457"/>
                    </a:lnTo>
                    <a:lnTo>
                      <a:pt x="1748" y="1580"/>
                    </a:lnTo>
                    <a:lnTo>
                      <a:pt x="1787" y="1848"/>
                    </a:lnTo>
                    <a:lnTo>
                      <a:pt x="1817" y="2116"/>
                    </a:lnTo>
                    <a:lnTo>
                      <a:pt x="1856" y="1848"/>
                    </a:lnTo>
                    <a:lnTo>
                      <a:pt x="1871" y="1710"/>
                    </a:lnTo>
                    <a:lnTo>
                      <a:pt x="1879" y="1572"/>
                    </a:lnTo>
                    <a:lnTo>
                      <a:pt x="1879" y="1434"/>
                    </a:lnTo>
                    <a:lnTo>
                      <a:pt x="1863" y="1296"/>
                    </a:lnTo>
                    <a:lnTo>
                      <a:pt x="1840" y="1158"/>
                    </a:lnTo>
                    <a:lnTo>
                      <a:pt x="1802" y="1020"/>
                    </a:lnTo>
                    <a:lnTo>
                      <a:pt x="1748" y="882"/>
                    </a:lnTo>
                    <a:lnTo>
                      <a:pt x="1687" y="752"/>
                    </a:lnTo>
                    <a:lnTo>
                      <a:pt x="1610" y="629"/>
                    </a:lnTo>
                    <a:lnTo>
                      <a:pt x="1526" y="522"/>
                    </a:lnTo>
                    <a:lnTo>
                      <a:pt x="1426" y="414"/>
                    </a:lnTo>
                    <a:lnTo>
                      <a:pt x="1326" y="315"/>
                    </a:lnTo>
                    <a:lnTo>
                      <a:pt x="1211" y="215"/>
                    </a:lnTo>
                    <a:lnTo>
                      <a:pt x="1096" y="131"/>
                    </a:lnTo>
                    <a:lnTo>
                      <a:pt x="1027" y="100"/>
                    </a:lnTo>
                    <a:lnTo>
                      <a:pt x="958" y="62"/>
                    </a:lnTo>
                    <a:lnTo>
                      <a:pt x="882" y="39"/>
                    </a:lnTo>
                    <a:lnTo>
                      <a:pt x="805" y="16"/>
                    </a:lnTo>
                    <a:lnTo>
                      <a:pt x="728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g204fb7e3b45_0_312"/>
              <p:cNvSpPr/>
              <p:nvPr/>
            </p:nvSpPr>
            <p:spPr>
              <a:xfrm>
                <a:off x="6629327" y="1314551"/>
                <a:ext cx="13959" cy="29082"/>
              </a:xfrm>
              <a:custGeom>
                <a:rect b="b" l="l" r="r" t="t"/>
                <a:pathLst>
                  <a:path extrusionOk="0" h="1550" w="744">
                    <a:moveTo>
                      <a:pt x="560" y="0"/>
                    </a:moveTo>
                    <a:lnTo>
                      <a:pt x="491" y="8"/>
                    </a:lnTo>
                    <a:lnTo>
                      <a:pt x="414" y="23"/>
                    </a:lnTo>
                    <a:lnTo>
                      <a:pt x="353" y="46"/>
                    </a:lnTo>
                    <a:lnTo>
                      <a:pt x="284" y="85"/>
                    </a:lnTo>
                    <a:lnTo>
                      <a:pt x="230" y="131"/>
                    </a:lnTo>
                    <a:lnTo>
                      <a:pt x="176" y="184"/>
                    </a:lnTo>
                    <a:lnTo>
                      <a:pt x="130" y="238"/>
                    </a:lnTo>
                    <a:lnTo>
                      <a:pt x="92" y="299"/>
                    </a:lnTo>
                    <a:lnTo>
                      <a:pt x="61" y="368"/>
                    </a:lnTo>
                    <a:lnTo>
                      <a:pt x="38" y="437"/>
                    </a:lnTo>
                    <a:lnTo>
                      <a:pt x="23" y="499"/>
                    </a:lnTo>
                    <a:lnTo>
                      <a:pt x="8" y="568"/>
                    </a:lnTo>
                    <a:lnTo>
                      <a:pt x="0" y="637"/>
                    </a:lnTo>
                    <a:lnTo>
                      <a:pt x="0" y="767"/>
                    </a:lnTo>
                    <a:lnTo>
                      <a:pt x="15" y="905"/>
                    </a:lnTo>
                    <a:lnTo>
                      <a:pt x="38" y="1028"/>
                    </a:lnTo>
                    <a:lnTo>
                      <a:pt x="84" y="1158"/>
                    </a:lnTo>
                    <a:lnTo>
                      <a:pt x="107" y="1219"/>
                    </a:lnTo>
                    <a:lnTo>
                      <a:pt x="138" y="1281"/>
                    </a:lnTo>
                    <a:lnTo>
                      <a:pt x="176" y="1334"/>
                    </a:lnTo>
                    <a:lnTo>
                      <a:pt x="215" y="1388"/>
                    </a:lnTo>
                    <a:lnTo>
                      <a:pt x="261" y="1434"/>
                    </a:lnTo>
                    <a:lnTo>
                      <a:pt x="307" y="1480"/>
                    </a:lnTo>
                    <a:lnTo>
                      <a:pt x="360" y="1518"/>
                    </a:lnTo>
                    <a:lnTo>
                      <a:pt x="414" y="1549"/>
                    </a:lnTo>
                    <a:lnTo>
                      <a:pt x="360" y="1434"/>
                    </a:lnTo>
                    <a:lnTo>
                      <a:pt x="322" y="1327"/>
                    </a:lnTo>
                    <a:lnTo>
                      <a:pt x="299" y="1212"/>
                    </a:lnTo>
                    <a:lnTo>
                      <a:pt x="276" y="1104"/>
                    </a:lnTo>
                    <a:lnTo>
                      <a:pt x="268" y="989"/>
                    </a:lnTo>
                    <a:lnTo>
                      <a:pt x="261" y="882"/>
                    </a:lnTo>
                    <a:lnTo>
                      <a:pt x="261" y="767"/>
                    </a:lnTo>
                    <a:lnTo>
                      <a:pt x="268" y="660"/>
                    </a:lnTo>
                    <a:lnTo>
                      <a:pt x="276" y="552"/>
                    </a:lnTo>
                    <a:lnTo>
                      <a:pt x="299" y="453"/>
                    </a:lnTo>
                    <a:lnTo>
                      <a:pt x="330" y="353"/>
                    </a:lnTo>
                    <a:lnTo>
                      <a:pt x="376" y="269"/>
                    </a:lnTo>
                    <a:lnTo>
                      <a:pt x="445" y="192"/>
                    </a:lnTo>
                    <a:lnTo>
                      <a:pt x="483" y="161"/>
                    </a:lnTo>
                    <a:lnTo>
                      <a:pt x="529" y="131"/>
                    </a:lnTo>
                    <a:lnTo>
                      <a:pt x="575" y="100"/>
                    </a:lnTo>
                    <a:lnTo>
                      <a:pt x="629" y="85"/>
                    </a:lnTo>
                    <a:lnTo>
                      <a:pt x="682" y="69"/>
                    </a:lnTo>
                    <a:lnTo>
                      <a:pt x="744" y="69"/>
                    </a:lnTo>
                    <a:lnTo>
                      <a:pt x="690" y="31"/>
                    </a:lnTo>
                    <a:lnTo>
                      <a:pt x="629" y="16"/>
                    </a:lnTo>
                    <a:lnTo>
                      <a:pt x="560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g204fb7e3b45_0_312"/>
              <p:cNvSpPr/>
              <p:nvPr/>
            </p:nvSpPr>
            <p:spPr>
              <a:xfrm>
                <a:off x="6891139" y="1302036"/>
                <a:ext cx="35255" cy="39720"/>
              </a:xfrm>
              <a:custGeom>
                <a:rect b="b" l="l" r="r" t="t"/>
                <a:pathLst>
                  <a:path extrusionOk="0" h="2117" w="1879">
                    <a:moveTo>
                      <a:pt x="1143" y="0"/>
                    </a:moveTo>
                    <a:lnTo>
                      <a:pt x="1066" y="16"/>
                    </a:lnTo>
                    <a:lnTo>
                      <a:pt x="989" y="39"/>
                    </a:lnTo>
                    <a:lnTo>
                      <a:pt x="920" y="62"/>
                    </a:lnTo>
                    <a:lnTo>
                      <a:pt x="851" y="100"/>
                    </a:lnTo>
                    <a:lnTo>
                      <a:pt x="782" y="131"/>
                    </a:lnTo>
                    <a:lnTo>
                      <a:pt x="660" y="215"/>
                    </a:lnTo>
                    <a:lnTo>
                      <a:pt x="552" y="315"/>
                    </a:lnTo>
                    <a:lnTo>
                      <a:pt x="445" y="414"/>
                    </a:lnTo>
                    <a:lnTo>
                      <a:pt x="353" y="522"/>
                    </a:lnTo>
                    <a:lnTo>
                      <a:pt x="269" y="629"/>
                    </a:lnTo>
                    <a:lnTo>
                      <a:pt x="192" y="752"/>
                    </a:lnTo>
                    <a:lnTo>
                      <a:pt x="131" y="882"/>
                    </a:lnTo>
                    <a:lnTo>
                      <a:pt x="77" y="1020"/>
                    </a:lnTo>
                    <a:lnTo>
                      <a:pt x="39" y="1158"/>
                    </a:lnTo>
                    <a:lnTo>
                      <a:pt x="8" y="1296"/>
                    </a:lnTo>
                    <a:lnTo>
                      <a:pt x="0" y="1434"/>
                    </a:lnTo>
                    <a:lnTo>
                      <a:pt x="0" y="1572"/>
                    </a:lnTo>
                    <a:lnTo>
                      <a:pt x="0" y="1710"/>
                    </a:lnTo>
                    <a:lnTo>
                      <a:pt x="16" y="1848"/>
                    </a:lnTo>
                    <a:lnTo>
                      <a:pt x="54" y="2116"/>
                    </a:lnTo>
                    <a:lnTo>
                      <a:pt x="85" y="1848"/>
                    </a:lnTo>
                    <a:lnTo>
                      <a:pt x="123" y="1580"/>
                    </a:lnTo>
                    <a:lnTo>
                      <a:pt x="146" y="1457"/>
                    </a:lnTo>
                    <a:lnTo>
                      <a:pt x="177" y="1327"/>
                    </a:lnTo>
                    <a:lnTo>
                      <a:pt x="215" y="1204"/>
                    </a:lnTo>
                    <a:lnTo>
                      <a:pt x="261" y="1089"/>
                    </a:lnTo>
                    <a:lnTo>
                      <a:pt x="322" y="982"/>
                    </a:lnTo>
                    <a:lnTo>
                      <a:pt x="384" y="874"/>
                    </a:lnTo>
                    <a:lnTo>
                      <a:pt x="460" y="775"/>
                    </a:lnTo>
                    <a:lnTo>
                      <a:pt x="545" y="675"/>
                    </a:lnTo>
                    <a:lnTo>
                      <a:pt x="629" y="591"/>
                    </a:lnTo>
                    <a:lnTo>
                      <a:pt x="721" y="506"/>
                    </a:lnTo>
                    <a:lnTo>
                      <a:pt x="821" y="430"/>
                    </a:lnTo>
                    <a:lnTo>
                      <a:pt x="920" y="361"/>
                    </a:lnTo>
                    <a:lnTo>
                      <a:pt x="966" y="330"/>
                    </a:lnTo>
                    <a:lnTo>
                      <a:pt x="1020" y="299"/>
                    </a:lnTo>
                    <a:lnTo>
                      <a:pt x="1074" y="284"/>
                    </a:lnTo>
                    <a:lnTo>
                      <a:pt x="1127" y="269"/>
                    </a:lnTo>
                    <a:lnTo>
                      <a:pt x="1181" y="253"/>
                    </a:lnTo>
                    <a:lnTo>
                      <a:pt x="1342" y="253"/>
                    </a:lnTo>
                    <a:lnTo>
                      <a:pt x="1388" y="269"/>
                    </a:lnTo>
                    <a:lnTo>
                      <a:pt x="1442" y="284"/>
                    </a:lnTo>
                    <a:lnTo>
                      <a:pt x="1488" y="307"/>
                    </a:lnTo>
                    <a:lnTo>
                      <a:pt x="1526" y="330"/>
                    </a:lnTo>
                    <a:lnTo>
                      <a:pt x="1564" y="368"/>
                    </a:lnTo>
                    <a:lnTo>
                      <a:pt x="1603" y="407"/>
                    </a:lnTo>
                    <a:lnTo>
                      <a:pt x="1626" y="453"/>
                    </a:lnTo>
                    <a:lnTo>
                      <a:pt x="1649" y="499"/>
                    </a:lnTo>
                    <a:lnTo>
                      <a:pt x="1672" y="552"/>
                    </a:lnTo>
                    <a:lnTo>
                      <a:pt x="1687" y="614"/>
                    </a:lnTo>
                    <a:lnTo>
                      <a:pt x="1702" y="736"/>
                    </a:lnTo>
                    <a:lnTo>
                      <a:pt x="1710" y="859"/>
                    </a:lnTo>
                    <a:lnTo>
                      <a:pt x="1710" y="989"/>
                    </a:lnTo>
                    <a:lnTo>
                      <a:pt x="1702" y="1120"/>
                    </a:lnTo>
                    <a:lnTo>
                      <a:pt x="1687" y="1250"/>
                    </a:lnTo>
                    <a:lnTo>
                      <a:pt x="1664" y="1380"/>
                    </a:lnTo>
                    <a:lnTo>
                      <a:pt x="1618" y="1511"/>
                    </a:lnTo>
                    <a:lnTo>
                      <a:pt x="1664" y="1457"/>
                    </a:lnTo>
                    <a:lnTo>
                      <a:pt x="1695" y="1396"/>
                    </a:lnTo>
                    <a:lnTo>
                      <a:pt x="1725" y="1334"/>
                    </a:lnTo>
                    <a:lnTo>
                      <a:pt x="1756" y="1273"/>
                    </a:lnTo>
                    <a:lnTo>
                      <a:pt x="1802" y="1143"/>
                    </a:lnTo>
                    <a:lnTo>
                      <a:pt x="1833" y="1005"/>
                    </a:lnTo>
                    <a:lnTo>
                      <a:pt x="1863" y="874"/>
                    </a:lnTo>
                    <a:lnTo>
                      <a:pt x="1879" y="729"/>
                    </a:lnTo>
                    <a:lnTo>
                      <a:pt x="1879" y="660"/>
                    </a:lnTo>
                    <a:lnTo>
                      <a:pt x="1871" y="583"/>
                    </a:lnTo>
                    <a:lnTo>
                      <a:pt x="1863" y="506"/>
                    </a:lnTo>
                    <a:lnTo>
                      <a:pt x="1848" y="437"/>
                    </a:lnTo>
                    <a:lnTo>
                      <a:pt x="1817" y="361"/>
                    </a:lnTo>
                    <a:lnTo>
                      <a:pt x="1787" y="284"/>
                    </a:lnTo>
                    <a:lnTo>
                      <a:pt x="1733" y="223"/>
                    </a:lnTo>
                    <a:lnTo>
                      <a:pt x="1679" y="161"/>
                    </a:lnTo>
                    <a:lnTo>
                      <a:pt x="1610" y="108"/>
                    </a:lnTo>
                    <a:lnTo>
                      <a:pt x="1541" y="62"/>
                    </a:lnTo>
                    <a:lnTo>
                      <a:pt x="1465" y="31"/>
                    </a:lnTo>
                    <a:lnTo>
                      <a:pt x="1388" y="16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g204fb7e3b45_0_312"/>
              <p:cNvSpPr/>
              <p:nvPr/>
            </p:nvSpPr>
            <p:spPr>
              <a:xfrm>
                <a:off x="6898475" y="1314551"/>
                <a:ext cx="13959" cy="29082"/>
              </a:xfrm>
              <a:custGeom>
                <a:rect b="b" l="l" r="r" t="t"/>
                <a:pathLst>
                  <a:path extrusionOk="0" h="1550" w="744">
                    <a:moveTo>
                      <a:pt x="192" y="0"/>
                    </a:moveTo>
                    <a:lnTo>
                      <a:pt x="123" y="16"/>
                    </a:lnTo>
                    <a:lnTo>
                      <a:pt x="62" y="31"/>
                    </a:lnTo>
                    <a:lnTo>
                      <a:pt x="0" y="69"/>
                    </a:lnTo>
                    <a:lnTo>
                      <a:pt x="62" y="69"/>
                    </a:lnTo>
                    <a:lnTo>
                      <a:pt x="123" y="85"/>
                    </a:lnTo>
                    <a:lnTo>
                      <a:pt x="177" y="100"/>
                    </a:lnTo>
                    <a:lnTo>
                      <a:pt x="223" y="131"/>
                    </a:lnTo>
                    <a:lnTo>
                      <a:pt x="269" y="161"/>
                    </a:lnTo>
                    <a:lnTo>
                      <a:pt x="307" y="192"/>
                    </a:lnTo>
                    <a:lnTo>
                      <a:pt x="368" y="269"/>
                    </a:lnTo>
                    <a:lnTo>
                      <a:pt x="414" y="353"/>
                    </a:lnTo>
                    <a:lnTo>
                      <a:pt x="453" y="453"/>
                    </a:lnTo>
                    <a:lnTo>
                      <a:pt x="476" y="552"/>
                    </a:lnTo>
                    <a:lnTo>
                      <a:pt x="483" y="660"/>
                    </a:lnTo>
                    <a:lnTo>
                      <a:pt x="491" y="767"/>
                    </a:lnTo>
                    <a:lnTo>
                      <a:pt x="491" y="882"/>
                    </a:lnTo>
                    <a:lnTo>
                      <a:pt x="483" y="989"/>
                    </a:lnTo>
                    <a:lnTo>
                      <a:pt x="468" y="1104"/>
                    </a:lnTo>
                    <a:lnTo>
                      <a:pt x="453" y="1212"/>
                    </a:lnTo>
                    <a:lnTo>
                      <a:pt x="422" y="1327"/>
                    </a:lnTo>
                    <a:lnTo>
                      <a:pt x="384" y="1434"/>
                    </a:lnTo>
                    <a:lnTo>
                      <a:pt x="330" y="1549"/>
                    </a:lnTo>
                    <a:lnTo>
                      <a:pt x="391" y="1518"/>
                    </a:lnTo>
                    <a:lnTo>
                      <a:pt x="445" y="1480"/>
                    </a:lnTo>
                    <a:lnTo>
                      <a:pt x="491" y="1434"/>
                    </a:lnTo>
                    <a:lnTo>
                      <a:pt x="537" y="1388"/>
                    </a:lnTo>
                    <a:lnTo>
                      <a:pt x="575" y="1334"/>
                    </a:lnTo>
                    <a:lnTo>
                      <a:pt x="614" y="1281"/>
                    </a:lnTo>
                    <a:lnTo>
                      <a:pt x="644" y="1219"/>
                    </a:lnTo>
                    <a:lnTo>
                      <a:pt x="667" y="1158"/>
                    </a:lnTo>
                    <a:lnTo>
                      <a:pt x="706" y="1028"/>
                    </a:lnTo>
                    <a:lnTo>
                      <a:pt x="736" y="905"/>
                    </a:lnTo>
                    <a:lnTo>
                      <a:pt x="744" y="767"/>
                    </a:lnTo>
                    <a:lnTo>
                      <a:pt x="744" y="637"/>
                    </a:lnTo>
                    <a:lnTo>
                      <a:pt x="736" y="568"/>
                    </a:lnTo>
                    <a:lnTo>
                      <a:pt x="721" y="499"/>
                    </a:lnTo>
                    <a:lnTo>
                      <a:pt x="706" y="437"/>
                    </a:lnTo>
                    <a:lnTo>
                      <a:pt x="683" y="368"/>
                    </a:lnTo>
                    <a:lnTo>
                      <a:pt x="652" y="299"/>
                    </a:lnTo>
                    <a:lnTo>
                      <a:pt x="614" y="238"/>
                    </a:lnTo>
                    <a:lnTo>
                      <a:pt x="575" y="184"/>
                    </a:lnTo>
                    <a:lnTo>
                      <a:pt x="522" y="131"/>
                    </a:lnTo>
                    <a:lnTo>
                      <a:pt x="460" y="85"/>
                    </a:lnTo>
                    <a:lnTo>
                      <a:pt x="399" y="46"/>
                    </a:lnTo>
                    <a:lnTo>
                      <a:pt x="330" y="23"/>
                    </a:lnTo>
                    <a:lnTo>
                      <a:pt x="261" y="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g204fb7e3b45_0_312"/>
              <p:cNvSpPr/>
              <p:nvPr/>
            </p:nvSpPr>
            <p:spPr>
              <a:xfrm>
                <a:off x="6654919" y="1359150"/>
                <a:ext cx="70228" cy="91655"/>
              </a:xfrm>
              <a:custGeom>
                <a:rect b="b" l="l" r="r" t="t"/>
                <a:pathLst>
                  <a:path extrusionOk="0" h="4885" w="3743">
                    <a:moveTo>
                      <a:pt x="476" y="0"/>
                    </a:moveTo>
                    <a:lnTo>
                      <a:pt x="239" y="15"/>
                    </a:lnTo>
                    <a:lnTo>
                      <a:pt x="1" y="38"/>
                    </a:lnTo>
                    <a:lnTo>
                      <a:pt x="108" y="437"/>
                    </a:lnTo>
                    <a:lnTo>
                      <a:pt x="223" y="828"/>
                    </a:lnTo>
                    <a:lnTo>
                      <a:pt x="346" y="1196"/>
                    </a:lnTo>
                    <a:lnTo>
                      <a:pt x="484" y="1557"/>
                    </a:lnTo>
                    <a:lnTo>
                      <a:pt x="630" y="1902"/>
                    </a:lnTo>
                    <a:lnTo>
                      <a:pt x="706" y="2063"/>
                    </a:lnTo>
                    <a:lnTo>
                      <a:pt x="791" y="2224"/>
                    </a:lnTo>
                    <a:lnTo>
                      <a:pt x="875" y="2377"/>
                    </a:lnTo>
                    <a:lnTo>
                      <a:pt x="959" y="2530"/>
                    </a:lnTo>
                    <a:lnTo>
                      <a:pt x="1051" y="2676"/>
                    </a:lnTo>
                    <a:lnTo>
                      <a:pt x="1143" y="2814"/>
                    </a:lnTo>
                    <a:lnTo>
                      <a:pt x="1274" y="2998"/>
                    </a:lnTo>
                    <a:lnTo>
                      <a:pt x="1412" y="3182"/>
                    </a:lnTo>
                    <a:lnTo>
                      <a:pt x="1542" y="3351"/>
                    </a:lnTo>
                    <a:lnTo>
                      <a:pt x="1680" y="3512"/>
                    </a:lnTo>
                    <a:lnTo>
                      <a:pt x="1818" y="3665"/>
                    </a:lnTo>
                    <a:lnTo>
                      <a:pt x="1956" y="3811"/>
                    </a:lnTo>
                    <a:lnTo>
                      <a:pt x="2094" y="3949"/>
                    </a:lnTo>
                    <a:lnTo>
                      <a:pt x="2232" y="4079"/>
                    </a:lnTo>
                    <a:lnTo>
                      <a:pt x="2370" y="4202"/>
                    </a:lnTo>
                    <a:lnTo>
                      <a:pt x="2508" y="4317"/>
                    </a:lnTo>
                    <a:lnTo>
                      <a:pt x="2646" y="4432"/>
                    </a:lnTo>
                    <a:lnTo>
                      <a:pt x="2784" y="4531"/>
                    </a:lnTo>
                    <a:lnTo>
                      <a:pt x="2922" y="4631"/>
                    </a:lnTo>
                    <a:lnTo>
                      <a:pt x="3060" y="4715"/>
                    </a:lnTo>
                    <a:lnTo>
                      <a:pt x="3328" y="4884"/>
                    </a:lnTo>
                    <a:lnTo>
                      <a:pt x="3420" y="4685"/>
                    </a:lnTo>
                    <a:lnTo>
                      <a:pt x="3497" y="4485"/>
                    </a:lnTo>
                    <a:lnTo>
                      <a:pt x="3574" y="4286"/>
                    </a:lnTo>
                    <a:lnTo>
                      <a:pt x="3627" y="4079"/>
                    </a:lnTo>
                    <a:lnTo>
                      <a:pt x="3681" y="3872"/>
                    </a:lnTo>
                    <a:lnTo>
                      <a:pt x="3712" y="3673"/>
                    </a:lnTo>
                    <a:lnTo>
                      <a:pt x="3735" y="3466"/>
                    </a:lnTo>
                    <a:lnTo>
                      <a:pt x="3742" y="3274"/>
                    </a:lnTo>
                    <a:lnTo>
                      <a:pt x="3735" y="3105"/>
                    </a:lnTo>
                    <a:lnTo>
                      <a:pt x="3727" y="2937"/>
                    </a:lnTo>
                    <a:lnTo>
                      <a:pt x="3704" y="2776"/>
                    </a:lnTo>
                    <a:lnTo>
                      <a:pt x="3673" y="2615"/>
                    </a:lnTo>
                    <a:lnTo>
                      <a:pt x="3643" y="2454"/>
                    </a:lnTo>
                    <a:lnTo>
                      <a:pt x="3597" y="2300"/>
                    </a:lnTo>
                    <a:lnTo>
                      <a:pt x="3543" y="2147"/>
                    </a:lnTo>
                    <a:lnTo>
                      <a:pt x="3489" y="2001"/>
                    </a:lnTo>
                    <a:lnTo>
                      <a:pt x="3420" y="1856"/>
                    </a:lnTo>
                    <a:lnTo>
                      <a:pt x="3351" y="1710"/>
                    </a:lnTo>
                    <a:lnTo>
                      <a:pt x="3267" y="1580"/>
                    </a:lnTo>
                    <a:lnTo>
                      <a:pt x="3183" y="1442"/>
                    </a:lnTo>
                    <a:lnTo>
                      <a:pt x="3091" y="1319"/>
                    </a:lnTo>
                    <a:lnTo>
                      <a:pt x="2999" y="1189"/>
                    </a:lnTo>
                    <a:lnTo>
                      <a:pt x="2891" y="1074"/>
                    </a:lnTo>
                    <a:lnTo>
                      <a:pt x="2784" y="959"/>
                    </a:lnTo>
                    <a:lnTo>
                      <a:pt x="2677" y="851"/>
                    </a:lnTo>
                    <a:lnTo>
                      <a:pt x="2554" y="752"/>
                    </a:lnTo>
                    <a:lnTo>
                      <a:pt x="2431" y="652"/>
                    </a:lnTo>
                    <a:lnTo>
                      <a:pt x="2301" y="560"/>
                    </a:lnTo>
                    <a:lnTo>
                      <a:pt x="2171" y="476"/>
                    </a:lnTo>
                    <a:lnTo>
                      <a:pt x="2033" y="399"/>
                    </a:lnTo>
                    <a:lnTo>
                      <a:pt x="1895" y="322"/>
                    </a:lnTo>
                    <a:lnTo>
                      <a:pt x="1749" y="261"/>
                    </a:lnTo>
                    <a:lnTo>
                      <a:pt x="1603" y="199"/>
                    </a:lnTo>
                    <a:lnTo>
                      <a:pt x="1450" y="153"/>
                    </a:lnTo>
                    <a:lnTo>
                      <a:pt x="1297" y="107"/>
                    </a:lnTo>
                    <a:lnTo>
                      <a:pt x="1136" y="69"/>
                    </a:lnTo>
                    <a:lnTo>
                      <a:pt x="975" y="38"/>
                    </a:lnTo>
                    <a:lnTo>
                      <a:pt x="814" y="23"/>
                    </a:lnTo>
                    <a:lnTo>
                      <a:pt x="645" y="8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E9A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g204fb7e3b45_0_312"/>
              <p:cNvSpPr/>
              <p:nvPr/>
            </p:nvSpPr>
            <p:spPr>
              <a:xfrm>
                <a:off x="6822656" y="1359150"/>
                <a:ext cx="62592" cy="87902"/>
              </a:xfrm>
              <a:custGeom>
                <a:rect b="b" l="l" r="r" t="t"/>
                <a:pathLst>
                  <a:path extrusionOk="0" h="4685" w="3336">
                    <a:moveTo>
                      <a:pt x="3267" y="0"/>
                    </a:moveTo>
                    <a:lnTo>
                      <a:pt x="3098" y="8"/>
                    </a:lnTo>
                    <a:lnTo>
                      <a:pt x="2937" y="23"/>
                    </a:lnTo>
                    <a:lnTo>
                      <a:pt x="2768" y="38"/>
                    </a:lnTo>
                    <a:lnTo>
                      <a:pt x="2607" y="69"/>
                    </a:lnTo>
                    <a:lnTo>
                      <a:pt x="2454" y="107"/>
                    </a:lnTo>
                    <a:lnTo>
                      <a:pt x="2293" y="153"/>
                    </a:lnTo>
                    <a:lnTo>
                      <a:pt x="2147" y="199"/>
                    </a:lnTo>
                    <a:lnTo>
                      <a:pt x="1994" y="261"/>
                    </a:lnTo>
                    <a:lnTo>
                      <a:pt x="1848" y="322"/>
                    </a:lnTo>
                    <a:lnTo>
                      <a:pt x="1710" y="399"/>
                    </a:lnTo>
                    <a:lnTo>
                      <a:pt x="1572" y="476"/>
                    </a:lnTo>
                    <a:lnTo>
                      <a:pt x="1442" y="560"/>
                    </a:lnTo>
                    <a:lnTo>
                      <a:pt x="1312" y="652"/>
                    </a:lnTo>
                    <a:lnTo>
                      <a:pt x="1189" y="752"/>
                    </a:lnTo>
                    <a:lnTo>
                      <a:pt x="1074" y="851"/>
                    </a:lnTo>
                    <a:lnTo>
                      <a:pt x="959" y="959"/>
                    </a:lnTo>
                    <a:lnTo>
                      <a:pt x="852" y="1074"/>
                    </a:lnTo>
                    <a:lnTo>
                      <a:pt x="752" y="1189"/>
                    </a:lnTo>
                    <a:lnTo>
                      <a:pt x="652" y="1319"/>
                    </a:lnTo>
                    <a:lnTo>
                      <a:pt x="560" y="1442"/>
                    </a:lnTo>
                    <a:lnTo>
                      <a:pt x="476" y="1580"/>
                    </a:lnTo>
                    <a:lnTo>
                      <a:pt x="399" y="1710"/>
                    </a:lnTo>
                    <a:lnTo>
                      <a:pt x="323" y="1856"/>
                    </a:lnTo>
                    <a:lnTo>
                      <a:pt x="261" y="2001"/>
                    </a:lnTo>
                    <a:lnTo>
                      <a:pt x="200" y="2147"/>
                    </a:lnTo>
                    <a:lnTo>
                      <a:pt x="154" y="2300"/>
                    </a:lnTo>
                    <a:lnTo>
                      <a:pt x="108" y="2454"/>
                    </a:lnTo>
                    <a:lnTo>
                      <a:pt x="70" y="2615"/>
                    </a:lnTo>
                    <a:lnTo>
                      <a:pt x="39" y="2776"/>
                    </a:lnTo>
                    <a:lnTo>
                      <a:pt x="24" y="2937"/>
                    </a:lnTo>
                    <a:lnTo>
                      <a:pt x="8" y="3105"/>
                    </a:lnTo>
                    <a:lnTo>
                      <a:pt x="1" y="3274"/>
                    </a:lnTo>
                    <a:lnTo>
                      <a:pt x="8" y="3443"/>
                    </a:lnTo>
                    <a:lnTo>
                      <a:pt x="24" y="3619"/>
                    </a:lnTo>
                    <a:lnTo>
                      <a:pt x="54" y="3795"/>
                    </a:lnTo>
                    <a:lnTo>
                      <a:pt x="93" y="3972"/>
                    </a:lnTo>
                    <a:lnTo>
                      <a:pt x="139" y="4156"/>
                    </a:lnTo>
                    <a:lnTo>
                      <a:pt x="192" y="4332"/>
                    </a:lnTo>
                    <a:lnTo>
                      <a:pt x="254" y="4508"/>
                    </a:lnTo>
                    <a:lnTo>
                      <a:pt x="323" y="4685"/>
                    </a:lnTo>
                    <a:lnTo>
                      <a:pt x="553" y="4516"/>
                    </a:lnTo>
                    <a:lnTo>
                      <a:pt x="790" y="4340"/>
                    </a:lnTo>
                    <a:lnTo>
                      <a:pt x="1028" y="4140"/>
                    </a:lnTo>
                    <a:lnTo>
                      <a:pt x="1258" y="3918"/>
                    </a:lnTo>
                    <a:lnTo>
                      <a:pt x="1496" y="3680"/>
                    </a:lnTo>
                    <a:lnTo>
                      <a:pt x="1733" y="3412"/>
                    </a:lnTo>
                    <a:lnTo>
                      <a:pt x="1963" y="3128"/>
                    </a:lnTo>
                    <a:lnTo>
                      <a:pt x="2186" y="2814"/>
                    </a:lnTo>
                    <a:lnTo>
                      <a:pt x="2285" y="2676"/>
                    </a:lnTo>
                    <a:lnTo>
                      <a:pt x="2370" y="2523"/>
                    </a:lnTo>
                    <a:lnTo>
                      <a:pt x="2462" y="2377"/>
                    </a:lnTo>
                    <a:lnTo>
                      <a:pt x="2546" y="2216"/>
                    </a:lnTo>
                    <a:lnTo>
                      <a:pt x="2623" y="2055"/>
                    </a:lnTo>
                    <a:lnTo>
                      <a:pt x="2707" y="1886"/>
                    </a:lnTo>
                    <a:lnTo>
                      <a:pt x="2853" y="1541"/>
                    </a:lnTo>
                    <a:lnTo>
                      <a:pt x="2991" y="1181"/>
                    </a:lnTo>
                    <a:lnTo>
                      <a:pt x="3113" y="798"/>
                    </a:lnTo>
                    <a:lnTo>
                      <a:pt x="3228" y="407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E9A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g204fb7e3b45_0_312"/>
              <p:cNvSpPr/>
              <p:nvPr/>
            </p:nvSpPr>
            <p:spPr>
              <a:xfrm>
                <a:off x="6756781" y="1342883"/>
                <a:ext cx="8931" cy="5497"/>
              </a:xfrm>
              <a:custGeom>
                <a:rect b="b" l="l" r="r" t="t"/>
                <a:pathLst>
                  <a:path extrusionOk="0" h="293" w="476">
                    <a:moveTo>
                      <a:pt x="0" y="1"/>
                    </a:moveTo>
                    <a:lnTo>
                      <a:pt x="38" y="70"/>
                    </a:lnTo>
                    <a:lnTo>
                      <a:pt x="84" y="123"/>
                    </a:lnTo>
                    <a:lnTo>
                      <a:pt x="138" y="169"/>
                    </a:lnTo>
                    <a:lnTo>
                      <a:pt x="192" y="215"/>
                    </a:lnTo>
                    <a:lnTo>
                      <a:pt x="261" y="246"/>
                    </a:lnTo>
                    <a:lnTo>
                      <a:pt x="322" y="269"/>
                    </a:lnTo>
                    <a:lnTo>
                      <a:pt x="391" y="284"/>
                    </a:lnTo>
                    <a:lnTo>
                      <a:pt x="475" y="292"/>
                    </a:lnTo>
                    <a:lnTo>
                      <a:pt x="475" y="292"/>
                    </a:lnTo>
                    <a:lnTo>
                      <a:pt x="437" y="223"/>
                    </a:lnTo>
                    <a:lnTo>
                      <a:pt x="383" y="169"/>
                    </a:lnTo>
                    <a:lnTo>
                      <a:pt x="330" y="123"/>
                    </a:lnTo>
                    <a:lnTo>
                      <a:pt x="276" y="77"/>
                    </a:lnTo>
                    <a:lnTo>
                      <a:pt x="215" y="47"/>
                    </a:lnTo>
                    <a:lnTo>
                      <a:pt x="153" y="24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g204fb7e3b45_0_312"/>
              <p:cNvSpPr/>
              <p:nvPr/>
            </p:nvSpPr>
            <p:spPr>
              <a:xfrm>
                <a:off x="6779652" y="1342883"/>
                <a:ext cx="8781" cy="5497"/>
              </a:xfrm>
              <a:custGeom>
                <a:rect b="b" l="l" r="r" t="t"/>
                <a:pathLst>
                  <a:path extrusionOk="0" h="293" w="468">
                    <a:moveTo>
                      <a:pt x="391" y="1"/>
                    </a:moveTo>
                    <a:lnTo>
                      <a:pt x="315" y="24"/>
                    </a:lnTo>
                    <a:lnTo>
                      <a:pt x="253" y="47"/>
                    </a:lnTo>
                    <a:lnTo>
                      <a:pt x="192" y="77"/>
                    </a:lnTo>
                    <a:lnTo>
                      <a:pt x="138" y="123"/>
                    </a:lnTo>
                    <a:lnTo>
                      <a:pt x="85" y="169"/>
                    </a:lnTo>
                    <a:lnTo>
                      <a:pt x="39" y="223"/>
                    </a:lnTo>
                    <a:lnTo>
                      <a:pt x="0" y="292"/>
                    </a:lnTo>
                    <a:lnTo>
                      <a:pt x="77" y="284"/>
                    </a:lnTo>
                    <a:lnTo>
                      <a:pt x="146" y="269"/>
                    </a:lnTo>
                    <a:lnTo>
                      <a:pt x="215" y="246"/>
                    </a:lnTo>
                    <a:lnTo>
                      <a:pt x="276" y="215"/>
                    </a:lnTo>
                    <a:lnTo>
                      <a:pt x="330" y="169"/>
                    </a:lnTo>
                    <a:lnTo>
                      <a:pt x="384" y="123"/>
                    </a:lnTo>
                    <a:lnTo>
                      <a:pt x="430" y="70"/>
                    </a:lnTo>
                    <a:lnTo>
                      <a:pt x="468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g204fb7e3b45_0_312"/>
              <p:cNvSpPr/>
              <p:nvPr/>
            </p:nvSpPr>
            <p:spPr>
              <a:xfrm>
                <a:off x="6715203" y="1291961"/>
                <a:ext cx="22890" cy="30527"/>
              </a:xfrm>
              <a:custGeom>
                <a:rect b="b" l="l" r="r" t="t"/>
                <a:pathLst>
                  <a:path extrusionOk="0" h="1627" w="1220">
                    <a:moveTo>
                      <a:pt x="552" y="1"/>
                    </a:moveTo>
                    <a:lnTo>
                      <a:pt x="491" y="16"/>
                    </a:lnTo>
                    <a:lnTo>
                      <a:pt x="430" y="39"/>
                    </a:lnTo>
                    <a:lnTo>
                      <a:pt x="376" y="62"/>
                    </a:lnTo>
                    <a:lnTo>
                      <a:pt x="322" y="100"/>
                    </a:lnTo>
                    <a:lnTo>
                      <a:pt x="269" y="139"/>
                    </a:lnTo>
                    <a:lnTo>
                      <a:pt x="223" y="185"/>
                    </a:lnTo>
                    <a:lnTo>
                      <a:pt x="184" y="238"/>
                    </a:lnTo>
                    <a:lnTo>
                      <a:pt x="138" y="292"/>
                    </a:lnTo>
                    <a:lnTo>
                      <a:pt x="108" y="361"/>
                    </a:lnTo>
                    <a:lnTo>
                      <a:pt x="77" y="422"/>
                    </a:lnTo>
                    <a:lnTo>
                      <a:pt x="54" y="499"/>
                    </a:lnTo>
                    <a:lnTo>
                      <a:pt x="31" y="568"/>
                    </a:lnTo>
                    <a:lnTo>
                      <a:pt x="16" y="652"/>
                    </a:lnTo>
                    <a:lnTo>
                      <a:pt x="8" y="729"/>
                    </a:lnTo>
                    <a:lnTo>
                      <a:pt x="0" y="813"/>
                    </a:lnTo>
                    <a:lnTo>
                      <a:pt x="8" y="898"/>
                    </a:lnTo>
                    <a:lnTo>
                      <a:pt x="16" y="974"/>
                    </a:lnTo>
                    <a:lnTo>
                      <a:pt x="31" y="1051"/>
                    </a:lnTo>
                    <a:lnTo>
                      <a:pt x="54" y="1128"/>
                    </a:lnTo>
                    <a:lnTo>
                      <a:pt x="77" y="1197"/>
                    </a:lnTo>
                    <a:lnTo>
                      <a:pt x="108" y="1266"/>
                    </a:lnTo>
                    <a:lnTo>
                      <a:pt x="138" y="1327"/>
                    </a:lnTo>
                    <a:lnTo>
                      <a:pt x="184" y="1388"/>
                    </a:lnTo>
                    <a:lnTo>
                      <a:pt x="223" y="1442"/>
                    </a:lnTo>
                    <a:lnTo>
                      <a:pt x="269" y="1488"/>
                    </a:lnTo>
                    <a:lnTo>
                      <a:pt x="322" y="1526"/>
                    </a:lnTo>
                    <a:lnTo>
                      <a:pt x="376" y="1565"/>
                    </a:lnTo>
                    <a:lnTo>
                      <a:pt x="430" y="1588"/>
                    </a:lnTo>
                    <a:lnTo>
                      <a:pt x="491" y="1611"/>
                    </a:lnTo>
                    <a:lnTo>
                      <a:pt x="552" y="1618"/>
                    </a:lnTo>
                    <a:lnTo>
                      <a:pt x="614" y="1626"/>
                    </a:lnTo>
                    <a:lnTo>
                      <a:pt x="675" y="1618"/>
                    </a:lnTo>
                    <a:lnTo>
                      <a:pt x="736" y="1611"/>
                    </a:lnTo>
                    <a:lnTo>
                      <a:pt x="790" y="1588"/>
                    </a:lnTo>
                    <a:lnTo>
                      <a:pt x="844" y="1565"/>
                    </a:lnTo>
                    <a:lnTo>
                      <a:pt x="897" y="1526"/>
                    </a:lnTo>
                    <a:lnTo>
                      <a:pt x="951" y="1488"/>
                    </a:lnTo>
                    <a:lnTo>
                      <a:pt x="997" y="1442"/>
                    </a:lnTo>
                    <a:lnTo>
                      <a:pt x="1043" y="1388"/>
                    </a:lnTo>
                    <a:lnTo>
                      <a:pt x="1081" y="1327"/>
                    </a:lnTo>
                    <a:lnTo>
                      <a:pt x="1112" y="1266"/>
                    </a:lnTo>
                    <a:lnTo>
                      <a:pt x="1143" y="1197"/>
                    </a:lnTo>
                    <a:lnTo>
                      <a:pt x="1173" y="1128"/>
                    </a:lnTo>
                    <a:lnTo>
                      <a:pt x="1189" y="1051"/>
                    </a:lnTo>
                    <a:lnTo>
                      <a:pt x="1204" y="974"/>
                    </a:lnTo>
                    <a:lnTo>
                      <a:pt x="1212" y="898"/>
                    </a:lnTo>
                    <a:lnTo>
                      <a:pt x="1219" y="813"/>
                    </a:lnTo>
                    <a:lnTo>
                      <a:pt x="1212" y="729"/>
                    </a:lnTo>
                    <a:lnTo>
                      <a:pt x="1204" y="652"/>
                    </a:lnTo>
                    <a:lnTo>
                      <a:pt x="1189" y="568"/>
                    </a:lnTo>
                    <a:lnTo>
                      <a:pt x="1173" y="499"/>
                    </a:lnTo>
                    <a:lnTo>
                      <a:pt x="1143" y="422"/>
                    </a:lnTo>
                    <a:lnTo>
                      <a:pt x="1112" y="361"/>
                    </a:lnTo>
                    <a:lnTo>
                      <a:pt x="1081" y="292"/>
                    </a:lnTo>
                    <a:lnTo>
                      <a:pt x="1043" y="238"/>
                    </a:lnTo>
                    <a:lnTo>
                      <a:pt x="997" y="185"/>
                    </a:lnTo>
                    <a:lnTo>
                      <a:pt x="951" y="139"/>
                    </a:lnTo>
                    <a:lnTo>
                      <a:pt x="897" y="100"/>
                    </a:lnTo>
                    <a:lnTo>
                      <a:pt x="844" y="62"/>
                    </a:lnTo>
                    <a:lnTo>
                      <a:pt x="790" y="39"/>
                    </a:lnTo>
                    <a:lnTo>
                      <a:pt x="736" y="16"/>
                    </a:lnTo>
                    <a:lnTo>
                      <a:pt x="6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g204fb7e3b45_0_312"/>
              <p:cNvSpPr/>
              <p:nvPr/>
            </p:nvSpPr>
            <p:spPr>
              <a:xfrm>
                <a:off x="6721676" y="1288940"/>
                <a:ext cx="24185" cy="12252"/>
              </a:xfrm>
              <a:custGeom>
                <a:rect b="b" l="l" r="r" t="t"/>
                <a:pathLst>
                  <a:path extrusionOk="0" h="653" w="1289">
                    <a:moveTo>
                      <a:pt x="1189" y="1"/>
                    </a:moveTo>
                    <a:lnTo>
                      <a:pt x="1158" y="16"/>
                    </a:lnTo>
                    <a:lnTo>
                      <a:pt x="1112" y="62"/>
                    </a:lnTo>
                    <a:lnTo>
                      <a:pt x="1058" y="100"/>
                    </a:lnTo>
                    <a:lnTo>
                      <a:pt x="1012" y="123"/>
                    </a:lnTo>
                    <a:lnTo>
                      <a:pt x="966" y="146"/>
                    </a:lnTo>
                    <a:lnTo>
                      <a:pt x="859" y="169"/>
                    </a:lnTo>
                    <a:lnTo>
                      <a:pt x="752" y="185"/>
                    </a:lnTo>
                    <a:lnTo>
                      <a:pt x="522" y="185"/>
                    </a:lnTo>
                    <a:lnTo>
                      <a:pt x="399" y="177"/>
                    </a:lnTo>
                    <a:lnTo>
                      <a:pt x="284" y="162"/>
                    </a:lnTo>
                    <a:lnTo>
                      <a:pt x="207" y="162"/>
                    </a:lnTo>
                    <a:lnTo>
                      <a:pt x="154" y="177"/>
                    </a:lnTo>
                    <a:lnTo>
                      <a:pt x="115" y="200"/>
                    </a:lnTo>
                    <a:lnTo>
                      <a:pt x="77" y="231"/>
                    </a:lnTo>
                    <a:lnTo>
                      <a:pt x="46" y="261"/>
                    </a:lnTo>
                    <a:lnTo>
                      <a:pt x="23" y="307"/>
                    </a:lnTo>
                    <a:lnTo>
                      <a:pt x="8" y="353"/>
                    </a:lnTo>
                    <a:lnTo>
                      <a:pt x="0" y="399"/>
                    </a:lnTo>
                    <a:lnTo>
                      <a:pt x="8" y="453"/>
                    </a:lnTo>
                    <a:lnTo>
                      <a:pt x="16" y="499"/>
                    </a:lnTo>
                    <a:lnTo>
                      <a:pt x="39" y="545"/>
                    </a:lnTo>
                    <a:lnTo>
                      <a:pt x="69" y="576"/>
                    </a:lnTo>
                    <a:lnTo>
                      <a:pt x="108" y="606"/>
                    </a:lnTo>
                    <a:lnTo>
                      <a:pt x="146" y="629"/>
                    </a:lnTo>
                    <a:lnTo>
                      <a:pt x="192" y="645"/>
                    </a:lnTo>
                    <a:lnTo>
                      <a:pt x="246" y="652"/>
                    </a:lnTo>
                    <a:lnTo>
                      <a:pt x="292" y="652"/>
                    </a:lnTo>
                    <a:lnTo>
                      <a:pt x="430" y="622"/>
                    </a:lnTo>
                    <a:lnTo>
                      <a:pt x="560" y="591"/>
                    </a:lnTo>
                    <a:lnTo>
                      <a:pt x="698" y="553"/>
                    </a:lnTo>
                    <a:lnTo>
                      <a:pt x="828" y="507"/>
                    </a:lnTo>
                    <a:lnTo>
                      <a:pt x="966" y="445"/>
                    </a:lnTo>
                    <a:lnTo>
                      <a:pt x="1028" y="407"/>
                    </a:lnTo>
                    <a:lnTo>
                      <a:pt x="1089" y="369"/>
                    </a:lnTo>
                    <a:lnTo>
                      <a:pt x="1150" y="315"/>
                    </a:lnTo>
                    <a:lnTo>
                      <a:pt x="1204" y="261"/>
                    </a:lnTo>
                    <a:lnTo>
                      <a:pt x="1227" y="231"/>
                    </a:lnTo>
                    <a:lnTo>
                      <a:pt x="1250" y="192"/>
                    </a:lnTo>
                    <a:lnTo>
                      <a:pt x="1273" y="146"/>
                    </a:lnTo>
                    <a:lnTo>
                      <a:pt x="1288" y="100"/>
                    </a:lnTo>
                    <a:lnTo>
                      <a:pt x="1288" y="62"/>
                    </a:lnTo>
                    <a:lnTo>
                      <a:pt x="1281" y="39"/>
                    </a:lnTo>
                    <a:lnTo>
                      <a:pt x="1265" y="24"/>
                    </a:lnTo>
                    <a:lnTo>
                      <a:pt x="1242" y="8"/>
                    </a:lnTo>
                    <a:lnTo>
                      <a:pt x="1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g204fb7e3b45_0_312"/>
              <p:cNvSpPr/>
              <p:nvPr/>
            </p:nvSpPr>
            <p:spPr>
              <a:xfrm>
                <a:off x="6801079" y="1291961"/>
                <a:ext cx="22740" cy="30527"/>
              </a:xfrm>
              <a:custGeom>
                <a:rect b="b" l="l" r="r" t="t"/>
                <a:pathLst>
                  <a:path extrusionOk="0" h="1627" w="1212">
                    <a:moveTo>
                      <a:pt x="545" y="1"/>
                    </a:moveTo>
                    <a:lnTo>
                      <a:pt x="484" y="16"/>
                    </a:lnTo>
                    <a:lnTo>
                      <a:pt x="422" y="39"/>
                    </a:lnTo>
                    <a:lnTo>
                      <a:pt x="369" y="62"/>
                    </a:lnTo>
                    <a:lnTo>
                      <a:pt x="315" y="100"/>
                    </a:lnTo>
                    <a:lnTo>
                      <a:pt x="269" y="139"/>
                    </a:lnTo>
                    <a:lnTo>
                      <a:pt x="223" y="185"/>
                    </a:lnTo>
                    <a:lnTo>
                      <a:pt x="177" y="238"/>
                    </a:lnTo>
                    <a:lnTo>
                      <a:pt x="139" y="292"/>
                    </a:lnTo>
                    <a:lnTo>
                      <a:pt x="100" y="361"/>
                    </a:lnTo>
                    <a:lnTo>
                      <a:pt x="70" y="422"/>
                    </a:lnTo>
                    <a:lnTo>
                      <a:pt x="47" y="499"/>
                    </a:lnTo>
                    <a:lnTo>
                      <a:pt x="24" y="568"/>
                    </a:lnTo>
                    <a:lnTo>
                      <a:pt x="8" y="652"/>
                    </a:lnTo>
                    <a:lnTo>
                      <a:pt x="1" y="729"/>
                    </a:lnTo>
                    <a:lnTo>
                      <a:pt x="1" y="813"/>
                    </a:lnTo>
                    <a:lnTo>
                      <a:pt x="1" y="898"/>
                    </a:lnTo>
                    <a:lnTo>
                      <a:pt x="8" y="974"/>
                    </a:lnTo>
                    <a:lnTo>
                      <a:pt x="24" y="1051"/>
                    </a:lnTo>
                    <a:lnTo>
                      <a:pt x="47" y="1128"/>
                    </a:lnTo>
                    <a:lnTo>
                      <a:pt x="70" y="1197"/>
                    </a:lnTo>
                    <a:lnTo>
                      <a:pt x="100" y="1266"/>
                    </a:lnTo>
                    <a:lnTo>
                      <a:pt x="139" y="1327"/>
                    </a:lnTo>
                    <a:lnTo>
                      <a:pt x="177" y="1388"/>
                    </a:lnTo>
                    <a:lnTo>
                      <a:pt x="223" y="1442"/>
                    </a:lnTo>
                    <a:lnTo>
                      <a:pt x="269" y="1488"/>
                    </a:lnTo>
                    <a:lnTo>
                      <a:pt x="315" y="1526"/>
                    </a:lnTo>
                    <a:lnTo>
                      <a:pt x="369" y="1565"/>
                    </a:lnTo>
                    <a:lnTo>
                      <a:pt x="422" y="1588"/>
                    </a:lnTo>
                    <a:lnTo>
                      <a:pt x="484" y="1611"/>
                    </a:lnTo>
                    <a:lnTo>
                      <a:pt x="545" y="1618"/>
                    </a:lnTo>
                    <a:lnTo>
                      <a:pt x="606" y="1626"/>
                    </a:lnTo>
                    <a:lnTo>
                      <a:pt x="668" y="1618"/>
                    </a:lnTo>
                    <a:lnTo>
                      <a:pt x="729" y="1611"/>
                    </a:lnTo>
                    <a:lnTo>
                      <a:pt x="790" y="1588"/>
                    </a:lnTo>
                    <a:lnTo>
                      <a:pt x="844" y="1565"/>
                    </a:lnTo>
                    <a:lnTo>
                      <a:pt x="898" y="1526"/>
                    </a:lnTo>
                    <a:lnTo>
                      <a:pt x="944" y="1488"/>
                    </a:lnTo>
                    <a:lnTo>
                      <a:pt x="990" y="1442"/>
                    </a:lnTo>
                    <a:lnTo>
                      <a:pt x="1036" y="1388"/>
                    </a:lnTo>
                    <a:lnTo>
                      <a:pt x="1074" y="1327"/>
                    </a:lnTo>
                    <a:lnTo>
                      <a:pt x="1112" y="1266"/>
                    </a:lnTo>
                    <a:lnTo>
                      <a:pt x="1143" y="1197"/>
                    </a:lnTo>
                    <a:lnTo>
                      <a:pt x="1166" y="1128"/>
                    </a:lnTo>
                    <a:lnTo>
                      <a:pt x="1189" y="1051"/>
                    </a:lnTo>
                    <a:lnTo>
                      <a:pt x="1204" y="974"/>
                    </a:lnTo>
                    <a:lnTo>
                      <a:pt x="1212" y="898"/>
                    </a:lnTo>
                    <a:lnTo>
                      <a:pt x="1212" y="813"/>
                    </a:lnTo>
                    <a:lnTo>
                      <a:pt x="1212" y="729"/>
                    </a:lnTo>
                    <a:lnTo>
                      <a:pt x="1204" y="652"/>
                    </a:lnTo>
                    <a:lnTo>
                      <a:pt x="1189" y="568"/>
                    </a:lnTo>
                    <a:lnTo>
                      <a:pt x="1166" y="499"/>
                    </a:lnTo>
                    <a:lnTo>
                      <a:pt x="1143" y="422"/>
                    </a:lnTo>
                    <a:lnTo>
                      <a:pt x="1112" y="361"/>
                    </a:lnTo>
                    <a:lnTo>
                      <a:pt x="1074" y="292"/>
                    </a:lnTo>
                    <a:lnTo>
                      <a:pt x="1036" y="238"/>
                    </a:lnTo>
                    <a:lnTo>
                      <a:pt x="990" y="185"/>
                    </a:lnTo>
                    <a:lnTo>
                      <a:pt x="944" y="139"/>
                    </a:lnTo>
                    <a:lnTo>
                      <a:pt x="898" y="100"/>
                    </a:lnTo>
                    <a:lnTo>
                      <a:pt x="844" y="62"/>
                    </a:lnTo>
                    <a:lnTo>
                      <a:pt x="790" y="39"/>
                    </a:lnTo>
                    <a:lnTo>
                      <a:pt x="729" y="16"/>
                    </a:lnTo>
                    <a:lnTo>
                      <a:pt x="6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g204fb7e3b45_0_312"/>
              <p:cNvSpPr/>
              <p:nvPr/>
            </p:nvSpPr>
            <p:spPr>
              <a:xfrm>
                <a:off x="6807402" y="1288940"/>
                <a:ext cx="24204" cy="12252"/>
              </a:xfrm>
              <a:custGeom>
                <a:rect b="b" l="l" r="r" t="t"/>
                <a:pathLst>
                  <a:path extrusionOk="0" h="653" w="1290">
                    <a:moveTo>
                      <a:pt x="1189" y="1"/>
                    </a:moveTo>
                    <a:lnTo>
                      <a:pt x="1159" y="16"/>
                    </a:lnTo>
                    <a:lnTo>
                      <a:pt x="1113" y="62"/>
                    </a:lnTo>
                    <a:lnTo>
                      <a:pt x="1059" y="100"/>
                    </a:lnTo>
                    <a:lnTo>
                      <a:pt x="1013" y="123"/>
                    </a:lnTo>
                    <a:lnTo>
                      <a:pt x="967" y="146"/>
                    </a:lnTo>
                    <a:lnTo>
                      <a:pt x="860" y="169"/>
                    </a:lnTo>
                    <a:lnTo>
                      <a:pt x="752" y="185"/>
                    </a:lnTo>
                    <a:lnTo>
                      <a:pt x="522" y="185"/>
                    </a:lnTo>
                    <a:lnTo>
                      <a:pt x="407" y="177"/>
                    </a:lnTo>
                    <a:lnTo>
                      <a:pt x="285" y="162"/>
                    </a:lnTo>
                    <a:lnTo>
                      <a:pt x="208" y="162"/>
                    </a:lnTo>
                    <a:lnTo>
                      <a:pt x="162" y="177"/>
                    </a:lnTo>
                    <a:lnTo>
                      <a:pt x="116" y="200"/>
                    </a:lnTo>
                    <a:lnTo>
                      <a:pt x="78" y="231"/>
                    </a:lnTo>
                    <a:lnTo>
                      <a:pt x="47" y="261"/>
                    </a:lnTo>
                    <a:lnTo>
                      <a:pt x="24" y="307"/>
                    </a:lnTo>
                    <a:lnTo>
                      <a:pt x="9" y="353"/>
                    </a:lnTo>
                    <a:lnTo>
                      <a:pt x="1" y="399"/>
                    </a:lnTo>
                    <a:lnTo>
                      <a:pt x="9" y="453"/>
                    </a:lnTo>
                    <a:lnTo>
                      <a:pt x="24" y="499"/>
                    </a:lnTo>
                    <a:lnTo>
                      <a:pt x="47" y="545"/>
                    </a:lnTo>
                    <a:lnTo>
                      <a:pt x="78" y="576"/>
                    </a:lnTo>
                    <a:lnTo>
                      <a:pt x="108" y="606"/>
                    </a:lnTo>
                    <a:lnTo>
                      <a:pt x="154" y="629"/>
                    </a:lnTo>
                    <a:lnTo>
                      <a:pt x="200" y="645"/>
                    </a:lnTo>
                    <a:lnTo>
                      <a:pt x="246" y="652"/>
                    </a:lnTo>
                    <a:lnTo>
                      <a:pt x="300" y="652"/>
                    </a:lnTo>
                    <a:lnTo>
                      <a:pt x="430" y="622"/>
                    </a:lnTo>
                    <a:lnTo>
                      <a:pt x="568" y="591"/>
                    </a:lnTo>
                    <a:lnTo>
                      <a:pt x="699" y="553"/>
                    </a:lnTo>
                    <a:lnTo>
                      <a:pt x="837" y="507"/>
                    </a:lnTo>
                    <a:lnTo>
                      <a:pt x="967" y="445"/>
                    </a:lnTo>
                    <a:lnTo>
                      <a:pt x="1028" y="407"/>
                    </a:lnTo>
                    <a:lnTo>
                      <a:pt x="1090" y="369"/>
                    </a:lnTo>
                    <a:lnTo>
                      <a:pt x="1151" y="315"/>
                    </a:lnTo>
                    <a:lnTo>
                      <a:pt x="1205" y="261"/>
                    </a:lnTo>
                    <a:lnTo>
                      <a:pt x="1228" y="231"/>
                    </a:lnTo>
                    <a:lnTo>
                      <a:pt x="1251" y="192"/>
                    </a:lnTo>
                    <a:lnTo>
                      <a:pt x="1274" y="146"/>
                    </a:lnTo>
                    <a:lnTo>
                      <a:pt x="1289" y="100"/>
                    </a:lnTo>
                    <a:lnTo>
                      <a:pt x="1289" y="62"/>
                    </a:lnTo>
                    <a:lnTo>
                      <a:pt x="1281" y="39"/>
                    </a:lnTo>
                    <a:lnTo>
                      <a:pt x="1274" y="24"/>
                    </a:lnTo>
                    <a:lnTo>
                      <a:pt x="1251" y="8"/>
                    </a:lnTo>
                    <a:lnTo>
                      <a:pt x="12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g204fb7e3b45_0_312"/>
              <p:cNvSpPr/>
              <p:nvPr/>
            </p:nvSpPr>
            <p:spPr>
              <a:xfrm>
                <a:off x="6688448" y="1249951"/>
                <a:ext cx="62310" cy="22177"/>
              </a:xfrm>
              <a:custGeom>
                <a:rect b="b" l="l" r="r" t="t"/>
                <a:pathLst>
                  <a:path extrusionOk="0" h="1182" w="3321">
                    <a:moveTo>
                      <a:pt x="2270" y="1"/>
                    </a:moveTo>
                    <a:lnTo>
                      <a:pt x="2063" y="16"/>
                    </a:lnTo>
                    <a:lnTo>
                      <a:pt x="1856" y="39"/>
                    </a:lnTo>
                    <a:lnTo>
                      <a:pt x="1656" y="77"/>
                    </a:lnTo>
                    <a:lnTo>
                      <a:pt x="1457" y="123"/>
                    </a:lnTo>
                    <a:lnTo>
                      <a:pt x="1258" y="185"/>
                    </a:lnTo>
                    <a:lnTo>
                      <a:pt x="1066" y="254"/>
                    </a:lnTo>
                    <a:lnTo>
                      <a:pt x="882" y="338"/>
                    </a:lnTo>
                    <a:lnTo>
                      <a:pt x="790" y="384"/>
                    </a:lnTo>
                    <a:lnTo>
                      <a:pt x="698" y="430"/>
                    </a:lnTo>
                    <a:lnTo>
                      <a:pt x="522" y="538"/>
                    </a:lnTo>
                    <a:lnTo>
                      <a:pt x="361" y="653"/>
                    </a:lnTo>
                    <a:lnTo>
                      <a:pt x="200" y="775"/>
                    </a:lnTo>
                    <a:lnTo>
                      <a:pt x="46" y="906"/>
                    </a:lnTo>
                    <a:lnTo>
                      <a:pt x="16" y="944"/>
                    </a:lnTo>
                    <a:lnTo>
                      <a:pt x="0" y="990"/>
                    </a:lnTo>
                    <a:lnTo>
                      <a:pt x="0" y="1036"/>
                    </a:lnTo>
                    <a:lnTo>
                      <a:pt x="16" y="1090"/>
                    </a:lnTo>
                    <a:lnTo>
                      <a:pt x="31" y="1113"/>
                    </a:lnTo>
                    <a:lnTo>
                      <a:pt x="46" y="1136"/>
                    </a:lnTo>
                    <a:lnTo>
                      <a:pt x="77" y="1159"/>
                    </a:lnTo>
                    <a:lnTo>
                      <a:pt x="100" y="1166"/>
                    </a:lnTo>
                    <a:lnTo>
                      <a:pt x="131" y="1182"/>
                    </a:lnTo>
                    <a:lnTo>
                      <a:pt x="161" y="1182"/>
                    </a:lnTo>
                    <a:lnTo>
                      <a:pt x="192" y="1174"/>
                    </a:lnTo>
                    <a:lnTo>
                      <a:pt x="223" y="1166"/>
                    </a:lnTo>
                    <a:lnTo>
                      <a:pt x="230" y="1159"/>
                    </a:lnTo>
                    <a:lnTo>
                      <a:pt x="568" y="1013"/>
                    </a:lnTo>
                    <a:lnTo>
                      <a:pt x="736" y="944"/>
                    </a:lnTo>
                    <a:lnTo>
                      <a:pt x="905" y="890"/>
                    </a:lnTo>
                    <a:lnTo>
                      <a:pt x="1074" y="837"/>
                    </a:lnTo>
                    <a:lnTo>
                      <a:pt x="1242" y="791"/>
                    </a:lnTo>
                    <a:lnTo>
                      <a:pt x="1411" y="752"/>
                    </a:lnTo>
                    <a:lnTo>
                      <a:pt x="1587" y="722"/>
                    </a:lnTo>
                    <a:lnTo>
                      <a:pt x="1764" y="699"/>
                    </a:lnTo>
                    <a:lnTo>
                      <a:pt x="1932" y="683"/>
                    </a:lnTo>
                    <a:lnTo>
                      <a:pt x="2109" y="668"/>
                    </a:lnTo>
                    <a:lnTo>
                      <a:pt x="2285" y="660"/>
                    </a:lnTo>
                    <a:lnTo>
                      <a:pt x="2630" y="660"/>
                    </a:lnTo>
                    <a:lnTo>
                      <a:pt x="2960" y="683"/>
                    </a:lnTo>
                    <a:lnTo>
                      <a:pt x="2990" y="691"/>
                    </a:lnTo>
                    <a:lnTo>
                      <a:pt x="3044" y="691"/>
                    </a:lnTo>
                    <a:lnTo>
                      <a:pt x="3098" y="683"/>
                    </a:lnTo>
                    <a:lnTo>
                      <a:pt x="3144" y="660"/>
                    </a:lnTo>
                    <a:lnTo>
                      <a:pt x="3190" y="637"/>
                    </a:lnTo>
                    <a:lnTo>
                      <a:pt x="3228" y="607"/>
                    </a:lnTo>
                    <a:lnTo>
                      <a:pt x="3259" y="568"/>
                    </a:lnTo>
                    <a:lnTo>
                      <a:pt x="3289" y="522"/>
                    </a:lnTo>
                    <a:lnTo>
                      <a:pt x="3305" y="476"/>
                    </a:lnTo>
                    <a:lnTo>
                      <a:pt x="3320" y="415"/>
                    </a:lnTo>
                    <a:lnTo>
                      <a:pt x="3320" y="353"/>
                    </a:lnTo>
                    <a:lnTo>
                      <a:pt x="3305" y="300"/>
                    </a:lnTo>
                    <a:lnTo>
                      <a:pt x="3282" y="246"/>
                    </a:lnTo>
                    <a:lnTo>
                      <a:pt x="3251" y="200"/>
                    </a:lnTo>
                    <a:lnTo>
                      <a:pt x="3205" y="154"/>
                    </a:lnTo>
                    <a:lnTo>
                      <a:pt x="3159" y="123"/>
                    </a:lnTo>
                    <a:lnTo>
                      <a:pt x="3105" y="100"/>
                    </a:lnTo>
                    <a:lnTo>
                      <a:pt x="2990" y="70"/>
                    </a:lnTo>
                    <a:lnTo>
                      <a:pt x="2891" y="47"/>
                    </a:lnTo>
                    <a:lnTo>
                      <a:pt x="2783" y="31"/>
                    </a:lnTo>
                    <a:lnTo>
                      <a:pt x="2676" y="16"/>
                    </a:lnTo>
                    <a:lnTo>
                      <a:pt x="2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g204fb7e3b45_0_312"/>
              <p:cNvSpPr/>
              <p:nvPr/>
            </p:nvSpPr>
            <p:spPr>
              <a:xfrm>
                <a:off x="6742240" y="1252259"/>
                <a:ext cx="11970" cy="10657"/>
              </a:xfrm>
              <a:custGeom>
                <a:rect b="b" l="l" r="r" t="t"/>
                <a:pathLst>
                  <a:path extrusionOk="0" h="568" w="638">
                    <a:moveTo>
                      <a:pt x="568" y="0"/>
                    </a:moveTo>
                    <a:lnTo>
                      <a:pt x="553" y="8"/>
                    </a:lnTo>
                    <a:lnTo>
                      <a:pt x="537" y="23"/>
                    </a:lnTo>
                    <a:lnTo>
                      <a:pt x="530" y="39"/>
                    </a:lnTo>
                    <a:lnTo>
                      <a:pt x="530" y="54"/>
                    </a:lnTo>
                    <a:lnTo>
                      <a:pt x="514" y="108"/>
                    </a:lnTo>
                    <a:lnTo>
                      <a:pt x="484" y="154"/>
                    </a:lnTo>
                    <a:lnTo>
                      <a:pt x="445" y="192"/>
                    </a:lnTo>
                    <a:lnTo>
                      <a:pt x="399" y="223"/>
                    </a:lnTo>
                    <a:lnTo>
                      <a:pt x="346" y="238"/>
                    </a:lnTo>
                    <a:lnTo>
                      <a:pt x="292" y="246"/>
                    </a:lnTo>
                    <a:lnTo>
                      <a:pt x="139" y="246"/>
                    </a:lnTo>
                    <a:lnTo>
                      <a:pt x="108" y="253"/>
                    </a:lnTo>
                    <a:lnTo>
                      <a:pt x="85" y="269"/>
                    </a:lnTo>
                    <a:lnTo>
                      <a:pt x="54" y="284"/>
                    </a:lnTo>
                    <a:lnTo>
                      <a:pt x="31" y="307"/>
                    </a:lnTo>
                    <a:lnTo>
                      <a:pt x="16" y="330"/>
                    </a:lnTo>
                    <a:lnTo>
                      <a:pt x="8" y="361"/>
                    </a:lnTo>
                    <a:lnTo>
                      <a:pt x="1" y="392"/>
                    </a:lnTo>
                    <a:lnTo>
                      <a:pt x="1" y="422"/>
                    </a:lnTo>
                    <a:lnTo>
                      <a:pt x="8" y="453"/>
                    </a:lnTo>
                    <a:lnTo>
                      <a:pt x="16" y="484"/>
                    </a:lnTo>
                    <a:lnTo>
                      <a:pt x="39" y="507"/>
                    </a:lnTo>
                    <a:lnTo>
                      <a:pt x="54" y="530"/>
                    </a:lnTo>
                    <a:lnTo>
                      <a:pt x="85" y="545"/>
                    </a:lnTo>
                    <a:lnTo>
                      <a:pt x="108" y="560"/>
                    </a:lnTo>
                    <a:lnTo>
                      <a:pt x="139" y="568"/>
                    </a:lnTo>
                    <a:lnTo>
                      <a:pt x="177" y="568"/>
                    </a:lnTo>
                    <a:lnTo>
                      <a:pt x="208" y="560"/>
                    </a:lnTo>
                    <a:lnTo>
                      <a:pt x="215" y="560"/>
                    </a:lnTo>
                    <a:lnTo>
                      <a:pt x="300" y="530"/>
                    </a:lnTo>
                    <a:lnTo>
                      <a:pt x="376" y="491"/>
                    </a:lnTo>
                    <a:lnTo>
                      <a:pt x="453" y="445"/>
                    </a:lnTo>
                    <a:lnTo>
                      <a:pt x="530" y="384"/>
                    </a:lnTo>
                    <a:lnTo>
                      <a:pt x="560" y="346"/>
                    </a:lnTo>
                    <a:lnTo>
                      <a:pt x="583" y="307"/>
                    </a:lnTo>
                    <a:lnTo>
                      <a:pt x="606" y="261"/>
                    </a:lnTo>
                    <a:lnTo>
                      <a:pt x="622" y="223"/>
                    </a:lnTo>
                    <a:lnTo>
                      <a:pt x="637" y="177"/>
                    </a:lnTo>
                    <a:lnTo>
                      <a:pt x="637" y="131"/>
                    </a:lnTo>
                    <a:lnTo>
                      <a:pt x="637" y="85"/>
                    </a:lnTo>
                    <a:lnTo>
                      <a:pt x="629" y="39"/>
                    </a:lnTo>
                    <a:lnTo>
                      <a:pt x="614" y="16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g204fb7e3b45_0_312"/>
              <p:cNvSpPr/>
              <p:nvPr/>
            </p:nvSpPr>
            <p:spPr>
              <a:xfrm>
                <a:off x="6794456" y="1249951"/>
                <a:ext cx="62310" cy="22177"/>
              </a:xfrm>
              <a:custGeom>
                <a:rect b="b" l="l" r="r" t="t"/>
                <a:pathLst>
                  <a:path extrusionOk="0" h="1182" w="3321">
                    <a:moveTo>
                      <a:pt x="844" y="1"/>
                    </a:moveTo>
                    <a:lnTo>
                      <a:pt x="645" y="16"/>
                    </a:lnTo>
                    <a:lnTo>
                      <a:pt x="538" y="31"/>
                    </a:lnTo>
                    <a:lnTo>
                      <a:pt x="438" y="47"/>
                    </a:lnTo>
                    <a:lnTo>
                      <a:pt x="331" y="70"/>
                    </a:lnTo>
                    <a:lnTo>
                      <a:pt x="216" y="100"/>
                    </a:lnTo>
                    <a:lnTo>
                      <a:pt x="162" y="123"/>
                    </a:lnTo>
                    <a:lnTo>
                      <a:pt x="116" y="154"/>
                    </a:lnTo>
                    <a:lnTo>
                      <a:pt x="70" y="200"/>
                    </a:lnTo>
                    <a:lnTo>
                      <a:pt x="39" y="246"/>
                    </a:lnTo>
                    <a:lnTo>
                      <a:pt x="16" y="300"/>
                    </a:lnTo>
                    <a:lnTo>
                      <a:pt x="1" y="353"/>
                    </a:lnTo>
                    <a:lnTo>
                      <a:pt x="1" y="415"/>
                    </a:lnTo>
                    <a:lnTo>
                      <a:pt x="16" y="476"/>
                    </a:lnTo>
                    <a:lnTo>
                      <a:pt x="32" y="522"/>
                    </a:lnTo>
                    <a:lnTo>
                      <a:pt x="62" y="568"/>
                    </a:lnTo>
                    <a:lnTo>
                      <a:pt x="93" y="607"/>
                    </a:lnTo>
                    <a:lnTo>
                      <a:pt x="131" y="637"/>
                    </a:lnTo>
                    <a:lnTo>
                      <a:pt x="177" y="660"/>
                    </a:lnTo>
                    <a:lnTo>
                      <a:pt x="223" y="683"/>
                    </a:lnTo>
                    <a:lnTo>
                      <a:pt x="277" y="691"/>
                    </a:lnTo>
                    <a:lnTo>
                      <a:pt x="331" y="691"/>
                    </a:lnTo>
                    <a:lnTo>
                      <a:pt x="361" y="683"/>
                    </a:lnTo>
                    <a:lnTo>
                      <a:pt x="691" y="660"/>
                    </a:lnTo>
                    <a:lnTo>
                      <a:pt x="1036" y="660"/>
                    </a:lnTo>
                    <a:lnTo>
                      <a:pt x="1212" y="668"/>
                    </a:lnTo>
                    <a:lnTo>
                      <a:pt x="1389" y="683"/>
                    </a:lnTo>
                    <a:lnTo>
                      <a:pt x="1557" y="699"/>
                    </a:lnTo>
                    <a:lnTo>
                      <a:pt x="1734" y="722"/>
                    </a:lnTo>
                    <a:lnTo>
                      <a:pt x="1910" y="752"/>
                    </a:lnTo>
                    <a:lnTo>
                      <a:pt x="2079" y="791"/>
                    </a:lnTo>
                    <a:lnTo>
                      <a:pt x="2247" y="837"/>
                    </a:lnTo>
                    <a:lnTo>
                      <a:pt x="2424" y="890"/>
                    </a:lnTo>
                    <a:lnTo>
                      <a:pt x="2592" y="944"/>
                    </a:lnTo>
                    <a:lnTo>
                      <a:pt x="2753" y="1013"/>
                    </a:lnTo>
                    <a:lnTo>
                      <a:pt x="3091" y="1159"/>
                    </a:lnTo>
                    <a:lnTo>
                      <a:pt x="3098" y="1166"/>
                    </a:lnTo>
                    <a:lnTo>
                      <a:pt x="3129" y="1174"/>
                    </a:lnTo>
                    <a:lnTo>
                      <a:pt x="3160" y="1182"/>
                    </a:lnTo>
                    <a:lnTo>
                      <a:pt x="3190" y="1182"/>
                    </a:lnTo>
                    <a:lnTo>
                      <a:pt x="3221" y="1166"/>
                    </a:lnTo>
                    <a:lnTo>
                      <a:pt x="3252" y="1159"/>
                    </a:lnTo>
                    <a:lnTo>
                      <a:pt x="3275" y="1136"/>
                    </a:lnTo>
                    <a:lnTo>
                      <a:pt x="3290" y="1113"/>
                    </a:lnTo>
                    <a:lnTo>
                      <a:pt x="3313" y="1090"/>
                    </a:lnTo>
                    <a:lnTo>
                      <a:pt x="3321" y="1036"/>
                    </a:lnTo>
                    <a:lnTo>
                      <a:pt x="3321" y="990"/>
                    </a:lnTo>
                    <a:lnTo>
                      <a:pt x="3305" y="944"/>
                    </a:lnTo>
                    <a:lnTo>
                      <a:pt x="3275" y="906"/>
                    </a:lnTo>
                    <a:lnTo>
                      <a:pt x="3121" y="775"/>
                    </a:lnTo>
                    <a:lnTo>
                      <a:pt x="2960" y="653"/>
                    </a:lnTo>
                    <a:lnTo>
                      <a:pt x="2799" y="538"/>
                    </a:lnTo>
                    <a:lnTo>
                      <a:pt x="2623" y="430"/>
                    </a:lnTo>
                    <a:lnTo>
                      <a:pt x="2531" y="384"/>
                    </a:lnTo>
                    <a:lnTo>
                      <a:pt x="2439" y="338"/>
                    </a:lnTo>
                    <a:lnTo>
                      <a:pt x="2255" y="254"/>
                    </a:lnTo>
                    <a:lnTo>
                      <a:pt x="2063" y="185"/>
                    </a:lnTo>
                    <a:lnTo>
                      <a:pt x="1864" y="123"/>
                    </a:lnTo>
                    <a:lnTo>
                      <a:pt x="1665" y="77"/>
                    </a:lnTo>
                    <a:lnTo>
                      <a:pt x="1465" y="39"/>
                    </a:lnTo>
                    <a:lnTo>
                      <a:pt x="1258" y="16"/>
                    </a:lnTo>
                    <a:lnTo>
                      <a:pt x="10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g204fb7e3b45_0_312"/>
              <p:cNvSpPr/>
              <p:nvPr/>
            </p:nvSpPr>
            <p:spPr>
              <a:xfrm>
                <a:off x="6791004" y="1252259"/>
                <a:ext cx="11970" cy="10657"/>
              </a:xfrm>
              <a:custGeom>
                <a:rect b="b" l="l" r="r" t="t"/>
                <a:pathLst>
                  <a:path extrusionOk="0" h="568" w="638">
                    <a:moveTo>
                      <a:pt x="47" y="0"/>
                    </a:moveTo>
                    <a:lnTo>
                      <a:pt x="24" y="16"/>
                    </a:lnTo>
                    <a:lnTo>
                      <a:pt x="9" y="39"/>
                    </a:lnTo>
                    <a:lnTo>
                      <a:pt x="1" y="85"/>
                    </a:lnTo>
                    <a:lnTo>
                      <a:pt x="1" y="131"/>
                    </a:lnTo>
                    <a:lnTo>
                      <a:pt x="1" y="177"/>
                    </a:lnTo>
                    <a:lnTo>
                      <a:pt x="16" y="223"/>
                    </a:lnTo>
                    <a:lnTo>
                      <a:pt x="32" y="261"/>
                    </a:lnTo>
                    <a:lnTo>
                      <a:pt x="55" y="307"/>
                    </a:lnTo>
                    <a:lnTo>
                      <a:pt x="78" y="346"/>
                    </a:lnTo>
                    <a:lnTo>
                      <a:pt x="108" y="384"/>
                    </a:lnTo>
                    <a:lnTo>
                      <a:pt x="185" y="445"/>
                    </a:lnTo>
                    <a:lnTo>
                      <a:pt x="262" y="491"/>
                    </a:lnTo>
                    <a:lnTo>
                      <a:pt x="346" y="530"/>
                    </a:lnTo>
                    <a:lnTo>
                      <a:pt x="423" y="560"/>
                    </a:lnTo>
                    <a:lnTo>
                      <a:pt x="430" y="560"/>
                    </a:lnTo>
                    <a:lnTo>
                      <a:pt x="469" y="568"/>
                    </a:lnTo>
                    <a:lnTo>
                      <a:pt x="499" y="568"/>
                    </a:lnTo>
                    <a:lnTo>
                      <a:pt x="530" y="560"/>
                    </a:lnTo>
                    <a:lnTo>
                      <a:pt x="553" y="545"/>
                    </a:lnTo>
                    <a:lnTo>
                      <a:pt x="584" y="530"/>
                    </a:lnTo>
                    <a:lnTo>
                      <a:pt x="607" y="507"/>
                    </a:lnTo>
                    <a:lnTo>
                      <a:pt x="622" y="484"/>
                    </a:lnTo>
                    <a:lnTo>
                      <a:pt x="637" y="453"/>
                    </a:lnTo>
                    <a:lnTo>
                      <a:pt x="637" y="422"/>
                    </a:lnTo>
                    <a:lnTo>
                      <a:pt x="637" y="392"/>
                    </a:lnTo>
                    <a:lnTo>
                      <a:pt x="637" y="361"/>
                    </a:lnTo>
                    <a:lnTo>
                      <a:pt x="622" y="330"/>
                    </a:lnTo>
                    <a:lnTo>
                      <a:pt x="607" y="307"/>
                    </a:lnTo>
                    <a:lnTo>
                      <a:pt x="584" y="284"/>
                    </a:lnTo>
                    <a:lnTo>
                      <a:pt x="561" y="269"/>
                    </a:lnTo>
                    <a:lnTo>
                      <a:pt x="530" y="253"/>
                    </a:lnTo>
                    <a:lnTo>
                      <a:pt x="499" y="246"/>
                    </a:lnTo>
                    <a:lnTo>
                      <a:pt x="346" y="246"/>
                    </a:lnTo>
                    <a:lnTo>
                      <a:pt x="292" y="238"/>
                    </a:lnTo>
                    <a:lnTo>
                      <a:pt x="239" y="223"/>
                    </a:lnTo>
                    <a:lnTo>
                      <a:pt x="193" y="192"/>
                    </a:lnTo>
                    <a:lnTo>
                      <a:pt x="154" y="154"/>
                    </a:lnTo>
                    <a:lnTo>
                      <a:pt x="124" y="108"/>
                    </a:lnTo>
                    <a:lnTo>
                      <a:pt x="108" y="54"/>
                    </a:lnTo>
                    <a:lnTo>
                      <a:pt x="108" y="39"/>
                    </a:lnTo>
                    <a:lnTo>
                      <a:pt x="101" y="23"/>
                    </a:lnTo>
                    <a:lnTo>
                      <a:pt x="85" y="8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g204fb7e3b45_0_312"/>
              <p:cNvSpPr/>
              <p:nvPr/>
            </p:nvSpPr>
            <p:spPr>
              <a:xfrm>
                <a:off x="6733478" y="1355116"/>
                <a:ext cx="78258" cy="18575"/>
              </a:xfrm>
              <a:custGeom>
                <a:rect b="b" l="l" r="r" t="t"/>
                <a:pathLst>
                  <a:path extrusionOk="0" h="990" w="4171">
                    <a:moveTo>
                      <a:pt x="4171" y="0"/>
                    </a:moveTo>
                    <a:lnTo>
                      <a:pt x="4171" y="0"/>
                    </a:lnTo>
                    <a:lnTo>
                      <a:pt x="4171" y="0"/>
                    </a:lnTo>
                    <a:close/>
                    <a:moveTo>
                      <a:pt x="0" y="0"/>
                    </a:moveTo>
                    <a:lnTo>
                      <a:pt x="100" y="108"/>
                    </a:lnTo>
                    <a:lnTo>
                      <a:pt x="199" y="207"/>
                    </a:lnTo>
                    <a:lnTo>
                      <a:pt x="307" y="307"/>
                    </a:lnTo>
                    <a:lnTo>
                      <a:pt x="422" y="399"/>
                    </a:lnTo>
                    <a:lnTo>
                      <a:pt x="544" y="483"/>
                    </a:lnTo>
                    <a:lnTo>
                      <a:pt x="667" y="568"/>
                    </a:lnTo>
                    <a:lnTo>
                      <a:pt x="797" y="645"/>
                    </a:lnTo>
                    <a:lnTo>
                      <a:pt x="928" y="706"/>
                    </a:lnTo>
                    <a:lnTo>
                      <a:pt x="1066" y="767"/>
                    </a:lnTo>
                    <a:lnTo>
                      <a:pt x="1204" y="821"/>
                    </a:lnTo>
                    <a:lnTo>
                      <a:pt x="1342" y="867"/>
                    </a:lnTo>
                    <a:lnTo>
                      <a:pt x="1487" y="913"/>
                    </a:lnTo>
                    <a:lnTo>
                      <a:pt x="1633" y="944"/>
                    </a:lnTo>
                    <a:lnTo>
                      <a:pt x="1787" y="967"/>
                    </a:lnTo>
                    <a:lnTo>
                      <a:pt x="1940" y="982"/>
                    </a:lnTo>
                    <a:lnTo>
                      <a:pt x="2086" y="990"/>
                    </a:lnTo>
                    <a:lnTo>
                      <a:pt x="2239" y="982"/>
                    </a:lnTo>
                    <a:lnTo>
                      <a:pt x="2392" y="974"/>
                    </a:lnTo>
                    <a:lnTo>
                      <a:pt x="2538" y="951"/>
                    </a:lnTo>
                    <a:lnTo>
                      <a:pt x="2691" y="928"/>
                    </a:lnTo>
                    <a:lnTo>
                      <a:pt x="2837" y="890"/>
                    </a:lnTo>
                    <a:lnTo>
                      <a:pt x="2983" y="844"/>
                    </a:lnTo>
                    <a:lnTo>
                      <a:pt x="3121" y="790"/>
                    </a:lnTo>
                    <a:lnTo>
                      <a:pt x="3251" y="721"/>
                    </a:lnTo>
                    <a:lnTo>
                      <a:pt x="3320" y="691"/>
                    </a:lnTo>
                    <a:lnTo>
                      <a:pt x="3389" y="660"/>
                    </a:lnTo>
                    <a:lnTo>
                      <a:pt x="3512" y="576"/>
                    </a:lnTo>
                    <a:lnTo>
                      <a:pt x="3757" y="407"/>
                    </a:lnTo>
                    <a:lnTo>
                      <a:pt x="3864" y="307"/>
                    </a:lnTo>
                    <a:lnTo>
                      <a:pt x="3972" y="207"/>
                    </a:lnTo>
                    <a:lnTo>
                      <a:pt x="4171" y="0"/>
                    </a:lnTo>
                    <a:lnTo>
                      <a:pt x="3918" y="146"/>
                    </a:lnTo>
                    <a:lnTo>
                      <a:pt x="3673" y="276"/>
                    </a:lnTo>
                    <a:lnTo>
                      <a:pt x="3542" y="338"/>
                    </a:lnTo>
                    <a:lnTo>
                      <a:pt x="3420" y="399"/>
                    </a:lnTo>
                    <a:lnTo>
                      <a:pt x="3289" y="453"/>
                    </a:lnTo>
                    <a:lnTo>
                      <a:pt x="3159" y="499"/>
                    </a:lnTo>
                    <a:lnTo>
                      <a:pt x="3029" y="537"/>
                    </a:lnTo>
                    <a:lnTo>
                      <a:pt x="2898" y="576"/>
                    </a:lnTo>
                    <a:lnTo>
                      <a:pt x="2768" y="614"/>
                    </a:lnTo>
                    <a:lnTo>
                      <a:pt x="2630" y="637"/>
                    </a:lnTo>
                    <a:lnTo>
                      <a:pt x="2500" y="652"/>
                    </a:lnTo>
                    <a:lnTo>
                      <a:pt x="2362" y="668"/>
                    </a:lnTo>
                    <a:lnTo>
                      <a:pt x="2231" y="675"/>
                    </a:lnTo>
                    <a:lnTo>
                      <a:pt x="2093" y="675"/>
                    </a:lnTo>
                    <a:lnTo>
                      <a:pt x="1955" y="668"/>
                    </a:lnTo>
                    <a:lnTo>
                      <a:pt x="1825" y="660"/>
                    </a:lnTo>
                    <a:lnTo>
                      <a:pt x="1687" y="645"/>
                    </a:lnTo>
                    <a:lnTo>
                      <a:pt x="1556" y="622"/>
                    </a:lnTo>
                    <a:lnTo>
                      <a:pt x="1418" y="591"/>
                    </a:lnTo>
                    <a:lnTo>
                      <a:pt x="1288" y="560"/>
                    </a:lnTo>
                    <a:lnTo>
                      <a:pt x="1150" y="522"/>
                    </a:lnTo>
                    <a:lnTo>
                      <a:pt x="1020" y="483"/>
                    </a:lnTo>
                    <a:lnTo>
                      <a:pt x="759" y="384"/>
                    </a:lnTo>
                    <a:lnTo>
                      <a:pt x="506" y="269"/>
                    </a:lnTo>
                    <a:lnTo>
                      <a:pt x="245" y="1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g204fb7e3b45_0_312"/>
              <p:cNvSpPr/>
              <p:nvPr/>
            </p:nvSpPr>
            <p:spPr>
              <a:xfrm>
                <a:off x="6759501" y="1379001"/>
                <a:ext cx="30226" cy="7205"/>
              </a:xfrm>
              <a:custGeom>
                <a:rect b="b" l="l" r="r" t="t"/>
                <a:pathLst>
                  <a:path extrusionOk="0" h="384" w="1611">
                    <a:moveTo>
                      <a:pt x="1" y="0"/>
                    </a:moveTo>
                    <a:lnTo>
                      <a:pt x="39" y="46"/>
                    </a:lnTo>
                    <a:lnTo>
                      <a:pt x="77" y="92"/>
                    </a:lnTo>
                    <a:lnTo>
                      <a:pt x="154" y="169"/>
                    </a:lnTo>
                    <a:lnTo>
                      <a:pt x="254" y="238"/>
                    </a:lnTo>
                    <a:lnTo>
                      <a:pt x="353" y="292"/>
                    </a:lnTo>
                    <a:lnTo>
                      <a:pt x="461" y="330"/>
                    </a:lnTo>
                    <a:lnTo>
                      <a:pt x="576" y="361"/>
                    </a:lnTo>
                    <a:lnTo>
                      <a:pt x="691" y="376"/>
                    </a:lnTo>
                    <a:lnTo>
                      <a:pt x="806" y="384"/>
                    </a:lnTo>
                    <a:lnTo>
                      <a:pt x="921" y="368"/>
                    </a:lnTo>
                    <a:lnTo>
                      <a:pt x="1036" y="353"/>
                    </a:lnTo>
                    <a:lnTo>
                      <a:pt x="1151" y="322"/>
                    </a:lnTo>
                    <a:lnTo>
                      <a:pt x="1251" y="276"/>
                    </a:lnTo>
                    <a:lnTo>
                      <a:pt x="1358" y="223"/>
                    </a:lnTo>
                    <a:lnTo>
                      <a:pt x="1450" y="161"/>
                    </a:lnTo>
                    <a:lnTo>
                      <a:pt x="1534" y="85"/>
                    </a:lnTo>
                    <a:lnTo>
                      <a:pt x="1611" y="0"/>
                    </a:lnTo>
                    <a:lnTo>
                      <a:pt x="1389" y="23"/>
                    </a:lnTo>
                    <a:lnTo>
                      <a:pt x="1189" y="46"/>
                    </a:lnTo>
                    <a:lnTo>
                      <a:pt x="990" y="62"/>
                    </a:lnTo>
                    <a:lnTo>
                      <a:pt x="798" y="69"/>
                    </a:lnTo>
                    <a:lnTo>
                      <a:pt x="614" y="69"/>
                    </a:lnTo>
                    <a:lnTo>
                      <a:pt x="423" y="54"/>
                    </a:lnTo>
                    <a:lnTo>
                      <a:pt x="215" y="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g204fb7e3b45_0_312"/>
              <p:cNvSpPr/>
              <p:nvPr/>
            </p:nvSpPr>
            <p:spPr>
              <a:xfrm>
                <a:off x="6833313" y="1336128"/>
                <a:ext cx="106177" cy="155241"/>
              </a:xfrm>
              <a:custGeom>
                <a:rect b="b" l="l" r="r" t="t"/>
                <a:pathLst>
                  <a:path extrusionOk="0" h="8274" w="5659">
                    <a:moveTo>
                      <a:pt x="5283" y="0"/>
                    </a:moveTo>
                    <a:lnTo>
                      <a:pt x="5198" y="207"/>
                    </a:lnTo>
                    <a:lnTo>
                      <a:pt x="5106" y="407"/>
                    </a:lnTo>
                    <a:lnTo>
                      <a:pt x="4999" y="598"/>
                    </a:lnTo>
                    <a:lnTo>
                      <a:pt x="4884" y="767"/>
                    </a:lnTo>
                    <a:lnTo>
                      <a:pt x="4761" y="920"/>
                    </a:lnTo>
                    <a:lnTo>
                      <a:pt x="4692" y="997"/>
                    </a:lnTo>
                    <a:lnTo>
                      <a:pt x="4631" y="1058"/>
                    </a:lnTo>
                    <a:lnTo>
                      <a:pt x="4554" y="1120"/>
                    </a:lnTo>
                    <a:lnTo>
                      <a:pt x="4485" y="1181"/>
                    </a:lnTo>
                    <a:lnTo>
                      <a:pt x="4409" y="1227"/>
                    </a:lnTo>
                    <a:lnTo>
                      <a:pt x="4332" y="1273"/>
                    </a:lnTo>
                    <a:lnTo>
                      <a:pt x="4255" y="1311"/>
                    </a:lnTo>
                    <a:lnTo>
                      <a:pt x="4171" y="1350"/>
                    </a:lnTo>
                    <a:lnTo>
                      <a:pt x="4087" y="1373"/>
                    </a:lnTo>
                    <a:lnTo>
                      <a:pt x="4002" y="1396"/>
                    </a:lnTo>
                    <a:lnTo>
                      <a:pt x="3918" y="1403"/>
                    </a:lnTo>
                    <a:lnTo>
                      <a:pt x="3826" y="1411"/>
                    </a:lnTo>
                    <a:lnTo>
                      <a:pt x="3734" y="1403"/>
                    </a:lnTo>
                    <a:lnTo>
                      <a:pt x="3642" y="1396"/>
                    </a:lnTo>
                    <a:lnTo>
                      <a:pt x="3542" y="1373"/>
                    </a:lnTo>
                    <a:lnTo>
                      <a:pt x="3443" y="1350"/>
                    </a:lnTo>
                    <a:lnTo>
                      <a:pt x="3343" y="1311"/>
                    </a:lnTo>
                    <a:lnTo>
                      <a:pt x="3243" y="1265"/>
                    </a:lnTo>
                    <a:lnTo>
                      <a:pt x="3144" y="1212"/>
                    </a:lnTo>
                    <a:lnTo>
                      <a:pt x="3036" y="1150"/>
                    </a:lnTo>
                    <a:lnTo>
                      <a:pt x="2929" y="1074"/>
                    </a:lnTo>
                    <a:lnTo>
                      <a:pt x="2822" y="989"/>
                    </a:lnTo>
                    <a:lnTo>
                      <a:pt x="2768" y="1235"/>
                    </a:lnTo>
                    <a:lnTo>
                      <a:pt x="2660" y="1634"/>
                    </a:lnTo>
                    <a:lnTo>
                      <a:pt x="2545" y="2025"/>
                    </a:lnTo>
                    <a:lnTo>
                      <a:pt x="2423" y="2408"/>
                    </a:lnTo>
                    <a:lnTo>
                      <a:pt x="2285" y="2768"/>
                    </a:lnTo>
                    <a:lnTo>
                      <a:pt x="2139" y="3113"/>
                    </a:lnTo>
                    <a:lnTo>
                      <a:pt x="2055" y="3282"/>
                    </a:lnTo>
                    <a:lnTo>
                      <a:pt x="1978" y="3443"/>
                    </a:lnTo>
                    <a:lnTo>
                      <a:pt x="1894" y="3604"/>
                    </a:lnTo>
                    <a:lnTo>
                      <a:pt x="1802" y="3750"/>
                    </a:lnTo>
                    <a:lnTo>
                      <a:pt x="1717" y="3895"/>
                    </a:lnTo>
                    <a:lnTo>
                      <a:pt x="1625" y="4041"/>
                    </a:lnTo>
                    <a:lnTo>
                      <a:pt x="1426" y="4309"/>
                    </a:lnTo>
                    <a:lnTo>
                      <a:pt x="1227" y="4562"/>
                    </a:lnTo>
                    <a:lnTo>
                      <a:pt x="1020" y="4800"/>
                    </a:lnTo>
                    <a:lnTo>
                      <a:pt x="820" y="5022"/>
                    </a:lnTo>
                    <a:lnTo>
                      <a:pt x="613" y="5222"/>
                    </a:lnTo>
                    <a:lnTo>
                      <a:pt x="414" y="5406"/>
                    </a:lnTo>
                    <a:lnTo>
                      <a:pt x="207" y="5574"/>
                    </a:lnTo>
                    <a:lnTo>
                      <a:pt x="0" y="5728"/>
                    </a:lnTo>
                    <a:lnTo>
                      <a:pt x="0" y="7369"/>
                    </a:lnTo>
                    <a:lnTo>
                      <a:pt x="253" y="7284"/>
                    </a:lnTo>
                    <a:lnTo>
                      <a:pt x="391" y="8273"/>
                    </a:lnTo>
                    <a:lnTo>
                      <a:pt x="1089" y="8074"/>
                    </a:lnTo>
                    <a:lnTo>
                      <a:pt x="1878" y="7829"/>
                    </a:lnTo>
                    <a:lnTo>
                      <a:pt x="2292" y="7698"/>
                    </a:lnTo>
                    <a:lnTo>
                      <a:pt x="2714" y="7560"/>
                    </a:lnTo>
                    <a:lnTo>
                      <a:pt x="3128" y="7407"/>
                    </a:lnTo>
                    <a:lnTo>
                      <a:pt x="3535" y="7254"/>
                    </a:lnTo>
                    <a:lnTo>
                      <a:pt x="3918" y="7100"/>
                    </a:lnTo>
                    <a:lnTo>
                      <a:pt x="4286" y="6939"/>
                    </a:lnTo>
                    <a:lnTo>
                      <a:pt x="4616" y="6778"/>
                    </a:lnTo>
                    <a:lnTo>
                      <a:pt x="4769" y="6694"/>
                    </a:lnTo>
                    <a:lnTo>
                      <a:pt x="4915" y="6609"/>
                    </a:lnTo>
                    <a:lnTo>
                      <a:pt x="5045" y="6533"/>
                    </a:lnTo>
                    <a:lnTo>
                      <a:pt x="5168" y="6448"/>
                    </a:lnTo>
                    <a:lnTo>
                      <a:pt x="5275" y="6364"/>
                    </a:lnTo>
                    <a:lnTo>
                      <a:pt x="5367" y="6287"/>
                    </a:lnTo>
                    <a:lnTo>
                      <a:pt x="5444" y="6203"/>
                    </a:lnTo>
                    <a:lnTo>
                      <a:pt x="5513" y="6126"/>
                    </a:lnTo>
                    <a:lnTo>
                      <a:pt x="5559" y="6050"/>
                    </a:lnTo>
                    <a:lnTo>
                      <a:pt x="5589" y="5965"/>
                    </a:lnTo>
                    <a:lnTo>
                      <a:pt x="5605" y="5896"/>
                    </a:lnTo>
                    <a:lnTo>
                      <a:pt x="5620" y="5812"/>
                    </a:lnTo>
                    <a:lnTo>
                      <a:pt x="5643" y="5597"/>
                    </a:lnTo>
                    <a:lnTo>
                      <a:pt x="5658" y="5344"/>
                    </a:lnTo>
                    <a:lnTo>
                      <a:pt x="5658" y="5045"/>
                    </a:lnTo>
                    <a:lnTo>
                      <a:pt x="5658" y="4708"/>
                    </a:lnTo>
                    <a:lnTo>
                      <a:pt x="5643" y="4348"/>
                    </a:lnTo>
                    <a:lnTo>
                      <a:pt x="5628" y="3949"/>
                    </a:lnTo>
                    <a:lnTo>
                      <a:pt x="5605" y="3535"/>
                    </a:lnTo>
                    <a:lnTo>
                      <a:pt x="5536" y="2661"/>
                    </a:lnTo>
                    <a:lnTo>
                      <a:pt x="5459" y="1756"/>
                    </a:lnTo>
                    <a:lnTo>
                      <a:pt x="5375" y="851"/>
                    </a:ln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g204fb7e3b45_0_312"/>
              <p:cNvSpPr/>
              <p:nvPr/>
            </p:nvSpPr>
            <p:spPr>
              <a:xfrm>
                <a:off x="6833313" y="1336128"/>
                <a:ext cx="106177" cy="155241"/>
              </a:xfrm>
              <a:custGeom>
                <a:rect b="b" l="l" r="r" t="t"/>
                <a:pathLst>
                  <a:path extrusionOk="0" fill="none" h="8274" w="5659">
                    <a:moveTo>
                      <a:pt x="5283" y="0"/>
                    </a:moveTo>
                    <a:lnTo>
                      <a:pt x="5283" y="0"/>
                    </a:lnTo>
                    <a:lnTo>
                      <a:pt x="5198" y="207"/>
                    </a:lnTo>
                    <a:lnTo>
                      <a:pt x="5106" y="407"/>
                    </a:lnTo>
                    <a:lnTo>
                      <a:pt x="4999" y="598"/>
                    </a:lnTo>
                    <a:lnTo>
                      <a:pt x="4884" y="767"/>
                    </a:lnTo>
                    <a:lnTo>
                      <a:pt x="4761" y="920"/>
                    </a:lnTo>
                    <a:lnTo>
                      <a:pt x="4692" y="997"/>
                    </a:lnTo>
                    <a:lnTo>
                      <a:pt x="4631" y="1058"/>
                    </a:lnTo>
                    <a:lnTo>
                      <a:pt x="4554" y="1120"/>
                    </a:lnTo>
                    <a:lnTo>
                      <a:pt x="4485" y="1181"/>
                    </a:lnTo>
                    <a:lnTo>
                      <a:pt x="4409" y="1227"/>
                    </a:lnTo>
                    <a:lnTo>
                      <a:pt x="4332" y="1273"/>
                    </a:lnTo>
                    <a:lnTo>
                      <a:pt x="4255" y="1311"/>
                    </a:lnTo>
                    <a:lnTo>
                      <a:pt x="4171" y="1350"/>
                    </a:lnTo>
                    <a:lnTo>
                      <a:pt x="4087" y="1373"/>
                    </a:lnTo>
                    <a:lnTo>
                      <a:pt x="4002" y="1396"/>
                    </a:lnTo>
                    <a:lnTo>
                      <a:pt x="3918" y="1403"/>
                    </a:lnTo>
                    <a:lnTo>
                      <a:pt x="3826" y="1411"/>
                    </a:lnTo>
                    <a:lnTo>
                      <a:pt x="3734" y="1403"/>
                    </a:lnTo>
                    <a:lnTo>
                      <a:pt x="3642" y="1396"/>
                    </a:lnTo>
                    <a:lnTo>
                      <a:pt x="3542" y="1373"/>
                    </a:lnTo>
                    <a:lnTo>
                      <a:pt x="3443" y="1350"/>
                    </a:lnTo>
                    <a:lnTo>
                      <a:pt x="3343" y="1311"/>
                    </a:lnTo>
                    <a:lnTo>
                      <a:pt x="3243" y="1265"/>
                    </a:lnTo>
                    <a:lnTo>
                      <a:pt x="3144" y="1212"/>
                    </a:lnTo>
                    <a:lnTo>
                      <a:pt x="3036" y="1150"/>
                    </a:lnTo>
                    <a:lnTo>
                      <a:pt x="2929" y="1074"/>
                    </a:lnTo>
                    <a:lnTo>
                      <a:pt x="2822" y="989"/>
                    </a:lnTo>
                    <a:lnTo>
                      <a:pt x="2822" y="989"/>
                    </a:lnTo>
                    <a:lnTo>
                      <a:pt x="2768" y="1235"/>
                    </a:lnTo>
                    <a:lnTo>
                      <a:pt x="2768" y="1235"/>
                    </a:lnTo>
                    <a:lnTo>
                      <a:pt x="2660" y="1634"/>
                    </a:lnTo>
                    <a:lnTo>
                      <a:pt x="2545" y="2025"/>
                    </a:lnTo>
                    <a:lnTo>
                      <a:pt x="2423" y="2408"/>
                    </a:lnTo>
                    <a:lnTo>
                      <a:pt x="2285" y="2768"/>
                    </a:lnTo>
                    <a:lnTo>
                      <a:pt x="2139" y="3113"/>
                    </a:lnTo>
                    <a:lnTo>
                      <a:pt x="2055" y="3282"/>
                    </a:lnTo>
                    <a:lnTo>
                      <a:pt x="1978" y="3443"/>
                    </a:lnTo>
                    <a:lnTo>
                      <a:pt x="1894" y="3604"/>
                    </a:lnTo>
                    <a:lnTo>
                      <a:pt x="1802" y="3750"/>
                    </a:lnTo>
                    <a:lnTo>
                      <a:pt x="1717" y="3895"/>
                    </a:lnTo>
                    <a:lnTo>
                      <a:pt x="1625" y="4041"/>
                    </a:lnTo>
                    <a:lnTo>
                      <a:pt x="1625" y="4041"/>
                    </a:lnTo>
                    <a:lnTo>
                      <a:pt x="1426" y="4309"/>
                    </a:lnTo>
                    <a:lnTo>
                      <a:pt x="1227" y="4562"/>
                    </a:lnTo>
                    <a:lnTo>
                      <a:pt x="1020" y="4800"/>
                    </a:lnTo>
                    <a:lnTo>
                      <a:pt x="820" y="5022"/>
                    </a:lnTo>
                    <a:lnTo>
                      <a:pt x="613" y="5222"/>
                    </a:lnTo>
                    <a:lnTo>
                      <a:pt x="414" y="5406"/>
                    </a:lnTo>
                    <a:lnTo>
                      <a:pt x="207" y="5574"/>
                    </a:lnTo>
                    <a:lnTo>
                      <a:pt x="0" y="5728"/>
                    </a:lnTo>
                    <a:lnTo>
                      <a:pt x="0" y="7369"/>
                    </a:lnTo>
                    <a:lnTo>
                      <a:pt x="253" y="7284"/>
                    </a:lnTo>
                    <a:lnTo>
                      <a:pt x="391" y="8273"/>
                    </a:lnTo>
                    <a:lnTo>
                      <a:pt x="391" y="8273"/>
                    </a:lnTo>
                    <a:lnTo>
                      <a:pt x="1089" y="8074"/>
                    </a:lnTo>
                    <a:lnTo>
                      <a:pt x="1878" y="7829"/>
                    </a:lnTo>
                    <a:lnTo>
                      <a:pt x="2292" y="7698"/>
                    </a:lnTo>
                    <a:lnTo>
                      <a:pt x="2714" y="7560"/>
                    </a:lnTo>
                    <a:lnTo>
                      <a:pt x="3128" y="7407"/>
                    </a:lnTo>
                    <a:lnTo>
                      <a:pt x="3535" y="7254"/>
                    </a:lnTo>
                    <a:lnTo>
                      <a:pt x="3918" y="7100"/>
                    </a:lnTo>
                    <a:lnTo>
                      <a:pt x="4286" y="6939"/>
                    </a:lnTo>
                    <a:lnTo>
                      <a:pt x="4616" y="6778"/>
                    </a:lnTo>
                    <a:lnTo>
                      <a:pt x="4769" y="6694"/>
                    </a:lnTo>
                    <a:lnTo>
                      <a:pt x="4915" y="6609"/>
                    </a:lnTo>
                    <a:lnTo>
                      <a:pt x="5045" y="6533"/>
                    </a:lnTo>
                    <a:lnTo>
                      <a:pt x="5168" y="6448"/>
                    </a:lnTo>
                    <a:lnTo>
                      <a:pt x="5275" y="6364"/>
                    </a:lnTo>
                    <a:lnTo>
                      <a:pt x="5367" y="6287"/>
                    </a:lnTo>
                    <a:lnTo>
                      <a:pt x="5444" y="6203"/>
                    </a:lnTo>
                    <a:lnTo>
                      <a:pt x="5513" y="6126"/>
                    </a:lnTo>
                    <a:lnTo>
                      <a:pt x="5559" y="6050"/>
                    </a:lnTo>
                    <a:lnTo>
                      <a:pt x="5589" y="5965"/>
                    </a:lnTo>
                    <a:lnTo>
                      <a:pt x="5589" y="5965"/>
                    </a:lnTo>
                    <a:lnTo>
                      <a:pt x="5605" y="5896"/>
                    </a:lnTo>
                    <a:lnTo>
                      <a:pt x="5620" y="5812"/>
                    </a:lnTo>
                    <a:lnTo>
                      <a:pt x="5643" y="5597"/>
                    </a:lnTo>
                    <a:lnTo>
                      <a:pt x="5658" y="5344"/>
                    </a:lnTo>
                    <a:lnTo>
                      <a:pt x="5658" y="5045"/>
                    </a:lnTo>
                    <a:lnTo>
                      <a:pt x="5658" y="4708"/>
                    </a:lnTo>
                    <a:lnTo>
                      <a:pt x="5643" y="4348"/>
                    </a:lnTo>
                    <a:lnTo>
                      <a:pt x="5628" y="3949"/>
                    </a:lnTo>
                    <a:lnTo>
                      <a:pt x="5605" y="3535"/>
                    </a:lnTo>
                    <a:lnTo>
                      <a:pt x="5536" y="2661"/>
                    </a:lnTo>
                    <a:lnTo>
                      <a:pt x="5459" y="1756"/>
                    </a:lnTo>
                    <a:lnTo>
                      <a:pt x="5375" y="851"/>
                    </a:lnTo>
                    <a:lnTo>
                      <a:pt x="528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g204fb7e3b45_0_312"/>
              <p:cNvSpPr/>
              <p:nvPr/>
            </p:nvSpPr>
            <p:spPr>
              <a:xfrm>
                <a:off x="6599682" y="1330087"/>
                <a:ext cx="106909" cy="161714"/>
              </a:xfrm>
              <a:custGeom>
                <a:rect b="b" l="l" r="r" t="t"/>
                <a:pathLst>
                  <a:path extrusionOk="0" h="8619" w="5698">
                    <a:moveTo>
                      <a:pt x="415" y="0"/>
                    </a:moveTo>
                    <a:lnTo>
                      <a:pt x="323" y="867"/>
                    </a:lnTo>
                    <a:lnTo>
                      <a:pt x="231" y="1794"/>
                    </a:lnTo>
                    <a:lnTo>
                      <a:pt x="139" y="2753"/>
                    </a:lnTo>
                    <a:lnTo>
                      <a:pt x="70" y="3681"/>
                    </a:lnTo>
                    <a:lnTo>
                      <a:pt x="39" y="4125"/>
                    </a:lnTo>
                    <a:lnTo>
                      <a:pt x="24" y="4547"/>
                    </a:lnTo>
                    <a:lnTo>
                      <a:pt x="8" y="4938"/>
                    </a:lnTo>
                    <a:lnTo>
                      <a:pt x="1" y="5298"/>
                    </a:lnTo>
                    <a:lnTo>
                      <a:pt x="1" y="5620"/>
                    </a:lnTo>
                    <a:lnTo>
                      <a:pt x="16" y="5896"/>
                    </a:lnTo>
                    <a:lnTo>
                      <a:pt x="39" y="6119"/>
                    </a:lnTo>
                    <a:lnTo>
                      <a:pt x="54" y="6211"/>
                    </a:lnTo>
                    <a:lnTo>
                      <a:pt x="70" y="6287"/>
                    </a:lnTo>
                    <a:lnTo>
                      <a:pt x="100" y="6372"/>
                    </a:lnTo>
                    <a:lnTo>
                      <a:pt x="154" y="6448"/>
                    </a:lnTo>
                    <a:lnTo>
                      <a:pt x="223" y="6533"/>
                    </a:lnTo>
                    <a:lnTo>
                      <a:pt x="300" y="6609"/>
                    </a:lnTo>
                    <a:lnTo>
                      <a:pt x="399" y="6694"/>
                    </a:lnTo>
                    <a:lnTo>
                      <a:pt x="507" y="6778"/>
                    </a:lnTo>
                    <a:lnTo>
                      <a:pt x="629" y="6862"/>
                    </a:lnTo>
                    <a:lnTo>
                      <a:pt x="767" y="6947"/>
                    </a:lnTo>
                    <a:lnTo>
                      <a:pt x="913" y="7023"/>
                    </a:lnTo>
                    <a:lnTo>
                      <a:pt x="1066" y="7108"/>
                    </a:lnTo>
                    <a:lnTo>
                      <a:pt x="1404" y="7276"/>
                    </a:lnTo>
                    <a:lnTo>
                      <a:pt x="1779" y="7437"/>
                    </a:lnTo>
                    <a:lnTo>
                      <a:pt x="2170" y="7599"/>
                    </a:lnTo>
                    <a:lnTo>
                      <a:pt x="2584" y="7752"/>
                    </a:lnTo>
                    <a:lnTo>
                      <a:pt x="3006" y="7898"/>
                    </a:lnTo>
                    <a:lnTo>
                      <a:pt x="3428" y="8043"/>
                    </a:lnTo>
                    <a:lnTo>
                      <a:pt x="3842" y="8174"/>
                    </a:lnTo>
                    <a:lnTo>
                      <a:pt x="4639" y="8419"/>
                    </a:lnTo>
                    <a:lnTo>
                      <a:pt x="5337" y="8618"/>
                    </a:lnTo>
                    <a:lnTo>
                      <a:pt x="5329" y="8250"/>
                    </a:lnTo>
                    <a:lnTo>
                      <a:pt x="5337" y="7959"/>
                    </a:lnTo>
                    <a:lnTo>
                      <a:pt x="5345" y="7852"/>
                    </a:lnTo>
                    <a:lnTo>
                      <a:pt x="5360" y="7775"/>
                    </a:lnTo>
                    <a:lnTo>
                      <a:pt x="5368" y="7752"/>
                    </a:lnTo>
                    <a:lnTo>
                      <a:pt x="5375" y="7737"/>
                    </a:lnTo>
                    <a:lnTo>
                      <a:pt x="5391" y="7729"/>
                    </a:lnTo>
                    <a:lnTo>
                      <a:pt x="5398" y="7737"/>
                    </a:lnTo>
                    <a:lnTo>
                      <a:pt x="5444" y="7775"/>
                    </a:lnTo>
                    <a:lnTo>
                      <a:pt x="5506" y="7821"/>
                    </a:lnTo>
                    <a:lnTo>
                      <a:pt x="5697" y="7951"/>
                    </a:lnTo>
                    <a:lnTo>
                      <a:pt x="5697" y="6057"/>
                    </a:lnTo>
                    <a:lnTo>
                      <a:pt x="5498" y="5904"/>
                    </a:lnTo>
                    <a:lnTo>
                      <a:pt x="5291" y="5728"/>
                    </a:lnTo>
                    <a:lnTo>
                      <a:pt x="5191" y="5643"/>
                    </a:lnTo>
                    <a:lnTo>
                      <a:pt x="5092" y="5544"/>
                    </a:lnTo>
                    <a:lnTo>
                      <a:pt x="4885" y="5344"/>
                    </a:lnTo>
                    <a:lnTo>
                      <a:pt x="4685" y="5122"/>
                    </a:lnTo>
                    <a:lnTo>
                      <a:pt x="4509" y="4930"/>
                    </a:lnTo>
                    <a:lnTo>
                      <a:pt x="4402" y="4792"/>
                    </a:lnTo>
                    <a:lnTo>
                      <a:pt x="4294" y="4654"/>
                    </a:lnTo>
                    <a:lnTo>
                      <a:pt x="4080" y="4363"/>
                    </a:lnTo>
                    <a:lnTo>
                      <a:pt x="3988" y="4225"/>
                    </a:lnTo>
                    <a:lnTo>
                      <a:pt x="3903" y="4079"/>
                    </a:lnTo>
                    <a:lnTo>
                      <a:pt x="3811" y="3926"/>
                    </a:lnTo>
                    <a:lnTo>
                      <a:pt x="3735" y="3773"/>
                    </a:lnTo>
                    <a:lnTo>
                      <a:pt x="3650" y="3612"/>
                    </a:lnTo>
                    <a:lnTo>
                      <a:pt x="3574" y="3451"/>
                    </a:lnTo>
                    <a:lnTo>
                      <a:pt x="3428" y="3106"/>
                    </a:lnTo>
                    <a:lnTo>
                      <a:pt x="3290" y="2745"/>
                    </a:lnTo>
                    <a:lnTo>
                      <a:pt x="3167" y="2377"/>
                    </a:lnTo>
                    <a:lnTo>
                      <a:pt x="3052" y="1986"/>
                    </a:lnTo>
                    <a:lnTo>
                      <a:pt x="2945" y="1587"/>
                    </a:lnTo>
                    <a:lnTo>
                      <a:pt x="2899" y="1380"/>
                    </a:lnTo>
                    <a:lnTo>
                      <a:pt x="2784" y="1457"/>
                    </a:lnTo>
                    <a:lnTo>
                      <a:pt x="2669" y="1534"/>
                    </a:lnTo>
                    <a:lnTo>
                      <a:pt x="2561" y="1587"/>
                    </a:lnTo>
                    <a:lnTo>
                      <a:pt x="2454" y="1641"/>
                    </a:lnTo>
                    <a:lnTo>
                      <a:pt x="2347" y="1679"/>
                    </a:lnTo>
                    <a:lnTo>
                      <a:pt x="2239" y="1702"/>
                    </a:lnTo>
                    <a:lnTo>
                      <a:pt x="2140" y="1725"/>
                    </a:lnTo>
                    <a:lnTo>
                      <a:pt x="2040" y="1733"/>
                    </a:lnTo>
                    <a:lnTo>
                      <a:pt x="1940" y="1733"/>
                    </a:lnTo>
                    <a:lnTo>
                      <a:pt x="1848" y="1725"/>
                    </a:lnTo>
                    <a:lnTo>
                      <a:pt x="1749" y="1710"/>
                    </a:lnTo>
                    <a:lnTo>
                      <a:pt x="1664" y="1679"/>
                    </a:lnTo>
                    <a:lnTo>
                      <a:pt x="1572" y="1649"/>
                    </a:lnTo>
                    <a:lnTo>
                      <a:pt x="1488" y="1610"/>
                    </a:lnTo>
                    <a:lnTo>
                      <a:pt x="1404" y="1564"/>
                    </a:lnTo>
                    <a:lnTo>
                      <a:pt x="1327" y="1511"/>
                    </a:lnTo>
                    <a:lnTo>
                      <a:pt x="1243" y="1449"/>
                    </a:lnTo>
                    <a:lnTo>
                      <a:pt x="1174" y="1380"/>
                    </a:lnTo>
                    <a:lnTo>
                      <a:pt x="1097" y="1311"/>
                    </a:lnTo>
                    <a:lnTo>
                      <a:pt x="1028" y="1235"/>
                    </a:lnTo>
                    <a:lnTo>
                      <a:pt x="959" y="1150"/>
                    </a:lnTo>
                    <a:lnTo>
                      <a:pt x="898" y="1066"/>
                    </a:lnTo>
                    <a:lnTo>
                      <a:pt x="836" y="974"/>
                    </a:lnTo>
                    <a:lnTo>
                      <a:pt x="775" y="874"/>
                    </a:lnTo>
                    <a:lnTo>
                      <a:pt x="668" y="675"/>
                    </a:lnTo>
                    <a:lnTo>
                      <a:pt x="568" y="460"/>
                    </a:lnTo>
                    <a:lnTo>
                      <a:pt x="484" y="230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g204fb7e3b45_0_312"/>
              <p:cNvSpPr/>
              <p:nvPr/>
            </p:nvSpPr>
            <p:spPr>
              <a:xfrm>
                <a:off x="6612197" y="1125084"/>
                <a:ext cx="314628" cy="208902"/>
              </a:xfrm>
              <a:custGeom>
                <a:rect b="b" l="l" r="r" t="t"/>
                <a:pathLst>
                  <a:path extrusionOk="0" h="11134" w="16769">
                    <a:moveTo>
                      <a:pt x="8181" y="1"/>
                    </a:moveTo>
                    <a:lnTo>
                      <a:pt x="7974" y="8"/>
                    </a:lnTo>
                    <a:lnTo>
                      <a:pt x="7767" y="16"/>
                    </a:lnTo>
                    <a:lnTo>
                      <a:pt x="7560" y="39"/>
                    </a:lnTo>
                    <a:lnTo>
                      <a:pt x="7353" y="62"/>
                    </a:lnTo>
                    <a:lnTo>
                      <a:pt x="7154" y="100"/>
                    </a:lnTo>
                    <a:lnTo>
                      <a:pt x="6955" y="131"/>
                    </a:lnTo>
                    <a:lnTo>
                      <a:pt x="6755" y="177"/>
                    </a:lnTo>
                    <a:lnTo>
                      <a:pt x="6556" y="223"/>
                    </a:lnTo>
                    <a:lnTo>
                      <a:pt x="6364" y="277"/>
                    </a:lnTo>
                    <a:lnTo>
                      <a:pt x="6173" y="330"/>
                    </a:lnTo>
                    <a:lnTo>
                      <a:pt x="5989" y="392"/>
                    </a:lnTo>
                    <a:lnTo>
                      <a:pt x="5621" y="522"/>
                    </a:lnTo>
                    <a:lnTo>
                      <a:pt x="5260" y="668"/>
                    </a:lnTo>
                    <a:lnTo>
                      <a:pt x="4923" y="821"/>
                    </a:lnTo>
                    <a:lnTo>
                      <a:pt x="4593" y="982"/>
                    </a:lnTo>
                    <a:lnTo>
                      <a:pt x="4279" y="1151"/>
                    </a:lnTo>
                    <a:lnTo>
                      <a:pt x="3988" y="1319"/>
                    </a:lnTo>
                    <a:lnTo>
                      <a:pt x="3704" y="1496"/>
                    </a:lnTo>
                    <a:lnTo>
                      <a:pt x="3451" y="1665"/>
                    </a:lnTo>
                    <a:lnTo>
                      <a:pt x="3206" y="1826"/>
                    </a:lnTo>
                    <a:lnTo>
                      <a:pt x="2991" y="1987"/>
                    </a:lnTo>
                    <a:lnTo>
                      <a:pt x="2899" y="2063"/>
                    </a:lnTo>
                    <a:lnTo>
                      <a:pt x="2807" y="2155"/>
                    </a:lnTo>
                    <a:lnTo>
                      <a:pt x="2707" y="2263"/>
                    </a:lnTo>
                    <a:lnTo>
                      <a:pt x="2600" y="2393"/>
                    </a:lnTo>
                    <a:lnTo>
                      <a:pt x="2493" y="2539"/>
                    </a:lnTo>
                    <a:lnTo>
                      <a:pt x="2378" y="2700"/>
                    </a:lnTo>
                    <a:lnTo>
                      <a:pt x="2263" y="2868"/>
                    </a:lnTo>
                    <a:lnTo>
                      <a:pt x="2148" y="3052"/>
                    </a:lnTo>
                    <a:lnTo>
                      <a:pt x="1910" y="3459"/>
                    </a:lnTo>
                    <a:lnTo>
                      <a:pt x="1664" y="3903"/>
                    </a:lnTo>
                    <a:lnTo>
                      <a:pt x="1427" y="4371"/>
                    </a:lnTo>
                    <a:lnTo>
                      <a:pt x="1189" y="4862"/>
                    </a:lnTo>
                    <a:lnTo>
                      <a:pt x="967" y="5360"/>
                    </a:lnTo>
                    <a:lnTo>
                      <a:pt x="752" y="5858"/>
                    </a:lnTo>
                    <a:lnTo>
                      <a:pt x="560" y="6349"/>
                    </a:lnTo>
                    <a:lnTo>
                      <a:pt x="384" y="6832"/>
                    </a:lnTo>
                    <a:lnTo>
                      <a:pt x="307" y="7062"/>
                    </a:lnTo>
                    <a:lnTo>
                      <a:pt x="238" y="7285"/>
                    </a:lnTo>
                    <a:lnTo>
                      <a:pt x="177" y="7499"/>
                    </a:lnTo>
                    <a:lnTo>
                      <a:pt x="123" y="7706"/>
                    </a:lnTo>
                    <a:lnTo>
                      <a:pt x="77" y="7898"/>
                    </a:lnTo>
                    <a:lnTo>
                      <a:pt x="47" y="8082"/>
                    </a:lnTo>
                    <a:lnTo>
                      <a:pt x="16" y="8251"/>
                    </a:lnTo>
                    <a:lnTo>
                      <a:pt x="1" y="8412"/>
                    </a:lnTo>
                    <a:lnTo>
                      <a:pt x="85" y="8350"/>
                    </a:lnTo>
                    <a:lnTo>
                      <a:pt x="185" y="8304"/>
                    </a:lnTo>
                    <a:lnTo>
                      <a:pt x="284" y="8274"/>
                    </a:lnTo>
                    <a:lnTo>
                      <a:pt x="392" y="8266"/>
                    </a:lnTo>
                    <a:lnTo>
                      <a:pt x="560" y="8258"/>
                    </a:lnTo>
                    <a:lnTo>
                      <a:pt x="714" y="8266"/>
                    </a:lnTo>
                    <a:lnTo>
                      <a:pt x="859" y="8274"/>
                    </a:lnTo>
                    <a:lnTo>
                      <a:pt x="997" y="8289"/>
                    </a:lnTo>
                    <a:lnTo>
                      <a:pt x="1128" y="8312"/>
                    </a:lnTo>
                    <a:lnTo>
                      <a:pt x="1243" y="8343"/>
                    </a:lnTo>
                    <a:lnTo>
                      <a:pt x="1350" y="8373"/>
                    </a:lnTo>
                    <a:lnTo>
                      <a:pt x="1450" y="8412"/>
                    </a:lnTo>
                    <a:lnTo>
                      <a:pt x="2401" y="11133"/>
                    </a:lnTo>
                    <a:lnTo>
                      <a:pt x="2692" y="8795"/>
                    </a:lnTo>
                    <a:lnTo>
                      <a:pt x="2799" y="8749"/>
                    </a:lnTo>
                    <a:lnTo>
                      <a:pt x="2907" y="8688"/>
                    </a:lnTo>
                    <a:lnTo>
                      <a:pt x="2999" y="8611"/>
                    </a:lnTo>
                    <a:lnTo>
                      <a:pt x="3098" y="8527"/>
                    </a:lnTo>
                    <a:lnTo>
                      <a:pt x="3183" y="8427"/>
                    </a:lnTo>
                    <a:lnTo>
                      <a:pt x="3275" y="8320"/>
                    </a:lnTo>
                    <a:lnTo>
                      <a:pt x="3351" y="8205"/>
                    </a:lnTo>
                    <a:lnTo>
                      <a:pt x="3436" y="8082"/>
                    </a:lnTo>
                    <a:lnTo>
                      <a:pt x="3505" y="7952"/>
                    </a:lnTo>
                    <a:lnTo>
                      <a:pt x="3581" y="7814"/>
                    </a:lnTo>
                    <a:lnTo>
                      <a:pt x="3650" y="7668"/>
                    </a:lnTo>
                    <a:lnTo>
                      <a:pt x="3712" y="7522"/>
                    </a:lnTo>
                    <a:lnTo>
                      <a:pt x="3827" y="7223"/>
                    </a:lnTo>
                    <a:lnTo>
                      <a:pt x="3934" y="6924"/>
                    </a:lnTo>
                    <a:lnTo>
                      <a:pt x="4026" y="6625"/>
                    </a:lnTo>
                    <a:lnTo>
                      <a:pt x="4103" y="6341"/>
                    </a:lnTo>
                    <a:lnTo>
                      <a:pt x="4164" y="6081"/>
                    </a:lnTo>
                    <a:lnTo>
                      <a:pt x="4218" y="5851"/>
                    </a:lnTo>
                    <a:lnTo>
                      <a:pt x="4287" y="5506"/>
                    </a:lnTo>
                    <a:lnTo>
                      <a:pt x="4310" y="5375"/>
                    </a:lnTo>
                    <a:lnTo>
                      <a:pt x="4310" y="6955"/>
                    </a:lnTo>
                    <a:lnTo>
                      <a:pt x="12636" y="6955"/>
                    </a:lnTo>
                    <a:lnTo>
                      <a:pt x="12743" y="7254"/>
                    </a:lnTo>
                    <a:lnTo>
                      <a:pt x="12858" y="7545"/>
                    </a:lnTo>
                    <a:lnTo>
                      <a:pt x="12920" y="7691"/>
                    </a:lnTo>
                    <a:lnTo>
                      <a:pt x="12989" y="7829"/>
                    </a:lnTo>
                    <a:lnTo>
                      <a:pt x="13058" y="7967"/>
                    </a:lnTo>
                    <a:lnTo>
                      <a:pt x="13134" y="8090"/>
                    </a:lnTo>
                    <a:lnTo>
                      <a:pt x="13211" y="8212"/>
                    </a:lnTo>
                    <a:lnTo>
                      <a:pt x="13295" y="8327"/>
                    </a:lnTo>
                    <a:lnTo>
                      <a:pt x="13380" y="8435"/>
                    </a:lnTo>
                    <a:lnTo>
                      <a:pt x="13472" y="8527"/>
                    </a:lnTo>
                    <a:lnTo>
                      <a:pt x="13564" y="8619"/>
                    </a:lnTo>
                    <a:lnTo>
                      <a:pt x="13663" y="8688"/>
                    </a:lnTo>
                    <a:lnTo>
                      <a:pt x="13763" y="8749"/>
                    </a:lnTo>
                    <a:lnTo>
                      <a:pt x="13863" y="8795"/>
                    </a:lnTo>
                    <a:lnTo>
                      <a:pt x="14162" y="11133"/>
                    </a:lnTo>
                    <a:lnTo>
                      <a:pt x="15235" y="8527"/>
                    </a:lnTo>
                    <a:lnTo>
                      <a:pt x="15335" y="8465"/>
                    </a:lnTo>
                    <a:lnTo>
                      <a:pt x="15458" y="8412"/>
                    </a:lnTo>
                    <a:lnTo>
                      <a:pt x="15588" y="8366"/>
                    </a:lnTo>
                    <a:lnTo>
                      <a:pt x="15741" y="8320"/>
                    </a:lnTo>
                    <a:lnTo>
                      <a:pt x="15910" y="8289"/>
                    </a:lnTo>
                    <a:lnTo>
                      <a:pt x="16094" y="8274"/>
                    </a:lnTo>
                    <a:lnTo>
                      <a:pt x="16301" y="8258"/>
                    </a:lnTo>
                    <a:lnTo>
                      <a:pt x="16523" y="8266"/>
                    </a:lnTo>
                    <a:lnTo>
                      <a:pt x="16592" y="8266"/>
                    </a:lnTo>
                    <a:lnTo>
                      <a:pt x="16654" y="8281"/>
                    </a:lnTo>
                    <a:lnTo>
                      <a:pt x="16715" y="8297"/>
                    </a:lnTo>
                    <a:lnTo>
                      <a:pt x="16769" y="8320"/>
                    </a:lnTo>
                    <a:lnTo>
                      <a:pt x="16769" y="8320"/>
                    </a:lnTo>
                    <a:lnTo>
                      <a:pt x="16753" y="8159"/>
                    </a:lnTo>
                    <a:lnTo>
                      <a:pt x="16730" y="7982"/>
                    </a:lnTo>
                    <a:lnTo>
                      <a:pt x="16700" y="7798"/>
                    </a:lnTo>
                    <a:lnTo>
                      <a:pt x="16654" y="7599"/>
                    </a:lnTo>
                    <a:lnTo>
                      <a:pt x="16608" y="7392"/>
                    </a:lnTo>
                    <a:lnTo>
                      <a:pt x="16554" y="7177"/>
                    </a:lnTo>
                    <a:lnTo>
                      <a:pt x="16424" y="6732"/>
                    </a:lnTo>
                    <a:lnTo>
                      <a:pt x="16270" y="6257"/>
                    </a:lnTo>
                    <a:lnTo>
                      <a:pt x="16094" y="5774"/>
                    </a:lnTo>
                    <a:lnTo>
                      <a:pt x="15910" y="5283"/>
                    </a:lnTo>
                    <a:lnTo>
                      <a:pt x="15703" y="4800"/>
                    </a:lnTo>
                    <a:lnTo>
                      <a:pt x="15496" y="4325"/>
                    </a:lnTo>
                    <a:lnTo>
                      <a:pt x="15274" y="3873"/>
                    </a:lnTo>
                    <a:lnTo>
                      <a:pt x="15059" y="3443"/>
                    </a:lnTo>
                    <a:lnTo>
                      <a:pt x="14837" y="3052"/>
                    </a:lnTo>
                    <a:lnTo>
                      <a:pt x="14729" y="2876"/>
                    </a:lnTo>
                    <a:lnTo>
                      <a:pt x="14622" y="2707"/>
                    </a:lnTo>
                    <a:lnTo>
                      <a:pt x="14522" y="2554"/>
                    </a:lnTo>
                    <a:lnTo>
                      <a:pt x="14415" y="2416"/>
                    </a:lnTo>
                    <a:lnTo>
                      <a:pt x="14323" y="2293"/>
                    </a:lnTo>
                    <a:lnTo>
                      <a:pt x="14223" y="2186"/>
                    </a:lnTo>
                    <a:lnTo>
                      <a:pt x="14131" y="2094"/>
                    </a:lnTo>
                    <a:lnTo>
                      <a:pt x="14047" y="2017"/>
                    </a:lnTo>
                    <a:lnTo>
                      <a:pt x="13824" y="1864"/>
                    </a:lnTo>
                    <a:lnTo>
                      <a:pt x="13579" y="1695"/>
                    </a:lnTo>
                    <a:lnTo>
                      <a:pt x="13303" y="1527"/>
                    </a:lnTo>
                    <a:lnTo>
                      <a:pt x="13012" y="1350"/>
                    </a:lnTo>
                    <a:lnTo>
                      <a:pt x="12697" y="1181"/>
                    </a:lnTo>
                    <a:lnTo>
                      <a:pt x="12360" y="1005"/>
                    </a:lnTo>
                    <a:lnTo>
                      <a:pt x="12007" y="844"/>
                    </a:lnTo>
                    <a:lnTo>
                      <a:pt x="11647" y="683"/>
                    </a:lnTo>
                    <a:lnTo>
                      <a:pt x="11264" y="537"/>
                    </a:lnTo>
                    <a:lnTo>
                      <a:pt x="10873" y="407"/>
                    </a:lnTo>
                    <a:lnTo>
                      <a:pt x="10673" y="338"/>
                    </a:lnTo>
                    <a:lnTo>
                      <a:pt x="10474" y="284"/>
                    </a:lnTo>
                    <a:lnTo>
                      <a:pt x="10267" y="231"/>
                    </a:lnTo>
                    <a:lnTo>
                      <a:pt x="10060" y="185"/>
                    </a:lnTo>
                    <a:lnTo>
                      <a:pt x="9861" y="139"/>
                    </a:lnTo>
                    <a:lnTo>
                      <a:pt x="9646" y="100"/>
                    </a:lnTo>
                    <a:lnTo>
                      <a:pt x="9439" y="70"/>
                    </a:lnTo>
                    <a:lnTo>
                      <a:pt x="9232" y="39"/>
                    </a:lnTo>
                    <a:lnTo>
                      <a:pt x="9017" y="24"/>
                    </a:lnTo>
                    <a:lnTo>
                      <a:pt x="8810" y="8"/>
                    </a:lnTo>
                    <a:lnTo>
                      <a:pt x="8603" y="1"/>
                    </a:lnTo>
                    <a:close/>
                  </a:path>
                </a:pathLst>
              </a:custGeom>
              <a:solidFill>
                <a:srgbClr val="FE60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g204fb7e3b45_0_312"/>
              <p:cNvSpPr/>
              <p:nvPr/>
            </p:nvSpPr>
            <p:spPr>
              <a:xfrm>
                <a:off x="6612197" y="1125084"/>
                <a:ext cx="314628" cy="208902"/>
              </a:xfrm>
              <a:custGeom>
                <a:rect b="b" l="l" r="r" t="t"/>
                <a:pathLst>
                  <a:path extrusionOk="0" fill="none" h="11134" w="16769">
                    <a:moveTo>
                      <a:pt x="1450" y="8412"/>
                    </a:moveTo>
                    <a:lnTo>
                      <a:pt x="2401" y="11133"/>
                    </a:lnTo>
                    <a:lnTo>
                      <a:pt x="2692" y="8795"/>
                    </a:lnTo>
                    <a:lnTo>
                      <a:pt x="2692" y="8795"/>
                    </a:lnTo>
                    <a:lnTo>
                      <a:pt x="2799" y="8749"/>
                    </a:lnTo>
                    <a:lnTo>
                      <a:pt x="2907" y="8688"/>
                    </a:lnTo>
                    <a:lnTo>
                      <a:pt x="2999" y="8611"/>
                    </a:lnTo>
                    <a:lnTo>
                      <a:pt x="3098" y="8527"/>
                    </a:lnTo>
                    <a:lnTo>
                      <a:pt x="3183" y="8427"/>
                    </a:lnTo>
                    <a:lnTo>
                      <a:pt x="3275" y="8320"/>
                    </a:lnTo>
                    <a:lnTo>
                      <a:pt x="3351" y="8205"/>
                    </a:lnTo>
                    <a:lnTo>
                      <a:pt x="3436" y="8082"/>
                    </a:lnTo>
                    <a:lnTo>
                      <a:pt x="3505" y="7952"/>
                    </a:lnTo>
                    <a:lnTo>
                      <a:pt x="3581" y="7814"/>
                    </a:lnTo>
                    <a:lnTo>
                      <a:pt x="3650" y="7668"/>
                    </a:lnTo>
                    <a:lnTo>
                      <a:pt x="3712" y="7522"/>
                    </a:lnTo>
                    <a:lnTo>
                      <a:pt x="3827" y="7223"/>
                    </a:lnTo>
                    <a:lnTo>
                      <a:pt x="3934" y="6924"/>
                    </a:lnTo>
                    <a:lnTo>
                      <a:pt x="4026" y="6625"/>
                    </a:lnTo>
                    <a:lnTo>
                      <a:pt x="4103" y="6341"/>
                    </a:lnTo>
                    <a:lnTo>
                      <a:pt x="4164" y="6081"/>
                    </a:lnTo>
                    <a:lnTo>
                      <a:pt x="4218" y="5851"/>
                    </a:lnTo>
                    <a:lnTo>
                      <a:pt x="4287" y="5506"/>
                    </a:lnTo>
                    <a:lnTo>
                      <a:pt x="4310" y="5375"/>
                    </a:lnTo>
                    <a:lnTo>
                      <a:pt x="4310" y="6955"/>
                    </a:lnTo>
                    <a:lnTo>
                      <a:pt x="4540" y="6955"/>
                    </a:lnTo>
                    <a:lnTo>
                      <a:pt x="12253" y="6955"/>
                    </a:lnTo>
                    <a:lnTo>
                      <a:pt x="12636" y="6955"/>
                    </a:lnTo>
                    <a:lnTo>
                      <a:pt x="12636" y="6955"/>
                    </a:lnTo>
                    <a:lnTo>
                      <a:pt x="12743" y="7254"/>
                    </a:lnTo>
                    <a:lnTo>
                      <a:pt x="12858" y="7545"/>
                    </a:lnTo>
                    <a:lnTo>
                      <a:pt x="12920" y="7691"/>
                    </a:lnTo>
                    <a:lnTo>
                      <a:pt x="12989" y="7829"/>
                    </a:lnTo>
                    <a:lnTo>
                      <a:pt x="13058" y="7967"/>
                    </a:lnTo>
                    <a:lnTo>
                      <a:pt x="13134" y="8090"/>
                    </a:lnTo>
                    <a:lnTo>
                      <a:pt x="13211" y="8212"/>
                    </a:lnTo>
                    <a:lnTo>
                      <a:pt x="13295" y="8327"/>
                    </a:lnTo>
                    <a:lnTo>
                      <a:pt x="13380" y="8435"/>
                    </a:lnTo>
                    <a:lnTo>
                      <a:pt x="13472" y="8527"/>
                    </a:lnTo>
                    <a:lnTo>
                      <a:pt x="13564" y="8619"/>
                    </a:lnTo>
                    <a:lnTo>
                      <a:pt x="13663" y="8688"/>
                    </a:lnTo>
                    <a:lnTo>
                      <a:pt x="13763" y="8749"/>
                    </a:lnTo>
                    <a:lnTo>
                      <a:pt x="13863" y="8795"/>
                    </a:lnTo>
                    <a:lnTo>
                      <a:pt x="14162" y="11133"/>
                    </a:lnTo>
                    <a:lnTo>
                      <a:pt x="15235" y="8527"/>
                    </a:lnTo>
                    <a:lnTo>
                      <a:pt x="15235" y="8527"/>
                    </a:lnTo>
                    <a:lnTo>
                      <a:pt x="15335" y="8465"/>
                    </a:lnTo>
                    <a:lnTo>
                      <a:pt x="15458" y="8412"/>
                    </a:lnTo>
                    <a:lnTo>
                      <a:pt x="15588" y="8366"/>
                    </a:lnTo>
                    <a:lnTo>
                      <a:pt x="15741" y="8320"/>
                    </a:lnTo>
                    <a:lnTo>
                      <a:pt x="15910" y="8289"/>
                    </a:lnTo>
                    <a:lnTo>
                      <a:pt x="16094" y="8274"/>
                    </a:lnTo>
                    <a:lnTo>
                      <a:pt x="16301" y="8258"/>
                    </a:lnTo>
                    <a:lnTo>
                      <a:pt x="16523" y="8266"/>
                    </a:lnTo>
                    <a:lnTo>
                      <a:pt x="16523" y="8266"/>
                    </a:lnTo>
                    <a:lnTo>
                      <a:pt x="16592" y="8266"/>
                    </a:lnTo>
                    <a:lnTo>
                      <a:pt x="16654" y="8281"/>
                    </a:lnTo>
                    <a:lnTo>
                      <a:pt x="16715" y="8297"/>
                    </a:lnTo>
                    <a:lnTo>
                      <a:pt x="16769" y="8320"/>
                    </a:lnTo>
                    <a:lnTo>
                      <a:pt x="16769" y="8320"/>
                    </a:lnTo>
                    <a:lnTo>
                      <a:pt x="16753" y="8159"/>
                    </a:lnTo>
                    <a:lnTo>
                      <a:pt x="16730" y="7982"/>
                    </a:lnTo>
                    <a:lnTo>
                      <a:pt x="16700" y="7798"/>
                    </a:lnTo>
                    <a:lnTo>
                      <a:pt x="16654" y="7599"/>
                    </a:lnTo>
                    <a:lnTo>
                      <a:pt x="16608" y="7392"/>
                    </a:lnTo>
                    <a:lnTo>
                      <a:pt x="16554" y="7177"/>
                    </a:lnTo>
                    <a:lnTo>
                      <a:pt x="16424" y="6732"/>
                    </a:lnTo>
                    <a:lnTo>
                      <a:pt x="16270" y="6257"/>
                    </a:lnTo>
                    <a:lnTo>
                      <a:pt x="16094" y="5774"/>
                    </a:lnTo>
                    <a:lnTo>
                      <a:pt x="15910" y="5283"/>
                    </a:lnTo>
                    <a:lnTo>
                      <a:pt x="15703" y="4800"/>
                    </a:lnTo>
                    <a:lnTo>
                      <a:pt x="15496" y="4325"/>
                    </a:lnTo>
                    <a:lnTo>
                      <a:pt x="15274" y="3873"/>
                    </a:lnTo>
                    <a:lnTo>
                      <a:pt x="15059" y="3443"/>
                    </a:lnTo>
                    <a:lnTo>
                      <a:pt x="14837" y="3052"/>
                    </a:lnTo>
                    <a:lnTo>
                      <a:pt x="14729" y="2876"/>
                    </a:lnTo>
                    <a:lnTo>
                      <a:pt x="14622" y="2707"/>
                    </a:lnTo>
                    <a:lnTo>
                      <a:pt x="14522" y="2554"/>
                    </a:lnTo>
                    <a:lnTo>
                      <a:pt x="14415" y="2416"/>
                    </a:lnTo>
                    <a:lnTo>
                      <a:pt x="14323" y="2293"/>
                    </a:lnTo>
                    <a:lnTo>
                      <a:pt x="14223" y="2186"/>
                    </a:lnTo>
                    <a:lnTo>
                      <a:pt x="14131" y="2094"/>
                    </a:lnTo>
                    <a:lnTo>
                      <a:pt x="14047" y="2017"/>
                    </a:lnTo>
                    <a:lnTo>
                      <a:pt x="14047" y="2017"/>
                    </a:lnTo>
                    <a:lnTo>
                      <a:pt x="13824" y="1864"/>
                    </a:lnTo>
                    <a:lnTo>
                      <a:pt x="13579" y="1695"/>
                    </a:lnTo>
                    <a:lnTo>
                      <a:pt x="13303" y="1527"/>
                    </a:lnTo>
                    <a:lnTo>
                      <a:pt x="13012" y="1350"/>
                    </a:lnTo>
                    <a:lnTo>
                      <a:pt x="12697" y="1181"/>
                    </a:lnTo>
                    <a:lnTo>
                      <a:pt x="12360" y="1005"/>
                    </a:lnTo>
                    <a:lnTo>
                      <a:pt x="12007" y="844"/>
                    </a:lnTo>
                    <a:lnTo>
                      <a:pt x="11647" y="683"/>
                    </a:lnTo>
                    <a:lnTo>
                      <a:pt x="11264" y="537"/>
                    </a:lnTo>
                    <a:lnTo>
                      <a:pt x="10873" y="407"/>
                    </a:lnTo>
                    <a:lnTo>
                      <a:pt x="10673" y="338"/>
                    </a:lnTo>
                    <a:lnTo>
                      <a:pt x="10474" y="284"/>
                    </a:lnTo>
                    <a:lnTo>
                      <a:pt x="10267" y="231"/>
                    </a:lnTo>
                    <a:lnTo>
                      <a:pt x="10060" y="185"/>
                    </a:lnTo>
                    <a:lnTo>
                      <a:pt x="9861" y="139"/>
                    </a:lnTo>
                    <a:lnTo>
                      <a:pt x="9646" y="100"/>
                    </a:lnTo>
                    <a:lnTo>
                      <a:pt x="9439" y="70"/>
                    </a:lnTo>
                    <a:lnTo>
                      <a:pt x="9232" y="39"/>
                    </a:lnTo>
                    <a:lnTo>
                      <a:pt x="9017" y="24"/>
                    </a:lnTo>
                    <a:lnTo>
                      <a:pt x="8810" y="8"/>
                    </a:lnTo>
                    <a:lnTo>
                      <a:pt x="8603" y="1"/>
                    </a:lnTo>
                    <a:lnTo>
                      <a:pt x="8389" y="1"/>
                    </a:lnTo>
                    <a:lnTo>
                      <a:pt x="8389" y="1"/>
                    </a:lnTo>
                    <a:lnTo>
                      <a:pt x="8181" y="1"/>
                    </a:lnTo>
                    <a:lnTo>
                      <a:pt x="7974" y="8"/>
                    </a:lnTo>
                    <a:lnTo>
                      <a:pt x="7767" y="16"/>
                    </a:lnTo>
                    <a:lnTo>
                      <a:pt x="7560" y="39"/>
                    </a:lnTo>
                    <a:lnTo>
                      <a:pt x="7353" y="62"/>
                    </a:lnTo>
                    <a:lnTo>
                      <a:pt x="7154" y="100"/>
                    </a:lnTo>
                    <a:lnTo>
                      <a:pt x="6955" y="131"/>
                    </a:lnTo>
                    <a:lnTo>
                      <a:pt x="6755" y="177"/>
                    </a:lnTo>
                    <a:lnTo>
                      <a:pt x="6556" y="223"/>
                    </a:lnTo>
                    <a:lnTo>
                      <a:pt x="6364" y="277"/>
                    </a:lnTo>
                    <a:lnTo>
                      <a:pt x="6173" y="330"/>
                    </a:lnTo>
                    <a:lnTo>
                      <a:pt x="5989" y="392"/>
                    </a:lnTo>
                    <a:lnTo>
                      <a:pt x="5621" y="522"/>
                    </a:lnTo>
                    <a:lnTo>
                      <a:pt x="5260" y="668"/>
                    </a:lnTo>
                    <a:lnTo>
                      <a:pt x="4923" y="821"/>
                    </a:lnTo>
                    <a:lnTo>
                      <a:pt x="4593" y="982"/>
                    </a:lnTo>
                    <a:lnTo>
                      <a:pt x="4279" y="1151"/>
                    </a:lnTo>
                    <a:lnTo>
                      <a:pt x="3988" y="1319"/>
                    </a:lnTo>
                    <a:lnTo>
                      <a:pt x="3704" y="1496"/>
                    </a:lnTo>
                    <a:lnTo>
                      <a:pt x="3451" y="1665"/>
                    </a:lnTo>
                    <a:lnTo>
                      <a:pt x="3206" y="1826"/>
                    </a:lnTo>
                    <a:lnTo>
                      <a:pt x="2991" y="1987"/>
                    </a:lnTo>
                    <a:lnTo>
                      <a:pt x="2991" y="1987"/>
                    </a:lnTo>
                    <a:lnTo>
                      <a:pt x="2899" y="2063"/>
                    </a:lnTo>
                    <a:lnTo>
                      <a:pt x="2807" y="2155"/>
                    </a:lnTo>
                    <a:lnTo>
                      <a:pt x="2707" y="2263"/>
                    </a:lnTo>
                    <a:lnTo>
                      <a:pt x="2600" y="2393"/>
                    </a:lnTo>
                    <a:lnTo>
                      <a:pt x="2493" y="2539"/>
                    </a:lnTo>
                    <a:lnTo>
                      <a:pt x="2378" y="2700"/>
                    </a:lnTo>
                    <a:lnTo>
                      <a:pt x="2263" y="2868"/>
                    </a:lnTo>
                    <a:lnTo>
                      <a:pt x="2148" y="3052"/>
                    </a:lnTo>
                    <a:lnTo>
                      <a:pt x="1910" y="3459"/>
                    </a:lnTo>
                    <a:lnTo>
                      <a:pt x="1664" y="3903"/>
                    </a:lnTo>
                    <a:lnTo>
                      <a:pt x="1427" y="4371"/>
                    </a:lnTo>
                    <a:lnTo>
                      <a:pt x="1189" y="4862"/>
                    </a:lnTo>
                    <a:lnTo>
                      <a:pt x="967" y="5360"/>
                    </a:lnTo>
                    <a:lnTo>
                      <a:pt x="752" y="5858"/>
                    </a:lnTo>
                    <a:lnTo>
                      <a:pt x="560" y="6349"/>
                    </a:lnTo>
                    <a:lnTo>
                      <a:pt x="384" y="6832"/>
                    </a:lnTo>
                    <a:lnTo>
                      <a:pt x="307" y="7062"/>
                    </a:lnTo>
                    <a:lnTo>
                      <a:pt x="238" y="7285"/>
                    </a:lnTo>
                    <a:lnTo>
                      <a:pt x="177" y="7499"/>
                    </a:lnTo>
                    <a:lnTo>
                      <a:pt x="123" y="7706"/>
                    </a:lnTo>
                    <a:lnTo>
                      <a:pt x="77" y="7898"/>
                    </a:lnTo>
                    <a:lnTo>
                      <a:pt x="47" y="8082"/>
                    </a:lnTo>
                    <a:lnTo>
                      <a:pt x="16" y="8251"/>
                    </a:lnTo>
                    <a:lnTo>
                      <a:pt x="1" y="8412"/>
                    </a:lnTo>
                    <a:lnTo>
                      <a:pt x="1" y="8412"/>
                    </a:lnTo>
                    <a:lnTo>
                      <a:pt x="85" y="8350"/>
                    </a:lnTo>
                    <a:lnTo>
                      <a:pt x="185" y="8304"/>
                    </a:lnTo>
                    <a:lnTo>
                      <a:pt x="284" y="8274"/>
                    </a:lnTo>
                    <a:lnTo>
                      <a:pt x="392" y="8266"/>
                    </a:lnTo>
                    <a:lnTo>
                      <a:pt x="392" y="8266"/>
                    </a:lnTo>
                    <a:lnTo>
                      <a:pt x="560" y="8258"/>
                    </a:lnTo>
                    <a:lnTo>
                      <a:pt x="714" y="8266"/>
                    </a:lnTo>
                    <a:lnTo>
                      <a:pt x="859" y="8274"/>
                    </a:lnTo>
                    <a:lnTo>
                      <a:pt x="997" y="8289"/>
                    </a:lnTo>
                    <a:lnTo>
                      <a:pt x="1128" y="8312"/>
                    </a:lnTo>
                    <a:lnTo>
                      <a:pt x="1243" y="8343"/>
                    </a:lnTo>
                    <a:lnTo>
                      <a:pt x="1350" y="8373"/>
                    </a:lnTo>
                    <a:lnTo>
                      <a:pt x="1450" y="84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g204fb7e3b45_0_312"/>
              <p:cNvSpPr/>
              <p:nvPr/>
            </p:nvSpPr>
            <p:spPr>
              <a:xfrm>
                <a:off x="6928683" y="1336128"/>
                <a:ext cx="3752" cy="8499"/>
              </a:xfrm>
              <a:custGeom>
                <a:rect b="b" l="l" r="r" t="t"/>
                <a:pathLst>
                  <a:path extrusionOk="0" h="453" w="200">
                    <a:moveTo>
                      <a:pt x="200" y="0"/>
                    </a:moveTo>
                    <a:lnTo>
                      <a:pt x="108" y="238"/>
                    </a:lnTo>
                    <a:lnTo>
                      <a:pt x="115" y="223"/>
                    </a:lnTo>
                    <a:lnTo>
                      <a:pt x="200" y="0"/>
                    </a:lnTo>
                    <a:close/>
                    <a:moveTo>
                      <a:pt x="85" y="284"/>
                    </a:moveTo>
                    <a:lnTo>
                      <a:pt x="1" y="452"/>
                    </a:lnTo>
                    <a:lnTo>
                      <a:pt x="8" y="437"/>
                    </a:lnTo>
                    <a:lnTo>
                      <a:pt x="85" y="284"/>
                    </a:lnTo>
                    <a:close/>
                  </a:path>
                </a:pathLst>
              </a:custGeom>
              <a:solidFill>
                <a:srgbClr val="FEAF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g204fb7e3b45_0_312"/>
              <p:cNvSpPr/>
              <p:nvPr/>
            </p:nvSpPr>
            <p:spPr>
              <a:xfrm>
                <a:off x="6928683" y="1336128"/>
                <a:ext cx="3752" cy="8499"/>
              </a:xfrm>
              <a:custGeom>
                <a:rect b="b" l="l" r="r" t="t"/>
                <a:pathLst>
                  <a:path extrusionOk="0" fill="none" h="453" w="200">
                    <a:moveTo>
                      <a:pt x="200" y="0"/>
                    </a:moveTo>
                    <a:lnTo>
                      <a:pt x="200" y="0"/>
                    </a:lnTo>
                    <a:lnTo>
                      <a:pt x="115" y="223"/>
                    </a:lnTo>
                    <a:lnTo>
                      <a:pt x="8" y="437"/>
                    </a:lnTo>
                    <a:lnTo>
                      <a:pt x="8" y="437"/>
                    </a:lnTo>
                    <a:lnTo>
                      <a:pt x="0" y="453"/>
                    </a:lnTo>
                    <a:lnTo>
                      <a:pt x="0" y="453"/>
                    </a:lnTo>
                    <a:lnTo>
                      <a:pt x="108" y="238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20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g204fb7e3b45_0_312"/>
              <p:cNvSpPr/>
              <p:nvPr/>
            </p:nvSpPr>
            <p:spPr>
              <a:xfrm>
                <a:off x="6905080" y="1344328"/>
                <a:ext cx="23753" cy="18293"/>
              </a:xfrm>
              <a:custGeom>
                <a:rect b="b" l="l" r="r" t="t"/>
                <a:pathLst>
                  <a:path extrusionOk="0" h="975" w="1266">
                    <a:moveTo>
                      <a:pt x="1266" y="0"/>
                    </a:moveTo>
                    <a:lnTo>
                      <a:pt x="1248" y="34"/>
                    </a:lnTo>
                    <a:lnTo>
                      <a:pt x="1258" y="16"/>
                    </a:lnTo>
                    <a:lnTo>
                      <a:pt x="1266" y="0"/>
                    </a:lnTo>
                    <a:close/>
                    <a:moveTo>
                      <a:pt x="1248" y="34"/>
                    </a:moveTo>
                    <a:lnTo>
                      <a:pt x="1197" y="123"/>
                    </a:lnTo>
                    <a:lnTo>
                      <a:pt x="1136" y="215"/>
                    </a:lnTo>
                    <a:lnTo>
                      <a:pt x="1074" y="307"/>
                    </a:lnTo>
                    <a:lnTo>
                      <a:pt x="1005" y="399"/>
                    </a:lnTo>
                    <a:lnTo>
                      <a:pt x="983" y="430"/>
                    </a:lnTo>
                    <a:lnTo>
                      <a:pt x="1021" y="384"/>
                    </a:lnTo>
                    <a:lnTo>
                      <a:pt x="1090" y="292"/>
                    </a:lnTo>
                    <a:lnTo>
                      <a:pt x="1151" y="200"/>
                    </a:lnTo>
                    <a:lnTo>
                      <a:pt x="1212" y="100"/>
                    </a:lnTo>
                    <a:lnTo>
                      <a:pt x="1248" y="34"/>
                    </a:lnTo>
                    <a:close/>
                    <a:moveTo>
                      <a:pt x="983" y="430"/>
                    </a:moveTo>
                    <a:lnTo>
                      <a:pt x="952" y="468"/>
                    </a:lnTo>
                    <a:lnTo>
                      <a:pt x="875" y="552"/>
                    </a:lnTo>
                    <a:lnTo>
                      <a:pt x="944" y="483"/>
                    </a:lnTo>
                    <a:lnTo>
                      <a:pt x="983" y="430"/>
                    </a:lnTo>
                    <a:close/>
                    <a:moveTo>
                      <a:pt x="875" y="552"/>
                    </a:moveTo>
                    <a:lnTo>
                      <a:pt x="867" y="560"/>
                    </a:lnTo>
                    <a:lnTo>
                      <a:pt x="791" y="629"/>
                    </a:lnTo>
                    <a:lnTo>
                      <a:pt x="731" y="683"/>
                    </a:lnTo>
                    <a:lnTo>
                      <a:pt x="731" y="683"/>
                    </a:lnTo>
                    <a:lnTo>
                      <a:pt x="806" y="621"/>
                    </a:lnTo>
                    <a:lnTo>
                      <a:pt x="875" y="552"/>
                    </a:lnTo>
                    <a:lnTo>
                      <a:pt x="875" y="552"/>
                    </a:lnTo>
                    <a:close/>
                    <a:moveTo>
                      <a:pt x="731" y="683"/>
                    </a:moveTo>
                    <a:lnTo>
                      <a:pt x="722" y="690"/>
                    </a:lnTo>
                    <a:lnTo>
                      <a:pt x="645" y="752"/>
                    </a:lnTo>
                    <a:lnTo>
                      <a:pt x="561" y="805"/>
                    </a:lnTo>
                    <a:lnTo>
                      <a:pt x="476" y="851"/>
                    </a:lnTo>
                    <a:lnTo>
                      <a:pt x="384" y="897"/>
                    </a:lnTo>
                    <a:lnTo>
                      <a:pt x="469" y="859"/>
                    </a:lnTo>
                    <a:lnTo>
                      <a:pt x="553" y="813"/>
                    </a:lnTo>
                    <a:lnTo>
                      <a:pt x="637" y="759"/>
                    </a:lnTo>
                    <a:lnTo>
                      <a:pt x="714" y="698"/>
                    </a:lnTo>
                    <a:lnTo>
                      <a:pt x="731" y="683"/>
                    </a:lnTo>
                    <a:close/>
                    <a:moveTo>
                      <a:pt x="101" y="966"/>
                    </a:moveTo>
                    <a:lnTo>
                      <a:pt x="1" y="974"/>
                    </a:lnTo>
                    <a:lnTo>
                      <a:pt x="9" y="974"/>
                    </a:lnTo>
                    <a:lnTo>
                      <a:pt x="101" y="966"/>
                    </a:lnTo>
                    <a:close/>
                  </a:path>
                </a:pathLst>
              </a:custGeom>
              <a:solidFill>
                <a:srgbClr val="F5BE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g204fb7e3b45_0_312"/>
              <p:cNvSpPr/>
              <p:nvPr/>
            </p:nvSpPr>
            <p:spPr>
              <a:xfrm>
                <a:off x="6905080" y="1344328"/>
                <a:ext cx="23753" cy="18293"/>
              </a:xfrm>
              <a:custGeom>
                <a:rect b="b" l="l" r="r" t="t"/>
                <a:pathLst>
                  <a:path extrusionOk="0" fill="none" h="975" w="1266">
                    <a:moveTo>
                      <a:pt x="1266" y="0"/>
                    </a:moveTo>
                    <a:lnTo>
                      <a:pt x="1266" y="0"/>
                    </a:lnTo>
                    <a:lnTo>
                      <a:pt x="1212" y="100"/>
                    </a:lnTo>
                    <a:lnTo>
                      <a:pt x="1151" y="200"/>
                    </a:lnTo>
                    <a:lnTo>
                      <a:pt x="1090" y="292"/>
                    </a:lnTo>
                    <a:lnTo>
                      <a:pt x="1021" y="384"/>
                    </a:lnTo>
                    <a:lnTo>
                      <a:pt x="952" y="468"/>
                    </a:lnTo>
                    <a:lnTo>
                      <a:pt x="875" y="552"/>
                    </a:lnTo>
                    <a:lnTo>
                      <a:pt x="806" y="621"/>
                    </a:lnTo>
                    <a:lnTo>
                      <a:pt x="722" y="690"/>
                    </a:lnTo>
                    <a:lnTo>
                      <a:pt x="645" y="752"/>
                    </a:lnTo>
                    <a:lnTo>
                      <a:pt x="561" y="805"/>
                    </a:lnTo>
                    <a:lnTo>
                      <a:pt x="476" y="851"/>
                    </a:lnTo>
                    <a:lnTo>
                      <a:pt x="384" y="897"/>
                    </a:lnTo>
                    <a:lnTo>
                      <a:pt x="292" y="928"/>
                    </a:lnTo>
                    <a:lnTo>
                      <a:pt x="200" y="951"/>
                    </a:lnTo>
                    <a:lnTo>
                      <a:pt x="101" y="966"/>
                    </a:lnTo>
                    <a:lnTo>
                      <a:pt x="1" y="974"/>
                    </a:lnTo>
                    <a:lnTo>
                      <a:pt x="1" y="974"/>
                    </a:lnTo>
                    <a:lnTo>
                      <a:pt x="9" y="974"/>
                    </a:lnTo>
                    <a:lnTo>
                      <a:pt x="9" y="974"/>
                    </a:lnTo>
                    <a:lnTo>
                      <a:pt x="101" y="966"/>
                    </a:lnTo>
                    <a:lnTo>
                      <a:pt x="200" y="951"/>
                    </a:lnTo>
                    <a:lnTo>
                      <a:pt x="292" y="928"/>
                    </a:lnTo>
                    <a:lnTo>
                      <a:pt x="384" y="897"/>
                    </a:lnTo>
                    <a:lnTo>
                      <a:pt x="469" y="859"/>
                    </a:lnTo>
                    <a:lnTo>
                      <a:pt x="553" y="813"/>
                    </a:lnTo>
                    <a:lnTo>
                      <a:pt x="637" y="759"/>
                    </a:lnTo>
                    <a:lnTo>
                      <a:pt x="714" y="698"/>
                    </a:lnTo>
                    <a:lnTo>
                      <a:pt x="791" y="629"/>
                    </a:lnTo>
                    <a:lnTo>
                      <a:pt x="867" y="560"/>
                    </a:lnTo>
                    <a:lnTo>
                      <a:pt x="944" y="483"/>
                    </a:lnTo>
                    <a:lnTo>
                      <a:pt x="1005" y="399"/>
                    </a:lnTo>
                    <a:lnTo>
                      <a:pt x="1074" y="307"/>
                    </a:lnTo>
                    <a:lnTo>
                      <a:pt x="1136" y="215"/>
                    </a:lnTo>
                    <a:lnTo>
                      <a:pt x="1197" y="123"/>
                    </a:lnTo>
                    <a:lnTo>
                      <a:pt x="1258" y="16"/>
                    </a:lnTo>
                    <a:lnTo>
                      <a:pt x="1258" y="16"/>
                    </a:lnTo>
                    <a:lnTo>
                      <a:pt x="126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g204fb7e3b45_0_312"/>
              <p:cNvSpPr/>
              <p:nvPr/>
            </p:nvSpPr>
            <p:spPr>
              <a:xfrm>
                <a:off x="6905230" y="1336128"/>
                <a:ext cx="30658" cy="33529"/>
              </a:xfrm>
              <a:custGeom>
                <a:rect b="b" l="l" r="r" t="t"/>
                <a:pathLst>
                  <a:path extrusionOk="0" h="1787" w="1634">
                    <a:moveTo>
                      <a:pt x="1450" y="0"/>
                    </a:moveTo>
                    <a:lnTo>
                      <a:pt x="1358" y="238"/>
                    </a:lnTo>
                    <a:lnTo>
                      <a:pt x="1250" y="453"/>
                    </a:lnTo>
                    <a:lnTo>
                      <a:pt x="1189" y="560"/>
                    </a:lnTo>
                    <a:lnTo>
                      <a:pt x="1128" y="652"/>
                    </a:lnTo>
                    <a:lnTo>
                      <a:pt x="1066" y="744"/>
                    </a:lnTo>
                    <a:lnTo>
                      <a:pt x="997" y="836"/>
                    </a:lnTo>
                    <a:lnTo>
                      <a:pt x="936" y="920"/>
                    </a:lnTo>
                    <a:lnTo>
                      <a:pt x="859" y="997"/>
                    </a:lnTo>
                    <a:lnTo>
                      <a:pt x="783" y="1066"/>
                    </a:lnTo>
                    <a:lnTo>
                      <a:pt x="706" y="1135"/>
                    </a:lnTo>
                    <a:lnTo>
                      <a:pt x="629" y="1196"/>
                    </a:lnTo>
                    <a:lnTo>
                      <a:pt x="545" y="1250"/>
                    </a:lnTo>
                    <a:lnTo>
                      <a:pt x="461" y="1296"/>
                    </a:lnTo>
                    <a:lnTo>
                      <a:pt x="376" y="1334"/>
                    </a:lnTo>
                    <a:lnTo>
                      <a:pt x="284" y="1365"/>
                    </a:lnTo>
                    <a:lnTo>
                      <a:pt x="192" y="1388"/>
                    </a:lnTo>
                    <a:lnTo>
                      <a:pt x="93" y="1403"/>
                    </a:lnTo>
                    <a:lnTo>
                      <a:pt x="1" y="1411"/>
                    </a:lnTo>
                    <a:lnTo>
                      <a:pt x="407" y="1518"/>
                    </a:lnTo>
                    <a:lnTo>
                      <a:pt x="813" y="1618"/>
                    </a:lnTo>
                    <a:lnTo>
                      <a:pt x="1220" y="1710"/>
                    </a:lnTo>
                    <a:lnTo>
                      <a:pt x="1634" y="1787"/>
                    </a:lnTo>
                    <a:lnTo>
                      <a:pt x="1542" y="874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rgbClr val="FF7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g204fb7e3b45_0_312"/>
              <p:cNvSpPr/>
              <p:nvPr/>
            </p:nvSpPr>
            <p:spPr>
              <a:xfrm>
                <a:off x="6905230" y="1336128"/>
                <a:ext cx="30658" cy="33529"/>
              </a:xfrm>
              <a:custGeom>
                <a:rect b="b" l="l" r="r" t="t"/>
                <a:pathLst>
                  <a:path extrusionOk="0" fill="none" h="1787" w="1634">
                    <a:moveTo>
                      <a:pt x="1450" y="0"/>
                    </a:moveTo>
                    <a:lnTo>
                      <a:pt x="1450" y="0"/>
                    </a:lnTo>
                    <a:lnTo>
                      <a:pt x="1358" y="238"/>
                    </a:lnTo>
                    <a:lnTo>
                      <a:pt x="1250" y="453"/>
                    </a:lnTo>
                    <a:lnTo>
                      <a:pt x="1250" y="453"/>
                    </a:lnTo>
                    <a:lnTo>
                      <a:pt x="1189" y="560"/>
                    </a:lnTo>
                    <a:lnTo>
                      <a:pt x="1128" y="652"/>
                    </a:lnTo>
                    <a:lnTo>
                      <a:pt x="1066" y="744"/>
                    </a:lnTo>
                    <a:lnTo>
                      <a:pt x="997" y="836"/>
                    </a:lnTo>
                    <a:lnTo>
                      <a:pt x="936" y="920"/>
                    </a:lnTo>
                    <a:lnTo>
                      <a:pt x="859" y="997"/>
                    </a:lnTo>
                    <a:lnTo>
                      <a:pt x="783" y="1066"/>
                    </a:lnTo>
                    <a:lnTo>
                      <a:pt x="706" y="1135"/>
                    </a:lnTo>
                    <a:lnTo>
                      <a:pt x="629" y="1196"/>
                    </a:lnTo>
                    <a:lnTo>
                      <a:pt x="545" y="1250"/>
                    </a:lnTo>
                    <a:lnTo>
                      <a:pt x="461" y="1296"/>
                    </a:lnTo>
                    <a:lnTo>
                      <a:pt x="376" y="1334"/>
                    </a:lnTo>
                    <a:lnTo>
                      <a:pt x="284" y="1365"/>
                    </a:lnTo>
                    <a:lnTo>
                      <a:pt x="192" y="1388"/>
                    </a:lnTo>
                    <a:lnTo>
                      <a:pt x="93" y="1403"/>
                    </a:lnTo>
                    <a:lnTo>
                      <a:pt x="1" y="1411"/>
                    </a:lnTo>
                    <a:lnTo>
                      <a:pt x="1" y="1411"/>
                    </a:lnTo>
                    <a:lnTo>
                      <a:pt x="407" y="1518"/>
                    </a:lnTo>
                    <a:lnTo>
                      <a:pt x="813" y="1618"/>
                    </a:lnTo>
                    <a:lnTo>
                      <a:pt x="1220" y="1710"/>
                    </a:lnTo>
                    <a:lnTo>
                      <a:pt x="1634" y="1787"/>
                    </a:lnTo>
                    <a:lnTo>
                      <a:pt x="1634" y="1787"/>
                    </a:lnTo>
                    <a:lnTo>
                      <a:pt x="1542" y="874"/>
                    </a:lnTo>
                    <a:lnTo>
                      <a:pt x="1450" y="0"/>
                    </a:lnTo>
                    <a:lnTo>
                      <a:pt x="145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g204fb7e3b45_0_312"/>
              <p:cNvSpPr/>
              <p:nvPr/>
            </p:nvSpPr>
            <p:spPr>
              <a:xfrm>
                <a:off x="6612347" y="1280590"/>
                <a:ext cx="314478" cy="2176"/>
              </a:xfrm>
              <a:custGeom>
                <a:rect b="b" l="l" r="r" t="t"/>
                <a:pathLst>
                  <a:path extrusionOk="0" h="116" w="16761">
                    <a:moveTo>
                      <a:pt x="0" y="116"/>
                    </a:moveTo>
                    <a:lnTo>
                      <a:pt x="0" y="116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0" y="116"/>
                    </a:lnTo>
                    <a:close/>
                    <a:moveTo>
                      <a:pt x="0" y="108"/>
                    </a:moveTo>
                    <a:lnTo>
                      <a:pt x="0" y="10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08"/>
                    </a:lnTo>
                    <a:close/>
                    <a:moveTo>
                      <a:pt x="0" y="93"/>
                    </a:moveTo>
                    <a:lnTo>
                      <a:pt x="0" y="93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0" y="93"/>
                    </a:lnTo>
                    <a:close/>
                    <a:moveTo>
                      <a:pt x="0" y="93"/>
                    </a:moveTo>
                    <a:lnTo>
                      <a:pt x="0" y="93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0" y="93"/>
                    </a:lnTo>
                    <a:close/>
                    <a:moveTo>
                      <a:pt x="16761" y="24"/>
                    </a:moveTo>
                    <a:lnTo>
                      <a:pt x="16761" y="24"/>
                    </a:lnTo>
                    <a:lnTo>
                      <a:pt x="16761" y="32"/>
                    </a:lnTo>
                    <a:lnTo>
                      <a:pt x="16761" y="32"/>
                    </a:lnTo>
                    <a:lnTo>
                      <a:pt x="16761" y="32"/>
                    </a:lnTo>
                    <a:lnTo>
                      <a:pt x="16761" y="24"/>
                    </a:lnTo>
                    <a:close/>
                    <a:moveTo>
                      <a:pt x="16761" y="24"/>
                    </a:moveTo>
                    <a:lnTo>
                      <a:pt x="16761" y="24"/>
                    </a:lnTo>
                    <a:lnTo>
                      <a:pt x="16761" y="24"/>
                    </a:lnTo>
                    <a:lnTo>
                      <a:pt x="16761" y="24"/>
                    </a:lnTo>
                    <a:lnTo>
                      <a:pt x="16761" y="24"/>
                    </a:lnTo>
                    <a:close/>
                    <a:moveTo>
                      <a:pt x="16761" y="16"/>
                    </a:moveTo>
                    <a:lnTo>
                      <a:pt x="16761" y="16"/>
                    </a:lnTo>
                    <a:lnTo>
                      <a:pt x="16761" y="16"/>
                    </a:lnTo>
                    <a:lnTo>
                      <a:pt x="16761" y="16"/>
                    </a:lnTo>
                    <a:lnTo>
                      <a:pt x="16761" y="16"/>
                    </a:lnTo>
                    <a:close/>
                    <a:moveTo>
                      <a:pt x="16761" y="9"/>
                    </a:moveTo>
                    <a:lnTo>
                      <a:pt x="16761" y="9"/>
                    </a:lnTo>
                    <a:lnTo>
                      <a:pt x="16761" y="16"/>
                    </a:lnTo>
                    <a:lnTo>
                      <a:pt x="16761" y="16"/>
                    </a:lnTo>
                    <a:lnTo>
                      <a:pt x="16761" y="9"/>
                    </a:lnTo>
                    <a:close/>
                    <a:moveTo>
                      <a:pt x="16761" y="9"/>
                    </a:moveTo>
                    <a:lnTo>
                      <a:pt x="16761" y="9"/>
                    </a:lnTo>
                    <a:lnTo>
                      <a:pt x="16761" y="9"/>
                    </a:lnTo>
                    <a:lnTo>
                      <a:pt x="16761" y="9"/>
                    </a:lnTo>
                    <a:lnTo>
                      <a:pt x="16761" y="9"/>
                    </a:lnTo>
                    <a:close/>
                    <a:moveTo>
                      <a:pt x="16761" y="1"/>
                    </a:moveTo>
                    <a:lnTo>
                      <a:pt x="16761" y="1"/>
                    </a:lnTo>
                    <a:lnTo>
                      <a:pt x="16761" y="1"/>
                    </a:lnTo>
                    <a:lnTo>
                      <a:pt x="16761" y="1"/>
                    </a:lnTo>
                    <a:lnTo>
                      <a:pt x="16761" y="1"/>
                    </a:lnTo>
                    <a:close/>
                    <a:moveTo>
                      <a:pt x="16761" y="1"/>
                    </a:moveTo>
                    <a:lnTo>
                      <a:pt x="16761" y="1"/>
                    </a:lnTo>
                    <a:lnTo>
                      <a:pt x="16761" y="1"/>
                    </a:lnTo>
                    <a:lnTo>
                      <a:pt x="16761" y="1"/>
                    </a:lnTo>
                    <a:close/>
                  </a:path>
                </a:pathLst>
              </a:custGeom>
              <a:solidFill>
                <a:srgbClr val="FEAF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g204fb7e3b45_0_312"/>
              <p:cNvSpPr/>
              <p:nvPr/>
            </p:nvSpPr>
            <p:spPr>
              <a:xfrm>
                <a:off x="6612347" y="1282748"/>
                <a:ext cx="19" cy="19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g204fb7e3b45_0_312"/>
              <p:cNvSpPr/>
              <p:nvPr/>
            </p:nvSpPr>
            <p:spPr>
              <a:xfrm>
                <a:off x="6612347" y="1282617"/>
                <a:ext cx="19" cy="19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g204fb7e3b45_0_312"/>
              <p:cNvSpPr/>
              <p:nvPr/>
            </p:nvSpPr>
            <p:spPr>
              <a:xfrm>
                <a:off x="6612347" y="1282317"/>
                <a:ext cx="19" cy="19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g204fb7e3b45_0_312"/>
              <p:cNvSpPr/>
              <p:nvPr/>
            </p:nvSpPr>
            <p:spPr>
              <a:xfrm>
                <a:off x="6612347" y="1282317"/>
                <a:ext cx="19" cy="19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g204fb7e3b45_0_312"/>
              <p:cNvSpPr/>
              <p:nvPr/>
            </p:nvSpPr>
            <p:spPr>
              <a:xfrm>
                <a:off x="6926807" y="1281022"/>
                <a:ext cx="19" cy="169"/>
              </a:xfrm>
              <a:custGeom>
                <a:rect b="b" l="l" r="r" t="t"/>
                <a:pathLst>
                  <a:path extrusionOk="0" fill="none" h="9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g204fb7e3b45_0_312"/>
              <p:cNvSpPr/>
              <p:nvPr/>
            </p:nvSpPr>
            <p:spPr>
              <a:xfrm>
                <a:off x="6926807" y="1281022"/>
                <a:ext cx="19" cy="19"/>
              </a:xfrm>
              <a:custGeom>
                <a:rect b="b" l="l" r="r" t="t"/>
                <a:pathLst>
                  <a:path extrusionOk="0" fill="none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g204fb7e3b45_0_312"/>
              <p:cNvSpPr/>
              <p:nvPr/>
            </p:nvSpPr>
            <p:spPr>
              <a:xfrm>
                <a:off x="6926807" y="1280891"/>
                <a:ext cx="19" cy="19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g204fb7e3b45_0_312"/>
              <p:cNvSpPr/>
              <p:nvPr/>
            </p:nvSpPr>
            <p:spPr>
              <a:xfrm>
                <a:off x="6926807" y="1280740"/>
                <a:ext cx="19" cy="169"/>
              </a:xfrm>
              <a:custGeom>
                <a:rect b="b" l="l" r="r" t="t"/>
                <a:pathLst>
                  <a:path extrusionOk="0" fill="none" h="9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g204fb7e3b45_0_312"/>
              <p:cNvSpPr/>
              <p:nvPr/>
            </p:nvSpPr>
            <p:spPr>
              <a:xfrm>
                <a:off x="6926807" y="1280740"/>
                <a:ext cx="19" cy="19"/>
              </a:xfrm>
              <a:custGeom>
                <a:rect b="b" l="l" r="r" t="t"/>
                <a:pathLst>
                  <a:path extrusionOk="0" fill="none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g204fb7e3b45_0_312"/>
              <p:cNvSpPr/>
              <p:nvPr/>
            </p:nvSpPr>
            <p:spPr>
              <a:xfrm>
                <a:off x="6926807" y="1280590"/>
                <a:ext cx="19" cy="19"/>
              </a:xfrm>
              <a:custGeom>
                <a:rect b="b" l="l" r="r" t="t"/>
                <a:pathLst>
                  <a:path extrusionOk="0" fill="none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g204fb7e3b45_0_312"/>
              <p:cNvSpPr/>
              <p:nvPr/>
            </p:nvSpPr>
            <p:spPr>
              <a:xfrm>
                <a:off x="6926807" y="1280590"/>
                <a:ext cx="19" cy="19"/>
              </a:xfrm>
              <a:custGeom>
                <a:rect b="b" l="l" r="r" t="t"/>
                <a:pathLst>
                  <a:path extrusionOk="0" fill="none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g204fb7e3b45_0_312"/>
              <p:cNvSpPr/>
              <p:nvPr/>
            </p:nvSpPr>
            <p:spPr>
              <a:xfrm>
                <a:off x="6639384" y="1282898"/>
                <a:ext cx="23322" cy="32816"/>
              </a:xfrm>
              <a:custGeom>
                <a:rect b="b" l="l" r="r" t="t"/>
                <a:pathLst>
                  <a:path extrusionOk="0" h="1749" w="1243">
                    <a:moveTo>
                      <a:pt x="1243" y="384"/>
                    </a:moveTo>
                    <a:lnTo>
                      <a:pt x="1074" y="1749"/>
                    </a:lnTo>
                    <a:lnTo>
                      <a:pt x="1074" y="1749"/>
                    </a:lnTo>
                    <a:lnTo>
                      <a:pt x="1074" y="1749"/>
                    </a:lnTo>
                    <a:lnTo>
                      <a:pt x="1243" y="384"/>
                    </a:lnTo>
                    <a:close/>
                    <a:moveTo>
                      <a:pt x="1" y="1"/>
                    </a:moveTo>
                    <a:lnTo>
                      <a:pt x="607" y="1726"/>
                    </a:lnTo>
                    <a:lnTo>
                      <a:pt x="607" y="17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5BE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g204fb7e3b45_0_312"/>
              <p:cNvSpPr/>
              <p:nvPr/>
            </p:nvSpPr>
            <p:spPr>
              <a:xfrm>
                <a:off x="6659535" y="1290084"/>
                <a:ext cx="3171" cy="25630"/>
              </a:xfrm>
              <a:custGeom>
                <a:rect b="b" l="l" r="r" t="t"/>
                <a:pathLst>
                  <a:path extrusionOk="0" fill="none" h="1366" w="169">
                    <a:moveTo>
                      <a:pt x="169" y="1"/>
                    </a:moveTo>
                    <a:lnTo>
                      <a:pt x="0" y="1366"/>
                    </a:lnTo>
                    <a:lnTo>
                      <a:pt x="0" y="1366"/>
                    </a:lnTo>
                    <a:lnTo>
                      <a:pt x="0" y="1366"/>
                    </a:lnTo>
                    <a:lnTo>
                      <a:pt x="16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g204fb7e3b45_0_312"/>
              <p:cNvSpPr/>
              <p:nvPr/>
            </p:nvSpPr>
            <p:spPr>
              <a:xfrm>
                <a:off x="6639384" y="1282898"/>
                <a:ext cx="11389" cy="32384"/>
              </a:xfrm>
              <a:custGeom>
                <a:rect b="b" l="l" r="r" t="t"/>
                <a:pathLst>
                  <a:path extrusionOk="0" fill="none" h="1726" w="607">
                    <a:moveTo>
                      <a:pt x="1" y="1"/>
                    </a:moveTo>
                    <a:lnTo>
                      <a:pt x="607" y="1726"/>
                    </a:lnTo>
                    <a:lnTo>
                      <a:pt x="607" y="1726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g204fb7e3b45_0_312"/>
              <p:cNvSpPr/>
              <p:nvPr/>
            </p:nvSpPr>
            <p:spPr>
              <a:xfrm>
                <a:off x="6612197" y="1192405"/>
                <a:ext cx="314628" cy="141582"/>
              </a:xfrm>
              <a:custGeom>
                <a:rect b="b" l="l" r="r" t="t"/>
                <a:pathLst>
                  <a:path extrusionOk="0" h="7546" w="16769">
                    <a:moveTo>
                      <a:pt x="3535" y="1"/>
                    </a:moveTo>
                    <a:lnTo>
                      <a:pt x="2930" y="9"/>
                    </a:lnTo>
                    <a:lnTo>
                      <a:pt x="2431" y="24"/>
                    </a:lnTo>
                    <a:lnTo>
                      <a:pt x="2132" y="32"/>
                    </a:lnTo>
                    <a:lnTo>
                      <a:pt x="1810" y="47"/>
                    </a:lnTo>
                    <a:lnTo>
                      <a:pt x="1649" y="346"/>
                    </a:lnTo>
                    <a:lnTo>
                      <a:pt x="1496" y="653"/>
                    </a:lnTo>
                    <a:lnTo>
                      <a:pt x="1335" y="967"/>
                    </a:lnTo>
                    <a:lnTo>
                      <a:pt x="1181" y="1289"/>
                    </a:lnTo>
                    <a:lnTo>
                      <a:pt x="1036" y="1611"/>
                    </a:lnTo>
                    <a:lnTo>
                      <a:pt x="890" y="1941"/>
                    </a:lnTo>
                    <a:lnTo>
                      <a:pt x="752" y="2270"/>
                    </a:lnTo>
                    <a:lnTo>
                      <a:pt x="622" y="2592"/>
                    </a:lnTo>
                    <a:lnTo>
                      <a:pt x="499" y="2914"/>
                    </a:lnTo>
                    <a:lnTo>
                      <a:pt x="392" y="3229"/>
                    </a:lnTo>
                    <a:lnTo>
                      <a:pt x="292" y="3528"/>
                    </a:lnTo>
                    <a:lnTo>
                      <a:pt x="208" y="3812"/>
                    </a:lnTo>
                    <a:lnTo>
                      <a:pt x="131" y="4088"/>
                    </a:lnTo>
                    <a:lnTo>
                      <a:pt x="77" y="4341"/>
                    </a:lnTo>
                    <a:lnTo>
                      <a:pt x="31" y="4578"/>
                    </a:lnTo>
                    <a:lnTo>
                      <a:pt x="8" y="4793"/>
                    </a:lnTo>
                    <a:lnTo>
                      <a:pt x="8" y="4808"/>
                    </a:lnTo>
                    <a:lnTo>
                      <a:pt x="8" y="4816"/>
                    </a:lnTo>
                    <a:lnTo>
                      <a:pt x="1" y="4824"/>
                    </a:lnTo>
                    <a:lnTo>
                      <a:pt x="85" y="4762"/>
                    </a:lnTo>
                    <a:lnTo>
                      <a:pt x="185" y="4716"/>
                    </a:lnTo>
                    <a:lnTo>
                      <a:pt x="284" y="4686"/>
                    </a:lnTo>
                    <a:lnTo>
                      <a:pt x="392" y="4678"/>
                    </a:lnTo>
                    <a:lnTo>
                      <a:pt x="553" y="4670"/>
                    </a:lnTo>
                    <a:lnTo>
                      <a:pt x="691" y="4678"/>
                    </a:lnTo>
                    <a:lnTo>
                      <a:pt x="821" y="4686"/>
                    </a:lnTo>
                    <a:lnTo>
                      <a:pt x="944" y="4693"/>
                    </a:lnTo>
                    <a:lnTo>
                      <a:pt x="1059" y="4709"/>
                    </a:lnTo>
                    <a:lnTo>
                      <a:pt x="1166" y="4732"/>
                    </a:lnTo>
                    <a:lnTo>
                      <a:pt x="1266" y="4762"/>
                    </a:lnTo>
                    <a:lnTo>
                      <a:pt x="1358" y="4785"/>
                    </a:lnTo>
                    <a:lnTo>
                      <a:pt x="1450" y="4824"/>
                    </a:lnTo>
                    <a:lnTo>
                      <a:pt x="2056" y="6549"/>
                    </a:lnTo>
                    <a:lnTo>
                      <a:pt x="2117" y="6556"/>
                    </a:lnTo>
                    <a:lnTo>
                      <a:pt x="2523" y="6572"/>
                    </a:lnTo>
                    <a:lnTo>
                      <a:pt x="2692" y="5207"/>
                    </a:lnTo>
                    <a:lnTo>
                      <a:pt x="2799" y="5161"/>
                    </a:lnTo>
                    <a:lnTo>
                      <a:pt x="2907" y="5100"/>
                    </a:lnTo>
                    <a:lnTo>
                      <a:pt x="2999" y="5023"/>
                    </a:lnTo>
                    <a:lnTo>
                      <a:pt x="3098" y="4939"/>
                    </a:lnTo>
                    <a:lnTo>
                      <a:pt x="3183" y="4839"/>
                    </a:lnTo>
                    <a:lnTo>
                      <a:pt x="3275" y="4732"/>
                    </a:lnTo>
                    <a:lnTo>
                      <a:pt x="3351" y="4617"/>
                    </a:lnTo>
                    <a:lnTo>
                      <a:pt x="3436" y="4494"/>
                    </a:lnTo>
                    <a:lnTo>
                      <a:pt x="3505" y="4364"/>
                    </a:lnTo>
                    <a:lnTo>
                      <a:pt x="3581" y="4226"/>
                    </a:lnTo>
                    <a:lnTo>
                      <a:pt x="3650" y="4080"/>
                    </a:lnTo>
                    <a:lnTo>
                      <a:pt x="3712" y="3934"/>
                    </a:lnTo>
                    <a:lnTo>
                      <a:pt x="3827" y="3635"/>
                    </a:lnTo>
                    <a:lnTo>
                      <a:pt x="3934" y="3336"/>
                    </a:lnTo>
                    <a:lnTo>
                      <a:pt x="4026" y="3037"/>
                    </a:lnTo>
                    <a:lnTo>
                      <a:pt x="4103" y="2753"/>
                    </a:lnTo>
                    <a:lnTo>
                      <a:pt x="4164" y="2493"/>
                    </a:lnTo>
                    <a:lnTo>
                      <a:pt x="4218" y="2263"/>
                    </a:lnTo>
                    <a:lnTo>
                      <a:pt x="4287" y="1918"/>
                    </a:lnTo>
                    <a:lnTo>
                      <a:pt x="4310" y="1787"/>
                    </a:lnTo>
                    <a:lnTo>
                      <a:pt x="4310" y="3367"/>
                    </a:lnTo>
                    <a:lnTo>
                      <a:pt x="12636" y="3367"/>
                    </a:lnTo>
                    <a:lnTo>
                      <a:pt x="12743" y="3666"/>
                    </a:lnTo>
                    <a:lnTo>
                      <a:pt x="12858" y="3957"/>
                    </a:lnTo>
                    <a:lnTo>
                      <a:pt x="12920" y="4103"/>
                    </a:lnTo>
                    <a:lnTo>
                      <a:pt x="12989" y="4241"/>
                    </a:lnTo>
                    <a:lnTo>
                      <a:pt x="13058" y="4379"/>
                    </a:lnTo>
                    <a:lnTo>
                      <a:pt x="13134" y="4502"/>
                    </a:lnTo>
                    <a:lnTo>
                      <a:pt x="13211" y="4624"/>
                    </a:lnTo>
                    <a:lnTo>
                      <a:pt x="13295" y="4739"/>
                    </a:lnTo>
                    <a:lnTo>
                      <a:pt x="13380" y="4847"/>
                    </a:lnTo>
                    <a:lnTo>
                      <a:pt x="13472" y="4939"/>
                    </a:lnTo>
                    <a:lnTo>
                      <a:pt x="13564" y="5031"/>
                    </a:lnTo>
                    <a:lnTo>
                      <a:pt x="13663" y="5100"/>
                    </a:lnTo>
                    <a:lnTo>
                      <a:pt x="13763" y="5161"/>
                    </a:lnTo>
                    <a:lnTo>
                      <a:pt x="13863" y="5207"/>
                    </a:lnTo>
                    <a:lnTo>
                      <a:pt x="14162" y="7545"/>
                    </a:lnTo>
                    <a:lnTo>
                      <a:pt x="15235" y="4939"/>
                    </a:lnTo>
                    <a:lnTo>
                      <a:pt x="15327" y="4885"/>
                    </a:lnTo>
                    <a:lnTo>
                      <a:pt x="15435" y="4831"/>
                    </a:lnTo>
                    <a:lnTo>
                      <a:pt x="15557" y="4785"/>
                    </a:lnTo>
                    <a:lnTo>
                      <a:pt x="15688" y="4747"/>
                    </a:lnTo>
                    <a:lnTo>
                      <a:pt x="15833" y="4716"/>
                    </a:lnTo>
                    <a:lnTo>
                      <a:pt x="15994" y="4693"/>
                    </a:lnTo>
                    <a:lnTo>
                      <a:pt x="16171" y="4678"/>
                    </a:lnTo>
                    <a:lnTo>
                      <a:pt x="16362" y="4670"/>
                    </a:lnTo>
                    <a:lnTo>
                      <a:pt x="16523" y="4678"/>
                    </a:lnTo>
                    <a:lnTo>
                      <a:pt x="16592" y="4678"/>
                    </a:lnTo>
                    <a:lnTo>
                      <a:pt x="16654" y="4693"/>
                    </a:lnTo>
                    <a:lnTo>
                      <a:pt x="16715" y="4709"/>
                    </a:lnTo>
                    <a:lnTo>
                      <a:pt x="16769" y="4732"/>
                    </a:lnTo>
                    <a:lnTo>
                      <a:pt x="16769" y="4724"/>
                    </a:lnTo>
                    <a:lnTo>
                      <a:pt x="16769" y="4716"/>
                    </a:lnTo>
                    <a:lnTo>
                      <a:pt x="16769" y="4709"/>
                    </a:lnTo>
                    <a:lnTo>
                      <a:pt x="16769" y="4701"/>
                    </a:lnTo>
                    <a:lnTo>
                      <a:pt x="16753" y="4548"/>
                    </a:lnTo>
                    <a:lnTo>
                      <a:pt x="16730" y="4379"/>
                    </a:lnTo>
                    <a:lnTo>
                      <a:pt x="16700" y="4210"/>
                    </a:lnTo>
                    <a:lnTo>
                      <a:pt x="16661" y="4026"/>
                    </a:lnTo>
                    <a:lnTo>
                      <a:pt x="16562" y="3635"/>
                    </a:lnTo>
                    <a:lnTo>
                      <a:pt x="16447" y="3213"/>
                    </a:lnTo>
                    <a:lnTo>
                      <a:pt x="16301" y="2784"/>
                    </a:lnTo>
                    <a:lnTo>
                      <a:pt x="16148" y="2332"/>
                    </a:lnTo>
                    <a:lnTo>
                      <a:pt x="15971" y="1872"/>
                    </a:lnTo>
                    <a:lnTo>
                      <a:pt x="15787" y="1419"/>
                    </a:lnTo>
                    <a:lnTo>
                      <a:pt x="15672" y="1427"/>
                    </a:lnTo>
                    <a:lnTo>
                      <a:pt x="15427" y="1442"/>
                    </a:lnTo>
                    <a:lnTo>
                      <a:pt x="14975" y="1442"/>
                    </a:lnTo>
                    <a:lnTo>
                      <a:pt x="14752" y="1435"/>
                    </a:lnTo>
                    <a:lnTo>
                      <a:pt x="14530" y="1419"/>
                    </a:lnTo>
                    <a:lnTo>
                      <a:pt x="14315" y="1404"/>
                    </a:lnTo>
                    <a:lnTo>
                      <a:pt x="13878" y="1358"/>
                    </a:lnTo>
                    <a:lnTo>
                      <a:pt x="13441" y="1289"/>
                    </a:lnTo>
                    <a:lnTo>
                      <a:pt x="13004" y="1220"/>
                    </a:lnTo>
                    <a:lnTo>
                      <a:pt x="12567" y="1136"/>
                    </a:lnTo>
                    <a:lnTo>
                      <a:pt x="12130" y="1044"/>
                    </a:lnTo>
                    <a:lnTo>
                      <a:pt x="11701" y="944"/>
                    </a:lnTo>
                    <a:lnTo>
                      <a:pt x="10827" y="745"/>
                    </a:lnTo>
                    <a:lnTo>
                      <a:pt x="10397" y="653"/>
                    </a:lnTo>
                    <a:lnTo>
                      <a:pt x="9960" y="561"/>
                    </a:lnTo>
                    <a:lnTo>
                      <a:pt x="9523" y="476"/>
                    </a:lnTo>
                    <a:lnTo>
                      <a:pt x="9086" y="400"/>
                    </a:lnTo>
                    <a:lnTo>
                      <a:pt x="8657" y="338"/>
                    </a:lnTo>
                    <a:lnTo>
                      <a:pt x="8220" y="292"/>
                    </a:lnTo>
                    <a:lnTo>
                      <a:pt x="7047" y="193"/>
                    </a:lnTo>
                    <a:lnTo>
                      <a:pt x="6464" y="139"/>
                    </a:lnTo>
                    <a:lnTo>
                      <a:pt x="5881" y="93"/>
                    </a:lnTo>
                    <a:lnTo>
                      <a:pt x="5291" y="55"/>
                    </a:lnTo>
                    <a:lnTo>
                      <a:pt x="4708" y="32"/>
                    </a:lnTo>
                    <a:lnTo>
                      <a:pt x="4118" y="9"/>
                    </a:lnTo>
                    <a:lnTo>
                      <a:pt x="3535" y="1"/>
                    </a:lnTo>
                    <a:close/>
                  </a:path>
                </a:pathLst>
              </a:custGeom>
              <a:solidFill>
                <a:srgbClr val="FF7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g204fb7e3b45_0_312"/>
              <p:cNvSpPr/>
              <p:nvPr/>
            </p:nvSpPr>
            <p:spPr>
              <a:xfrm>
                <a:off x="6612197" y="1192405"/>
                <a:ext cx="314628" cy="141582"/>
              </a:xfrm>
              <a:custGeom>
                <a:rect b="b" l="l" r="r" t="t"/>
                <a:pathLst>
                  <a:path extrusionOk="0" fill="none" h="7546" w="16769">
                    <a:moveTo>
                      <a:pt x="3535" y="1"/>
                    </a:moveTo>
                    <a:lnTo>
                      <a:pt x="3535" y="1"/>
                    </a:lnTo>
                    <a:lnTo>
                      <a:pt x="2930" y="9"/>
                    </a:lnTo>
                    <a:lnTo>
                      <a:pt x="2930" y="9"/>
                    </a:lnTo>
                    <a:lnTo>
                      <a:pt x="2431" y="24"/>
                    </a:lnTo>
                    <a:lnTo>
                      <a:pt x="2132" y="32"/>
                    </a:lnTo>
                    <a:lnTo>
                      <a:pt x="1810" y="47"/>
                    </a:lnTo>
                    <a:lnTo>
                      <a:pt x="1810" y="47"/>
                    </a:lnTo>
                    <a:lnTo>
                      <a:pt x="1649" y="346"/>
                    </a:lnTo>
                    <a:lnTo>
                      <a:pt x="1496" y="653"/>
                    </a:lnTo>
                    <a:lnTo>
                      <a:pt x="1335" y="967"/>
                    </a:lnTo>
                    <a:lnTo>
                      <a:pt x="1181" y="1289"/>
                    </a:lnTo>
                    <a:lnTo>
                      <a:pt x="1036" y="1611"/>
                    </a:lnTo>
                    <a:lnTo>
                      <a:pt x="890" y="1941"/>
                    </a:lnTo>
                    <a:lnTo>
                      <a:pt x="752" y="2270"/>
                    </a:lnTo>
                    <a:lnTo>
                      <a:pt x="622" y="2592"/>
                    </a:lnTo>
                    <a:lnTo>
                      <a:pt x="499" y="2914"/>
                    </a:lnTo>
                    <a:lnTo>
                      <a:pt x="392" y="3229"/>
                    </a:lnTo>
                    <a:lnTo>
                      <a:pt x="292" y="3528"/>
                    </a:lnTo>
                    <a:lnTo>
                      <a:pt x="208" y="3812"/>
                    </a:lnTo>
                    <a:lnTo>
                      <a:pt x="131" y="4088"/>
                    </a:lnTo>
                    <a:lnTo>
                      <a:pt x="77" y="4341"/>
                    </a:lnTo>
                    <a:lnTo>
                      <a:pt x="31" y="4578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808"/>
                    </a:lnTo>
                    <a:lnTo>
                      <a:pt x="8" y="4808"/>
                    </a:lnTo>
                    <a:lnTo>
                      <a:pt x="8" y="4808"/>
                    </a:lnTo>
                    <a:lnTo>
                      <a:pt x="8" y="4808"/>
                    </a:lnTo>
                    <a:lnTo>
                      <a:pt x="8" y="4816"/>
                    </a:lnTo>
                    <a:lnTo>
                      <a:pt x="8" y="4816"/>
                    </a:lnTo>
                    <a:lnTo>
                      <a:pt x="8" y="4816"/>
                    </a:lnTo>
                    <a:lnTo>
                      <a:pt x="8" y="4816"/>
                    </a:lnTo>
                    <a:lnTo>
                      <a:pt x="1" y="4824"/>
                    </a:lnTo>
                    <a:lnTo>
                      <a:pt x="1" y="4824"/>
                    </a:lnTo>
                    <a:lnTo>
                      <a:pt x="85" y="4762"/>
                    </a:lnTo>
                    <a:lnTo>
                      <a:pt x="185" y="4716"/>
                    </a:lnTo>
                    <a:lnTo>
                      <a:pt x="284" y="4686"/>
                    </a:lnTo>
                    <a:lnTo>
                      <a:pt x="392" y="4678"/>
                    </a:lnTo>
                    <a:lnTo>
                      <a:pt x="392" y="4678"/>
                    </a:lnTo>
                    <a:lnTo>
                      <a:pt x="553" y="4670"/>
                    </a:lnTo>
                    <a:lnTo>
                      <a:pt x="553" y="4670"/>
                    </a:lnTo>
                    <a:lnTo>
                      <a:pt x="691" y="4678"/>
                    </a:lnTo>
                    <a:lnTo>
                      <a:pt x="821" y="4686"/>
                    </a:lnTo>
                    <a:lnTo>
                      <a:pt x="944" y="4693"/>
                    </a:lnTo>
                    <a:lnTo>
                      <a:pt x="1059" y="4709"/>
                    </a:lnTo>
                    <a:lnTo>
                      <a:pt x="1166" y="4732"/>
                    </a:lnTo>
                    <a:lnTo>
                      <a:pt x="1266" y="4762"/>
                    </a:lnTo>
                    <a:lnTo>
                      <a:pt x="1358" y="4785"/>
                    </a:lnTo>
                    <a:lnTo>
                      <a:pt x="1450" y="4824"/>
                    </a:lnTo>
                    <a:lnTo>
                      <a:pt x="1450" y="4824"/>
                    </a:lnTo>
                    <a:lnTo>
                      <a:pt x="2056" y="6549"/>
                    </a:lnTo>
                    <a:lnTo>
                      <a:pt x="2056" y="6549"/>
                    </a:lnTo>
                    <a:lnTo>
                      <a:pt x="2117" y="6556"/>
                    </a:lnTo>
                    <a:lnTo>
                      <a:pt x="2117" y="6556"/>
                    </a:lnTo>
                    <a:lnTo>
                      <a:pt x="2523" y="6572"/>
                    </a:lnTo>
                    <a:lnTo>
                      <a:pt x="2692" y="5207"/>
                    </a:lnTo>
                    <a:lnTo>
                      <a:pt x="2692" y="5207"/>
                    </a:lnTo>
                    <a:lnTo>
                      <a:pt x="2799" y="5161"/>
                    </a:lnTo>
                    <a:lnTo>
                      <a:pt x="2907" y="5100"/>
                    </a:lnTo>
                    <a:lnTo>
                      <a:pt x="2999" y="5023"/>
                    </a:lnTo>
                    <a:lnTo>
                      <a:pt x="3098" y="4939"/>
                    </a:lnTo>
                    <a:lnTo>
                      <a:pt x="3183" y="4839"/>
                    </a:lnTo>
                    <a:lnTo>
                      <a:pt x="3275" y="4732"/>
                    </a:lnTo>
                    <a:lnTo>
                      <a:pt x="3351" y="4617"/>
                    </a:lnTo>
                    <a:lnTo>
                      <a:pt x="3436" y="4494"/>
                    </a:lnTo>
                    <a:lnTo>
                      <a:pt x="3505" y="4364"/>
                    </a:lnTo>
                    <a:lnTo>
                      <a:pt x="3581" y="4226"/>
                    </a:lnTo>
                    <a:lnTo>
                      <a:pt x="3650" y="4080"/>
                    </a:lnTo>
                    <a:lnTo>
                      <a:pt x="3712" y="3934"/>
                    </a:lnTo>
                    <a:lnTo>
                      <a:pt x="3827" y="3635"/>
                    </a:lnTo>
                    <a:lnTo>
                      <a:pt x="3934" y="3336"/>
                    </a:lnTo>
                    <a:lnTo>
                      <a:pt x="4026" y="3037"/>
                    </a:lnTo>
                    <a:lnTo>
                      <a:pt x="4103" y="2753"/>
                    </a:lnTo>
                    <a:lnTo>
                      <a:pt x="4164" y="2493"/>
                    </a:lnTo>
                    <a:lnTo>
                      <a:pt x="4218" y="2263"/>
                    </a:lnTo>
                    <a:lnTo>
                      <a:pt x="4287" y="1918"/>
                    </a:lnTo>
                    <a:lnTo>
                      <a:pt x="4310" y="1787"/>
                    </a:lnTo>
                    <a:lnTo>
                      <a:pt x="4310" y="3367"/>
                    </a:lnTo>
                    <a:lnTo>
                      <a:pt x="12636" y="3367"/>
                    </a:lnTo>
                    <a:lnTo>
                      <a:pt x="12636" y="3367"/>
                    </a:lnTo>
                    <a:lnTo>
                      <a:pt x="12743" y="3666"/>
                    </a:lnTo>
                    <a:lnTo>
                      <a:pt x="12858" y="3957"/>
                    </a:lnTo>
                    <a:lnTo>
                      <a:pt x="12920" y="4103"/>
                    </a:lnTo>
                    <a:lnTo>
                      <a:pt x="12989" y="4241"/>
                    </a:lnTo>
                    <a:lnTo>
                      <a:pt x="13058" y="4379"/>
                    </a:lnTo>
                    <a:lnTo>
                      <a:pt x="13134" y="4502"/>
                    </a:lnTo>
                    <a:lnTo>
                      <a:pt x="13211" y="4624"/>
                    </a:lnTo>
                    <a:lnTo>
                      <a:pt x="13295" y="4739"/>
                    </a:lnTo>
                    <a:lnTo>
                      <a:pt x="13380" y="4847"/>
                    </a:lnTo>
                    <a:lnTo>
                      <a:pt x="13472" y="4939"/>
                    </a:lnTo>
                    <a:lnTo>
                      <a:pt x="13564" y="5031"/>
                    </a:lnTo>
                    <a:lnTo>
                      <a:pt x="13663" y="5100"/>
                    </a:lnTo>
                    <a:lnTo>
                      <a:pt x="13763" y="5161"/>
                    </a:lnTo>
                    <a:lnTo>
                      <a:pt x="13863" y="5207"/>
                    </a:lnTo>
                    <a:lnTo>
                      <a:pt x="14162" y="7545"/>
                    </a:lnTo>
                    <a:lnTo>
                      <a:pt x="15235" y="4939"/>
                    </a:lnTo>
                    <a:lnTo>
                      <a:pt x="15235" y="4939"/>
                    </a:lnTo>
                    <a:lnTo>
                      <a:pt x="15327" y="4885"/>
                    </a:lnTo>
                    <a:lnTo>
                      <a:pt x="15435" y="4831"/>
                    </a:lnTo>
                    <a:lnTo>
                      <a:pt x="15557" y="4785"/>
                    </a:lnTo>
                    <a:lnTo>
                      <a:pt x="15688" y="4747"/>
                    </a:lnTo>
                    <a:lnTo>
                      <a:pt x="15833" y="4716"/>
                    </a:lnTo>
                    <a:lnTo>
                      <a:pt x="15994" y="4693"/>
                    </a:lnTo>
                    <a:lnTo>
                      <a:pt x="16171" y="4678"/>
                    </a:lnTo>
                    <a:lnTo>
                      <a:pt x="16362" y="4670"/>
                    </a:lnTo>
                    <a:lnTo>
                      <a:pt x="16362" y="4670"/>
                    </a:lnTo>
                    <a:lnTo>
                      <a:pt x="16523" y="4678"/>
                    </a:lnTo>
                    <a:lnTo>
                      <a:pt x="16523" y="4678"/>
                    </a:lnTo>
                    <a:lnTo>
                      <a:pt x="16592" y="4678"/>
                    </a:lnTo>
                    <a:lnTo>
                      <a:pt x="16654" y="4693"/>
                    </a:lnTo>
                    <a:lnTo>
                      <a:pt x="16715" y="4709"/>
                    </a:lnTo>
                    <a:lnTo>
                      <a:pt x="16769" y="4732"/>
                    </a:lnTo>
                    <a:lnTo>
                      <a:pt x="16769" y="4732"/>
                    </a:lnTo>
                    <a:lnTo>
                      <a:pt x="16769" y="4724"/>
                    </a:lnTo>
                    <a:lnTo>
                      <a:pt x="16769" y="4724"/>
                    </a:lnTo>
                    <a:lnTo>
                      <a:pt x="16769" y="4724"/>
                    </a:lnTo>
                    <a:lnTo>
                      <a:pt x="16769" y="4724"/>
                    </a:lnTo>
                    <a:lnTo>
                      <a:pt x="16769" y="4724"/>
                    </a:lnTo>
                    <a:lnTo>
                      <a:pt x="16769" y="4724"/>
                    </a:lnTo>
                    <a:lnTo>
                      <a:pt x="16769" y="4716"/>
                    </a:lnTo>
                    <a:lnTo>
                      <a:pt x="16769" y="4716"/>
                    </a:lnTo>
                    <a:lnTo>
                      <a:pt x="16769" y="4716"/>
                    </a:lnTo>
                    <a:lnTo>
                      <a:pt x="16769" y="4716"/>
                    </a:lnTo>
                    <a:lnTo>
                      <a:pt x="16769" y="4716"/>
                    </a:lnTo>
                    <a:lnTo>
                      <a:pt x="16769" y="4716"/>
                    </a:lnTo>
                    <a:lnTo>
                      <a:pt x="16769" y="4709"/>
                    </a:lnTo>
                    <a:lnTo>
                      <a:pt x="16769" y="4709"/>
                    </a:lnTo>
                    <a:lnTo>
                      <a:pt x="16769" y="4709"/>
                    </a:lnTo>
                    <a:lnTo>
                      <a:pt x="16769" y="4709"/>
                    </a:lnTo>
                    <a:lnTo>
                      <a:pt x="16769" y="4709"/>
                    </a:lnTo>
                    <a:lnTo>
                      <a:pt x="16769" y="4709"/>
                    </a:lnTo>
                    <a:lnTo>
                      <a:pt x="16769" y="4701"/>
                    </a:lnTo>
                    <a:lnTo>
                      <a:pt x="16769" y="4701"/>
                    </a:lnTo>
                    <a:lnTo>
                      <a:pt x="16769" y="4701"/>
                    </a:lnTo>
                    <a:lnTo>
                      <a:pt x="16769" y="4701"/>
                    </a:lnTo>
                    <a:lnTo>
                      <a:pt x="16769" y="4701"/>
                    </a:lnTo>
                    <a:lnTo>
                      <a:pt x="16769" y="4701"/>
                    </a:lnTo>
                    <a:lnTo>
                      <a:pt x="16769" y="4701"/>
                    </a:lnTo>
                    <a:lnTo>
                      <a:pt x="16753" y="4548"/>
                    </a:lnTo>
                    <a:lnTo>
                      <a:pt x="16730" y="4379"/>
                    </a:lnTo>
                    <a:lnTo>
                      <a:pt x="16700" y="4210"/>
                    </a:lnTo>
                    <a:lnTo>
                      <a:pt x="16661" y="4026"/>
                    </a:lnTo>
                    <a:lnTo>
                      <a:pt x="16562" y="3635"/>
                    </a:lnTo>
                    <a:lnTo>
                      <a:pt x="16447" y="3213"/>
                    </a:lnTo>
                    <a:lnTo>
                      <a:pt x="16301" y="2784"/>
                    </a:lnTo>
                    <a:lnTo>
                      <a:pt x="16148" y="2332"/>
                    </a:lnTo>
                    <a:lnTo>
                      <a:pt x="15971" y="1872"/>
                    </a:lnTo>
                    <a:lnTo>
                      <a:pt x="15787" y="1419"/>
                    </a:lnTo>
                    <a:lnTo>
                      <a:pt x="15787" y="1419"/>
                    </a:lnTo>
                    <a:lnTo>
                      <a:pt x="15672" y="1427"/>
                    </a:lnTo>
                    <a:lnTo>
                      <a:pt x="15672" y="1427"/>
                    </a:lnTo>
                    <a:lnTo>
                      <a:pt x="15427" y="1442"/>
                    </a:lnTo>
                    <a:lnTo>
                      <a:pt x="15189" y="1442"/>
                    </a:lnTo>
                    <a:lnTo>
                      <a:pt x="15189" y="1442"/>
                    </a:lnTo>
                    <a:lnTo>
                      <a:pt x="14975" y="1442"/>
                    </a:lnTo>
                    <a:lnTo>
                      <a:pt x="14752" y="1435"/>
                    </a:lnTo>
                    <a:lnTo>
                      <a:pt x="14530" y="1419"/>
                    </a:lnTo>
                    <a:lnTo>
                      <a:pt x="14315" y="1404"/>
                    </a:lnTo>
                    <a:lnTo>
                      <a:pt x="13878" y="1358"/>
                    </a:lnTo>
                    <a:lnTo>
                      <a:pt x="13441" y="1289"/>
                    </a:lnTo>
                    <a:lnTo>
                      <a:pt x="13004" y="1220"/>
                    </a:lnTo>
                    <a:lnTo>
                      <a:pt x="12567" y="1136"/>
                    </a:lnTo>
                    <a:lnTo>
                      <a:pt x="12130" y="1044"/>
                    </a:lnTo>
                    <a:lnTo>
                      <a:pt x="11701" y="944"/>
                    </a:lnTo>
                    <a:lnTo>
                      <a:pt x="10827" y="745"/>
                    </a:lnTo>
                    <a:lnTo>
                      <a:pt x="10397" y="653"/>
                    </a:lnTo>
                    <a:lnTo>
                      <a:pt x="9960" y="561"/>
                    </a:lnTo>
                    <a:lnTo>
                      <a:pt x="9523" y="476"/>
                    </a:lnTo>
                    <a:lnTo>
                      <a:pt x="9086" y="400"/>
                    </a:lnTo>
                    <a:lnTo>
                      <a:pt x="8657" y="338"/>
                    </a:lnTo>
                    <a:lnTo>
                      <a:pt x="8220" y="292"/>
                    </a:lnTo>
                    <a:lnTo>
                      <a:pt x="8220" y="292"/>
                    </a:lnTo>
                    <a:lnTo>
                      <a:pt x="7047" y="193"/>
                    </a:lnTo>
                    <a:lnTo>
                      <a:pt x="6464" y="139"/>
                    </a:lnTo>
                    <a:lnTo>
                      <a:pt x="5881" y="93"/>
                    </a:lnTo>
                    <a:lnTo>
                      <a:pt x="5291" y="55"/>
                    </a:lnTo>
                    <a:lnTo>
                      <a:pt x="4708" y="32"/>
                    </a:lnTo>
                    <a:lnTo>
                      <a:pt x="4118" y="9"/>
                    </a:lnTo>
                    <a:lnTo>
                      <a:pt x="353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g204fb7e3b45_0_312"/>
              <p:cNvSpPr/>
              <p:nvPr/>
            </p:nvSpPr>
            <p:spPr>
              <a:xfrm>
                <a:off x="6525889" y="1010725"/>
                <a:ext cx="480639" cy="230610"/>
              </a:xfrm>
              <a:custGeom>
                <a:rect b="b" l="l" r="r" t="t"/>
                <a:pathLst>
                  <a:path extrusionOk="0" h="12291" w="25617">
                    <a:moveTo>
                      <a:pt x="16799" y="0"/>
                    </a:moveTo>
                    <a:lnTo>
                      <a:pt x="16523" y="8"/>
                    </a:lnTo>
                    <a:lnTo>
                      <a:pt x="16247" y="23"/>
                    </a:lnTo>
                    <a:lnTo>
                      <a:pt x="15971" y="46"/>
                    </a:lnTo>
                    <a:lnTo>
                      <a:pt x="15695" y="69"/>
                    </a:lnTo>
                    <a:lnTo>
                      <a:pt x="15419" y="100"/>
                    </a:lnTo>
                    <a:lnTo>
                      <a:pt x="15151" y="138"/>
                    </a:lnTo>
                    <a:lnTo>
                      <a:pt x="14606" y="215"/>
                    </a:lnTo>
                    <a:lnTo>
                      <a:pt x="14077" y="315"/>
                    </a:lnTo>
                    <a:lnTo>
                      <a:pt x="13564" y="422"/>
                    </a:lnTo>
                    <a:lnTo>
                      <a:pt x="13065" y="537"/>
                    </a:lnTo>
                    <a:lnTo>
                      <a:pt x="12605" y="660"/>
                    </a:lnTo>
                    <a:lnTo>
                      <a:pt x="12168" y="782"/>
                    </a:lnTo>
                    <a:lnTo>
                      <a:pt x="11762" y="897"/>
                    </a:lnTo>
                    <a:lnTo>
                      <a:pt x="11401" y="1012"/>
                    </a:lnTo>
                    <a:lnTo>
                      <a:pt x="10811" y="1212"/>
                    </a:lnTo>
                    <a:lnTo>
                      <a:pt x="10428" y="1350"/>
                    </a:lnTo>
                    <a:lnTo>
                      <a:pt x="10290" y="1396"/>
                    </a:lnTo>
                    <a:lnTo>
                      <a:pt x="10037" y="1311"/>
                    </a:lnTo>
                    <a:lnTo>
                      <a:pt x="9791" y="1235"/>
                    </a:lnTo>
                    <a:lnTo>
                      <a:pt x="9538" y="1166"/>
                    </a:lnTo>
                    <a:lnTo>
                      <a:pt x="9293" y="1097"/>
                    </a:lnTo>
                    <a:lnTo>
                      <a:pt x="9048" y="1043"/>
                    </a:lnTo>
                    <a:lnTo>
                      <a:pt x="8802" y="989"/>
                    </a:lnTo>
                    <a:lnTo>
                      <a:pt x="8565" y="943"/>
                    </a:lnTo>
                    <a:lnTo>
                      <a:pt x="8327" y="905"/>
                    </a:lnTo>
                    <a:lnTo>
                      <a:pt x="8089" y="867"/>
                    </a:lnTo>
                    <a:lnTo>
                      <a:pt x="7852" y="844"/>
                    </a:lnTo>
                    <a:lnTo>
                      <a:pt x="7622" y="821"/>
                    </a:lnTo>
                    <a:lnTo>
                      <a:pt x="7392" y="805"/>
                    </a:lnTo>
                    <a:lnTo>
                      <a:pt x="7169" y="790"/>
                    </a:lnTo>
                    <a:lnTo>
                      <a:pt x="6947" y="782"/>
                    </a:lnTo>
                    <a:lnTo>
                      <a:pt x="6725" y="782"/>
                    </a:lnTo>
                    <a:lnTo>
                      <a:pt x="6510" y="790"/>
                    </a:lnTo>
                    <a:lnTo>
                      <a:pt x="6295" y="798"/>
                    </a:lnTo>
                    <a:lnTo>
                      <a:pt x="6080" y="813"/>
                    </a:lnTo>
                    <a:lnTo>
                      <a:pt x="5866" y="828"/>
                    </a:lnTo>
                    <a:lnTo>
                      <a:pt x="5666" y="851"/>
                    </a:lnTo>
                    <a:lnTo>
                      <a:pt x="5459" y="882"/>
                    </a:lnTo>
                    <a:lnTo>
                      <a:pt x="5260" y="913"/>
                    </a:lnTo>
                    <a:lnTo>
                      <a:pt x="4869" y="989"/>
                    </a:lnTo>
                    <a:lnTo>
                      <a:pt x="4486" y="1074"/>
                    </a:lnTo>
                    <a:lnTo>
                      <a:pt x="4118" y="1181"/>
                    </a:lnTo>
                    <a:lnTo>
                      <a:pt x="3765" y="1304"/>
                    </a:lnTo>
                    <a:lnTo>
                      <a:pt x="3428" y="1434"/>
                    </a:lnTo>
                    <a:lnTo>
                      <a:pt x="3106" y="1572"/>
                    </a:lnTo>
                    <a:lnTo>
                      <a:pt x="2791" y="1725"/>
                    </a:lnTo>
                    <a:lnTo>
                      <a:pt x="2492" y="1886"/>
                    </a:lnTo>
                    <a:lnTo>
                      <a:pt x="2216" y="2055"/>
                    </a:lnTo>
                    <a:lnTo>
                      <a:pt x="1948" y="2232"/>
                    </a:lnTo>
                    <a:lnTo>
                      <a:pt x="1703" y="2416"/>
                    </a:lnTo>
                    <a:lnTo>
                      <a:pt x="1473" y="2607"/>
                    </a:lnTo>
                    <a:lnTo>
                      <a:pt x="1258" y="2799"/>
                    </a:lnTo>
                    <a:lnTo>
                      <a:pt x="1059" y="2991"/>
                    </a:lnTo>
                    <a:lnTo>
                      <a:pt x="882" y="3190"/>
                    </a:lnTo>
                    <a:lnTo>
                      <a:pt x="721" y="3389"/>
                    </a:lnTo>
                    <a:lnTo>
                      <a:pt x="576" y="3589"/>
                    </a:lnTo>
                    <a:lnTo>
                      <a:pt x="453" y="3788"/>
                    </a:lnTo>
                    <a:lnTo>
                      <a:pt x="346" y="3980"/>
                    </a:lnTo>
                    <a:lnTo>
                      <a:pt x="261" y="4171"/>
                    </a:lnTo>
                    <a:lnTo>
                      <a:pt x="200" y="4363"/>
                    </a:lnTo>
                    <a:lnTo>
                      <a:pt x="146" y="4539"/>
                    </a:lnTo>
                    <a:lnTo>
                      <a:pt x="115" y="4723"/>
                    </a:lnTo>
                    <a:lnTo>
                      <a:pt x="92" y="4892"/>
                    </a:lnTo>
                    <a:lnTo>
                      <a:pt x="85" y="5068"/>
                    </a:lnTo>
                    <a:lnTo>
                      <a:pt x="92" y="5229"/>
                    </a:lnTo>
                    <a:lnTo>
                      <a:pt x="108" y="5390"/>
                    </a:lnTo>
                    <a:lnTo>
                      <a:pt x="131" y="5544"/>
                    </a:lnTo>
                    <a:lnTo>
                      <a:pt x="169" y="5697"/>
                    </a:lnTo>
                    <a:lnTo>
                      <a:pt x="207" y="5843"/>
                    </a:lnTo>
                    <a:lnTo>
                      <a:pt x="261" y="5981"/>
                    </a:lnTo>
                    <a:lnTo>
                      <a:pt x="315" y="6119"/>
                    </a:lnTo>
                    <a:lnTo>
                      <a:pt x="384" y="6249"/>
                    </a:lnTo>
                    <a:lnTo>
                      <a:pt x="445" y="6372"/>
                    </a:lnTo>
                    <a:lnTo>
                      <a:pt x="522" y="6494"/>
                    </a:lnTo>
                    <a:lnTo>
                      <a:pt x="599" y="6609"/>
                    </a:lnTo>
                    <a:lnTo>
                      <a:pt x="675" y="6717"/>
                    </a:lnTo>
                    <a:lnTo>
                      <a:pt x="836" y="6916"/>
                    </a:lnTo>
                    <a:lnTo>
                      <a:pt x="997" y="7092"/>
                    </a:lnTo>
                    <a:lnTo>
                      <a:pt x="1151" y="7238"/>
                    </a:lnTo>
                    <a:lnTo>
                      <a:pt x="1289" y="7361"/>
                    </a:lnTo>
                    <a:lnTo>
                      <a:pt x="1411" y="7460"/>
                    </a:lnTo>
                    <a:lnTo>
                      <a:pt x="1503" y="7529"/>
                    </a:lnTo>
                    <a:lnTo>
                      <a:pt x="1588" y="7591"/>
                    </a:lnTo>
                    <a:lnTo>
                      <a:pt x="1465" y="7706"/>
                    </a:lnTo>
                    <a:lnTo>
                      <a:pt x="1335" y="7836"/>
                    </a:lnTo>
                    <a:lnTo>
                      <a:pt x="1166" y="8013"/>
                    </a:lnTo>
                    <a:lnTo>
                      <a:pt x="982" y="8235"/>
                    </a:lnTo>
                    <a:lnTo>
                      <a:pt x="783" y="8480"/>
                    </a:lnTo>
                    <a:lnTo>
                      <a:pt x="683" y="8618"/>
                    </a:lnTo>
                    <a:lnTo>
                      <a:pt x="583" y="8764"/>
                    </a:lnTo>
                    <a:lnTo>
                      <a:pt x="491" y="8910"/>
                    </a:lnTo>
                    <a:lnTo>
                      <a:pt x="399" y="9063"/>
                    </a:lnTo>
                    <a:lnTo>
                      <a:pt x="315" y="9224"/>
                    </a:lnTo>
                    <a:lnTo>
                      <a:pt x="238" y="9385"/>
                    </a:lnTo>
                    <a:lnTo>
                      <a:pt x="169" y="9554"/>
                    </a:lnTo>
                    <a:lnTo>
                      <a:pt x="108" y="9722"/>
                    </a:lnTo>
                    <a:lnTo>
                      <a:pt x="62" y="9891"/>
                    </a:lnTo>
                    <a:lnTo>
                      <a:pt x="23" y="10067"/>
                    </a:lnTo>
                    <a:lnTo>
                      <a:pt x="0" y="10236"/>
                    </a:lnTo>
                    <a:lnTo>
                      <a:pt x="0" y="10412"/>
                    </a:lnTo>
                    <a:lnTo>
                      <a:pt x="8" y="10581"/>
                    </a:lnTo>
                    <a:lnTo>
                      <a:pt x="23" y="10673"/>
                    </a:lnTo>
                    <a:lnTo>
                      <a:pt x="39" y="10757"/>
                    </a:lnTo>
                    <a:lnTo>
                      <a:pt x="62" y="10842"/>
                    </a:lnTo>
                    <a:lnTo>
                      <a:pt x="92" y="10926"/>
                    </a:lnTo>
                    <a:lnTo>
                      <a:pt x="123" y="11010"/>
                    </a:lnTo>
                    <a:lnTo>
                      <a:pt x="161" y="11087"/>
                    </a:lnTo>
                    <a:lnTo>
                      <a:pt x="207" y="11171"/>
                    </a:lnTo>
                    <a:lnTo>
                      <a:pt x="253" y="11256"/>
                    </a:lnTo>
                    <a:lnTo>
                      <a:pt x="315" y="11332"/>
                    </a:lnTo>
                    <a:lnTo>
                      <a:pt x="376" y="11417"/>
                    </a:lnTo>
                    <a:lnTo>
                      <a:pt x="445" y="11493"/>
                    </a:lnTo>
                    <a:lnTo>
                      <a:pt x="522" y="11570"/>
                    </a:lnTo>
                    <a:lnTo>
                      <a:pt x="599" y="11647"/>
                    </a:lnTo>
                    <a:lnTo>
                      <a:pt x="691" y="11716"/>
                    </a:lnTo>
                    <a:lnTo>
                      <a:pt x="783" y="11792"/>
                    </a:lnTo>
                    <a:lnTo>
                      <a:pt x="882" y="11854"/>
                    </a:lnTo>
                    <a:lnTo>
                      <a:pt x="974" y="11915"/>
                    </a:lnTo>
                    <a:lnTo>
                      <a:pt x="1074" y="11969"/>
                    </a:lnTo>
                    <a:lnTo>
                      <a:pt x="1174" y="12022"/>
                    </a:lnTo>
                    <a:lnTo>
                      <a:pt x="1273" y="12068"/>
                    </a:lnTo>
                    <a:lnTo>
                      <a:pt x="1373" y="12107"/>
                    </a:lnTo>
                    <a:lnTo>
                      <a:pt x="1480" y="12145"/>
                    </a:lnTo>
                    <a:lnTo>
                      <a:pt x="1687" y="12206"/>
                    </a:lnTo>
                    <a:lnTo>
                      <a:pt x="1902" y="12245"/>
                    </a:lnTo>
                    <a:lnTo>
                      <a:pt x="2117" y="12275"/>
                    </a:lnTo>
                    <a:lnTo>
                      <a:pt x="2331" y="12291"/>
                    </a:lnTo>
                    <a:lnTo>
                      <a:pt x="2546" y="12291"/>
                    </a:lnTo>
                    <a:lnTo>
                      <a:pt x="2761" y="12283"/>
                    </a:lnTo>
                    <a:lnTo>
                      <a:pt x="2975" y="12260"/>
                    </a:lnTo>
                    <a:lnTo>
                      <a:pt x="3190" y="12222"/>
                    </a:lnTo>
                    <a:lnTo>
                      <a:pt x="3405" y="12183"/>
                    </a:lnTo>
                    <a:lnTo>
                      <a:pt x="3612" y="12137"/>
                    </a:lnTo>
                    <a:lnTo>
                      <a:pt x="3811" y="12076"/>
                    </a:lnTo>
                    <a:lnTo>
                      <a:pt x="4010" y="12015"/>
                    </a:lnTo>
                    <a:lnTo>
                      <a:pt x="4202" y="11953"/>
                    </a:lnTo>
                    <a:lnTo>
                      <a:pt x="4386" y="11877"/>
                    </a:lnTo>
                    <a:lnTo>
                      <a:pt x="4570" y="11808"/>
                    </a:lnTo>
                    <a:lnTo>
                      <a:pt x="4739" y="11731"/>
                    </a:lnTo>
                    <a:lnTo>
                      <a:pt x="5053" y="11585"/>
                    </a:lnTo>
                    <a:lnTo>
                      <a:pt x="5321" y="11447"/>
                    </a:lnTo>
                    <a:lnTo>
                      <a:pt x="5544" y="11325"/>
                    </a:lnTo>
                    <a:lnTo>
                      <a:pt x="5712" y="11225"/>
                    </a:lnTo>
                    <a:lnTo>
                      <a:pt x="5850" y="11133"/>
                    </a:lnTo>
                    <a:lnTo>
                      <a:pt x="6410" y="11110"/>
                    </a:lnTo>
                    <a:lnTo>
                      <a:pt x="7905" y="11049"/>
                    </a:lnTo>
                    <a:lnTo>
                      <a:pt x="10029" y="10964"/>
                    </a:lnTo>
                    <a:lnTo>
                      <a:pt x="11240" y="10926"/>
                    </a:lnTo>
                    <a:lnTo>
                      <a:pt x="12490" y="10888"/>
                    </a:lnTo>
                    <a:lnTo>
                      <a:pt x="13755" y="10857"/>
                    </a:lnTo>
                    <a:lnTo>
                      <a:pt x="14997" y="10834"/>
                    </a:lnTo>
                    <a:lnTo>
                      <a:pt x="16170" y="10826"/>
                    </a:lnTo>
                    <a:lnTo>
                      <a:pt x="17244" y="10834"/>
                    </a:lnTo>
                    <a:lnTo>
                      <a:pt x="17734" y="10842"/>
                    </a:lnTo>
                    <a:lnTo>
                      <a:pt x="18187" y="10857"/>
                    </a:lnTo>
                    <a:lnTo>
                      <a:pt x="18593" y="10872"/>
                    </a:lnTo>
                    <a:lnTo>
                      <a:pt x="18946" y="10895"/>
                    </a:lnTo>
                    <a:lnTo>
                      <a:pt x="19253" y="10926"/>
                    </a:lnTo>
                    <a:lnTo>
                      <a:pt x="19506" y="10957"/>
                    </a:lnTo>
                    <a:lnTo>
                      <a:pt x="19605" y="10980"/>
                    </a:lnTo>
                    <a:lnTo>
                      <a:pt x="19690" y="10995"/>
                    </a:lnTo>
                    <a:lnTo>
                      <a:pt x="19759" y="11018"/>
                    </a:lnTo>
                    <a:lnTo>
                      <a:pt x="19805" y="11049"/>
                    </a:lnTo>
                    <a:lnTo>
                      <a:pt x="20019" y="11164"/>
                    </a:lnTo>
                    <a:lnTo>
                      <a:pt x="20303" y="11302"/>
                    </a:lnTo>
                    <a:lnTo>
                      <a:pt x="20464" y="11371"/>
                    </a:lnTo>
                    <a:lnTo>
                      <a:pt x="20648" y="11447"/>
                    </a:lnTo>
                    <a:lnTo>
                      <a:pt x="20840" y="11516"/>
                    </a:lnTo>
                    <a:lnTo>
                      <a:pt x="21047" y="11593"/>
                    </a:lnTo>
                    <a:lnTo>
                      <a:pt x="21261" y="11662"/>
                    </a:lnTo>
                    <a:lnTo>
                      <a:pt x="21484" y="11723"/>
                    </a:lnTo>
                    <a:lnTo>
                      <a:pt x="21714" y="11785"/>
                    </a:lnTo>
                    <a:lnTo>
                      <a:pt x="21951" y="11838"/>
                    </a:lnTo>
                    <a:lnTo>
                      <a:pt x="22189" y="11877"/>
                    </a:lnTo>
                    <a:lnTo>
                      <a:pt x="22434" y="11915"/>
                    </a:lnTo>
                    <a:lnTo>
                      <a:pt x="22680" y="11938"/>
                    </a:lnTo>
                    <a:lnTo>
                      <a:pt x="22917" y="11946"/>
                    </a:lnTo>
                    <a:lnTo>
                      <a:pt x="23163" y="11938"/>
                    </a:lnTo>
                    <a:lnTo>
                      <a:pt x="23400" y="11915"/>
                    </a:lnTo>
                    <a:lnTo>
                      <a:pt x="23515" y="11900"/>
                    </a:lnTo>
                    <a:lnTo>
                      <a:pt x="23638" y="11877"/>
                    </a:lnTo>
                    <a:lnTo>
                      <a:pt x="23753" y="11854"/>
                    </a:lnTo>
                    <a:lnTo>
                      <a:pt x="23860" y="11823"/>
                    </a:lnTo>
                    <a:lnTo>
                      <a:pt x="23975" y="11785"/>
                    </a:lnTo>
                    <a:lnTo>
                      <a:pt x="24083" y="11746"/>
                    </a:lnTo>
                    <a:lnTo>
                      <a:pt x="24190" y="11700"/>
                    </a:lnTo>
                    <a:lnTo>
                      <a:pt x="24297" y="11647"/>
                    </a:lnTo>
                    <a:lnTo>
                      <a:pt x="24397" y="11593"/>
                    </a:lnTo>
                    <a:lnTo>
                      <a:pt x="24497" y="11532"/>
                    </a:lnTo>
                    <a:lnTo>
                      <a:pt x="24589" y="11463"/>
                    </a:lnTo>
                    <a:lnTo>
                      <a:pt x="24688" y="11386"/>
                    </a:lnTo>
                    <a:lnTo>
                      <a:pt x="24773" y="11302"/>
                    </a:lnTo>
                    <a:lnTo>
                      <a:pt x="24857" y="11217"/>
                    </a:lnTo>
                    <a:lnTo>
                      <a:pt x="24941" y="11125"/>
                    </a:lnTo>
                    <a:lnTo>
                      <a:pt x="25018" y="11018"/>
                    </a:lnTo>
                    <a:lnTo>
                      <a:pt x="25095" y="10911"/>
                    </a:lnTo>
                    <a:lnTo>
                      <a:pt x="25164" y="10796"/>
                    </a:lnTo>
                    <a:lnTo>
                      <a:pt x="25233" y="10673"/>
                    </a:lnTo>
                    <a:lnTo>
                      <a:pt x="25294" y="10543"/>
                    </a:lnTo>
                    <a:lnTo>
                      <a:pt x="25348" y="10405"/>
                    </a:lnTo>
                    <a:lnTo>
                      <a:pt x="25402" y="10259"/>
                    </a:lnTo>
                    <a:lnTo>
                      <a:pt x="25448" y="10106"/>
                    </a:lnTo>
                    <a:lnTo>
                      <a:pt x="25486" y="9945"/>
                    </a:lnTo>
                    <a:lnTo>
                      <a:pt x="25524" y="9768"/>
                    </a:lnTo>
                    <a:lnTo>
                      <a:pt x="25555" y="9592"/>
                    </a:lnTo>
                    <a:lnTo>
                      <a:pt x="25578" y="9400"/>
                    </a:lnTo>
                    <a:lnTo>
                      <a:pt x="25593" y="9209"/>
                    </a:lnTo>
                    <a:lnTo>
                      <a:pt x="25609" y="9009"/>
                    </a:lnTo>
                    <a:lnTo>
                      <a:pt x="25616" y="8818"/>
                    </a:lnTo>
                    <a:lnTo>
                      <a:pt x="25609" y="8626"/>
                    </a:lnTo>
                    <a:lnTo>
                      <a:pt x="25609" y="8442"/>
                    </a:lnTo>
                    <a:lnTo>
                      <a:pt x="25593" y="8266"/>
                    </a:lnTo>
                    <a:lnTo>
                      <a:pt x="25578" y="8097"/>
                    </a:lnTo>
                    <a:lnTo>
                      <a:pt x="25555" y="7936"/>
                    </a:lnTo>
                    <a:lnTo>
                      <a:pt x="25524" y="7775"/>
                    </a:lnTo>
                    <a:lnTo>
                      <a:pt x="25494" y="7622"/>
                    </a:lnTo>
                    <a:lnTo>
                      <a:pt x="25455" y="7468"/>
                    </a:lnTo>
                    <a:lnTo>
                      <a:pt x="25417" y="7330"/>
                    </a:lnTo>
                    <a:lnTo>
                      <a:pt x="25371" y="7184"/>
                    </a:lnTo>
                    <a:lnTo>
                      <a:pt x="25317" y="7054"/>
                    </a:lnTo>
                    <a:lnTo>
                      <a:pt x="25263" y="6924"/>
                    </a:lnTo>
                    <a:lnTo>
                      <a:pt x="25210" y="6801"/>
                    </a:lnTo>
                    <a:lnTo>
                      <a:pt x="25148" y="6678"/>
                    </a:lnTo>
                    <a:lnTo>
                      <a:pt x="25079" y="6563"/>
                    </a:lnTo>
                    <a:lnTo>
                      <a:pt x="25018" y="6456"/>
                    </a:lnTo>
                    <a:lnTo>
                      <a:pt x="24941" y="6349"/>
                    </a:lnTo>
                    <a:lnTo>
                      <a:pt x="24872" y="6249"/>
                    </a:lnTo>
                    <a:lnTo>
                      <a:pt x="24719" y="6057"/>
                    </a:lnTo>
                    <a:lnTo>
                      <a:pt x="24558" y="5881"/>
                    </a:lnTo>
                    <a:lnTo>
                      <a:pt x="24389" y="5720"/>
                    </a:lnTo>
                    <a:lnTo>
                      <a:pt x="24213" y="5574"/>
                    </a:lnTo>
                    <a:lnTo>
                      <a:pt x="24029" y="5444"/>
                    </a:lnTo>
                    <a:lnTo>
                      <a:pt x="23853" y="5321"/>
                    </a:lnTo>
                    <a:lnTo>
                      <a:pt x="23669" y="5222"/>
                    </a:lnTo>
                    <a:lnTo>
                      <a:pt x="23485" y="5122"/>
                    </a:lnTo>
                    <a:lnTo>
                      <a:pt x="23308" y="5045"/>
                    </a:lnTo>
                    <a:lnTo>
                      <a:pt x="23132" y="4969"/>
                    </a:lnTo>
                    <a:lnTo>
                      <a:pt x="22963" y="4907"/>
                    </a:lnTo>
                    <a:lnTo>
                      <a:pt x="22795" y="4854"/>
                    </a:lnTo>
                    <a:lnTo>
                      <a:pt x="22641" y="4815"/>
                    </a:lnTo>
                    <a:lnTo>
                      <a:pt x="22496" y="4777"/>
                    </a:lnTo>
                    <a:lnTo>
                      <a:pt x="22243" y="4723"/>
                    </a:lnTo>
                    <a:lnTo>
                      <a:pt x="22043" y="4693"/>
                    </a:lnTo>
                    <a:lnTo>
                      <a:pt x="21875" y="4670"/>
                    </a:lnTo>
                    <a:lnTo>
                      <a:pt x="21882" y="4309"/>
                    </a:lnTo>
                    <a:lnTo>
                      <a:pt x="21875" y="3957"/>
                    </a:lnTo>
                    <a:lnTo>
                      <a:pt x="21852" y="3627"/>
                    </a:lnTo>
                    <a:lnTo>
                      <a:pt x="21836" y="3466"/>
                    </a:lnTo>
                    <a:lnTo>
                      <a:pt x="21813" y="3313"/>
                    </a:lnTo>
                    <a:lnTo>
                      <a:pt x="21790" y="3159"/>
                    </a:lnTo>
                    <a:lnTo>
                      <a:pt x="21760" y="3014"/>
                    </a:lnTo>
                    <a:lnTo>
                      <a:pt x="21729" y="2876"/>
                    </a:lnTo>
                    <a:lnTo>
                      <a:pt x="21691" y="2738"/>
                    </a:lnTo>
                    <a:lnTo>
                      <a:pt x="21645" y="2607"/>
                    </a:lnTo>
                    <a:lnTo>
                      <a:pt x="21606" y="2477"/>
                    </a:lnTo>
                    <a:lnTo>
                      <a:pt x="21553" y="2347"/>
                    </a:lnTo>
                    <a:lnTo>
                      <a:pt x="21499" y="2224"/>
                    </a:lnTo>
                    <a:lnTo>
                      <a:pt x="21445" y="2109"/>
                    </a:lnTo>
                    <a:lnTo>
                      <a:pt x="21392" y="1994"/>
                    </a:lnTo>
                    <a:lnTo>
                      <a:pt x="21323" y="1886"/>
                    </a:lnTo>
                    <a:lnTo>
                      <a:pt x="21261" y="1779"/>
                    </a:lnTo>
                    <a:lnTo>
                      <a:pt x="21192" y="1672"/>
                    </a:lnTo>
                    <a:lnTo>
                      <a:pt x="21123" y="1572"/>
                    </a:lnTo>
                    <a:lnTo>
                      <a:pt x="20970" y="1388"/>
                    </a:lnTo>
                    <a:lnTo>
                      <a:pt x="20809" y="1212"/>
                    </a:lnTo>
                    <a:lnTo>
                      <a:pt x="20633" y="1051"/>
                    </a:lnTo>
                    <a:lnTo>
                      <a:pt x="20449" y="905"/>
                    </a:lnTo>
                    <a:lnTo>
                      <a:pt x="20249" y="775"/>
                    </a:lnTo>
                    <a:lnTo>
                      <a:pt x="20050" y="652"/>
                    </a:lnTo>
                    <a:lnTo>
                      <a:pt x="19835" y="537"/>
                    </a:lnTo>
                    <a:lnTo>
                      <a:pt x="19613" y="445"/>
                    </a:lnTo>
                    <a:lnTo>
                      <a:pt x="19383" y="353"/>
                    </a:lnTo>
                    <a:lnTo>
                      <a:pt x="19145" y="276"/>
                    </a:lnTo>
                    <a:lnTo>
                      <a:pt x="18907" y="207"/>
                    </a:lnTo>
                    <a:lnTo>
                      <a:pt x="18662" y="154"/>
                    </a:lnTo>
                    <a:lnTo>
                      <a:pt x="18401" y="108"/>
                    </a:lnTo>
                    <a:lnTo>
                      <a:pt x="18148" y="69"/>
                    </a:lnTo>
                    <a:lnTo>
                      <a:pt x="17888" y="39"/>
                    </a:lnTo>
                    <a:lnTo>
                      <a:pt x="17619" y="16"/>
                    </a:lnTo>
                    <a:lnTo>
                      <a:pt x="17351" y="8"/>
                    </a:lnTo>
                    <a:lnTo>
                      <a:pt x="17075" y="0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g204fb7e3b45_0_312"/>
              <p:cNvSpPr/>
              <p:nvPr/>
            </p:nvSpPr>
            <p:spPr>
              <a:xfrm>
                <a:off x="6612197" y="1166081"/>
                <a:ext cx="323972" cy="87490"/>
              </a:xfrm>
              <a:custGeom>
                <a:rect b="b" l="l" r="r" t="t"/>
                <a:pathLst>
                  <a:path extrusionOk="0" h="4663" w="17267">
                    <a:moveTo>
                      <a:pt x="9255" y="1"/>
                    </a:moveTo>
                    <a:lnTo>
                      <a:pt x="8557" y="16"/>
                    </a:lnTo>
                    <a:lnTo>
                      <a:pt x="8197" y="32"/>
                    </a:lnTo>
                    <a:lnTo>
                      <a:pt x="7836" y="55"/>
                    </a:lnTo>
                    <a:lnTo>
                      <a:pt x="7461" y="78"/>
                    </a:lnTo>
                    <a:lnTo>
                      <a:pt x="7077" y="108"/>
                    </a:lnTo>
                    <a:lnTo>
                      <a:pt x="6694" y="147"/>
                    </a:lnTo>
                    <a:lnTo>
                      <a:pt x="6295" y="193"/>
                    </a:lnTo>
                    <a:lnTo>
                      <a:pt x="5897" y="239"/>
                    </a:lnTo>
                    <a:lnTo>
                      <a:pt x="5483" y="292"/>
                    </a:lnTo>
                    <a:lnTo>
                      <a:pt x="5069" y="354"/>
                    </a:lnTo>
                    <a:lnTo>
                      <a:pt x="4647" y="423"/>
                    </a:lnTo>
                    <a:lnTo>
                      <a:pt x="4210" y="492"/>
                    </a:lnTo>
                    <a:lnTo>
                      <a:pt x="3773" y="576"/>
                    </a:lnTo>
                    <a:lnTo>
                      <a:pt x="3328" y="660"/>
                    </a:lnTo>
                    <a:lnTo>
                      <a:pt x="2876" y="752"/>
                    </a:lnTo>
                    <a:lnTo>
                      <a:pt x="2416" y="860"/>
                    </a:lnTo>
                    <a:lnTo>
                      <a:pt x="1948" y="967"/>
                    </a:lnTo>
                    <a:lnTo>
                      <a:pt x="1473" y="1082"/>
                    </a:lnTo>
                    <a:lnTo>
                      <a:pt x="990" y="1212"/>
                    </a:lnTo>
                    <a:lnTo>
                      <a:pt x="507" y="1343"/>
                    </a:lnTo>
                    <a:lnTo>
                      <a:pt x="8" y="1481"/>
                    </a:lnTo>
                    <a:lnTo>
                      <a:pt x="1" y="1573"/>
                    </a:lnTo>
                    <a:lnTo>
                      <a:pt x="1" y="1818"/>
                    </a:lnTo>
                    <a:lnTo>
                      <a:pt x="1" y="2186"/>
                    </a:lnTo>
                    <a:lnTo>
                      <a:pt x="8" y="2408"/>
                    </a:lnTo>
                    <a:lnTo>
                      <a:pt x="24" y="2646"/>
                    </a:lnTo>
                    <a:lnTo>
                      <a:pt x="47" y="2899"/>
                    </a:lnTo>
                    <a:lnTo>
                      <a:pt x="70" y="3152"/>
                    </a:lnTo>
                    <a:lnTo>
                      <a:pt x="108" y="3420"/>
                    </a:lnTo>
                    <a:lnTo>
                      <a:pt x="154" y="3681"/>
                    </a:lnTo>
                    <a:lnTo>
                      <a:pt x="215" y="3949"/>
                    </a:lnTo>
                    <a:lnTo>
                      <a:pt x="284" y="4202"/>
                    </a:lnTo>
                    <a:lnTo>
                      <a:pt x="369" y="4440"/>
                    </a:lnTo>
                    <a:lnTo>
                      <a:pt x="415" y="4555"/>
                    </a:lnTo>
                    <a:lnTo>
                      <a:pt x="461" y="4662"/>
                    </a:lnTo>
                    <a:lnTo>
                      <a:pt x="553" y="4632"/>
                    </a:lnTo>
                    <a:lnTo>
                      <a:pt x="813" y="4540"/>
                    </a:lnTo>
                    <a:lnTo>
                      <a:pt x="1243" y="4409"/>
                    </a:lnTo>
                    <a:lnTo>
                      <a:pt x="1818" y="4241"/>
                    </a:lnTo>
                    <a:lnTo>
                      <a:pt x="2155" y="4149"/>
                    </a:lnTo>
                    <a:lnTo>
                      <a:pt x="2531" y="4057"/>
                    </a:lnTo>
                    <a:lnTo>
                      <a:pt x="2937" y="3965"/>
                    </a:lnTo>
                    <a:lnTo>
                      <a:pt x="3374" y="3873"/>
                    </a:lnTo>
                    <a:lnTo>
                      <a:pt x="3842" y="3781"/>
                    </a:lnTo>
                    <a:lnTo>
                      <a:pt x="4333" y="3696"/>
                    </a:lnTo>
                    <a:lnTo>
                      <a:pt x="4854" y="3612"/>
                    </a:lnTo>
                    <a:lnTo>
                      <a:pt x="5398" y="3535"/>
                    </a:lnTo>
                    <a:lnTo>
                      <a:pt x="5973" y="3474"/>
                    </a:lnTo>
                    <a:lnTo>
                      <a:pt x="6564" y="3420"/>
                    </a:lnTo>
                    <a:lnTo>
                      <a:pt x="7177" y="3374"/>
                    </a:lnTo>
                    <a:lnTo>
                      <a:pt x="7813" y="3344"/>
                    </a:lnTo>
                    <a:lnTo>
                      <a:pt x="8465" y="3328"/>
                    </a:lnTo>
                    <a:lnTo>
                      <a:pt x="9132" y="3336"/>
                    </a:lnTo>
                    <a:lnTo>
                      <a:pt x="9470" y="3344"/>
                    </a:lnTo>
                    <a:lnTo>
                      <a:pt x="9815" y="3359"/>
                    </a:lnTo>
                    <a:lnTo>
                      <a:pt x="10167" y="3374"/>
                    </a:lnTo>
                    <a:lnTo>
                      <a:pt x="10512" y="3397"/>
                    </a:lnTo>
                    <a:lnTo>
                      <a:pt x="10865" y="3428"/>
                    </a:lnTo>
                    <a:lnTo>
                      <a:pt x="11225" y="3459"/>
                    </a:lnTo>
                    <a:lnTo>
                      <a:pt x="11586" y="3505"/>
                    </a:lnTo>
                    <a:lnTo>
                      <a:pt x="11946" y="3551"/>
                    </a:lnTo>
                    <a:lnTo>
                      <a:pt x="12314" y="3604"/>
                    </a:lnTo>
                    <a:lnTo>
                      <a:pt x="12682" y="3666"/>
                    </a:lnTo>
                    <a:lnTo>
                      <a:pt x="13050" y="3727"/>
                    </a:lnTo>
                    <a:lnTo>
                      <a:pt x="13426" y="3804"/>
                    </a:lnTo>
                    <a:lnTo>
                      <a:pt x="13794" y="3880"/>
                    </a:lnTo>
                    <a:lnTo>
                      <a:pt x="14169" y="3972"/>
                    </a:lnTo>
                    <a:lnTo>
                      <a:pt x="14545" y="4064"/>
                    </a:lnTo>
                    <a:lnTo>
                      <a:pt x="14929" y="4172"/>
                    </a:lnTo>
                    <a:lnTo>
                      <a:pt x="15304" y="4279"/>
                    </a:lnTo>
                    <a:lnTo>
                      <a:pt x="15688" y="4402"/>
                    </a:lnTo>
                    <a:lnTo>
                      <a:pt x="16063" y="4524"/>
                    </a:lnTo>
                    <a:lnTo>
                      <a:pt x="16447" y="4662"/>
                    </a:lnTo>
                    <a:lnTo>
                      <a:pt x="16562" y="4394"/>
                    </a:lnTo>
                    <a:lnTo>
                      <a:pt x="16677" y="4080"/>
                    </a:lnTo>
                    <a:lnTo>
                      <a:pt x="16815" y="3689"/>
                    </a:lnTo>
                    <a:lnTo>
                      <a:pt x="16884" y="3459"/>
                    </a:lnTo>
                    <a:lnTo>
                      <a:pt x="16960" y="3221"/>
                    </a:lnTo>
                    <a:lnTo>
                      <a:pt x="17022" y="2976"/>
                    </a:lnTo>
                    <a:lnTo>
                      <a:pt x="17091" y="2723"/>
                    </a:lnTo>
                    <a:lnTo>
                      <a:pt x="17144" y="2454"/>
                    </a:lnTo>
                    <a:lnTo>
                      <a:pt x="17190" y="2194"/>
                    </a:lnTo>
                    <a:lnTo>
                      <a:pt x="17229" y="1925"/>
                    </a:lnTo>
                    <a:lnTo>
                      <a:pt x="17259" y="1665"/>
                    </a:lnTo>
                    <a:lnTo>
                      <a:pt x="17267" y="1511"/>
                    </a:lnTo>
                    <a:lnTo>
                      <a:pt x="17206" y="1465"/>
                    </a:lnTo>
                    <a:lnTo>
                      <a:pt x="16999" y="1358"/>
                    </a:lnTo>
                    <a:lnTo>
                      <a:pt x="16677" y="1220"/>
                    </a:lnTo>
                    <a:lnTo>
                      <a:pt x="16470" y="1136"/>
                    </a:lnTo>
                    <a:lnTo>
                      <a:pt x="16232" y="1044"/>
                    </a:lnTo>
                    <a:lnTo>
                      <a:pt x="15971" y="952"/>
                    </a:lnTo>
                    <a:lnTo>
                      <a:pt x="15680" y="852"/>
                    </a:lnTo>
                    <a:lnTo>
                      <a:pt x="15358" y="752"/>
                    </a:lnTo>
                    <a:lnTo>
                      <a:pt x="15005" y="653"/>
                    </a:lnTo>
                    <a:lnTo>
                      <a:pt x="14630" y="561"/>
                    </a:lnTo>
                    <a:lnTo>
                      <a:pt x="14223" y="469"/>
                    </a:lnTo>
                    <a:lnTo>
                      <a:pt x="13786" y="377"/>
                    </a:lnTo>
                    <a:lnTo>
                      <a:pt x="13318" y="292"/>
                    </a:lnTo>
                    <a:lnTo>
                      <a:pt x="12828" y="216"/>
                    </a:lnTo>
                    <a:lnTo>
                      <a:pt x="12306" y="154"/>
                    </a:lnTo>
                    <a:lnTo>
                      <a:pt x="11754" y="93"/>
                    </a:lnTo>
                    <a:lnTo>
                      <a:pt x="11172" y="47"/>
                    </a:lnTo>
                    <a:lnTo>
                      <a:pt x="10558" y="16"/>
                    </a:lnTo>
                    <a:lnTo>
                      <a:pt x="9922" y="1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g204fb7e3b45_0_312"/>
              <p:cNvSpPr/>
              <p:nvPr/>
            </p:nvSpPr>
            <p:spPr>
              <a:xfrm>
                <a:off x="6610621" y="1163210"/>
                <a:ext cx="325848" cy="66476"/>
              </a:xfrm>
              <a:custGeom>
                <a:rect b="b" l="l" r="r" t="t"/>
                <a:pathLst>
                  <a:path extrusionOk="0" h="3543" w="17367">
                    <a:moveTo>
                      <a:pt x="9278" y="1"/>
                    </a:moveTo>
                    <a:lnTo>
                      <a:pt x="8726" y="8"/>
                    </a:lnTo>
                    <a:lnTo>
                      <a:pt x="8173" y="31"/>
                    </a:lnTo>
                    <a:lnTo>
                      <a:pt x="7621" y="70"/>
                    </a:lnTo>
                    <a:lnTo>
                      <a:pt x="7069" y="116"/>
                    </a:lnTo>
                    <a:lnTo>
                      <a:pt x="6517" y="169"/>
                    </a:lnTo>
                    <a:lnTo>
                      <a:pt x="5965" y="238"/>
                    </a:lnTo>
                    <a:lnTo>
                      <a:pt x="5421" y="307"/>
                    </a:lnTo>
                    <a:lnTo>
                      <a:pt x="4869" y="384"/>
                    </a:lnTo>
                    <a:lnTo>
                      <a:pt x="4325" y="476"/>
                    </a:lnTo>
                    <a:lnTo>
                      <a:pt x="3780" y="576"/>
                    </a:lnTo>
                    <a:lnTo>
                      <a:pt x="3244" y="683"/>
                    </a:lnTo>
                    <a:lnTo>
                      <a:pt x="2699" y="798"/>
                    </a:lnTo>
                    <a:lnTo>
                      <a:pt x="2163" y="921"/>
                    </a:lnTo>
                    <a:lnTo>
                      <a:pt x="1626" y="1059"/>
                    </a:lnTo>
                    <a:lnTo>
                      <a:pt x="1089" y="1197"/>
                    </a:lnTo>
                    <a:lnTo>
                      <a:pt x="560" y="1350"/>
                    </a:lnTo>
                    <a:lnTo>
                      <a:pt x="31" y="1519"/>
                    </a:lnTo>
                    <a:lnTo>
                      <a:pt x="16" y="1526"/>
                    </a:lnTo>
                    <a:lnTo>
                      <a:pt x="8" y="1542"/>
                    </a:lnTo>
                    <a:lnTo>
                      <a:pt x="0" y="1557"/>
                    </a:lnTo>
                    <a:lnTo>
                      <a:pt x="0" y="1572"/>
                    </a:lnTo>
                    <a:lnTo>
                      <a:pt x="246" y="3543"/>
                    </a:lnTo>
                    <a:lnTo>
                      <a:pt x="103" y="1600"/>
                    </a:lnTo>
                    <a:lnTo>
                      <a:pt x="598" y="1473"/>
                    </a:lnTo>
                    <a:lnTo>
                      <a:pt x="1127" y="1342"/>
                    </a:lnTo>
                    <a:lnTo>
                      <a:pt x="1664" y="1212"/>
                    </a:lnTo>
                    <a:lnTo>
                      <a:pt x="2201" y="1097"/>
                    </a:lnTo>
                    <a:lnTo>
                      <a:pt x="2738" y="990"/>
                    </a:lnTo>
                    <a:lnTo>
                      <a:pt x="3282" y="890"/>
                    </a:lnTo>
                    <a:lnTo>
                      <a:pt x="3819" y="790"/>
                    </a:lnTo>
                    <a:lnTo>
                      <a:pt x="4363" y="706"/>
                    </a:lnTo>
                    <a:lnTo>
                      <a:pt x="4907" y="622"/>
                    </a:lnTo>
                    <a:lnTo>
                      <a:pt x="5452" y="545"/>
                    </a:lnTo>
                    <a:lnTo>
                      <a:pt x="5996" y="484"/>
                    </a:lnTo>
                    <a:lnTo>
                      <a:pt x="6540" y="422"/>
                    </a:lnTo>
                    <a:lnTo>
                      <a:pt x="7092" y="376"/>
                    </a:lnTo>
                    <a:lnTo>
                      <a:pt x="7637" y="330"/>
                    </a:lnTo>
                    <a:lnTo>
                      <a:pt x="8181" y="300"/>
                    </a:lnTo>
                    <a:lnTo>
                      <a:pt x="8733" y="284"/>
                    </a:lnTo>
                    <a:lnTo>
                      <a:pt x="9285" y="269"/>
                    </a:lnTo>
                    <a:lnTo>
                      <a:pt x="9830" y="269"/>
                    </a:lnTo>
                    <a:lnTo>
                      <a:pt x="10382" y="277"/>
                    </a:lnTo>
                    <a:lnTo>
                      <a:pt x="10926" y="300"/>
                    </a:lnTo>
                    <a:lnTo>
                      <a:pt x="11470" y="330"/>
                    </a:lnTo>
                    <a:lnTo>
                      <a:pt x="12015" y="376"/>
                    </a:lnTo>
                    <a:lnTo>
                      <a:pt x="12559" y="438"/>
                    </a:lnTo>
                    <a:lnTo>
                      <a:pt x="13103" y="507"/>
                    </a:lnTo>
                    <a:lnTo>
                      <a:pt x="13648" y="606"/>
                    </a:lnTo>
                    <a:lnTo>
                      <a:pt x="14184" y="714"/>
                    </a:lnTo>
                    <a:lnTo>
                      <a:pt x="14714" y="844"/>
                    </a:lnTo>
                    <a:lnTo>
                      <a:pt x="15243" y="982"/>
                    </a:lnTo>
                    <a:lnTo>
                      <a:pt x="15503" y="1066"/>
                    </a:lnTo>
                    <a:lnTo>
                      <a:pt x="15764" y="1151"/>
                    </a:lnTo>
                    <a:lnTo>
                      <a:pt x="16025" y="1235"/>
                    </a:lnTo>
                    <a:lnTo>
                      <a:pt x="16285" y="1327"/>
                    </a:lnTo>
                    <a:lnTo>
                      <a:pt x="16538" y="1427"/>
                    </a:lnTo>
                    <a:lnTo>
                      <a:pt x="16791" y="1526"/>
                    </a:lnTo>
                    <a:lnTo>
                      <a:pt x="17044" y="1634"/>
                    </a:lnTo>
                    <a:lnTo>
                      <a:pt x="17265" y="1727"/>
                    </a:lnTo>
                    <a:lnTo>
                      <a:pt x="16860" y="3504"/>
                    </a:lnTo>
                    <a:lnTo>
                      <a:pt x="17366" y="1710"/>
                    </a:lnTo>
                    <a:lnTo>
                      <a:pt x="17366" y="1695"/>
                    </a:lnTo>
                    <a:lnTo>
                      <a:pt x="17366" y="1680"/>
                    </a:lnTo>
                    <a:lnTo>
                      <a:pt x="17359" y="1664"/>
                    </a:lnTo>
                    <a:lnTo>
                      <a:pt x="17343" y="1657"/>
                    </a:lnTo>
                    <a:lnTo>
                      <a:pt x="17090" y="1534"/>
                    </a:lnTo>
                    <a:lnTo>
                      <a:pt x="16845" y="1411"/>
                    </a:lnTo>
                    <a:lnTo>
                      <a:pt x="16592" y="1304"/>
                    </a:lnTo>
                    <a:lnTo>
                      <a:pt x="16331" y="1197"/>
                    </a:lnTo>
                    <a:lnTo>
                      <a:pt x="16078" y="1089"/>
                    </a:lnTo>
                    <a:lnTo>
                      <a:pt x="15818" y="997"/>
                    </a:lnTo>
                    <a:lnTo>
                      <a:pt x="15557" y="905"/>
                    </a:lnTo>
                    <a:lnTo>
                      <a:pt x="15296" y="821"/>
                    </a:lnTo>
                    <a:lnTo>
                      <a:pt x="15028" y="737"/>
                    </a:lnTo>
                    <a:lnTo>
                      <a:pt x="14760" y="660"/>
                    </a:lnTo>
                    <a:lnTo>
                      <a:pt x="14230" y="514"/>
                    </a:lnTo>
                    <a:lnTo>
                      <a:pt x="13686" y="392"/>
                    </a:lnTo>
                    <a:lnTo>
                      <a:pt x="13142" y="277"/>
                    </a:lnTo>
                    <a:lnTo>
                      <a:pt x="12597" y="200"/>
                    </a:lnTo>
                    <a:lnTo>
                      <a:pt x="12045" y="139"/>
                    </a:lnTo>
                    <a:lnTo>
                      <a:pt x="11493" y="85"/>
                    </a:lnTo>
                    <a:lnTo>
                      <a:pt x="10941" y="47"/>
                    </a:lnTo>
                    <a:lnTo>
                      <a:pt x="10389" y="24"/>
                    </a:lnTo>
                    <a:lnTo>
                      <a:pt x="9830" y="8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g204fb7e3b45_0_312"/>
              <p:cNvSpPr/>
              <p:nvPr/>
            </p:nvSpPr>
            <p:spPr>
              <a:xfrm>
                <a:off x="6718074" y="1038194"/>
                <a:ext cx="19006" cy="31089"/>
              </a:xfrm>
              <a:custGeom>
                <a:rect b="b" l="l" r="r" t="t"/>
                <a:pathLst>
                  <a:path extrusionOk="0" h="1657" w="1013">
                    <a:moveTo>
                      <a:pt x="1" y="1"/>
                    </a:moveTo>
                    <a:lnTo>
                      <a:pt x="238" y="438"/>
                    </a:lnTo>
                    <a:lnTo>
                      <a:pt x="468" y="852"/>
                    </a:lnTo>
                    <a:lnTo>
                      <a:pt x="591" y="1059"/>
                    </a:lnTo>
                    <a:lnTo>
                      <a:pt x="714" y="1258"/>
                    </a:lnTo>
                    <a:lnTo>
                      <a:pt x="783" y="1366"/>
                    </a:lnTo>
                    <a:lnTo>
                      <a:pt x="852" y="1465"/>
                    </a:lnTo>
                    <a:lnTo>
                      <a:pt x="936" y="1565"/>
                    </a:lnTo>
                    <a:lnTo>
                      <a:pt x="1013" y="1657"/>
                    </a:lnTo>
                    <a:lnTo>
                      <a:pt x="997" y="1534"/>
                    </a:lnTo>
                    <a:lnTo>
                      <a:pt x="974" y="1412"/>
                    </a:lnTo>
                    <a:lnTo>
                      <a:pt x="944" y="1289"/>
                    </a:lnTo>
                    <a:lnTo>
                      <a:pt x="913" y="1166"/>
                    </a:lnTo>
                    <a:lnTo>
                      <a:pt x="867" y="1051"/>
                    </a:lnTo>
                    <a:lnTo>
                      <a:pt x="821" y="936"/>
                    </a:lnTo>
                    <a:lnTo>
                      <a:pt x="767" y="821"/>
                    </a:lnTo>
                    <a:lnTo>
                      <a:pt x="706" y="714"/>
                    </a:lnTo>
                    <a:lnTo>
                      <a:pt x="645" y="607"/>
                    </a:lnTo>
                    <a:lnTo>
                      <a:pt x="568" y="507"/>
                    </a:lnTo>
                    <a:lnTo>
                      <a:pt x="491" y="399"/>
                    </a:lnTo>
                    <a:lnTo>
                      <a:pt x="407" y="307"/>
                    </a:lnTo>
                    <a:lnTo>
                      <a:pt x="315" y="215"/>
                    </a:lnTo>
                    <a:lnTo>
                      <a:pt x="223" y="139"/>
                    </a:lnTo>
                    <a:lnTo>
                      <a:pt x="116" y="7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g204fb7e3b45_0_312"/>
              <p:cNvSpPr/>
              <p:nvPr/>
            </p:nvSpPr>
            <p:spPr>
              <a:xfrm>
                <a:off x="6917163" y="1098910"/>
                <a:ext cx="23322" cy="5347"/>
              </a:xfrm>
              <a:custGeom>
                <a:rect b="b" l="l" r="r" t="t"/>
                <a:pathLst>
                  <a:path extrusionOk="0" h="285" w="1243">
                    <a:moveTo>
                      <a:pt x="607" y="0"/>
                    </a:moveTo>
                    <a:lnTo>
                      <a:pt x="522" y="16"/>
                    </a:lnTo>
                    <a:lnTo>
                      <a:pt x="438" y="31"/>
                    </a:lnTo>
                    <a:lnTo>
                      <a:pt x="361" y="46"/>
                    </a:lnTo>
                    <a:lnTo>
                      <a:pt x="285" y="77"/>
                    </a:lnTo>
                    <a:lnTo>
                      <a:pt x="208" y="115"/>
                    </a:lnTo>
                    <a:lnTo>
                      <a:pt x="131" y="154"/>
                    </a:lnTo>
                    <a:lnTo>
                      <a:pt x="62" y="207"/>
                    </a:lnTo>
                    <a:lnTo>
                      <a:pt x="1" y="261"/>
                    </a:lnTo>
                    <a:lnTo>
                      <a:pt x="170" y="284"/>
                    </a:lnTo>
                    <a:lnTo>
                      <a:pt x="476" y="284"/>
                    </a:lnTo>
                    <a:lnTo>
                      <a:pt x="630" y="276"/>
                    </a:lnTo>
                    <a:lnTo>
                      <a:pt x="775" y="253"/>
                    </a:lnTo>
                    <a:lnTo>
                      <a:pt x="929" y="230"/>
                    </a:lnTo>
                    <a:lnTo>
                      <a:pt x="1082" y="200"/>
                    </a:lnTo>
                    <a:lnTo>
                      <a:pt x="1243" y="154"/>
                    </a:lnTo>
                    <a:lnTo>
                      <a:pt x="1174" y="108"/>
                    </a:lnTo>
                    <a:lnTo>
                      <a:pt x="1097" y="69"/>
                    </a:lnTo>
                    <a:lnTo>
                      <a:pt x="1013" y="39"/>
                    </a:lnTo>
                    <a:lnTo>
                      <a:pt x="936" y="16"/>
                    </a:lnTo>
                    <a:lnTo>
                      <a:pt x="852" y="8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g204fb7e3b45_0_312"/>
              <p:cNvSpPr/>
              <p:nvPr/>
            </p:nvSpPr>
            <p:spPr>
              <a:xfrm>
                <a:off x="6556679" y="1150414"/>
                <a:ext cx="18425" cy="6342"/>
              </a:xfrm>
              <a:custGeom>
                <a:rect b="b" l="l" r="r" t="t"/>
                <a:pathLst>
                  <a:path extrusionOk="0" h="338" w="982">
                    <a:moveTo>
                      <a:pt x="207" y="0"/>
                    </a:moveTo>
                    <a:lnTo>
                      <a:pt x="138" y="8"/>
                    </a:lnTo>
                    <a:lnTo>
                      <a:pt x="69" y="23"/>
                    </a:lnTo>
                    <a:lnTo>
                      <a:pt x="0" y="38"/>
                    </a:lnTo>
                    <a:lnTo>
                      <a:pt x="46" y="92"/>
                    </a:lnTo>
                    <a:lnTo>
                      <a:pt x="108" y="138"/>
                    </a:lnTo>
                    <a:lnTo>
                      <a:pt x="161" y="177"/>
                    </a:lnTo>
                    <a:lnTo>
                      <a:pt x="215" y="207"/>
                    </a:lnTo>
                    <a:lnTo>
                      <a:pt x="338" y="261"/>
                    </a:lnTo>
                    <a:lnTo>
                      <a:pt x="453" y="299"/>
                    </a:lnTo>
                    <a:lnTo>
                      <a:pt x="583" y="330"/>
                    </a:lnTo>
                    <a:lnTo>
                      <a:pt x="713" y="338"/>
                    </a:lnTo>
                    <a:lnTo>
                      <a:pt x="775" y="338"/>
                    </a:lnTo>
                    <a:lnTo>
                      <a:pt x="844" y="330"/>
                    </a:lnTo>
                    <a:lnTo>
                      <a:pt x="913" y="322"/>
                    </a:lnTo>
                    <a:lnTo>
                      <a:pt x="982" y="299"/>
                    </a:lnTo>
                    <a:lnTo>
                      <a:pt x="936" y="246"/>
                    </a:lnTo>
                    <a:lnTo>
                      <a:pt x="882" y="200"/>
                    </a:lnTo>
                    <a:lnTo>
                      <a:pt x="821" y="161"/>
                    </a:lnTo>
                    <a:lnTo>
                      <a:pt x="767" y="131"/>
                    </a:lnTo>
                    <a:lnTo>
                      <a:pt x="644" y="77"/>
                    </a:lnTo>
                    <a:lnTo>
                      <a:pt x="529" y="38"/>
                    </a:lnTo>
                    <a:lnTo>
                      <a:pt x="399" y="15"/>
                    </a:ln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6" name="Google Shape;476;g204fb7e3b45_0_312"/>
          <p:cNvGrpSpPr/>
          <p:nvPr/>
        </p:nvGrpSpPr>
        <p:grpSpPr>
          <a:xfrm>
            <a:off x="6882892" y="1338388"/>
            <a:ext cx="1019715" cy="2872477"/>
            <a:chOff x="2380138" y="947397"/>
            <a:chExt cx="1460700" cy="3863453"/>
          </a:xfrm>
        </p:grpSpPr>
        <p:sp>
          <p:nvSpPr>
            <p:cNvPr id="477" name="Google Shape;477;g204fb7e3b45_0_312"/>
            <p:cNvSpPr/>
            <p:nvPr/>
          </p:nvSpPr>
          <p:spPr>
            <a:xfrm>
              <a:off x="2380138" y="4653050"/>
              <a:ext cx="1460700" cy="157800"/>
            </a:xfrm>
            <a:prstGeom prst="ellipse">
              <a:avLst/>
            </a:prstGeom>
            <a:solidFill>
              <a:srgbClr val="666666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8" name="Google Shape;478;g204fb7e3b45_0_312"/>
            <p:cNvGrpSpPr/>
            <p:nvPr/>
          </p:nvGrpSpPr>
          <p:grpSpPr>
            <a:xfrm>
              <a:off x="2532609" y="947397"/>
              <a:ext cx="1212161" cy="3784320"/>
              <a:chOff x="3898625" y="238125"/>
              <a:chExt cx="1275825" cy="3983075"/>
            </a:xfrm>
          </p:grpSpPr>
          <p:sp>
            <p:nvSpPr>
              <p:cNvPr id="479" name="Google Shape;479;g204fb7e3b45_0_312"/>
              <p:cNvSpPr/>
              <p:nvPr/>
            </p:nvSpPr>
            <p:spPr>
              <a:xfrm>
                <a:off x="3947500" y="3998250"/>
                <a:ext cx="363250" cy="219700"/>
              </a:xfrm>
              <a:custGeom>
                <a:rect b="b" l="l" r="r" t="t"/>
                <a:pathLst>
                  <a:path extrusionOk="0" h="8788" w="14530">
                    <a:moveTo>
                      <a:pt x="7859" y="1"/>
                    </a:moveTo>
                    <a:lnTo>
                      <a:pt x="7599" y="3873"/>
                    </a:lnTo>
                    <a:lnTo>
                      <a:pt x="7422" y="4072"/>
                    </a:lnTo>
                    <a:lnTo>
                      <a:pt x="7223" y="4287"/>
                    </a:lnTo>
                    <a:lnTo>
                      <a:pt x="6993" y="4524"/>
                    </a:lnTo>
                    <a:lnTo>
                      <a:pt x="6725" y="4777"/>
                    </a:lnTo>
                    <a:lnTo>
                      <a:pt x="6433" y="5038"/>
                    </a:lnTo>
                    <a:lnTo>
                      <a:pt x="6265" y="5176"/>
                    </a:lnTo>
                    <a:lnTo>
                      <a:pt x="6096" y="5314"/>
                    </a:lnTo>
                    <a:lnTo>
                      <a:pt x="5912" y="5452"/>
                    </a:lnTo>
                    <a:lnTo>
                      <a:pt x="5720" y="5598"/>
                    </a:lnTo>
                    <a:lnTo>
                      <a:pt x="5513" y="5736"/>
                    </a:lnTo>
                    <a:lnTo>
                      <a:pt x="5299" y="5882"/>
                    </a:lnTo>
                    <a:lnTo>
                      <a:pt x="5069" y="6027"/>
                    </a:lnTo>
                    <a:lnTo>
                      <a:pt x="4831" y="6165"/>
                    </a:lnTo>
                    <a:lnTo>
                      <a:pt x="4578" y="6311"/>
                    </a:lnTo>
                    <a:lnTo>
                      <a:pt x="4317" y="6457"/>
                    </a:lnTo>
                    <a:lnTo>
                      <a:pt x="4041" y="6595"/>
                    </a:lnTo>
                    <a:lnTo>
                      <a:pt x="3750" y="6740"/>
                    </a:lnTo>
                    <a:lnTo>
                      <a:pt x="3443" y="6878"/>
                    </a:lnTo>
                    <a:lnTo>
                      <a:pt x="3129" y="7016"/>
                    </a:lnTo>
                    <a:lnTo>
                      <a:pt x="2799" y="7147"/>
                    </a:lnTo>
                    <a:lnTo>
                      <a:pt x="2446" y="7277"/>
                    </a:lnTo>
                    <a:lnTo>
                      <a:pt x="2086" y="7407"/>
                    </a:lnTo>
                    <a:lnTo>
                      <a:pt x="1710" y="7538"/>
                    </a:lnTo>
                    <a:lnTo>
                      <a:pt x="1319" y="7660"/>
                    </a:lnTo>
                    <a:lnTo>
                      <a:pt x="913" y="7775"/>
                    </a:lnTo>
                    <a:lnTo>
                      <a:pt x="484" y="7890"/>
                    </a:lnTo>
                    <a:lnTo>
                      <a:pt x="39" y="7998"/>
                    </a:lnTo>
                    <a:lnTo>
                      <a:pt x="1" y="8787"/>
                    </a:lnTo>
                    <a:lnTo>
                      <a:pt x="13510" y="8787"/>
                    </a:lnTo>
                    <a:lnTo>
                      <a:pt x="13587" y="8780"/>
                    </a:lnTo>
                    <a:lnTo>
                      <a:pt x="13663" y="8772"/>
                    </a:lnTo>
                    <a:lnTo>
                      <a:pt x="13732" y="8757"/>
                    </a:lnTo>
                    <a:lnTo>
                      <a:pt x="13809" y="8734"/>
                    </a:lnTo>
                    <a:lnTo>
                      <a:pt x="13878" y="8703"/>
                    </a:lnTo>
                    <a:lnTo>
                      <a:pt x="13947" y="8672"/>
                    </a:lnTo>
                    <a:lnTo>
                      <a:pt x="14008" y="8634"/>
                    </a:lnTo>
                    <a:lnTo>
                      <a:pt x="14070" y="8588"/>
                    </a:lnTo>
                    <a:lnTo>
                      <a:pt x="14131" y="8534"/>
                    </a:lnTo>
                    <a:lnTo>
                      <a:pt x="14185" y="8481"/>
                    </a:lnTo>
                    <a:lnTo>
                      <a:pt x="14231" y="8427"/>
                    </a:lnTo>
                    <a:lnTo>
                      <a:pt x="14277" y="8366"/>
                    </a:lnTo>
                    <a:lnTo>
                      <a:pt x="14323" y="8297"/>
                    </a:lnTo>
                    <a:lnTo>
                      <a:pt x="14353" y="8228"/>
                    </a:lnTo>
                    <a:lnTo>
                      <a:pt x="14392" y="8151"/>
                    </a:lnTo>
                    <a:lnTo>
                      <a:pt x="14415" y="8074"/>
                    </a:lnTo>
                    <a:lnTo>
                      <a:pt x="14461" y="7890"/>
                    </a:lnTo>
                    <a:lnTo>
                      <a:pt x="14499" y="7676"/>
                    </a:lnTo>
                    <a:lnTo>
                      <a:pt x="14522" y="7438"/>
                    </a:lnTo>
                    <a:lnTo>
                      <a:pt x="14530" y="7170"/>
                    </a:lnTo>
                    <a:lnTo>
                      <a:pt x="14530" y="7024"/>
                    </a:lnTo>
                    <a:lnTo>
                      <a:pt x="14522" y="6878"/>
                    </a:lnTo>
                    <a:lnTo>
                      <a:pt x="14514" y="6717"/>
                    </a:lnTo>
                    <a:lnTo>
                      <a:pt x="14499" y="6556"/>
                    </a:lnTo>
                    <a:lnTo>
                      <a:pt x="14476" y="6380"/>
                    </a:lnTo>
                    <a:lnTo>
                      <a:pt x="14445" y="6204"/>
                    </a:lnTo>
                    <a:lnTo>
                      <a:pt x="14407" y="6012"/>
                    </a:lnTo>
                    <a:lnTo>
                      <a:pt x="14361" y="5820"/>
                    </a:lnTo>
                    <a:lnTo>
                      <a:pt x="14338" y="5721"/>
                    </a:lnTo>
                    <a:lnTo>
                      <a:pt x="14292" y="5621"/>
                    </a:lnTo>
                    <a:lnTo>
                      <a:pt x="14246" y="5514"/>
                    </a:lnTo>
                    <a:lnTo>
                      <a:pt x="14185" y="5391"/>
                    </a:lnTo>
                    <a:lnTo>
                      <a:pt x="14116" y="5276"/>
                    </a:lnTo>
                    <a:lnTo>
                      <a:pt x="14039" y="5153"/>
                    </a:lnTo>
                    <a:lnTo>
                      <a:pt x="13863" y="4892"/>
                    </a:lnTo>
                    <a:lnTo>
                      <a:pt x="13671" y="4639"/>
                    </a:lnTo>
                    <a:lnTo>
                      <a:pt x="13472" y="4386"/>
                    </a:lnTo>
                    <a:lnTo>
                      <a:pt x="13272" y="4149"/>
                    </a:lnTo>
                    <a:lnTo>
                      <a:pt x="13088" y="3926"/>
                    </a:lnTo>
                    <a:lnTo>
                      <a:pt x="13272" y="3482"/>
                    </a:lnTo>
                    <a:lnTo>
                      <a:pt x="13410" y="3129"/>
                    </a:lnTo>
                    <a:lnTo>
                      <a:pt x="13587" y="2677"/>
                    </a:lnTo>
                    <a:lnTo>
                      <a:pt x="13786" y="2140"/>
                    </a:lnTo>
                    <a:lnTo>
                      <a:pt x="14008" y="1511"/>
                    </a:lnTo>
                    <a:lnTo>
                      <a:pt x="14254" y="798"/>
                    </a:lnTo>
                    <a:lnTo>
                      <a:pt x="14514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g204fb7e3b45_0_312"/>
              <p:cNvSpPr/>
              <p:nvPr/>
            </p:nvSpPr>
            <p:spPr>
              <a:xfrm>
                <a:off x="3936575" y="4101950"/>
                <a:ext cx="380500" cy="119250"/>
              </a:xfrm>
              <a:custGeom>
                <a:rect b="b" l="l" r="r" t="t"/>
                <a:pathLst>
                  <a:path extrusionOk="0" h="4770" w="15220">
                    <a:moveTo>
                      <a:pt x="7461" y="1"/>
                    </a:moveTo>
                    <a:lnTo>
                      <a:pt x="7369" y="16"/>
                    </a:lnTo>
                    <a:lnTo>
                      <a:pt x="7277" y="31"/>
                    </a:lnTo>
                    <a:lnTo>
                      <a:pt x="7185" y="47"/>
                    </a:lnTo>
                    <a:lnTo>
                      <a:pt x="7093" y="77"/>
                    </a:lnTo>
                    <a:lnTo>
                      <a:pt x="7001" y="108"/>
                    </a:lnTo>
                    <a:lnTo>
                      <a:pt x="6916" y="146"/>
                    </a:lnTo>
                    <a:lnTo>
                      <a:pt x="6832" y="192"/>
                    </a:lnTo>
                    <a:lnTo>
                      <a:pt x="5345" y="1028"/>
                    </a:lnTo>
                    <a:lnTo>
                      <a:pt x="4494" y="1511"/>
                    </a:lnTo>
                    <a:lnTo>
                      <a:pt x="3635" y="1987"/>
                    </a:lnTo>
                    <a:lnTo>
                      <a:pt x="2807" y="2431"/>
                    </a:lnTo>
                    <a:lnTo>
                      <a:pt x="2078" y="2822"/>
                    </a:lnTo>
                    <a:lnTo>
                      <a:pt x="1473" y="3129"/>
                    </a:lnTo>
                    <a:lnTo>
                      <a:pt x="1243" y="3244"/>
                    </a:lnTo>
                    <a:lnTo>
                      <a:pt x="1059" y="3321"/>
                    </a:lnTo>
                    <a:lnTo>
                      <a:pt x="959" y="3367"/>
                    </a:lnTo>
                    <a:lnTo>
                      <a:pt x="859" y="3413"/>
                    </a:lnTo>
                    <a:lnTo>
                      <a:pt x="775" y="3466"/>
                    </a:lnTo>
                    <a:lnTo>
                      <a:pt x="691" y="3520"/>
                    </a:lnTo>
                    <a:lnTo>
                      <a:pt x="614" y="3574"/>
                    </a:lnTo>
                    <a:lnTo>
                      <a:pt x="545" y="3627"/>
                    </a:lnTo>
                    <a:lnTo>
                      <a:pt x="484" y="3689"/>
                    </a:lnTo>
                    <a:lnTo>
                      <a:pt x="422" y="3742"/>
                    </a:lnTo>
                    <a:lnTo>
                      <a:pt x="315" y="3865"/>
                    </a:lnTo>
                    <a:lnTo>
                      <a:pt x="231" y="3980"/>
                    </a:lnTo>
                    <a:lnTo>
                      <a:pt x="162" y="4103"/>
                    </a:lnTo>
                    <a:lnTo>
                      <a:pt x="116" y="4218"/>
                    </a:lnTo>
                    <a:lnTo>
                      <a:pt x="70" y="4333"/>
                    </a:lnTo>
                    <a:lnTo>
                      <a:pt x="47" y="4432"/>
                    </a:lnTo>
                    <a:lnTo>
                      <a:pt x="24" y="4524"/>
                    </a:lnTo>
                    <a:lnTo>
                      <a:pt x="8" y="4609"/>
                    </a:lnTo>
                    <a:lnTo>
                      <a:pt x="1" y="4724"/>
                    </a:lnTo>
                    <a:lnTo>
                      <a:pt x="8" y="4770"/>
                    </a:lnTo>
                    <a:lnTo>
                      <a:pt x="14974" y="4770"/>
                    </a:lnTo>
                    <a:lnTo>
                      <a:pt x="15020" y="4409"/>
                    </a:lnTo>
                    <a:lnTo>
                      <a:pt x="15066" y="4011"/>
                    </a:lnTo>
                    <a:lnTo>
                      <a:pt x="15112" y="3512"/>
                    </a:lnTo>
                    <a:lnTo>
                      <a:pt x="15166" y="2945"/>
                    </a:lnTo>
                    <a:lnTo>
                      <a:pt x="15197" y="2339"/>
                    </a:lnTo>
                    <a:lnTo>
                      <a:pt x="15212" y="2040"/>
                    </a:lnTo>
                    <a:lnTo>
                      <a:pt x="15220" y="1734"/>
                    </a:lnTo>
                    <a:lnTo>
                      <a:pt x="15220" y="1450"/>
                    </a:lnTo>
                    <a:lnTo>
                      <a:pt x="15212" y="1166"/>
                    </a:lnTo>
                    <a:lnTo>
                      <a:pt x="15204" y="1051"/>
                    </a:lnTo>
                    <a:lnTo>
                      <a:pt x="15181" y="928"/>
                    </a:lnTo>
                    <a:lnTo>
                      <a:pt x="15151" y="821"/>
                    </a:lnTo>
                    <a:lnTo>
                      <a:pt x="15105" y="714"/>
                    </a:lnTo>
                    <a:lnTo>
                      <a:pt x="15051" y="606"/>
                    </a:lnTo>
                    <a:lnTo>
                      <a:pt x="14990" y="514"/>
                    </a:lnTo>
                    <a:lnTo>
                      <a:pt x="14921" y="422"/>
                    </a:lnTo>
                    <a:lnTo>
                      <a:pt x="14844" y="338"/>
                    </a:lnTo>
                    <a:lnTo>
                      <a:pt x="14760" y="261"/>
                    </a:lnTo>
                    <a:lnTo>
                      <a:pt x="14668" y="200"/>
                    </a:lnTo>
                    <a:lnTo>
                      <a:pt x="14568" y="139"/>
                    </a:lnTo>
                    <a:lnTo>
                      <a:pt x="14461" y="93"/>
                    </a:lnTo>
                    <a:lnTo>
                      <a:pt x="14353" y="54"/>
                    </a:lnTo>
                    <a:lnTo>
                      <a:pt x="14238" y="24"/>
                    </a:lnTo>
                    <a:lnTo>
                      <a:pt x="14123" y="8"/>
                    </a:lnTo>
                    <a:lnTo>
                      <a:pt x="14001" y="1"/>
                    </a:lnTo>
                    <a:lnTo>
                      <a:pt x="13341" y="1"/>
                    </a:lnTo>
                    <a:lnTo>
                      <a:pt x="13211" y="208"/>
                    </a:lnTo>
                    <a:lnTo>
                      <a:pt x="13058" y="438"/>
                    </a:lnTo>
                    <a:lnTo>
                      <a:pt x="12881" y="691"/>
                    </a:lnTo>
                    <a:lnTo>
                      <a:pt x="12782" y="813"/>
                    </a:lnTo>
                    <a:lnTo>
                      <a:pt x="12682" y="928"/>
                    </a:lnTo>
                    <a:lnTo>
                      <a:pt x="12582" y="1043"/>
                    </a:lnTo>
                    <a:lnTo>
                      <a:pt x="12483" y="1151"/>
                    </a:lnTo>
                    <a:lnTo>
                      <a:pt x="12383" y="1251"/>
                    </a:lnTo>
                    <a:lnTo>
                      <a:pt x="12276" y="1335"/>
                    </a:lnTo>
                    <a:lnTo>
                      <a:pt x="12176" y="1404"/>
                    </a:lnTo>
                    <a:lnTo>
                      <a:pt x="12076" y="1465"/>
                    </a:lnTo>
                    <a:lnTo>
                      <a:pt x="11977" y="1496"/>
                    </a:lnTo>
                    <a:lnTo>
                      <a:pt x="11931" y="1511"/>
                    </a:lnTo>
                    <a:lnTo>
                      <a:pt x="11839" y="1511"/>
                    </a:lnTo>
                    <a:lnTo>
                      <a:pt x="11793" y="1504"/>
                    </a:lnTo>
                    <a:lnTo>
                      <a:pt x="11747" y="1496"/>
                    </a:lnTo>
                    <a:lnTo>
                      <a:pt x="11708" y="1481"/>
                    </a:lnTo>
                    <a:lnTo>
                      <a:pt x="11624" y="1427"/>
                    </a:lnTo>
                    <a:lnTo>
                      <a:pt x="11540" y="1366"/>
                    </a:lnTo>
                    <a:lnTo>
                      <a:pt x="11463" y="1281"/>
                    </a:lnTo>
                    <a:lnTo>
                      <a:pt x="11394" y="1182"/>
                    </a:lnTo>
                    <a:lnTo>
                      <a:pt x="11325" y="1082"/>
                    </a:lnTo>
                    <a:lnTo>
                      <a:pt x="11256" y="967"/>
                    </a:lnTo>
                    <a:lnTo>
                      <a:pt x="11195" y="844"/>
                    </a:lnTo>
                    <a:lnTo>
                      <a:pt x="11133" y="721"/>
                    </a:lnTo>
                    <a:lnTo>
                      <a:pt x="11034" y="461"/>
                    </a:lnTo>
                    <a:lnTo>
                      <a:pt x="10949" y="215"/>
                    </a:lnTo>
                    <a:lnTo>
                      <a:pt x="108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g204fb7e3b45_0_312"/>
              <p:cNvSpPr/>
              <p:nvPr/>
            </p:nvSpPr>
            <p:spPr>
              <a:xfrm>
                <a:off x="4681425" y="3998250"/>
                <a:ext cx="360375" cy="219700"/>
              </a:xfrm>
              <a:custGeom>
                <a:rect b="b" l="l" r="r" t="t"/>
                <a:pathLst>
                  <a:path extrusionOk="0" h="8788" w="14415">
                    <a:moveTo>
                      <a:pt x="898" y="1"/>
                    </a:moveTo>
                    <a:lnTo>
                      <a:pt x="1067" y="798"/>
                    </a:lnTo>
                    <a:lnTo>
                      <a:pt x="1228" y="1511"/>
                    </a:lnTo>
                    <a:lnTo>
                      <a:pt x="1373" y="2140"/>
                    </a:lnTo>
                    <a:lnTo>
                      <a:pt x="1511" y="2677"/>
                    </a:lnTo>
                    <a:lnTo>
                      <a:pt x="1626" y="3129"/>
                    </a:lnTo>
                    <a:lnTo>
                      <a:pt x="1726" y="3482"/>
                    </a:lnTo>
                    <a:lnTo>
                      <a:pt x="1856" y="3926"/>
                    </a:lnTo>
                    <a:lnTo>
                      <a:pt x="1642" y="4149"/>
                    </a:lnTo>
                    <a:lnTo>
                      <a:pt x="1419" y="4386"/>
                    </a:lnTo>
                    <a:lnTo>
                      <a:pt x="1189" y="4639"/>
                    </a:lnTo>
                    <a:lnTo>
                      <a:pt x="967" y="4892"/>
                    </a:lnTo>
                    <a:lnTo>
                      <a:pt x="760" y="5153"/>
                    </a:lnTo>
                    <a:lnTo>
                      <a:pt x="584" y="5391"/>
                    </a:lnTo>
                    <a:lnTo>
                      <a:pt x="515" y="5514"/>
                    </a:lnTo>
                    <a:lnTo>
                      <a:pt x="446" y="5621"/>
                    </a:lnTo>
                    <a:lnTo>
                      <a:pt x="392" y="5721"/>
                    </a:lnTo>
                    <a:lnTo>
                      <a:pt x="354" y="5820"/>
                    </a:lnTo>
                    <a:lnTo>
                      <a:pt x="285" y="6012"/>
                    </a:lnTo>
                    <a:lnTo>
                      <a:pt x="231" y="6204"/>
                    </a:lnTo>
                    <a:lnTo>
                      <a:pt x="177" y="6380"/>
                    </a:lnTo>
                    <a:lnTo>
                      <a:pt x="131" y="6556"/>
                    </a:lnTo>
                    <a:lnTo>
                      <a:pt x="101" y="6717"/>
                    </a:lnTo>
                    <a:lnTo>
                      <a:pt x="70" y="6878"/>
                    </a:lnTo>
                    <a:lnTo>
                      <a:pt x="47" y="7024"/>
                    </a:lnTo>
                    <a:lnTo>
                      <a:pt x="24" y="7170"/>
                    </a:lnTo>
                    <a:lnTo>
                      <a:pt x="1" y="7438"/>
                    </a:lnTo>
                    <a:lnTo>
                      <a:pt x="1" y="7676"/>
                    </a:lnTo>
                    <a:lnTo>
                      <a:pt x="9" y="7890"/>
                    </a:lnTo>
                    <a:lnTo>
                      <a:pt x="39" y="8074"/>
                    </a:lnTo>
                    <a:lnTo>
                      <a:pt x="55" y="8151"/>
                    </a:lnTo>
                    <a:lnTo>
                      <a:pt x="78" y="8228"/>
                    </a:lnTo>
                    <a:lnTo>
                      <a:pt x="101" y="8297"/>
                    </a:lnTo>
                    <a:lnTo>
                      <a:pt x="131" y="8366"/>
                    </a:lnTo>
                    <a:lnTo>
                      <a:pt x="177" y="8427"/>
                    </a:lnTo>
                    <a:lnTo>
                      <a:pt x="216" y="8481"/>
                    </a:lnTo>
                    <a:lnTo>
                      <a:pt x="262" y="8534"/>
                    </a:lnTo>
                    <a:lnTo>
                      <a:pt x="315" y="8588"/>
                    </a:lnTo>
                    <a:lnTo>
                      <a:pt x="377" y="8634"/>
                    </a:lnTo>
                    <a:lnTo>
                      <a:pt x="430" y="8672"/>
                    </a:lnTo>
                    <a:lnTo>
                      <a:pt x="499" y="8703"/>
                    </a:lnTo>
                    <a:lnTo>
                      <a:pt x="561" y="8734"/>
                    </a:lnTo>
                    <a:lnTo>
                      <a:pt x="630" y="8757"/>
                    </a:lnTo>
                    <a:lnTo>
                      <a:pt x="706" y="8772"/>
                    </a:lnTo>
                    <a:lnTo>
                      <a:pt x="775" y="8780"/>
                    </a:lnTo>
                    <a:lnTo>
                      <a:pt x="852" y="8787"/>
                    </a:lnTo>
                    <a:lnTo>
                      <a:pt x="14361" y="8787"/>
                    </a:lnTo>
                    <a:lnTo>
                      <a:pt x="14415" y="7998"/>
                    </a:lnTo>
                    <a:lnTo>
                      <a:pt x="13986" y="7890"/>
                    </a:lnTo>
                    <a:lnTo>
                      <a:pt x="13579" y="7775"/>
                    </a:lnTo>
                    <a:lnTo>
                      <a:pt x="13181" y="7660"/>
                    </a:lnTo>
                    <a:lnTo>
                      <a:pt x="12805" y="7538"/>
                    </a:lnTo>
                    <a:lnTo>
                      <a:pt x="12445" y="7407"/>
                    </a:lnTo>
                    <a:lnTo>
                      <a:pt x="12092" y="7277"/>
                    </a:lnTo>
                    <a:lnTo>
                      <a:pt x="11762" y="7147"/>
                    </a:lnTo>
                    <a:lnTo>
                      <a:pt x="11448" y="7016"/>
                    </a:lnTo>
                    <a:lnTo>
                      <a:pt x="11149" y="6878"/>
                    </a:lnTo>
                    <a:lnTo>
                      <a:pt x="10857" y="6740"/>
                    </a:lnTo>
                    <a:lnTo>
                      <a:pt x="10589" y="6595"/>
                    </a:lnTo>
                    <a:lnTo>
                      <a:pt x="10328" y="6457"/>
                    </a:lnTo>
                    <a:lnTo>
                      <a:pt x="10083" y="6311"/>
                    </a:lnTo>
                    <a:lnTo>
                      <a:pt x="9845" y="6165"/>
                    </a:lnTo>
                    <a:lnTo>
                      <a:pt x="9623" y="6027"/>
                    </a:lnTo>
                    <a:lnTo>
                      <a:pt x="9416" y="5882"/>
                    </a:lnTo>
                    <a:lnTo>
                      <a:pt x="9217" y="5736"/>
                    </a:lnTo>
                    <a:lnTo>
                      <a:pt x="9025" y="5598"/>
                    </a:lnTo>
                    <a:lnTo>
                      <a:pt x="8849" y="5452"/>
                    </a:lnTo>
                    <a:lnTo>
                      <a:pt x="8688" y="5314"/>
                    </a:lnTo>
                    <a:lnTo>
                      <a:pt x="8527" y="5176"/>
                    </a:lnTo>
                    <a:lnTo>
                      <a:pt x="8381" y="5038"/>
                    </a:lnTo>
                    <a:lnTo>
                      <a:pt x="8113" y="4777"/>
                    </a:lnTo>
                    <a:lnTo>
                      <a:pt x="7883" y="4524"/>
                    </a:lnTo>
                    <a:lnTo>
                      <a:pt x="7676" y="4287"/>
                    </a:lnTo>
                    <a:lnTo>
                      <a:pt x="7499" y="4072"/>
                    </a:lnTo>
                    <a:lnTo>
                      <a:pt x="7346" y="3873"/>
                    </a:lnTo>
                    <a:lnTo>
                      <a:pt x="7553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g204fb7e3b45_0_312"/>
              <p:cNvSpPr/>
              <p:nvPr/>
            </p:nvSpPr>
            <p:spPr>
              <a:xfrm>
                <a:off x="4678750" y="4101950"/>
                <a:ext cx="374750" cy="119250"/>
              </a:xfrm>
              <a:custGeom>
                <a:rect b="b" l="l" r="r" t="t"/>
                <a:pathLst>
                  <a:path extrusionOk="0" h="4770" w="14990">
                    <a:moveTo>
                      <a:pt x="1488" y="1"/>
                    </a:moveTo>
                    <a:lnTo>
                      <a:pt x="1365" y="8"/>
                    </a:lnTo>
                    <a:lnTo>
                      <a:pt x="1250" y="24"/>
                    </a:lnTo>
                    <a:lnTo>
                      <a:pt x="1128" y="54"/>
                    </a:lnTo>
                    <a:lnTo>
                      <a:pt x="1013" y="93"/>
                    </a:lnTo>
                    <a:lnTo>
                      <a:pt x="905" y="139"/>
                    </a:lnTo>
                    <a:lnTo>
                      <a:pt x="806" y="200"/>
                    </a:lnTo>
                    <a:lnTo>
                      <a:pt x="706" y="261"/>
                    </a:lnTo>
                    <a:lnTo>
                      <a:pt x="606" y="338"/>
                    </a:lnTo>
                    <a:lnTo>
                      <a:pt x="522" y="422"/>
                    </a:lnTo>
                    <a:lnTo>
                      <a:pt x="445" y="514"/>
                    </a:lnTo>
                    <a:lnTo>
                      <a:pt x="369" y="606"/>
                    </a:lnTo>
                    <a:lnTo>
                      <a:pt x="307" y="714"/>
                    </a:lnTo>
                    <a:lnTo>
                      <a:pt x="254" y="821"/>
                    </a:lnTo>
                    <a:lnTo>
                      <a:pt x="208" y="928"/>
                    </a:lnTo>
                    <a:lnTo>
                      <a:pt x="177" y="1051"/>
                    </a:lnTo>
                    <a:lnTo>
                      <a:pt x="154" y="1166"/>
                    </a:lnTo>
                    <a:lnTo>
                      <a:pt x="116" y="1450"/>
                    </a:lnTo>
                    <a:lnTo>
                      <a:pt x="85" y="1734"/>
                    </a:lnTo>
                    <a:lnTo>
                      <a:pt x="62" y="2040"/>
                    </a:lnTo>
                    <a:lnTo>
                      <a:pt x="39" y="2339"/>
                    </a:lnTo>
                    <a:lnTo>
                      <a:pt x="16" y="2945"/>
                    </a:lnTo>
                    <a:lnTo>
                      <a:pt x="1" y="3512"/>
                    </a:lnTo>
                    <a:lnTo>
                      <a:pt x="1" y="4011"/>
                    </a:lnTo>
                    <a:lnTo>
                      <a:pt x="8" y="4409"/>
                    </a:lnTo>
                    <a:lnTo>
                      <a:pt x="16" y="4770"/>
                    </a:lnTo>
                    <a:lnTo>
                      <a:pt x="14982" y="4770"/>
                    </a:lnTo>
                    <a:lnTo>
                      <a:pt x="14990" y="4724"/>
                    </a:lnTo>
                    <a:lnTo>
                      <a:pt x="14990" y="4609"/>
                    </a:lnTo>
                    <a:lnTo>
                      <a:pt x="14990" y="4524"/>
                    </a:lnTo>
                    <a:lnTo>
                      <a:pt x="14982" y="4432"/>
                    </a:lnTo>
                    <a:lnTo>
                      <a:pt x="14959" y="4333"/>
                    </a:lnTo>
                    <a:lnTo>
                      <a:pt x="14936" y="4218"/>
                    </a:lnTo>
                    <a:lnTo>
                      <a:pt x="14890" y="4103"/>
                    </a:lnTo>
                    <a:lnTo>
                      <a:pt x="14836" y="3980"/>
                    </a:lnTo>
                    <a:lnTo>
                      <a:pt x="14767" y="3865"/>
                    </a:lnTo>
                    <a:lnTo>
                      <a:pt x="14675" y="3742"/>
                    </a:lnTo>
                    <a:lnTo>
                      <a:pt x="14622" y="3689"/>
                    </a:lnTo>
                    <a:lnTo>
                      <a:pt x="14560" y="3627"/>
                    </a:lnTo>
                    <a:lnTo>
                      <a:pt x="14499" y="3574"/>
                    </a:lnTo>
                    <a:lnTo>
                      <a:pt x="14430" y="3520"/>
                    </a:lnTo>
                    <a:lnTo>
                      <a:pt x="14353" y="3466"/>
                    </a:lnTo>
                    <a:lnTo>
                      <a:pt x="14269" y="3413"/>
                    </a:lnTo>
                    <a:lnTo>
                      <a:pt x="14177" y="3367"/>
                    </a:lnTo>
                    <a:lnTo>
                      <a:pt x="14077" y="3321"/>
                    </a:lnTo>
                    <a:lnTo>
                      <a:pt x="13909" y="3244"/>
                    </a:lnTo>
                    <a:lnTo>
                      <a:pt x="13686" y="3129"/>
                    </a:lnTo>
                    <a:lnTo>
                      <a:pt x="13119" y="2822"/>
                    </a:lnTo>
                    <a:lnTo>
                      <a:pt x="12421" y="2431"/>
                    </a:lnTo>
                    <a:lnTo>
                      <a:pt x="11647" y="1987"/>
                    </a:lnTo>
                    <a:lnTo>
                      <a:pt x="10842" y="1511"/>
                    </a:lnTo>
                    <a:lnTo>
                      <a:pt x="10037" y="1028"/>
                    </a:lnTo>
                    <a:lnTo>
                      <a:pt x="8641" y="192"/>
                    </a:lnTo>
                    <a:lnTo>
                      <a:pt x="8557" y="146"/>
                    </a:lnTo>
                    <a:lnTo>
                      <a:pt x="8473" y="108"/>
                    </a:lnTo>
                    <a:lnTo>
                      <a:pt x="8388" y="77"/>
                    </a:lnTo>
                    <a:lnTo>
                      <a:pt x="8304" y="47"/>
                    </a:lnTo>
                    <a:lnTo>
                      <a:pt x="8212" y="31"/>
                    </a:lnTo>
                    <a:lnTo>
                      <a:pt x="8120" y="16"/>
                    </a:lnTo>
                    <a:lnTo>
                      <a:pt x="8028" y="1"/>
                    </a:lnTo>
                    <a:lnTo>
                      <a:pt x="4608" y="1"/>
                    </a:lnTo>
                    <a:lnTo>
                      <a:pt x="4516" y="215"/>
                    </a:lnTo>
                    <a:lnTo>
                      <a:pt x="4409" y="461"/>
                    </a:lnTo>
                    <a:lnTo>
                      <a:pt x="4279" y="721"/>
                    </a:lnTo>
                    <a:lnTo>
                      <a:pt x="4210" y="844"/>
                    </a:lnTo>
                    <a:lnTo>
                      <a:pt x="4133" y="967"/>
                    </a:lnTo>
                    <a:lnTo>
                      <a:pt x="4056" y="1082"/>
                    </a:lnTo>
                    <a:lnTo>
                      <a:pt x="3972" y="1182"/>
                    </a:lnTo>
                    <a:lnTo>
                      <a:pt x="3888" y="1281"/>
                    </a:lnTo>
                    <a:lnTo>
                      <a:pt x="3803" y="1366"/>
                    </a:lnTo>
                    <a:lnTo>
                      <a:pt x="3719" y="1427"/>
                    </a:lnTo>
                    <a:lnTo>
                      <a:pt x="3627" y="1481"/>
                    </a:lnTo>
                    <a:lnTo>
                      <a:pt x="3581" y="1496"/>
                    </a:lnTo>
                    <a:lnTo>
                      <a:pt x="3543" y="1504"/>
                    </a:lnTo>
                    <a:lnTo>
                      <a:pt x="3497" y="1511"/>
                    </a:lnTo>
                    <a:lnTo>
                      <a:pt x="3405" y="1511"/>
                    </a:lnTo>
                    <a:lnTo>
                      <a:pt x="3359" y="1496"/>
                    </a:lnTo>
                    <a:lnTo>
                      <a:pt x="3259" y="1465"/>
                    </a:lnTo>
                    <a:lnTo>
                      <a:pt x="3167" y="1404"/>
                    </a:lnTo>
                    <a:lnTo>
                      <a:pt x="3075" y="1335"/>
                    </a:lnTo>
                    <a:lnTo>
                      <a:pt x="2975" y="1251"/>
                    </a:lnTo>
                    <a:lnTo>
                      <a:pt x="2883" y="1151"/>
                    </a:lnTo>
                    <a:lnTo>
                      <a:pt x="2791" y="1043"/>
                    </a:lnTo>
                    <a:lnTo>
                      <a:pt x="2707" y="928"/>
                    </a:lnTo>
                    <a:lnTo>
                      <a:pt x="2623" y="813"/>
                    </a:lnTo>
                    <a:lnTo>
                      <a:pt x="2538" y="691"/>
                    </a:lnTo>
                    <a:lnTo>
                      <a:pt x="2385" y="438"/>
                    </a:lnTo>
                    <a:lnTo>
                      <a:pt x="2255" y="208"/>
                    </a:lnTo>
                    <a:lnTo>
                      <a:pt x="21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g204fb7e3b45_0_312"/>
              <p:cNvSpPr/>
              <p:nvPr/>
            </p:nvSpPr>
            <p:spPr>
              <a:xfrm>
                <a:off x="4125000" y="1777675"/>
                <a:ext cx="858725" cy="2289800"/>
              </a:xfrm>
              <a:custGeom>
                <a:rect b="b" l="l" r="r" t="t"/>
                <a:pathLst>
                  <a:path extrusionOk="0" h="91592" w="34349">
                    <a:moveTo>
                      <a:pt x="8388" y="0"/>
                    </a:moveTo>
                    <a:lnTo>
                      <a:pt x="7928" y="1656"/>
                    </a:lnTo>
                    <a:lnTo>
                      <a:pt x="7445" y="3397"/>
                    </a:lnTo>
                    <a:lnTo>
                      <a:pt x="6885" y="5467"/>
                    </a:lnTo>
                    <a:lnTo>
                      <a:pt x="6602" y="6556"/>
                    </a:lnTo>
                    <a:lnTo>
                      <a:pt x="6318" y="7637"/>
                    </a:lnTo>
                    <a:lnTo>
                      <a:pt x="6050" y="8702"/>
                    </a:lnTo>
                    <a:lnTo>
                      <a:pt x="5812" y="9707"/>
                    </a:lnTo>
                    <a:lnTo>
                      <a:pt x="5597" y="10627"/>
                    </a:lnTo>
                    <a:lnTo>
                      <a:pt x="5421" y="11440"/>
                    </a:lnTo>
                    <a:lnTo>
                      <a:pt x="5360" y="11800"/>
                    </a:lnTo>
                    <a:lnTo>
                      <a:pt x="5298" y="12122"/>
                    </a:lnTo>
                    <a:lnTo>
                      <a:pt x="5260" y="12398"/>
                    </a:lnTo>
                    <a:lnTo>
                      <a:pt x="5229" y="12636"/>
                    </a:lnTo>
                    <a:lnTo>
                      <a:pt x="5137" y="13885"/>
                    </a:lnTo>
                    <a:lnTo>
                      <a:pt x="4953" y="16653"/>
                    </a:lnTo>
                    <a:lnTo>
                      <a:pt x="4332" y="25823"/>
                    </a:lnTo>
                    <a:lnTo>
                      <a:pt x="2546" y="52620"/>
                    </a:lnTo>
                    <a:lnTo>
                      <a:pt x="0" y="90902"/>
                    </a:lnTo>
                    <a:lnTo>
                      <a:pt x="8097" y="90902"/>
                    </a:lnTo>
                    <a:lnTo>
                      <a:pt x="19643" y="20725"/>
                    </a:lnTo>
                    <a:lnTo>
                      <a:pt x="23094" y="91592"/>
                    </a:lnTo>
                    <a:lnTo>
                      <a:pt x="30201" y="91592"/>
                    </a:lnTo>
                    <a:lnTo>
                      <a:pt x="30860" y="79133"/>
                    </a:lnTo>
                    <a:lnTo>
                      <a:pt x="31543" y="66336"/>
                    </a:lnTo>
                    <a:lnTo>
                      <a:pt x="32309" y="51615"/>
                    </a:lnTo>
                    <a:lnTo>
                      <a:pt x="33076" y="36825"/>
                    </a:lnTo>
                    <a:lnTo>
                      <a:pt x="33429" y="29979"/>
                    </a:lnTo>
                    <a:lnTo>
                      <a:pt x="33743" y="23807"/>
                    </a:lnTo>
                    <a:lnTo>
                      <a:pt x="34004" y="18539"/>
                    </a:lnTo>
                    <a:lnTo>
                      <a:pt x="34195" y="14399"/>
                    </a:lnTo>
                    <a:lnTo>
                      <a:pt x="34265" y="12835"/>
                    </a:lnTo>
                    <a:lnTo>
                      <a:pt x="34318" y="11631"/>
                    </a:lnTo>
                    <a:lnTo>
                      <a:pt x="34341" y="10834"/>
                    </a:lnTo>
                    <a:lnTo>
                      <a:pt x="34349" y="10596"/>
                    </a:lnTo>
                    <a:lnTo>
                      <a:pt x="34349" y="10466"/>
                    </a:lnTo>
                    <a:lnTo>
                      <a:pt x="34334" y="10297"/>
                    </a:lnTo>
                    <a:lnTo>
                      <a:pt x="34303" y="10090"/>
                    </a:lnTo>
                    <a:lnTo>
                      <a:pt x="34257" y="9845"/>
                    </a:lnTo>
                    <a:lnTo>
                      <a:pt x="34203" y="9569"/>
                    </a:lnTo>
                    <a:lnTo>
                      <a:pt x="34057" y="8932"/>
                    </a:lnTo>
                    <a:lnTo>
                      <a:pt x="33873" y="8196"/>
                    </a:lnTo>
                    <a:lnTo>
                      <a:pt x="33659" y="7384"/>
                    </a:lnTo>
                    <a:lnTo>
                      <a:pt x="33429" y="6525"/>
                    </a:lnTo>
                    <a:lnTo>
                      <a:pt x="33183" y="5636"/>
                    </a:lnTo>
                    <a:lnTo>
                      <a:pt x="32930" y="4739"/>
                    </a:lnTo>
                    <a:lnTo>
                      <a:pt x="32432" y="3029"/>
                    </a:lnTo>
                    <a:lnTo>
                      <a:pt x="32003" y="1580"/>
                    </a:lnTo>
                    <a:lnTo>
                      <a:pt x="31581" y="200"/>
                    </a:lnTo>
                    <a:lnTo>
                      <a:pt x="83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g204fb7e3b45_0_312"/>
              <p:cNvSpPr/>
              <p:nvPr/>
            </p:nvSpPr>
            <p:spPr>
              <a:xfrm>
                <a:off x="4624325" y="2309775"/>
                <a:ext cx="134775" cy="1737000"/>
              </a:xfrm>
              <a:custGeom>
                <a:rect b="b" l="l" r="r" t="t"/>
                <a:pathLst>
                  <a:path extrusionOk="0" h="69480" w="5391">
                    <a:moveTo>
                      <a:pt x="0" y="0"/>
                    </a:moveTo>
                    <a:lnTo>
                      <a:pt x="606" y="8695"/>
                    </a:lnTo>
                    <a:lnTo>
                      <a:pt x="1257" y="17382"/>
                    </a:lnTo>
                    <a:lnTo>
                      <a:pt x="2561" y="34755"/>
                    </a:lnTo>
                    <a:lnTo>
                      <a:pt x="3956" y="52121"/>
                    </a:lnTo>
                    <a:lnTo>
                      <a:pt x="4654" y="60800"/>
                    </a:lnTo>
                    <a:lnTo>
                      <a:pt x="5390" y="69480"/>
                    </a:lnTo>
                    <a:lnTo>
                      <a:pt x="4784" y="60793"/>
                    </a:lnTo>
                    <a:lnTo>
                      <a:pt x="4133" y="52106"/>
                    </a:lnTo>
                    <a:lnTo>
                      <a:pt x="2829" y="34732"/>
                    </a:lnTo>
                    <a:lnTo>
                      <a:pt x="1434" y="17366"/>
                    </a:lnTo>
                    <a:lnTo>
                      <a:pt x="736" y="86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9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g204fb7e3b45_0_312"/>
              <p:cNvSpPr/>
              <p:nvPr/>
            </p:nvSpPr>
            <p:spPr>
              <a:xfrm>
                <a:off x="4291950" y="2306500"/>
                <a:ext cx="296150" cy="1723975"/>
              </a:xfrm>
              <a:custGeom>
                <a:rect b="b" l="l" r="r" t="t"/>
                <a:pathLst>
                  <a:path extrusionOk="0" h="68959" w="11846">
                    <a:moveTo>
                      <a:pt x="11846" y="1"/>
                    </a:moveTo>
                    <a:lnTo>
                      <a:pt x="10297" y="8611"/>
                    </a:lnTo>
                    <a:lnTo>
                      <a:pt x="8795" y="17229"/>
                    </a:lnTo>
                    <a:lnTo>
                      <a:pt x="5789" y="34457"/>
                    </a:lnTo>
                    <a:lnTo>
                      <a:pt x="2876" y="51700"/>
                    </a:lnTo>
                    <a:lnTo>
                      <a:pt x="1419" y="60326"/>
                    </a:lnTo>
                    <a:lnTo>
                      <a:pt x="0" y="68959"/>
                    </a:lnTo>
                    <a:lnTo>
                      <a:pt x="1549" y="60349"/>
                    </a:lnTo>
                    <a:lnTo>
                      <a:pt x="3052" y="51731"/>
                    </a:lnTo>
                    <a:lnTo>
                      <a:pt x="6057" y="34503"/>
                    </a:lnTo>
                    <a:lnTo>
                      <a:pt x="8971" y="17260"/>
                    </a:lnTo>
                    <a:lnTo>
                      <a:pt x="10428" y="8634"/>
                    </a:lnTo>
                    <a:lnTo>
                      <a:pt x="11846" y="1"/>
                    </a:lnTo>
                    <a:close/>
                  </a:path>
                </a:pathLst>
              </a:custGeom>
              <a:solidFill>
                <a:srgbClr val="0029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g204fb7e3b45_0_312"/>
              <p:cNvSpPr/>
              <p:nvPr/>
            </p:nvSpPr>
            <p:spPr>
              <a:xfrm>
                <a:off x="4271825" y="3066900"/>
                <a:ext cx="39500" cy="49275"/>
              </a:xfrm>
              <a:custGeom>
                <a:rect b="b" l="l" r="r" t="t"/>
                <a:pathLst>
                  <a:path extrusionOk="0" h="1971" w="1580">
                    <a:moveTo>
                      <a:pt x="0" y="0"/>
                    </a:moveTo>
                    <a:lnTo>
                      <a:pt x="69" y="146"/>
                    </a:lnTo>
                    <a:lnTo>
                      <a:pt x="146" y="292"/>
                    </a:lnTo>
                    <a:lnTo>
                      <a:pt x="223" y="422"/>
                    </a:lnTo>
                    <a:lnTo>
                      <a:pt x="307" y="560"/>
                    </a:lnTo>
                    <a:lnTo>
                      <a:pt x="491" y="821"/>
                    </a:lnTo>
                    <a:lnTo>
                      <a:pt x="683" y="1074"/>
                    </a:lnTo>
                    <a:lnTo>
                      <a:pt x="882" y="1311"/>
                    </a:lnTo>
                    <a:lnTo>
                      <a:pt x="1097" y="1549"/>
                    </a:lnTo>
                    <a:lnTo>
                      <a:pt x="1212" y="1656"/>
                    </a:lnTo>
                    <a:lnTo>
                      <a:pt x="1327" y="1771"/>
                    </a:lnTo>
                    <a:lnTo>
                      <a:pt x="1449" y="1871"/>
                    </a:lnTo>
                    <a:lnTo>
                      <a:pt x="1580" y="1971"/>
                    </a:lnTo>
                    <a:lnTo>
                      <a:pt x="1503" y="1825"/>
                    </a:lnTo>
                    <a:lnTo>
                      <a:pt x="1434" y="1687"/>
                    </a:lnTo>
                    <a:lnTo>
                      <a:pt x="1350" y="1549"/>
                    </a:lnTo>
                    <a:lnTo>
                      <a:pt x="1265" y="1411"/>
                    </a:lnTo>
                    <a:lnTo>
                      <a:pt x="1081" y="1150"/>
                    </a:lnTo>
                    <a:lnTo>
                      <a:pt x="890" y="905"/>
                    </a:lnTo>
                    <a:lnTo>
                      <a:pt x="690" y="660"/>
                    </a:lnTo>
                    <a:lnTo>
                      <a:pt x="476" y="430"/>
                    </a:lnTo>
                    <a:lnTo>
                      <a:pt x="361" y="315"/>
                    </a:lnTo>
                    <a:lnTo>
                      <a:pt x="246" y="207"/>
                    </a:lnTo>
                    <a:lnTo>
                      <a:pt x="123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9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g204fb7e3b45_0_312"/>
              <p:cNvSpPr/>
              <p:nvPr/>
            </p:nvSpPr>
            <p:spPr>
              <a:xfrm>
                <a:off x="4799125" y="3109075"/>
                <a:ext cx="35475" cy="33750"/>
              </a:xfrm>
              <a:custGeom>
                <a:rect b="b" l="l" r="r" t="t"/>
                <a:pathLst>
                  <a:path extrusionOk="0" h="1350" w="1419">
                    <a:moveTo>
                      <a:pt x="1419" y="0"/>
                    </a:moveTo>
                    <a:lnTo>
                      <a:pt x="1312" y="69"/>
                    </a:lnTo>
                    <a:lnTo>
                      <a:pt x="1212" y="138"/>
                    </a:lnTo>
                    <a:lnTo>
                      <a:pt x="1012" y="291"/>
                    </a:lnTo>
                    <a:lnTo>
                      <a:pt x="828" y="452"/>
                    </a:lnTo>
                    <a:lnTo>
                      <a:pt x="652" y="613"/>
                    </a:lnTo>
                    <a:lnTo>
                      <a:pt x="476" y="782"/>
                    </a:lnTo>
                    <a:lnTo>
                      <a:pt x="307" y="958"/>
                    </a:lnTo>
                    <a:lnTo>
                      <a:pt x="154" y="1150"/>
                    </a:lnTo>
                    <a:lnTo>
                      <a:pt x="77" y="1250"/>
                    </a:lnTo>
                    <a:lnTo>
                      <a:pt x="0" y="1350"/>
                    </a:lnTo>
                    <a:lnTo>
                      <a:pt x="123" y="1304"/>
                    </a:lnTo>
                    <a:lnTo>
                      <a:pt x="238" y="1250"/>
                    </a:lnTo>
                    <a:lnTo>
                      <a:pt x="345" y="1188"/>
                    </a:lnTo>
                    <a:lnTo>
                      <a:pt x="453" y="1119"/>
                    </a:lnTo>
                    <a:lnTo>
                      <a:pt x="552" y="1050"/>
                    </a:lnTo>
                    <a:lnTo>
                      <a:pt x="652" y="974"/>
                    </a:lnTo>
                    <a:lnTo>
                      <a:pt x="836" y="813"/>
                    </a:lnTo>
                    <a:lnTo>
                      <a:pt x="1012" y="629"/>
                    </a:lnTo>
                    <a:lnTo>
                      <a:pt x="1089" y="537"/>
                    </a:lnTo>
                    <a:lnTo>
                      <a:pt x="1166" y="437"/>
                    </a:lnTo>
                    <a:lnTo>
                      <a:pt x="1243" y="337"/>
                    </a:lnTo>
                    <a:lnTo>
                      <a:pt x="1312" y="230"/>
                    </a:lnTo>
                    <a:lnTo>
                      <a:pt x="1365" y="123"/>
                    </a:lnTo>
                    <a:lnTo>
                      <a:pt x="1419" y="0"/>
                    </a:lnTo>
                    <a:close/>
                  </a:path>
                </a:pathLst>
              </a:custGeom>
              <a:solidFill>
                <a:srgbClr val="0029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g204fb7e3b45_0_312"/>
              <p:cNvSpPr/>
              <p:nvPr/>
            </p:nvSpPr>
            <p:spPr>
              <a:xfrm>
                <a:off x="4536325" y="710975"/>
                <a:ext cx="168900" cy="261475"/>
              </a:xfrm>
              <a:custGeom>
                <a:rect b="b" l="l" r="r" t="t"/>
                <a:pathLst>
                  <a:path extrusionOk="0" h="10459" w="6756">
                    <a:moveTo>
                      <a:pt x="1" y="1"/>
                    </a:moveTo>
                    <a:lnTo>
                      <a:pt x="1" y="10459"/>
                    </a:lnTo>
                    <a:lnTo>
                      <a:pt x="6756" y="10459"/>
                    </a:lnTo>
                    <a:lnTo>
                      <a:pt x="6756" y="1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g204fb7e3b45_0_312"/>
              <p:cNvSpPr/>
              <p:nvPr/>
            </p:nvSpPr>
            <p:spPr>
              <a:xfrm>
                <a:off x="4536325" y="835000"/>
                <a:ext cx="168900" cy="54450"/>
              </a:xfrm>
              <a:custGeom>
                <a:rect b="b" l="l" r="r" t="t"/>
                <a:pathLst>
                  <a:path extrusionOk="0" h="2178" w="6756">
                    <a:moveTo>
                      <a:pt x="6756" y="0"/>
                    </a:moveTo>
                    <a:lnTo>
                      <a:pt x="6610" y="108"/>
                    </a:lnTo>
                    <a:lnTo>
                      <a:pt x="6457" y="207"/>
                    </a:lnTo>
                    <a:lnTo>
                      <a:pt x="6311" y="299"/>
                    </a:lnTo>
                    <a:lnTo>
                      <a:pt x="6165" y="384"/>
                    </a:lnTo>
                    <a:lnTo>
                      <a:pt x="6020" y="468"/>
                    </a:lnTo>
                    <a:lnTo>
                      <a:pt x="5874" y="537"/>
                    </a:lnTo>
                    <a:lnTo>
                      <a:pt x="5598" y="667"/>
                    </a:lnTo>
                    <a:lnTo>
                      <a:pt x="5330" y="767"/>
                    </a:lnTo>
                    <a:lnTo>
                      <a:pt x="5076" y="851"/>
                    </a:lnTo>
                    <a:lnTo>
                      <a:pt x="4839" y="920"/>
                    </a:lnTo>
                    <a:lnTo>
                      <a:pt x="4616" y="974"/>
                    </a:lnTo>
                    <a:lnTo>
                      <a:pt x="4409" y="1005"/>
                    </a:lnTo>
                    <a:lnTo>
                      <a:pt x="4233" y="1028"/>
                    </a:lnTo>
                    <a:lnTo>
                      <a:pt x="4072" y="1043"/>
                    </a:lnTo>
                    <a:lnTo>
                      <a:pt x="3934" y="1051"/>
                    </a:lnTo>
                    <a:lnTo>
                      <a:pt x="2822" y="1051"/>
                    </a:lnTo>
                    <a:lnTo>
                      <a:pt x="2692" y="1043"/>
                    </a:lnTo>
                    <a:lnTo>
                      <a:pt x="2531" y="1028"/>
                    </a:lnTo>
                    <a:lnTo>
                      <a:pt x="2347" y="1005"/>
                    </a:lnTo>
                    <a:lnTo>
                      <a:pt x="2148" y="974"/>
                    </a:lnTo>
                    <a:lnTo>
                      <a:pt x="1925" y="920"/>
                    </a:lnTo>
                    <a:lnTo>
                      <a:pt x="1688" y="859"/>
                    </a:lnTo>
                    <a:lnTo>
                      <a:pt x="1427" y="775"/>
                    </a:lnTo>
                    <a:lnTo>
                      <a:pt x="1166" y="667"/>
                    </a:lnTo>
                    <a:lnTo>
                      <a:pt x="883" y="545"/>
                    </a:lnTo>
                    <a:lnTo>
                      <a:pt x="745" y="468"/>
                    </a:lnTo>
                    <a:lnTo>
                      <a:pt x="599" y="391"/>
                    </a:lnTo>
                    <a:lnTo>
                      <a:pt x="453" y="307"/>
                    </a:lnTo>
                    <a:lnTo>
                      <a:pt x="300" y="215"/>
                    </a:lnTo>
                    <a:lnTo>
                      <a:pt x="154" y="115"/>
                    </a:lnTo>
                    <a:lnTo>
                      <a:pt x="1" y="8"/>
                    </a:lnTo>
                    <a:lnTo>
                      <a:pt x="1" y="1127"/>
                    </a:lnTo>
                    <a:lnTo>
                      <a:pt x="154" y="1235"/>
                    </a:lnTo>
                    <a:lnTo>
                      <a:pt x="300" y="1334"/>
                    </a:lnTo>
                    <a:lnTo>
                      <a:pt x="453" y="1426"/>
                    </a:lnTo>
                    <a:lnTo>
                      <a:pt x="599" y="1511"/>
                    </a:lnTo>
                    <a:lnTo>
                      <a:pt x="745" y="1588"/>
                    </a:lnTo>
                    <a:lnTo>
                      <a:pt x="883" y="1664"/>
                    </a:lnTo>
                    <a:lnTo>
                      <a:pt x="1166" y="1787"/>
                    </a:lnTo>
                    <a:lnTo>
                      <a:pt x="1427" y="1894"/>
                    </a:lnTo>
                    <a:lnTo>
                      <a:pt x="1688" y="1979"/>
                    </a:lnTo>
                    <a:lnTo>
                      <a:pt x="1925" y="2048"/>
                    </a:lnTo>
                    <a:lnTo>
                      <a:pt x="2148" y="2094"/>
                    </a:lnTo>
                    <a:lnTo>
                      <a:pt x="2347" y="2132"/>
                    </a:lnTo>
                    <a:lnTo>
                      <a:pt x="2531" y="2155"/>
                    </a:lnTo>
                    <a:lnTo>
                      <a:pt x="2692" y="2170"/>
                    </a:lnTo>
                    <a:lnTo>
                      <a:pt x="2822" y="2178"/>
                    </a:lnTo>
                    <a:lnTo>
                      <a:pt x="3934" y="2178"/>
                    </a:lnTo>
                    <a:lnTo>
                      <a:pt x="4072" y="2170"/>
                    </a:lnTo>
                    <a:lnTo>
                      <a:pt x="4233" y="2155"/>
                    </a:lnTo>
                    <a:lnTo>
                      <a:pt x="4409" y="2132"/>
                    </a:lnTo>
                    <a:lnTo>
                      <a:pt x="4616" y="2094"/>
                    </a:lnTo>
                    <a:lnTo>
                      <a:pt x="4839" y="2048"/>
                    </a:lnTo>
                    <a:lnTo>
                      <a:pt x="5076" y="1979"/>
                    </a:lnTo>
                    <a:lnTo>
                      <a:pt x="5330" y="1894"/>
                    </a:lnTo>
                    <a:lnTo>
                      <a:pt x="5598" y="1787"/>
                    </a:lnTo>
                    <a:lnTo>
                      <a:pt x="5874" y="1664"/>
                    </a:lnTo>
                    <a:lnTo>
                      <a:pt x="6020" y="1588"/>
                    </a:lnTo>
                    <a:lnTo>
                      <a:pt x="6165" y="1511"/>
                    </a:lnTo>
                    <a:lnTo>
                      <a:pt x="6311" y="1426"/>
                    </a:lnTo>
                    <a:lnTo>
                      <a:pt x="6457" y="1334"/>
                    </a:lnTo>
                    <a:lnTo>
                      <a:pt x="6610" y="1235"/>
                    </a:lnTo>
                    <a:lnTo>
                      <a:pt x="6756" y="1127"/>
                    </a:lnTo>
                    <a:lnTo>
                      <a:pt x="6756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g204fb7e3b45_0_312"/>
              <p:cNvSpPr/>
              <p:nvPr/>
            </p:nvSpPr>
            <p:spPr>
              <a:xfrm>
                <a:off x="3898625" y="874675"/>
                <a:ext cx="1254925" cy="947500"/>
              </a:xfrm>
              <a:custGeom>
                <a:rect b="b" l="l" r="r" t="t"/>
                <a:pathLst>
                  <a:path extrusionOk="0" h="37900" w="50197">
                    <a:moveTo>
                      <a:pt x="40214" y="19912"/>
                    </a:moveTo>
                    <a:lnTo>
                      <a:pt x="44930" y="21882"/>
                    </a:lnTo>
                    <a:lnTo>
                      <a:pt x="44968" y="23577"/>
                    </a:lnTo>
                    <a:lnTo>
                      <a:pt x="40575" y="25494"/>
                    </a:lnTo>
                    <a:lnTo>
                      <a:pt x="40214" y="19912"/>
                    </a:lnTo>
                    <a:close/>
                    <a:moveTo>
                      <a:pt x="25095" y="1"/>
                    </a:moveTo>
                    <a:lnTo>
                      <a:pt x="25095" y="2515"/>
                    </a:lnTo>
                    <a:lnTo>
                      <a:pt x="24788" y="2523"/>
                    </a:lnTo>
                    <a:lnTo>
                      <a:pt x="23991" y="2561"/>
                    </a:lnTo>
                    <a:lnTo>
                      <a:pt x="23446" y="2592"/>
                    </a:lnTo>
                    <a:lnTo>
                      <a:pt x="22833" y="2630"/>
                    </a:lnTo>
                    <a:lnTo>
                      <a:pt x="22166" y="2684"/>
                    </a:lnTo>
                    <a:lnTo>
                      <a:pt x="21468" y="2745"/>
                    </a:lnTo>
                    <a:lnTo>
                      <a:pt x="20740" y="2830"/>
                    </a:lnTo>
                    <a:lnTo>
                      <a:pt x="20019" y="2922"/>
                    </a:lnTo>
                    <a:lnTo>
                      <a:pt x="19659" y="2983"/>
                    </a:lnTo>
                    <a:lnTo>
                      <a:pt x="19306" y="3037"/>
                    </a:lnTo>
                    <a:lnTo>
                      <a:pt x="18969" y="3106"/>
                    </a:lnTo>
                    <a:lnTo>
                      <a:pt x="18632" y="3175"/>
                    </a:lnTo>
                    <a:lnTo>
                      <a:pt x="18310" y="3244"/>
                    </a:lnTo>
                    <a:lnTo>
                      <a:pt x="18003" y="3320"/>
                    </a:lnTo>
                    <a:lnTo>
                      <a:pt x="17711" y="3405"/>
                    </a:lnTo>
                    <a:lnTo>
                      <a:pt x="17443" y="3497"/>
                    </a:lnTo>
                    <a:lnTo>
                      <a:pt x="17190" y="3596"/>
                    </a:lnTo>
                    <a:lnTo>
                      <a:pt x="16968" y="3696"/>
                    </a:lnTo>
                    <a:lnTo>
                      <a:pt x="16761" y="3803"/>
                    </a:lnTo>
                    <a:lnTo>
                      <a:pt x="16669" y="3857"/>
                    </a:lnTo>
                    <a:lnTo>
                      <a:pt x="16592" y="3918"/>
                    </a:lnTo>
                    <a:lnTo>
                      <a:pt x="16393" y="4072"/>
                    </a:lnTo>
                    <a:lnTo>
                      <a:pt x="16124" y="4309"/>
                    </a:lnTo>
                    <a:lnTo>
                      <a:pt x="15795" y="4608"/>
                    </a:lnTo>
                    <a:lnTo>
                      <a:pt x="15404" y="4984"/>
                    </a:lnTo>
                    <a:lnTo>
                      <a:pt x="14951" y="5413"/>
                    </a:lnTo>
                    <a:lnTo>
                      <a:pt x="14461" y="5904"/>
                    </a:lnTo>
                    <a:lnTo>
                      <a:pt x="13916" y="6449"/>
                    </a:lnTo>
                    <a:lnTo>
                      <a:pt x="13334" y="7039"/>
                    </a:lnTo>
                    <a:lnTo>
                      <a:pt x="12069" y="8342"/>
                    </a:lnTo>
                    <a:lnTo>
                      <a:pt x="10696" y="9776"/>
                    </a:lnTo>
                    <a:lnTo>
                      <a:pt x="9991" y="10527"/>
                    </a:lnTo>
                    <a:lnTo>
                      <a:pt x="9270" y="11302"/>
                    </a:lnTo>
                    <a:lnTo>
                      <a:pt x="8542" y="12084"/>
                    </a:lnTo>
                    <a:lnTo>
                      <a:pt x="7813" y="12881"/>
                    </a:lnTo>
                    <a:lnTo>
                      <a:pt x="7093" y="13679"/>
                    </a:lnTo>
                    <a:lnTo>
                      <a:pt x="6380" y="14468"/>
                    </a:lnTo>
                    <a:lnTo>
                      <a:pt x="5674" y="15258"/>
                    </a:lnTo>
                    <a:lnTo>
                      <a:pt x="4992" y="16040"/>
                    </a:lnTo>
                    <a:lnTo>
                      <a:pt x="4332" y="16799"/>
                    </a:lnTo>
                    <a:lnTo>
                      <a:pt x="3704" y="17543"/>
                    </a:lnTo>
                    <a:lnTo>
                      <a:pt x="3113" y="18256"/>
                    </a:lnTo>
                    <a:lnTo>
                      <a:pt x="2554" y="18938"/>
                    </a:lnTo>
                    <a:lnTo>
                      <a:pt x="2040" y="19590"/>
                    </a:lnTo>
                    <a:lnTo>
                      <a:pt x="1572" y="20196"/>
                    </a:lnTo>
                    <a:lnTo>
                      <a:pt x="1166" y="20763"/>
                    </a:lnTo>
                    <a:lnTo>
                      <a:pt x="982" y="21024"/>
                    </a:lnTo>
                    <a:lnTo>
                      <a:pt x="806" y="21277"/>
                    </a:lnTo>
                    <a:lnTo>
                      <a:pt x="652" y="21514"/>
                    </a:lnTo>
                    <a:lnTo>
                      <a:pt x="522" y="21737"/>
                    </a:lnTo>
                    <a:lnTo>
                      <a:pt x="399" y="21944"/>
                    </a:lnTo>
                    <a:lnTo>
                      <a:pt x="300" y="22135"/>
                    </a:lnTo>
                    <a:lnTo>
                      <a:pt x="215" y="22312"/>
                    </a:lnTo>
                    <a:lnTo>
                      <a:pt x="146" y="22465"/>
                    </a:lnTo>
                    <a:lnTo>
                      <a:pt x="100" y="22611"/>
                    </a:lnTo>
                    <a:lnTo>
                      <a:pt x="77" y="22734"/>
                    </a:lnTo>
                    <a:lnTo>
                      <a:pt x="47" y="22956"/>
                    </a:lnTo>
                    <a:lnTo>
                      <a:pt x="24" y="23178"/>
                    </a:lnTo>
                    <a:lnTo>
                      <a:pt x="8" y="23393"/>
                    </a:lnTo>
                    <a:lnTo>
                      <a:pt x="1" y="23600"/>
                    </a:lnTo>
                    <a:lnTo>
                      <a:pt x="1" y="23807"/>
                    </a:lnTo>
                    <a:lnTo>
                      <a:pt x="1" y="24006"/>
                    </a:lnTo>
                    <a:lnTo>
                      <a:pt x="8" y="24198"/>
                    </a:lnTo>
                    <a:lnTo>
                      <a:pt x="16" y="24390"/>
                    </a:lnTo>
                    <a:lnTo>
                      <a:pt x="31" y="24574"/>
                    </a:lnTo>
                    <a:lnTo>
                      <a:pt x="54" y="24750"/>
                    </a:lnTo>
                    <a:lnTo>
                      <a:pt x="77" y="24919"/>
                    </a:lnTo>
                    <a:lnTo>
                      <a:pt x="108" y="25087"/>
                    </a:lnTo>
                    <a:lnTo>
                      <a:pt x="177" y="25409"/>
                    </a:lnTo>
                    <a:lnTo>
                      <a:pt x="261" y="25708"/>
                    </a:lnTo>
                    <a:lnTo>
                      <a:pt x="346" y="25992"/>
                    </a:lnTo>
                    <a:lnTo>
                      <a:pt x="453" y="26253"/>
                    </a:lnTo>
                    <a:lnTo>
                      <a:pt x="560" y="26490"/>
                    </a:lnTo>
                    <a:lnTo>
                      <a:pt x="668" y="26713"/>
                    </a:lnTo>
                    <a:lnTo>
                      <a:pt x="783" y="26912"/>
                    </a:lnTo>
                    <a:lnTo>
                      <a:pt x="898" y="27096"/>
                    </a:lnTo>
                    <a:lnTo>
                      <a:pt x="1013" y="27257"/>
                    </a:lnTo>
                    <a:lnTo>
                      <a:pt x="1128" y="27403"/>
                    </a:lnTo>
                    <a:lnTo>
                      <a:pt x="1212" y="27487"/>
                    </a:lnTo>
                    <a:lnTo>
                      <a:pt x="1350" y="27610"/>
                    </a:lnTo>
                    <a:lnTo>
                      <a:pt x="1534" y="27755"/>
                    </a:lnTo>
                    <a:lnTo>
                      <a:pt x="1764" y="27924"/>
                    </a:lnTo>
                    <a:lnTo>
                      <a:pt x="2354" y="28346"/>
                    </a:lnTo>
                    <a:lnTo>
                      <a:pt x="3075" y="28852"/>
                    </a:lnTo>
                    <a:lnTo>
                      <a:pt x="3911" y="29419"/>
                    </a:lnTo>
                    <a:lnTo>
                      <a:pt x="4823" y="30033"/>
                    </a:lnTo>
                    <a:lnTo>
                      <a:pt x="6778" y="31328"/>
                    </a:lnTo>
                    <a:lnTo>
                      <a:pt x="8710" y="32586"/>
                    </a:lnTo>
                    <a:lnTo>
                      <a:pt x="10374" y="33667"/>
                    </a:lnTo>
                    <a:lnTo>
                      <a:pt x="11984" y="34710"/>
                    </a:lnTo>
                    <a:lnTo>
                      <a:pt x="12291" y="34219"/>
                    </a:lnTo>
                    <a:lnTo>
                      <a:pt x="15235" y="29473"/>
                    </a:lnTo>
                    <a:lnTo>
                      <a:pt x="15864" y="28453"/>
                    </a:lnTo>
                    <a:lnTo>
                      <a:pt x="11654" y="23715"/>
                    </a:lnTo>
                    <a:lnTo>
                      <a:pt x="13234" y="22649"/>
                    </a:lnTo>
                    <a:lnTo>
                      <a:pt x="14875" y="21537"/>
                    </a:lnTo>
                    <a:lnTo>
                      <a:pt x="16768" y="20242"/>
                    </a:lnTo>
                    <a:lnTo>
                      <a:pt x="17152" y="37010"/>
                    </a:lnTo>
                    <a:lnTo>
                      <a:pt x="29335" y="36941"/>
                    </a:lnTo>
                    <a:lnTo>
                      <a:pt x="29335" y="37899"/>
                    </a:lnTo>
                    <a:lnTo>
                      <a:pt x="41380" y="37899"/>
                    </a:lnTo>
                    <a:lnTo>
                      <a:pt x="40705" y="27464"/>
                    </a:lnTo>
                    <a:lnTo>
                      <a:pt x="40950" y="28085"/>
                    </a:lnTo>
                    <a:lnTo>
                      <a:pt x="41226" y="28768"/>
                    </a:lnTo>
                    <a:lnTo>
                      <a:pt x="41533" y="29488"/>
                    </a:lnTo>
                    <a:lnTo>
                      <a:pt x="41870" y="30247"/>
                    </a:lnTo>
                    <a:lnTo>
                      <a:pt x="42047" y="30631"/>
                    </a:lnTo>
                    <a:lnTo>
                      <a:pt x="42231" y="31014"/>
                    </a:lnTo>
                    <a:lnTo>
                      <a:pt x="42422" y="31397"/>
                    </a:lnTo>
                    <a:lnTo>
                      <a:pt x="42622" y="31788"/>
                    </a:lnTo>
                    <a:lnTo>
                      <a:pt x="42821" y="32172"/>
                    </a:lnTo>
                    <a:lnTo>
                      <a:pt x="43028" y="32547"/>
                    </a:lnTo>
                    <a:lnTo>
                      <a:pt x="43235" y="32915"/>
                    </a:lnTo>
                    <a:lnTo>
                      <a:pt x="43458" y="33283"/>
                    </a:lnTo>
                    <a:lnTo>
                      <a:pt x="43672" y="33636"/>
                    </a:lnTo>
                    <a:lnTo>
                      <a:pt x="43895" y="33974"/>
                    </a:lnTo>
                    <a:lnTo>
                      <a:pt x="44125" y="34303"/>
                    </a:lnTo>
                    <a:lnTo>
                      <a:pt x="44355" y="34618"/>
                    </a:lnTo>
                    <a:lnTo>
                      <a:pt x="44592" y="34917"/>
                    </a:lnTo>
                    <a:lnTo>
                      <a:pt x="44822" y="35193"/>
                    </a:lnTo>
                    <a:lnTo>
                      <a:pt x="45060" y="35446"/>
                    </a:lnTo>
                    <a:lnTo>
                      <a:pt x="45305" y="35683"/>
                    </a:lnTo>
                    <a:lnTo>
                      <a:pt x="45420" y="35791"/>
                    </a:lnTo>
                    <a:lnTo>
                      <a:pt x="45543" y="35898"/>
                    </a:lnTo>
                    <a:lnTo>
                      <a:pt x="45666" y="35990"/>
                    </a:lnTo>
                    <a:lnTo>
                      <a:pt x="45788" y="36082"/>
                    </a:lnTo>
                    <a:lnTo>
                      <a:pt x="45911" y="36159"/>
                    </a:lnTo>
                    <a:lnTo>
                      <a:pt x="46034" y="36235"/>
                    </a:lnTo>
                    <a:lnTo>
                      <a:pt x="46156" y="36304"/>
                    </a:lnTo>
                    <a:lnTo>
                      <a:pt x="46279" y="36366"/>
                    </a:lnTo>
                    <a:lnTo>
                      <a:pt x="46402" y="36419"/>
                    </a:lnTo>
                    <a:lnTo>
                      <a:pt x="46524" y="36465"/>
                    </a:lnTo>
                    <a:lnTo>
                      <a:pt x="46647" y="36504"/>
                    </a:lnTo>
                    <a:lnTo>
                      <a:pt x="46770" y="36527"/>
                    </a:lnTo>
                    <a:lnTo>
                      <a:pt x="46892" y="36550"/>
                    </a:lnTo>
                    <a:lnTo>
                      <a:pt x="47015" y="36557"/>
                    </a:lnTo>
                    <a:lnTo>
                      <a:pt x="47138" y="36565"/>
                    </a:lnTo>
                    <a:lnTo>
                      <a:pt x="47260" y="36557"/>
                    </a:lnTo>
                    <a:lnTo>
                      <a:pt x="47375" y="36534"/>
                    </a:lnTo>
                    <a:lnTo>
                      <a:pt x="47490" y="36504"/>
                    </a:lnTo>
                    <a:lnTo>
                      <a:pt x="47598" y="36458"/>
                    </a:lnTo>
                    <a:lnTo>
                      <a:pt x="47705" y="36396"/>
                    </a:lnTo>
                    <a:lnTo>
                      <a:pt x="47812" y="36327"/>
                    </a:lnTo>
                    <a:lnTo>
                      <a:pt x="47912" y="36243"/>
                    </a:lnTo>
                    <a:lnTo>
                      <a:pt x="48012" y="36151"/>
                    </a:lnTo>
                    <a:lnTo>
                      <a:pt x="48104" y="36044"/>
                    </a:lnTo>
                    <a:lnTo>
                      <a:pt x="48196" y="35921"/>
                    </a:lnTo>
                    <a:lnTo>
                      <a:pt x="48288" y="35791"/>
                    </a:lnTo>
                    <a:lnTo>
                      <a:pt x="48380" y="35653"/>
                    </a:lnTo>
                    <a:lnTo>
                      <a:pt x="48464" y="35499"/>
                    </a:lnTo>
                    <a:lnTo>
                      <a:pt x="48548" y="35338"/>
                    </a:lnTo>
                    <a:lnTo>
                      <a:pt x="48625" y="35170"/>
                    </a:lnTo>
                    <a:lnTo>
                      <a:pt x="48702" y="34993"/>
                    </a:lnTo>
                    <a:lnTo>
                      <a:pt x="48778" y="34802"/>
                    </a:lnTo>
                    <a:lnTo>
                      <a:pt x="48855" y="34610"/>
                    </a:lnTo>
                    <a:lnTo>
                      <a:pt x="48924" y="34403"/>
                    </a:lnTo>
                    <a:lnTo>
                      <a:pt x="49062" y="33974"/>
                    </a:lnTo>
                    <a:lnTo>
                      <a:pt x="49185" y="33513"/>
                    </a:lnTo>
                    <a:lnTo>
                      <a:pt x="49307" y="33030"/>
                    </a:lnTo>
                    <a:lnTo>
                      <a:pt x="49415" y="32524"/>
                    </a:lnTo>
                    <a:lnTo>
                      <a:pt x="49514" y="32003"/>
                    </a:lnTo>
                    <a:lnTo>
                      <a:pt x="49607" y="31459"/>
                    </a:lnTo>
                    <a:lnTo>
                      <a:pt x="49691" y="30907"/>
                    </a:lnTo>
                    <a:lnTo>
                      <a:pt x="49768" y="30339"/>
                    </a:lnTo>
                    <a:lnTo>
                      <a:pt x="49837" y="29764"/>
                    </a:lnTo>
                    <a:lnTo>
                      <a:pt x="49898" y="29189"/>
                    </a:lnTo>
                    <a:lnTo>
                      <a:pt x="49959" y="28607"/>
                    </a:lnTo>
                    <a:lnTo>
                      <a:pt x="50005" y="28024"/>
                    </a:lnTo>
                    <a:lnTo>
                      <a:pt x="50051" y="27449"/>
                    </a:lnTo>
                    <a:lnTo>
                      <a:pt x="50082" y="26881"/>
                    </a:lnTo>
                    <a:lnTo>
                      <a:pt x="50120" y="26322"/>
                    </a:lnTo>
                    <a:lnTo>
                      <a:pt x="50143" y="25770"/>
                    </a:lnTo>
                    <a:lnTo>
                      <a:pt x="50159" y="25233"/>
                    </a:lnTo>
                    <a:lnTo>
                      <a:pt x="50189" y="24229"/>
                    </a:lnTo>
                    <a:lnTo>
                      <a:pt x="50197" y="23309"/>
                    </a:lnTo>
                    <a:lnTo>
                      <a:pt x="50182" y="22511"/>
                    </a:lnTo>
                    <a:lnTo>
                      <a:pt x="50166" y="22396"/>
                    </a:lnTo>
                    <a:lnTo>
                      <a:pt x="50120" y="22212"/>
                    </a:lnTo>
                    <a:lnTo>
                      <a:pt x="50051" y="21959"/>
                    </a:lnTo>
                    <a:lnTo>
                      <a:pt x="49952" y="21645"/>
                    </a:lnTo>
                    <a:lnTo>
                      <a:pt x="49691" y="20840"/>
                    </a:lnTo>
                    <a:lnTo>
                      <a:pt x="49353" y="19835"/>
                    </a:lnTo>
                    <a:lnTo>
                      <a:pt x="48947" y="18670"/>
                    </a:lnTo>
                    <a:lnTo>
                      <a:pt x="48487" y="17382"/>
                    </a:lnTo>
                    <a:lnTo>
                      <a:pt x="47981" y="16009"/>
                    </a:lnTo>
                    <a:lnTo>
                      <a:pt x="47460" y="14583"/>
                    </a:lnTo>
                    <a:lnTo>
                      <a:pt x="46915" y="13150"/>
                    </a:lnTo>
                    <a:lnTo>
                      <a:pt x="46379" y="11739"/>
                    </a:lnTo>
                    <a:lnTo>
                      <a:pt x="45857" y="10397"/>
                    </a:lnTo>
                    <a:lnTo>
                      <a:pt x="45359" y="9147"/>
                    </a:lnTo>
                    <a:lnTo>
                      <a:pt x="44899" y="8043"/>
                    </a:lnTo>
                    <a:lnTo>
                      <a:pt x="44684" y="7553"/>
                    </a:lnTo>
                    <a:lnTo>
                      <a:pt x="44493" y="7108"/>
                    </a:lnTo>
                    <a:lnTo>
                      <a:pt x="44316" y="6725"/>
                    </a:lnTo>
                    <a:lnTo>
                      <a:pt x="44155" y="6395"/>
                    </a:lnTo>
                    <a:lnTo>
                      <a:pt x="44017" y="6119"/>
                    </a:lnTo>
                    <a:lnTo>
                      <a:pt x="43902" y="5920"/>
                    </a:lnTo>
                    <a:lnTo>
                      <a:pt x="43818" y="5805"/>
                    </a:lnTo>
                    <a:lnTo>
                      <a:pt x="43718" y="5697"/>
                    </a:lnTo>
                    <a:lnTo>
                      <a:pt x="43596" y="5582"/>
                    </a:lnTo>
                    <a:lnTo>
                      <a:pt x="43465" y="5475"/>
                    </a:lnTo>
                    <a:lnTo>
                      <a:pt x="43312" y="5367"/>
                    </a:lnTo>
                    <a:lnTo>
                      <a:pt x="43143" y="5260"/>
                    </a:lnTo>
                    <a:lnTo>
                      <a:pt x="42959" y="5153"/>
                    </a:lnTo>
                    <a:lnTo>
                      <a:pt x="42767" y="5053"/>
                    </a:lnTo>
                    <a:lnTo>
                      <a:pt x="42560" y="4946"/>
                    </a:lnTo>
                    <a:lnTo>
                      <a:pt x="42338" y="4846"/>
                    </a:lnTo>
                    <a:lnTo>
                      <a:pt x="42108" y="4754"/>
                    </a:lnTo>
                    <a:lnTo>
                      <a:pt x="41870" y="4654"/>
                    </a:lnTo>
                    <a:lnTo>
                      <a:pt x="41625" y="4562"/>
                    </a:lnTo>
                    <a:lnTo>
                      <a:pt x="41364" y="4470"/>
                    </a:lnTo>
                    <a:lnTo>
                      <a:pt x="40828" y="4294"/>
                    </a:lnTo>
                    <a:lnTo>
                      <a:pt x="40268" y="4125"/>
                    </a:lnTo>
                    <a:lnTo>
                      <a:pt x="39693" y="3972"/>
                    </a:lnTo>
                    <a:lnTo>
                      <a:pt x="39110" y="3826"/>
                    </a:lnTo>
                    <a:lnTo>
                      <a:pt x="38520" y="3688"/>
                    </a:lnTo>
                    <a:lnTo>
                      <a:pt x="37937" y="3566"/>
                    </a:lnTo>
                    <a:lnTo>
                      <a:pt x="37370" y="3451"/>
                    </a:lnTo>
                    <a:lnTo>
                      <a:pt x="36810" y="3351"/>
                    </a:lnTo>
                    <a:lnTo>
                      <a:pt x="36289" y="3267"/>
                    </a:lnTo>
                    <a:lnTo>
                      <a:pt x="32693" y="2515"/>
                    </a:lnTo>
                    <a:lnTo>
                      <a:pt x="32693" y="200"/>
                    </a:lnTo>
                    <a:lnTo>
                      <a:pt x="30124" y="990"/>
                    </a:lnTo>
                    <a:lnTo>
                      <a:pt x="29335" y="2914"/>
                    </a:lnTo>
                    <a:lnTo>
                      <a:pt x="29335" y="936"/>
                    </a:lnTo>
                    <a:lnTo>
                      <a:pt x="25095" y="1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g204fb7e3b45_0_312"/>
              <p:cNvSpPr/>
              <p:nvPr/>
            </p:nvSpPr>
            <p:spPr>
              <a:xfrm>
                <a:off x="4105250" y="1375525"/>
                <a:ext cx="82075" cy="93000"/>
              </a:xfrm>
              <a:custGeom>
                <a:rect b="b" l="l" r="r" t="t"/>
                <a:pathLst>
                  <a:path extrusionOk="0" h="3720" w="3283">
                    <a:moveTo>
                      <a:pt x="1" y="1"/>
                    </a:moveTo>
                    <a:lnTo>
                      <a:pt x="361" y="484"/>
                    </a:lnTo>
                    <a:lnTo>
                      <a:pt x="545" y="721"/>
                    </a:lnTo>
                    <a:lnTo>
                      <a:pt x="729" y="951"/>
                    </a:lnTo>
                    <a:lnTo>
                      <a:pt x="1105" y="1419"/>
                    </a:lnTo>
                    <a:lnTo>
                      <a:pt x="1296" y="1657"/>
                    </a:lnTo>
                    <a:lnTo>
                      <a:pt x="1488" y="1879"/>
                    </a:lnTo>
                    <a:lnTo>
                      <a:pt x="2270" y="2792"/>
                    </a:lnTo>
                    <a:lnTo>
                      <a:pt x="3067" y="3681"/>
                    </a:lnTo>
                    <a:lnTo>
                      <a:pt x="3075" y="3681"/>
                    </a:lnTo>
                    <a:lnTo>
                      <a:pt x="3098" y="3704"/>
                    </a:lnTo>
                    <a:lnTo>
                      <a:pt x="3121" y="3719"/>
                    </a:lnTo>
                    <a:lnTo>
                      <a:pt x="3182" y="3719"/>
                    </a:lnTo>
                    <a:lnTo>
                      <a:pt x="3205" y="3712"/>
                    </a:lnTo>
                    <a:lnTo>
                      <a:pt x="3228" y="3704"/>
                    </a:lnTo>
                    <a:lnTo>
                      <a:pt x="3259" y="3673"/>
                    </a:lnTo>
                    <a:lnTo>
                      <a:pt x="3274" y="3627"/>
                    </a:lnTo>
                    <a:lnTo>
                      <a:pt x="3282" y="3604"/>
                    </a:lnTo>
                    <a:lnTo>
                      <a:pt x="3274" y="3581"/>
                    </a:lnTo>
                    <a:lnTo>
                      <a:pt x="3221" y="3305"/>
                    </a:lnTo>
                    <a:lnTo>
                      <a:pt x="3159" y="3029"/>
                    </a:lnTo>
                    <a:lnTo>
                      <a:pt x="3037" y="2477"/>
                    </a:lnTo>
                    <a:lnTo>
                      <a:pt x="2906" y="1933"/>
                    </a:lnTo>
                    <a:lnTo>
                      <a:pt x="2768" y="1381"/>
                    </a:lnTo>
                    <a:lnTo>
                      <a:pt x="2822" y="1948"/>
                    </a:lnTo>
                    <a:lnTo>
                      <a:pt x="2883" y="2508"/>
                    </a:lnTo>
                    <a:lnTo>
                      <a:pt x="2960" y="3068"/>
                    </a:lnTo>
                    <a:lnTo>
                      <a:pt x="2980" y="3211"/>
                    </a:lnTo>
                    <a:lnTo>
                      <a:pt x="2980" y="3211"/>
                    </a:lnTo>
                    <a:lnTo>
                      <a:pt x="2469" y="2615"/>
                    </a:lnTo>
                    <a:lnTo>
                      <a:pt x="1672" y="1726"/>
                    </a:lnTo>
                    <a:lnTo>
                      <a:pt x="1473" y="1503"/>
                    </a:lnTo>
                    <a:lnTo>
                      <a:pt x="1266" y="1281"/>
                    </a:lnTo>
                    <a:lnTo>
                      <a:pt x="852" y="852"/>
                    </a:lnTo>
                    <a:lnTo>
                      <a:pt x="645" y="629"/>
                    </a:lnTo>
                    <a:lnTo>
                      <a:pt x="430" y="4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g204fb7e3b45_0_312"/>
              <p:cNvSpPr/>
              <p:nvPr/>
            </p:nvSpPr>
            <p:spPr>
              <a:xfrm>
                <a:off x="4169475" y="1564325"/>
                <a:ext cx="97375" cy="139375"/>
              </a:xfrm>
              <a:custGeom>
                <a:rect b="b" l="l" r="r" t="t"/>
                <a:pathLst>
                  <a:path extrusionOk="0" h="5575" w="3895">
                    <a:moveTo>
                      <a:pt x="3895" y="1"/>
                    </a:moveTo>
                    <a:lnTo>
                      <a:pt x="3466" y="514"/>
                    </a:lnTo>
                    <a:lnTo>
                      <a:pt x="3251" y="775"/>
                    </a:lnTo>
                    <a:lnTo>
                      <a:pt x="3044" y="1036"/>
                    </a:lnTo>
                    <a:lnTo>
                      <a:pt x="3029" y="1067"/>
                    </a:lnTo>
                    <a:lnTo>
                      <a:pt x="3029" y="1097"/>
                    </a:lnTo>
                    <a:lnTo>
                      <a:pt x="3029" y="1105"/>
                    </a:lnTo>
                    <a:lnTo>
                      <a:pt x="3105" y="1573"/>
                    </a:lnTo>
                    <a:lnTo>
                      <a:pt x="3157" y="1866"/>
                    </a:lnTo>
                    <a:lnTo>
                      <a:pt x="3157" y="1866"/>
                    </a:lnTo>
                    <a:lnTo>
                      <a:pt x="2492" y="1703"/>
                    </a:lnTo>
                    <a:lnTo>
                      <a:pt x="2461" y="1695"/>
                    </a:lnTo>
                    <a:lnTo>
                      <a:pt x="2423" y="1703"/>
                    </a:lnTo>
                    <a:lnTo>
                      <a:pt x="2392" y="1726"/>
                    </a:lnTo>
                    <a:lnTo>
                      <a:pt x="2362" y="1749"/>
                    </a:lnTo>
                    <a:lnTo>
                      <a:pt x="2362" y="1757"/>
                    </a:lnTo>
                    <a:lnTo>
                      <a:pt x="2047" y="2217"/>
                    </a:lnTo>
                    <a:lnTo>
                      <a:pt x="1741" y="2692"/>
                    </a:lnTo>
                    <a:lnTo>
                      <a:pt x="1135" y="3635"/>
                    </a:lnTo>
                    <a:lnTo>
                      <a:pt x="843" y="4118"/>
                    </a:lnTo>
                    <a:lnTo>
                      <a:pt x="552" y="4601"/>
                    </a:lnTo>
                    <a:lnTo>
                      <a:pt x="268" y="5084"/>
                    </a:lnTo>
                    <a:lnTo>
                      <a:pt x="0" y="5575"/>
                    </a:lnTo>
                    <a:lnTo>
                      <a:pt x="345" y="5130"/>
                    </a:lnTo>
                    <a:lnTo>
                      <a:pt x="675" y="4678"/>
                    </a:lnTo>
                    <a:lnTo>
                      <a:pt x="1004" y="4225"/>
                    </a:lnTo>
                    <a:lnTo>
                      <a:pt x="1327" y="3765"/>
                    </a:lnTo>
                    <a:lnTo>
                      <a:pt x="1955" y="2838"/>
                    </a:lnTo>
                    <a:lnTo>
                      <a:pt x="2270" y="2370"/>
                    </a:lnTo>
                    <a:lnTo>
                      <a:pt x="2528" y="1969"/>
                    </a:lnTo>
                    <a:lnTo>
                      <a:pt x="2528" y="1969"/>
                    </a:lnTo>
                    <a:lnTo>
                      <a:pt x="3282" y="2140"/>
                    </a:lnTo>
                    <a:lnTo>
                      <a:pt x="3335" y="2140"/>
                    </a:lnTo>
                    <a:lnTo>
                      <a:pt x="3358" y="2132"/>
                    </a:lnTo>
                    <a:lnTo>
                      <a:pt x="3374" y="2117"/>
                    </a:lnTo>
                    <a:lnTo>
                      <a:pt x="3404" y="2086"/>
                    </a:lnTo>
                    <a:lnTo>
                      <a:pt x="3420" y="2040"/>
                    </a:lnTo>
                    <a:lnTo>
                      <a:pt x="3420" y="2025"/>
                    </a:lnTo>
                    <a:lnTo>
                      <a:pt x="3420" y="2002"/>
                    </a:lnTo>
                    <a:lnTo>
                      <a:pt x="3305" y="1534"/>
                    </a:lnTo>
                    <a:lnTo>
                      <a:pt x="3198" y="1099"/>
                    </a:lnTo>
                    <a:lnTo>
                      <a:pt x="3358" y="852"/>
                    </a:lnTo>
                    <a:lnTo>
                      <a:pt x="3542" y="568"/>
                    </a:lnTo>
                    <a:lnTo>
                      <a:pt x="3895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g204fb7e3b45_0_312"/>
              <p:cNvSpPr/>
              <p:nvPr/>
            </p:nvSpPr>
            <p:spPr>
              <a:xfrm>
                <a:off x="5040450" y="1444525"/>
                <a:ext cx="80150" cy="92625"/>
              </a:xfrm>
              <a:custGeom>
                <a:rect b="b" l="l" r="r" t="t"/>
                <a:pathLst>
                  <a:path extrusionOk="0" h="3705" w="3206">
                    <a:moveTo>
                      <a:pt x="0" y="1"/>
                    </a:moveTo>
                    <a:lnTo>
                      <a:pt x="169" y="262"/>
                    </a:lnTo>
                    <a:lnTo>
                      <a:pt x="338" y="515"/>
                    </a:lnTo>
                    <a:lnTo>
                      <a:pt x="522" y="768"/>
                    </a:lnTo>
                    <a:lnTo>
                      <a:pt x="706" y="1013"/>
                    </a:lnTo>
                    <a:lnTo>
                      <a:pt x="890" y="1251"/>
                    </a:lnTo>
                    <a:lnTo>
                      <a:pt x="1081" y="1496"/>
                    </a:lnTo>
                    <a:lnTo>
                      <a:pt x="1472" y="1964"/>
                    </a:lnTo>
                    <a:lnTo>
                      <a:pt x="1879" y="2424"/>
                    </a:lnTo>
                    <a:lnTo>
                      <a:pt x="2086" y="2654"/>
                    </a:lnTo>
                    <a:lnTo>
                      <a:pt x="2293" y="2876"/>
                    </a:lnTo>
                    <a:lnTo>
                      <a:pt x="2507" y="3098"/>
                    </a:lnTo>
                    <a:lnTo>
                      <a:pt x="2730" y="3313"/>
                    </a:lnTo>
                    <a:lnTo>
                      <a:pt x="2845" y="3413"/>
                    </a:lnTo>
                    <a:lnTo>
                      <a:pt x="2960" y="3520"/>
                    </a:lnTo>
                    <a:lnTo>
                      <a:pt x="3082" y="3612"/>
                    </a:lnTo>
                    <a:lnTo>
                      <a:pt x="3205" y="3704"/>
                    </a:lnTo>
                    <a:lnTo>
                      <a:pt x="3013" y="3466"/>
                    </a:lnTo>
                    <a:lnTo>
                      <a:pt x="2829" y="3221"/>
                    </a:lnTo>
                    <a:lnTo>
                      <a:pt x="2645" y="2976"/>
                    </a:lnTo>
                    <a:lnTo>
                      <a:pt x="2454" y="2738"/>
                    </a:lnTo>
                    <a:lnTo>
                      <a:pt x="2070" y="2263"/>
                    </a:lnTo>
                    <a:lnTo>
                      <a:pt x="1679" y="1787"/>
                    </a:lnTo>
                    <a:lnTo>
                      <a:pt x="1281" y="1327"/>
                    </a:lnTo>
                    <a:lnTo>
                      <a:pt x="867" y="875"/>
                    </a:lnTo>
                    <a:lnTo>
                      <a:pt x="660" y="653"/>
                    </a:lnTo>
                    <a:lnTo>
                      <a:pt x="445" y="430"/>
                    </a:lnTo>
                    <a:lnTo>
                      <a:pt x="223" y="21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g204fb7e3b45_0_312"/>
              <p:cNvSpPr/>
              <p:nvPr/>
            </p:nvSpPr>
            <p:spPr>
              <a:xfrm>
                <a:off x="5072450" y="1483450"/>
                <a:ext cx="42000" cy="9800"/>
              </a:xfrm>
              <a:custGeom>
                <a:rect b="b" l="l" r="r" t="t"/>
                <a:pathLst>
                  <a:path extrusionOk="0" h="392" w="1680">
                    <a:moveTo>
                      <a:pt x="338" y="0"/>
                    </a:moveTo>
                    <a:lnTo>
                      <a:pt x="223" y="8"/>
                    </a:lnTo>
                    <a:lnTo>
                      <a:pt x="116" y="16"/>
                    </a:lnTo>
                    <a:lnTo>
                      <a:pt x="1" y="23"/>
                    </a:lnTo>
                    <a:lnTo>
                      <a:pt x="100" y="85"/>
                    </a:lnTo>
                    <a:lnTo>
                      <a:pt x="200" y="138"/>
                    </a:lnTo>
                    <a:lnTo>
                      <a:pt x="300" y="177"/>
                    </a:lnTo>
                    <a:lnTo>
                      <a:pt x="399" y="215"/>
                    </a:lnTo>
                    <a:lnTo>
                      <a:pt x="606" y="284"/>
                    </a:lnTo>
                    <a:lnTo>
                      <a:pt x="813" y="330"/>
                    </a:lnTo>
                    <a:lnTo>
                      <a:pt x="1028" y="368"/>
                    </a:lnTo>
                    <a:lnTo>
                      <a:pt x="1235" y="391"/>
                    </a:lnTo>
                    <a:lnTo>
                      <a:pt x="1457" y="391"/>
                    </a:lnTo>
                    <a:lnTo>
                      <a:pt x="1565" y="384"/>
                    </a:lnTo>
                    <a:lnTo>
                      <a:pt x="1680" y="368"/>
                    </a:lnTo>
                    <a:lnTo>
                      <a:pt x="1580" y="315"/>
                    </a:lnTo>
                    <a:lnTo>
                      <a:pt x="1480" y="261"/>
                    </a:lnTo>
                    <a:lnTo>
                      <a:pt x="1381" y="223"/>
                    </a:lnTo>
                    <a:lnTo>
                      <a:pt x="1281" y="184"/>
                    </a:lnTo>
                    <a:lnTo>
                      <a:pt x="1074" y="115"/>
                    </a:lnTo>
                    <a:lnTo>
                      <a:pt x="867" y="62"/>
                    </a:lnTo>
                    <a:lnTo>
                      <a:pt x="660" y="31"/>
                    </a:lnTo>
                    <a:lnTo>
                      <a:pt x="445" y="8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g204fb7e3b45_0_312"/>
              <p:cNvSpPr/>
              <p:nvPr/>
            </p:nvSpPr>
            <p:spPr>
              <a:xfrm>
                <a:off x="4634850" y="1661700"/>
                <a:ext cx="6750" cy="127100"/>
              </a:xfrm>
              <a:custGeom>
                <a:rect b="b" l="l" r="r" t="t"/>
                <a:pathLst>
                  <a:path extrusionOk="0" h="5084" w="270">
                    <a:moveTo>
                      <a:pt x="139" y="1"/>
                    </a:moveTo>
                    <a:lnTo>
                      <a:pt x="100" y="323"/>
                    </a:lnTo>
                    <a:lnTo>
                      <a:pt x="70" y="637"/>
                    </a:lnTo>
                    <a:lnTo>
                      <a:pt x="47" y="959"/>
                    </a:lnTo>
                    <a:lnTo>
                      <a:pt x="31" y="1273"/>
                    </a:lnTo>
                    <a:lnTo>
                      <a:pt x="8" y="1910"/>
                    </a:lnTo>
                    <a:lnTo>
                      <a:pt x="1" y="2546"/>
                    </a:lnTo>
                    <a:lnTo>
                      <a:pt x="8" y="3183"/>
                    </a:lnTo>
                    <a:lnTo>
                      <a:pt x="31" y="3811"/>
                    </a:lnTo>
                    <a:lnTo>
                      <a:pt x="47" y="4133"/>
                    </a:lnTo>
                    <a:lnTo>
                      <a:pt x="70" y="4448"/>
                    </a:lnTo>
                    <a:lnTo>
                      <a:pt x="100" y="4770"/>
                    </a:lnTo>
                    <a:lnTo>
                      <a:pt x="139" y="5084"/>
                    </a:lnTo>
                    <a:lnTo>
                      <a:pt x="169" y="4770"/>
                    </a:lnTo>
                    <a:lnTo>
                      <a:pt x="200" y="4448"/>
                    </a:lnTo>
                    <a:lnTo>
                      <a:pt x="223" y="4133"/>
                    </a:lnTo>
                    <a:lnTo>
                      <a:pt x="246" y="3811"/>
                    </a:lnTo>
                    <a:lnTo>
                      <a:pt x="261" y="3183"/>
                    </a:lnTo>
                    <a:lnTo>
                      <a:pt x="269" y="2546"/>
                    </a:lnTo>
                    <a:lnTo>
                      <a:pt x="261" y="1910"/>
                    </a:lnTo>
                    <a:lnTo>
                      <a:pt x="246" y="1273"/>
                    </a:lnTo>
                    <a:lnTo>
                      <a:pt x="223" y="959"/>
                    </a:lnTo>
                    <a:lnTo>
                      <a:pt x="200" y="637"/>
                    </a:lnTo>
                    <a:lnTo>
                      <a:pt x="169" y="323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g204fb7e3b45_0_312"/>
              <p:cNvSpPr/>
              <p:nvPr/>
            </p:nvSpPr>
            <p:spPr>
              <a:xfrm>
                <a:off x="4634850" y="1051025"/>
                <a:ext cx="6750" cy="430725"/>
              </a:xfrm>
              <a:custGeom>
                <a:rect b="b" l="l" r="r" t="t"/>
                <a:pathLst>
                  <a:path extrusionOk="0" h="17229" w="270">
                    <a:moveTo>
                      <a:pt x="139" y="0"/>
                    </a:moveTo>
                    <a:lnTo>
                      <a:pt x="100" y="1081"/>
                    </a:lnTo>
                    <a:lnTo>
                      <a:pt x="70" y="2155"/>
                    </a:lnTo>
                    <a:lnTo>
                      <a:pt x="47" y="3228"/>
                    </a:lnTo>
                    <a:lnTo>
                      <a:pt x="31" y="4309"/>
                    </a:lnTo>
                    <a:lnTo>
                      <a:pt x="1" y="8610"/>
                    </a:lnTo>
                    <a:lnTo>
                      <a:pt x="31" y="12919"/>
                    </a:lnTo>
                    <a:lnTo>
                      <a:pt x="47" y="13993"/>
                    </a:lnTo>
                    <a:lnTo>
                      <a:pt x="70" y="15074"/>
                    </a:lnTo>
                    <a:lnTo>
                      <a:pt x="100" y="16147"/>
                    </a:lnTo>
                    <a:lnTo>
                      <a:pt x="139" y="17228"/>
                    </a:lnTo>
                    <a:lnTo>
                      <a:pt x="169" y="16147"/>
                    </a:lnTo>
                    <a:lnTo>
                      <a:pt x="200" y="15074"/>
                    </a:lnTo>
                    <a:lnTo>
                      <a:pt x="223" y="13993"/>
                    </a:lnTo>
                    <a:lnTo>
                      <a:pt x="238" y="12919"/>
                    </a:lnTo>
                    <a:lnTo>
                      <a:pt x="269" y="8610"/>
                    </a:lnTo>
                    <a:lnTo>
                      <a:pt x="238" y="4309"/>
                    </a:lnTo>
                    <a:lnTo>
                      <a:pt x="223" y="3228"/>
                    </a:lnTo>
                    <a:lnTo>
                      <a:pt x="200" y="2155"/>
                    </a:lnTo>
                    <a:lnTo>
                      <a:pt x="169" y="1081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g204fb7e3b45_0_312"/>
              <p:cNvSpPr/>
              <p:nvPr/>
            </p:nvSpPr>
            <p:spPr>
              <a:xfrm>
                <a:off x="4314000" y="1238675"/>
                <a:ext cx="7100" cy="139375"/>
              </a:xfrm>
              <a:custGeom>
                <a:rect b="b" l="l" r="r" t="t"/>
                <a:pathLst>
                  <a:path extrusionOk="0" h="5575" w="284">
                    <a:moveTo>
                      <a:pt x="192" y="0"/>
                    </a:moveTo>
                    <a:lnTo>
                      <a:pt x="146" y="345"/>
                    </a:lnTo>
                    <a:lnTo>
                      <a:pt x="107" y="690"/>
                    </a:lnTo>
                    <a:lnTo>
                      <a:pt x="84" y="1043"/>
                    </a:lnTo>
                    <a:lnTo>
                      <a:pt x="54" y="1388"/>
                    </a:lnTo>
                    <a:lnTo>
                      <a:pt x="23" y="2086"/>
                    </a:lnTo>
                    <a:lnTo>
                      <a:pt x="0" y="2784"/>
                    </a:lnTo>
                    <a:lnTo>
                      <a:pt x="0" y="3481"/>
                    </a:lnTo>
                    <a:lnTo>
                      <a:pt x="8" y="4179"/>
                    </a:lnTo>
                    <a:lnTo>
                      <a:pt x="23" y="4524"/>
                    </a:lnTo>
                    <a:lnTo>
                      <a:pt x="38" y="4877"/>
                    </a:lnTo>
                    <a:lnTo>
                      <a:pt x="61" y="5222"/>
                    </a:lnTo>
                    <a:lnTo>
                      <a:pt x="92" y="5574"/>
                    </a:lnTo>
                    <a:lnTo>
                      <a:pt x="130" y="5229"/>
                    </a:lnTo>
                    <a:lnTo>
                      <a:pt x="169" y="4877"/>
                    </a:lnTo>
                    <a:lnTo>
                      <a:pt x="199" y="4532"/>
                    </a:lnTo>
                    <a:lnTo>
                      <a:pt x="222" y="4179"/>
                    </a:lnTo>
                    <a:lnTo>
                      <a:pt x="253" y="3481"/>
                    </a:lnTo>
                    <a:lnTo>
                      <a:pt x="276" y="2791"/>
                    </a:lnTo>
                    <a:lnTo>
                      <a:pt x="284" y="2093"/>
                    </a:lnTo>
                    <a:lnTo>
                      <a:pt x="268" y="1396"/>
                    </a:lnTo>
                    <a:lnTo>
                      <a:pt x="261" y="1043"/>
                    </a:lnTo>
                    <a:lnTo>
                      <a:pt x="245" y="698"/>
                    </a:lnTo>
                    <a:lnTo>
                      <a:pt x="222" y="345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g204fb7e3b45_0_312"/>
              <p:cNvSpPr/>
              <p:nvPr/>
            </p:nvSpPr>
            <p:spPr>
              <a:xfrm>
                <a:off x="4652100" y="1150500"/>
                <a:ext cx="30325" cy="30700"/>
              </a:xfrm>
              <a:custGeom>
                <a:rect b="b" l="l" r="r" t="t"/>
                <a:pathLst>
                  <a:path extrusionOk="0" h="1228" w="1213">
                    <a:moveTo>
                      <a:pt x="560" y="0"/>
                    </a:moveTo>
                    <a:lnTo>
                      <a:pt x="499" y="8"/>
                    </a:lnTo>
                    <a:lnTo>
                      <a:pt x="438" y="23"/>
                    </a:lnTo>
                    <a:lnTo>
                      <a:pt x="376" y="46"/>
                    </a:lnTo>
                    <a:lnTo>
                      <a:pt x="315" y="69"/>
                    </a:lnTo>
                    <a:lnTo>
                      <a:pt x="261" y="108"/>
                    </a:lnTo>
                    <a:lnTo>
                      <a:pt x="215" y="146"/>
                    </a:lnTo>
                    <a:lnTo>
                      <a:pt x="162" y="192"/>
                    </a:lnTo>
                    <a:lnTo>
                      <a:pt x="123" y="238"/>
                    </a:lnTo>
                    <a:lnTo>
                      <a:pt x="85" y="300"/>
                    </a:lnTo>
                    <a:lnTo>
                      <a:pt x="54" y="353"/>
                    </a:lnTo>
                    <a:lnTo>
                      <a:pt x="31" y="415"/>
                    </a:lnTo>
                    <a:lnTo>
                      <a:pt x="16" y="484"/>
                    </a:lnTo>
                    <a:lnTo>
                      <a:pt x="1" y="545"/>
                    </a:lnTo>
                    <a:lnTo>
                      <a:pt x="1" y="614"/>
                    </a:lnTo>
                    <a:lnTo>
                      <a:pt x="1" y="683"/>
                    </a:lnTo>
                    <a:lnTo>
                      <a:pt x="16" y="744"/>
                    </a:lnTo>
                    <a:lnTo>
                      <a:pt x="31" y="806"/>
                    </a:lnTo>
                    <a:lnTo>
                      <a:pt x="54" y="875"/>
                    </a:lnTo>
                    <a:lnTo>
                      <a:pt x="85" y="928"/>
                    </a:lnTo>
                    <a:lnTo>
                      <a:pt x="123" y="982"/>
                    </a:lnTo>
                    <a:lnTo>
                      <a:pt x="162" y="1036"/>
                    </a:lnTo>
                    <a:lnTo>
                      <a:pt x="215" y="1082"/>
                    </a:lnTo>
                    <a:lnTo>
                      <a:pt x="261" y="1120"/>
                    </a:lnTo>
                    <a:lnTo>
                      <a:pt x="315" y="1151"/>
                    </a:lnTo>
                    <a:lnTo>
                      <a:pt x="376" y="1181"/>
                    </a:lnTo>
                    <a:lnTo>
                      <a:pt x="438" y="1204"/>
                    </a:lnTo>
                    <a:lnTo>
                      <a:pt x="499" y="1212"/>
                    </a:lnTo>
                    <a:lnTo>
                      <a:pt x="560" y="1227"/>
                    </a:lnTo>
                    <a:lnTo>
                      <a:pt x="683" y="1227"/>
                    </a:lnTo>
                    <a:lnTo>
                      <a:pt x="737" y="1212"/>
                    </a:lnTo>
                    <a:lnTo>
                      <a:pt x="798" y="1197"/>
                    </a:lnTo>
                    <a:lnTo>
                      <a:pt x="852" y="1181"/>
                    </a:lnTo>
                    <a:lnTo>
                      <a:pt x="906" y="1151"/>
                    </a:lnTo>
                    <a:lnTo>
                      <a:pt x="952" y="1120"/>
                    </a:lnTo>
                    <a:lnTo>
                      <a:pt x="998" y="1089"/>
                    </a:lnTo>
                    <a:lnTo>
                      <a:pt x="1036" y="1051"/>
                    </a:lnTo>
                    <a:lnTo>
                      <a:pt x="1074" y="1013"/>
                    </a:lnTo>
                    <a:lnTo>
                      <a:pt x="1113" y="967"/>
                    </a:lnTo>
                    <a:lnTo>
                      <a:pt x="1143" y="921"/>
                    </a:lnTo>
                    <a:lnTo>
                      <a:pt x="1166" y="875"/>
                    </a:lnTo>
                    <a:lnTo>
                      <a:pt x="1189" y="821"/>
                    </a:lnTo>
                    <a:lnTo>
                      <a:pt x="1205" y="767"/>
                    </a:lnTo>
                    <a:lnTo>
                      <a:pt x="1212" y="721"/>
                    </a:lnTo>
                    <a:lnTo>
                      <a:pt x="1197" y="767"/>
                    </a:lnTo>
                    <a:lnTo>
                      <a:pt x="1174" y="821"/>
                    </a:lnTo>
                    <a:lnTo>
                      <a:pt x="1151" y="867"/>
                    </a:lnTo>
                    <a:lnTo>
                      <a:pt x="1120" y="905"/>
                    </a:lnTo>
                    <a:lnTo>
                      <a:pt x="1090" y="951"/>
                    </a:lnTo>
                    <a:lnTo>
                      <a:pt x="1051" y="982"/>
                    </a:lnTo>
                    <a:lnTo>
                      <a:pt x="1005" y="1013"/>
                    </a:lnTo>
                    <a:lnTo>
                      <a:pt x="967" y="1036"/>
                    </a:lnTo>
                    <a:lnTo>
                      <a:pt x="921" y="1059"/>
                    </a:lnTo>
                    <a:lnTo>
                      <a:pt x="867" y="1074"/>
                    </a:lnTo>
                    <a:lnTo>
                      <a:pt x="821" y="1089"/>
                    </a:lnTo>
                    <a:lnTo>
                      <a:pt x="683" y="1089"/>
                    </a:lnTo>
                    <a:lnTo>
                      <a:pt x="629" y="1082"/>
                    </a:lnTo>
                    <a:lnTo>
                      <a:pt x="591" y="1066"/>
                    </a:lnTo>
                    <a:lnTo>
                      <a:pt x="507" y="1028"/>
                    </a:lnTo>
                    <a:lnTo>
                      <a:pt x="438" y="974"/>
                    </a:lnTo>
                    <a:lnTo>
                      <a:pt x="376" y="913"/>
                    </a:lnTo>
                    <a:lnTo>
                      <a:pt x="330" y="844"/>
                    </a:lnTo>
                    <a:lnTo>
                      <a:pt x="300" y="767"/>
                    </a:lnTo>
                    <a:lnTo>
                      <a:pt x="277" y="691"/>
                    </a:lnTo>
                    <a:lnTo>
                      <a:pt x="277" y="614"/>
                    </a:lnTo>
                    <a:lnTo>
                      <a:pt x="277" y="537"/>
                    </a:lnTo>
                    <a:lnTo>
                      <a:pt x="300" y="453"/>
                    </a:lnTo>
                    <a:lnTo>
                      <a:pt x="330" y="384"/>
                    </a:lnTo>
                    <a:lnTo>
                      <a:pt x="376" y="315"/>
                    </a:lnTo>
                    <a:lnTo>
                      <a:pt x="438" y="253"/>
                    </a:lnTo>
                    <a:lnTo>
                      <a:pt x="507" y="200"/>
                    </a:lnTo>
                    <a:lnTo>
                      <a:pt x="591" y="161"/>
                    </a:lnTo>
                    <a:lnTo>
                      <a:pt x="629" y="146"/>
                    </a:lnTo>
                    <a:lnTo>
                      <a:pt x="683" y="138"/>
                    </a:lnTo>
                    <a:lnTo>
                      <a:pt x="821" y="138"/>
                    </a:lnTo>
                    <a:lnTo>
                      <a:pt x="867" y="154"/>
                    </a:lnTo>
                    <a:lnTo>
                      <a:pt x="921" y="169"/>
                    </a:lnTo>
                    <a:lnTo>
                      <a:pt x="967" y="184"/>
                    </a:lnTo>
                    <a:lnTo>
                      <a:pt x="1005" y="215"/>
                    </a:lnTo>
                    <a:lnTo>
                      <a:pt x="1051" y="246"/>
                    </a:lnTo>
                    <a:lnTo>
                      <a:pt x="1090" y="276"/>
                    </a:lnTo>
                    <a:lnTo>
                      <a:pt x="1120" y="315"/>
                    </a:lnTo>
                    <a:lnTo>
                      <a:pt x="1151" y="361"/>
                    </a:lnTo>
                    <a:lnTo>
                      <a:pt x="1174" y="407"/>
                    </a:lnTo>
                    <a:lnTo>
                      <a:pt x="1197" y="453"/>
                    </a:lnTo>
                    <a:lnTo>
                      <a:pt x="1212" y="507"/>
                    </a:lnTo>
                    <a:lnTo>
                      <a:pt x="1205" y="453"/>
                    </a:lnTo>
                    <a:lnTo>
                      <a:pt x="1189" y="407"/>
                    </a:lnTo>
                    <a:lnTo>
                      <a:pt x="1166" y="353"/>
                    </a:lnTo>
                    <a:lnTo>
                      <a:pt x="1143" y="307"/>
                    </a:lnTo>
                    <a:lnTo>
                      <a:pt x="1113" y="261"/>
                    </a:lnTo>
                    <a:lnTo>
                      <a:pt x="1074" y="215"/>
                    </a:lnTo>
                    <a:lnTo>
                      <a:pt x="1036" y="177"/>
                    </a:lnTo>
                    <a:lnTo>
                      <a:pt x="998" y="138"/>
                    </a:lnTo>
                    <a:lnTo>
                      <a:pt x="952" y="100"/>
                    </a:lnTo>
                    <a:lnTo>
                      <a:pt x="906" y="69"/>
                    </a:lnTo>
                    <a:lnTo>
                      <a:pt x="852" y="46"/>
                    </a:lnTo>
                    <a:lnTo>
                      <a:pt x="798" y="23"/>
                    </a:lnTo>
                    <a:lnTo>
                      <a:pt x="737" y="8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g204fb7e3b45_0_312"/>
              <p:cNvSpPr/>
              <p:nvPr/>
            </p:nvSpPr>
            <p:spPr>
              <a:xfrm>
                <a:off x="4652100" y="1271250"/>
                <a:ext cx="30325" cy="30900"/>
              </a:xfrm>
              <a:custGeom>
                <a:rect b="b" l="l" r="r" t="t"/>
                <a:pathLst>
                  <a:path extrusionOk="0" h="1236" w="1213">
                    <a:moveTo>
                      <a:pt x="622" y="1"/>
                    </a:moveTo>
                    <a:lnTo>
                      <a:pt x="560" y="8"/>
                    </a:lnTo>
                    <a:lnTo>
                      <a:pt x="499" y="16"/>
                    </a:lnTo>
                    <a:lnTo>
                      <a:pt x="438" y="31"/>
                    </a:lnTo>
                    <a:lnTo>
                      <a:pt x="376" y="54"/>
                    </a:lnTo>
                    <a:lnTo>
                      <a:pt x="315" y="77"/>
                    </a:lnTo>
                    <a:lnTo>
                      <a:pt x="261" y="116"/>
                    </a:lnTo>
                    <a:lnTo>
                      <a:pt x="215" y="154"/>
                    </a:lnTo>
                    <a:lnTo>
                      <a:pt x="162" y="200"/>
                    </a:lnTo>
                    <a:lnTo>
                      <a:pt x="123" y="246"/>
                    </a:lnTo>
                    <a:lnTo>
                      <a:pt x="85" y="300"/>
                    </a:lnTo>
                    <a:lnTo>
                      <a:pt x="54" y="361"/>
                    </a:lnTo>
                    <a:lnTo>
                      <a:pt x="31" y="422"/>
                    </a:lnTo>
                    <a:lnTo>
                      <a:pt x="16" y="484"/>
                    </a:lnTo>
                    <a:lnTo>
                      <a:pt x="1" y="553"/>
                    </a:lnTo>
                    <a:lnTo>
                      <a:pt x="1" y="622"/>
                    </a:lnTo>
                    <a:lnTo>
                      <a:pt x="1" y="683"/>
                    </a:lnTo>
                    <a:lnTo>
                      <a:pt x="16" y="752"/>
                    </a:lnTo>
                    <a:lnTo>
                      <a:pt x="31" y="813"/>
                    </a:lnTo>
                    <a:lnTo>
                      <a:pt x="54" y="875"/>
                    </a:lnTo>
                    <a:lnTo>
                      <a:pt x="85" y="936"/>
                    </a:lnTo>
                    <a:lnTo>
                      <a:pt x="123" y="990"/>
                    </a:lnTo>
                    <a:lnTo>
                      <a:pt x="162" y="1043"/>
                    </a:lnTo>
                    <a:lnTo>
                      <a:pt x="215" y="1089"/>
                    </a:lnTo>
                    <a:lnTo>
                      <a:pt x="261" y="1128"/>
                    </a:lnTo>
                    <a:lnTo>
                      <a:pt x="315" y="1159"/>
                    </a:lnTo>
                    <a:lnTo>
                      <a:pt x="376" y="1189"/>
                    </a:lnTo>
                    <a:lnTo>
                      <a:pt x="438" y="1205"/>
                    </a:lnTo>
                    <a:lnTo>
                      <a:pt x="499" y="1220"/>
                    </a:lnTo>
                    <a:lnTo>
                      <a:pt x="560" y="1228"/>
                    </a:lnTo>
                    <a:lnTo>
                      <a:pt x="622" y="1235"/>
                    </a:lnTo>
                    <a:lnTo>
                      <a:pt x="683" y="1228"/>
                    </a:lnTo>
                    <a:lnTo>
                      <a:pt x="737" y="1220"/>
                    </a:lnTo>
                    <a:lnTo>
                      <a:pt x="798" y="1205"/>
                    </a:lnTo>
                    <a:lnTo>
                      <a:pt x="852" y="1182"/>
                    </a:lnTo>
                    <a:lnTo>
                      <a:pt x="906" y="1159"/>
                    </a:lnTo>
                    <a:lnTo>
                      <a:pt x="952" y="1128"/>
                    </a:lnTo>
                    <a:lnTo>
                      <a:pt x="998" y="1097"/>
                    </a:lnTo>
                    <a:lnTo>
                      <a:pt x="1036" y="1059"/>
                    </a:lnTo>
                    <a:lnTo>
                      <a:pt x="1074" y="1020"/>
                    </a:lnTo>
                    <a:lnTo>
                      <a:pt x="1113" y="974"/>
                    </a:lnTo>
                    <a:lnTo>
                      <a:pt x="1143" y="928"/>
                    </a:lnTo>
                    <a:lnTo>
                      <a:pt x="1166" y="875"/>
                    </a:lnTo>
                    <a:lnTo>
                      <a:pt x="1189" y="829"/>
                    </a:lnTo>
                    <a:lnTo>
                      <a:pt x="1205" y="775"/>
                    </a:lnTo>
                    <a:lnTo>
                      <a:pt x="1212" y="721"/>
                    </a:lnTo>
                    <a:lnTo>
                      <a:pt x="1197" y="775"/>
                    </a:lnTo>
                    <a:lnTo>
                      <a:pt x="1174" y="821"/>
                    </a:lnTo>
                    <a:lnTo>
                      <a:pt x="1151" y="867"/>
                    </a:lnTo>
                    <a:lnTo>
                      <a:pt x="1120" y="913"/>
                    </a:lnTo>
                    <a:lnTo>
                      <a:pt x="1090" y="951"/>
                    </a:lnTo>
                    <a:lnTo>
                      <a:pt x="1051" y="990"/>
                    </a:lnTo>
                    <a:lnTo>
                      <a:pt x="1005" y="1020"/>
                    </a:lnTo>
                    <a:lnTo>
                      <a:pt x="967" y="1043"/>
                    </a:lnTo>
                    <a:lnTo>
                      <a:pt x="921" y="1066"/>
                    </a:lnTo>
                    <a:lnTo>
                      <a:pt x="867" y="1082"/>
                    </a:lnTo>
                    <a:lnTo>
                      <a:pt x="821" y="1089"/>
                    </a:lnTo>
                    <a:lnTo>
                      <a:pt x="775" y="1097"/>
                    </a:lnTo>
                    <a:lnTo>
                      <a:pt x="683" y="1097"/>
                    </a:lnTo>
                    <a:lnTo>
                      <a:pt x="629" y="1082"/>
                    </a:lnTo>
                    <a:lnTo>
                      <a:pt x="591" y="1074"/>
                    </a:lnTo>
                    <a:lnTo>
                      <a:pt x="507" y="1036"/>
                    </a:lnTo>
                    <a:lnTo>
                      <a:pt x="438" y="982"/>
                    </a:lnTo>
                    <a:lnTo>
                      <a:pt x="376" y="921"/>
                    </a:lnTo>
                    <a:lnTo>
                      <a:pt x="330" y="852"/>
                    </a:lnTo>
                    <a:lnTo>
                      <a:pt x="300" y="775"/>
                    </a:lnTo>
                    <a:lnTo>
                      <a:pt x="277" y="698"/>
                    </a:lnTo>
                    <a:lnTo>
                      <a:pt x="277" y="622"/>
                    </a:lnTo>
                    <a:lnTo>
                      <a:pt x="277" y="537"/>
                    </a:lnTo>
                    <a:lnTo>
                      <a:pt x="300" y="461"/>
                    </a:lnTo>
                    <a:lnTo>
                      <a:pt x="330" y="384"/>
                    </a:lnTo>
                    <a:lnTo>
                      <a:pt x="376" y="315"/>
                    </a:lnTo>
                    <a:lnTo>
                      <a:pt x="438" y="254"/>
                    </a:lnTo>
                    <a:lnTo>
                      <a:pt x="507" y="208"/>
                    </a:lnTo>
                    <a:lnTo>
                      <a:pt x="591" y="169"/>
                    </a:lnTo>
                    <a:lnTo>
                      <a:pt x="629" y="154"/>
                    </a:lnTo>
                    <a:lnTo>
                      <a:pt x="683" y="146"/>
                    </a:lnTo>
                    <a:lnTo>
                      <a:pt x="729" y="139"/>
                    </a:lnTo>
                    <a:lnTo>
                      <a:pt x="775" y="139"/>
                    </a:lnTo>
                    <a:lnTo>
                      <a:pt x="821" y="146"/>
                    </a:lnTo>
                    <a:lnTo>
                      <a:pt x="867" y="154"/>
                    </a:lnTo>
                    <a:lnTo>
                      <a:pt x="921" y="169"/>
                    </a:lnTo>
                    <a:lnTo>
                      <a:pt x="967" y="192"/>
                    </a:lnTo>
                    <a:lnTo>
                      <a:pt x="1005" y="215"/>
                    </a:lnTo>
                    <a:lnTo>
                      <a:pt x="1051" y="246"/>
                    </a:lnTo>
                    <a:lnTo>
                      <a:pt x="1090" y="284"/>
                    </a:lnTo>
                    <a:lnTo>
                      <a:pt x="1120" y="323"/>
                    </a:lnTo>
                    <a:lnTo>
                      <a:pt x="1151" y="369"/>
                    </a:lnTo>
                    <a:lnTo>
                      <a:pt x="1174" y="415"/>
                    </a:lnTo>
                    <a:lnTo>
                      <a:pt x="1197" y="461"/>
                    </a:lnTo>
                    <a:lnTo>
                      <a:pt x="1212" y="514"/>
                    </a:lnTo>
                    <a:lnTo>
                      <a:pt x="1205" y="461"/>
                    </a:lnTo>
                    <a:lnTo>
                      <a:pt x="1189" y="407"/>
                    </a:lnTo>
                    <a:lnTo>
                      <a:pt x="1166" y="361"/>
                    </a:lnTo>
                    <a:lnTo>
                      <a:pt x="1143" y="307"/>
                    </a:lnTo>
                    <a:lnTo>
                      <a:pt x="1113" y="261"/>
                    </a:lnTo>
                    <a:lnTo>
                      <a:pt x="1074" y="223"/>
                    </a:lnTo>
                    <a:lnTo>
                      <a:pt x="1036" y="177"/>
                    </a:lnTo>
                    <a:lnTo>
                      <a:pt x="998" y="139"/>
                    </a:lnTo>
                    <a:lnTo>
                      <a:pt x="952" y="108"/>
                    </a:lnTo>
                    <a:lnTo>
                      <a:pt x="906" y="77"/>
                    </a:lnTo>
                    <a:lnTo>
                      <a:pt x="852" y="54"/>
                    </a:lnTo>
                    <a:lnTo>
                      <a:pt x="798" y="31"/>
                    </a:lnTo>
                    <a:lnTo>
                      <a:pt x="737" y="16"/>
                    </a:lnTo>
                    <a:lnTo>
                      <a:pt x="683" y="8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g204fb7e3b45_0_312"/>
              <p:cNvSpPr/>
              <p:nvPr/>
            </p:nvSpPr>
            <p:spPr>
              <a:xfrm>
                <a:off x="4652100" y="1696975"/>
                <a:ext cx="30325" cy="30700"/>
              </a:xfrm>
              <a:custGeom>
                <a:rect b="b" l="l" r="r" t="t"/>
                <a:pathLst>
                  <a:path extrusionOk="0" h="1228" w="1213">
                    <a:moveTo>
                      <a:pt x="560" y="0"/>
                    </a:moveTo>
                    <a:lnTo>
                      <a:pt x="499" y="8"/>
                    </a:lnTo>
                    <a:lnTo>
                      <a:pt x="438" y="23"/>
                    </a:lnTo>
                    <a:lnTo>
                      <a:pt x="376" y="46"/>
                    </a:lnTo>
                    <a:lnTo>
                      <a:pt x="315" y="77"/>
                    </a:lnTo>
                    <a:lnTo>
                      <a:pt x="261" y="108"/>
                    </a:lnTo>
                    <a:lnTo>
                      <a:pt x="215" y="146"/>
                    </a:lnTo>
                    <a:lnTo>
                      <a:pt x="162" y="192"/>
                    </a:lnTo>
                    <a:lnTo>
                      <a:pt x="123" y="246"/>
                    </a:lnTo>
                    <a:lnTo>
                      <a:pt x="85" y="299"/>
                    </a:lnTo>
                    <a:lnTo>
                      <a:pt x="54" y="353"/>
                    </a:lnTo>
                    <a:lnTo>
                      <a:pt x="31" y="422"/>
                    </a:lnTo>
                    <a:lnTo>
                      <a:pt x="16" y="483"/>
                    </a:lnTo>
                    <a:lnTo>
                      <a:pt x="1" y="545"/>
                    </a:lnTo>
                    <a:lnTo>
                      <a:pt x="1" y="614"/>
                    </a:lnTo>
                    <a:lnTo>
                      <a:pt x="1" y="683"/>
                    </a:lnTo>
                    <a:lnTo>
                      <a:pt x="16" y="744"/>
                    </a:lnTo>
                    <a:lnTo>
                      <a:pt x="31" y="813"/>
                    </a:lnTo>
                    <a:lnTo>
                      <a:pt x="54" y="874"/>
                    </a:lnTo>
                    <a:lnTo>
                      <a:pt x="85" y="928"/>
                    </a:lnTo>
                    <a:lnTo>
                      <a:pt x="123" y="989"/>
                    </a:lnTo>
                    <a:lnTo>
                      <a:pt x="162" y="1035"/>
                    </a:lnTo>
                    <a:lnTo>
                      <a:pt x="215" y="1082"/>
                    </a:lnTo>
                    <a:lnTo>
                      <a:pt x="261" y="1120"/>
                    </a:lnTo>
                    <a:lnTo>
                      <a:pt x="315" y="1151"/>
                    </a:lnTo>
                    <a:lnTo>
                      <a:pt x="376" y="1181"/>
                    </a:lnTo>
                    <a:lnTo>
                      <a:pt x="438" y="1204"/>
                    </a:lnTo>
                    <a:lnTo>
                      <a:pt x="499" y="1220"/>
                    </a:lnTo>
                    <a:lnTo>
                      <a:pt x="560" y="1227"/>
                    </a:lnTo>
                    <a:lnTo>
                      <a:pt x="683" y="1227"/>
                    </a:lnTo>
                    <a:lnTo>
                      <a:pt x="737" y="1220"/>
                    </a:lnTo>
                    <a:lnTo>
                      <a:pt x="798" y="1204"/>
                    </a:lnTo>
                    <a:lnTo>
                      <a:pt x="852" y="1181"/>
                    </a:lnTo>
                    <a:lnTo>
                      <a:pt x="906" y="1158"/>
                    </a:lnTo>
                    <a:lnTo>
                      <a:pt x="952" y="1128"/>
                    </a:lnTo>
                    <a:lnTo>
                      <a:pt x="998" y="1089"/>
                    </a:lnTo>
                    <a:lnTo>
                      <a:pt x="1036" y="1051"/>
                    </a:lnTo>
                    <a:lnTo>
                      <a:pt x="1074" y="1012"/>
                    </a:lnTo>
                    <a:lnTo>
                      <a:pt x="1113" y="966"/>
                    </a:lnTo>
                    <a:lnTo>
                      <a:pt x="1143" y="920"/>
                    </a:lnTo>
                    <a:lnTo>
                      <a:pt x="1166" y="874"/>
                    </a:lnTo>
                    <a:lnTo>
                      <a:pt x="1189" y="821"/>
                    </a:lnTo>
                    <a:lnTo>
                      <a:pt x="1205" y="775"/>
                    </a:lnTo>
                    <a:lnTo>
                      <a:pt x="1212" y="721"/>
                    </a:lnTo>
                    <a:lnTo>
                      <a:pt x="1197" y="775"/>
                    </a:lnTo>
                    <a:lnTo>
                      <a:pt x="1174" y="821"/>
                    </a:lnTo>
                    <a:lnTo>
                      <a:pt x="1151" y="867"/>
                    </a:lnTo>
                    <a:lnTo>
                      <a:pt x="1120" y="913"/>
                    </a:lnTo>
                    <a:lnTo>
                      <a:pt x="1090" y="951"/>
                    </a:lnTo>
                    <a:lnTo>
                      <a:pt x="1051" y="982"/>
                    </a:lnTo>
                    <a:lnTo>
                      <a:pt x="1005" y="1012"/>
                    </a:lnTo>
                    <a:lnTo>
                      <a:pt x="967" y="1043"/>
                    </a:lnTo>
                    <a:lnTo>
                      <a:pt x="921" y="1059"/>
                    </a:lnTo>
                    <a:lnTo>
                      <a:pt x="867" y="1074"/>
                    </a:lnTo>
                    <a:lnTo>
                      <a:pt x="821" y="1089"/>
                    </a:lnTo>
                    <a:lnTo>
                      <a:pt x="775" y="1089"/>
                    </a:lnTo>
                    <a:lnTo>
                      <a:pt x="729" y="1097"/>
                    </a:lnTo>
                    <a:lnTo>
                      <a:pt x="683" y="1089"/>
                    </a:lnTo>
                    <a:lnTo>
                      <a:pt x="629" y="1082"/>
                    </a:lnTo>
                    <a:lnTo>
                      <a:pt x="591" y="1066"/>
                    </a:lnTo>
                    <a:lnTo>
                      <a:pt x="507" y="1028"/>
                    </a:lnTo>
                    <a:lnTo>
                      <a:pt x="438" y="982"/>
                    </a:lnTo>
                    <a:lnTo>
                      <a:pt x="376" y="913"/>
                    </a:lnTo>
                    <a:lnTo>
                      <a:pt x="330" y="844"/>
                    </a:lnTo>
                    <a:lnTo>
                      <a:pt x="300" y="775"/>
                    </a:lnTo>
                    <a:lnTo>
                      <a:pt x="277" y="690"/>
                    </a:lnTo>
                    <a:lnTo>
                      <a:pt x="277" y="614"/>
                    </a:lnTo>
                    <a:lnTo>
                      <a:pt x="277" y="537"/>
                    </a:lnTo>
                    <a:lnTo>
                      <a:pt x="300" y="460"/>
                    </a:lnTo>
                    <a:lnTo>
                      <a:pt x="330" y="384"/>
                    </a:lnTo>
                    <a:lnTo>
                      <a:pt x="376" y="315"/>
                    </a:lnTo>
                    <a:lnTo>
                      <a:pt x="438" y="253"/>
                    </a:lnTo>
                    <a:lnTo>
                      <a:pt x="507" y="200"/>
                    </a:lnTo>
                    <a:lnTo>
                      <a:pt x="591" y="161"/>
                    </a:lnTo>
                    <a:lnTo>
                      <a:pt x="629" y="146"/>
                    </a:lnTo>
                    <a:lnTo>
                      <a:pt x="683" y="138"/>
                    </a:lnTo>
                    <a:lnTo>
                      <a:pt x="775" y="138"/>
                    </a:lnTo>
                    <a:lnTo>
                      <a:pt x="821" y="146"/>
                    </a:lnTo>
                    <a:lnTo>
                      <a:pt x="867" y="154"/>
                    </a:lnTo>
                    <a:lnTo>
                      <a:pt x="921" y="169"/>
                    </a:lnTo>
                    <a:lnTo>
                      <a:pt x="967" y="192"/>
                    </a:lnTo>
                    <a:lnTo>
                      <a:pt x="1005" y="215"/>
                    </a:lnTo>
                    <a:lnTo>
                      <a:pt x="1051" y="246"/>
                    </a:lnTo>
                    <a:lnTo>
                      <a:pt x="1090" y="276"/>
                    </a:lnTo>
                    <a:lnTo>
                      <a:pt x="1120" y="322"/>
                    </a:lnTo>
                    <a:lnTo>
                      <a:pt x="1151" y="361"/>
                    </a:lnTo>
                    <a:lnTo>
                      <a:pt x="1174" y="407"/>
                    </a:lnTo>
                    <a:lnTo>
                      <a:pt x="1197" y="460"/>
                    </a:lnTo>
                    <a:lnTo>
                      <a:pt x="1212" y="506"/>
                    </a:lnTo>
                    <a:lnTo>
                      <a:pt x="1205" y="460"/>
                    </a:lnTo>
                    <a:lnTo>
                      <a:pt x="1189" y="407"/>
                    </a:lnTo>
                    <a:lnTo>
                      <a:pt x="1166" y="353"/>
                    </a:lnTo>
                    <a:lnTo>
                      <a:pt x="1143" y="307"/>
                    </a:lnTo>
                    <a:lnTo>
                      <a:pt x="1113" y="261"/>
                    </a:lnTo>
                    <a:lnTo>
                      <a:pt x="1074" y="215"/>
                    </a:lnTo>
                    <a:lnTo>
                      <a:pt x="1036" y="177"/>
                    </a:lnTo>
                    <a:lnTo>
                      <a:pt x="998" y="138"/>
                    </a:lnTo>
                    <a:lnTo>
                      <a:pt x="952" y="100"/>
                    </a:lnTo>
                    <a:lnTo>
                      <a:pt x="906" y="77"/>
                    </a:lnTo>
                    <a:lnTo>
                      <a:pt x="852" y="46"/>
                    </a:lnTo>
                    <a:lnTo>
                      <a:pt x="798" y="31"/>
                    </a:lnTo>
                    <a:lnTo>
                      <a:pt x="737" y="1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g204fb7e3b45_0_312"/>
              <p:cNvSpPr/>
              <p:nvPr/>
            </p:nvSpPr>
            <p:spPr>
              <a:xfrm>
                <a:off x="4652100" y="1392200"/>
                <a:ext cx="30325" cy="30700"/>
              </a:xfrm>
              <a:custGeom>
                <a:rect b="b" l="l" r="r" t="t"/>
                <a:pathLst>
                  <a:path extrusionOk="0" h="1228" w="1213">
                    <a:moveTo>
                      <a:pt x="622" y="1"/>
                    </a:moveTo>
                    <a:lnTo>
                      <a:pt x="560" y="8"/>
                    </a:lnTo>
                    <a:lnTo>
                      <a:pt x="499" y="16"/>
                    </a:lnTo>
                    <a:lnTo>
                      <a:pt x="438" y="31"/>
                    </a:lnTo>
                    <a:lnTo>
                      <a:pt x="376" y="47"/>
                    </a:lnTo>
                    <a:lnTo>
                      <a:pt x="315" y="77"/>
                    </a:lnTo>
                    <a:lnTo>
                      <a:pt x="261" y="108"/>
                    </a:lnTo>
                    <a:lnTo>
                      <a:pt x="215" y="146"/>
                    </a:lnTo>
                    <a:lnTo>
                      <a:pt x="162" y="192"/>
                    </a:lnTo>
                    <a:lnTo>
                      <a:pt x="123" y="246"/>
                    </a:lnTo>
                    <a:lnTo>
                      <a:pt x="85" y="300"/>
                    </a:lnTo>
                    <a:lnTo>
                      <a:pt x="54" y="361"/>
                    </a:lnTo>
                    <a:lnTo>
                      <a:pt x="31" y="422"/>
                    </a:lnTo>
                    <a:lnTo>
                      <a:pt x="16" y="484"/>
                    </a:lnTo>
                    <a:lnTo>
                      <a:pt x="1" y="553"/>
                    </a:lnTo>
                    <a:lnTo>
                      <a:pt x="1" y="614"/>
                    </a:lnTo>
                    <a:lnTo>
                      <a:pt x="1" y="683"/>
                    </a:lnTo>
                    <a:lnTo>
                      <a:pt x="16" y="752"/>
                    </a:lnTo>
                    <a:lnTo>
                      <a:pt x="31" y="813"/>
                    </a:lnTo>
                    <a:lnTo>
                      <a:pt x="54" y="875"/>
                    </a:lnTo>
                    <a:lnTo>
                      <a:pt x="85" y="936"/>
                    </a:lnTo>
                    <a:lnTo>
                      <a:pt x="123" y="990"/>
                    </a:lnTo>
                    <a:lnTo>
                      <a:pt x="162" y="1036"/>
                    </a:lnTo>
                    <a:lnTo>
                      <a:pt x="215" y="1082"/>
                    </a:lnTo>
                    <a:lnTo>
                      <a:pt x="261" y="1120"/>
                    </a:lnTo>
                    <a:lnTo>
                      <a:pt x="315" y="1158"/>
                    </a:lnTo>
                    <a:lnTo>
                      <a:pt x="376" y="1181"/>
                    </a:lnTo>
                    <a:lnTo>
                      <a:pt x="438" y="1204"/>
                    </a:lnTo>
                    <a:lnTo>
                      <a:pt x="499" y="1220"/>
                    </a:lnTo>
                    <a:lnTo>
                      <a:pt x="560" y="1227"/>
                    </a:lnTo>
                    <a:lnTo>
                      <a:pt x="683" y="1227"/>
                    </a:lnTo>
                    <a:lnTo>
                      <a:pt x="737" y="1220"/>
                    </a:lnTo>
                    <a:lnTo>
                      <a:pt x="798" y="1204"/>
                    </a:lnTo>
                    <a:lnTo>
                      <a:pt x="852" y="1181"/>
                    </a:lnTo>
                    <a:lnTo>
                      <a:pt x="906" y="1158"/>
                    </a:lnTo>
                    <a:lnTo>
                      <a:pt x="952" y="1128"/>
                    </a:lnTo>
                    <a:lnTo>
                      <a:pt x="998" y="1097"/>
                    </a:lnTo>
                    <a:lnTo>
                      <a:pt x="1036" y="1059"/>
                    </a:lnTo>
                    <a:lnTo>
                      <a:pt x="1074" y="1013"/>
                    </a:lnTo>
                    <a:lnTo>
                      <a:pt x="1113" y="974"/>
                    </a:lnTo>
                    <a:lnTo>
                      <a:pt x="1143" y="928"/>
                    </a:lnTo>
                    <a:lnTo>
                      <a:pt x="1166" y="875"/>
                    </a:lnTo>
                    <a:lnTo>
                      <a:pt x="1189" y="829"/>
                    </a:lnTo>
                    <a:lnTo>
                      <a:pt x="1205" y="775"/>
                    </a:lnTo>
                    <a:lnTo>
                      <a:pt x="1212" y="721"/>
                    </a:lnTo>
                    <a:lnTo>
                      <a:pt x="1197" y="775"/>
                    </a:lnTo>
                    <a:lnTo>
                      <a:pt x="1174" y="821"/>
                    </a:lnTo>
                    <a:lnTo>
                      <a:pt x="1151" y="867"/>
                    </a:lnTo>
                    <a:lnTo>
                      <a:pt x="1120" y="913"/>
                    </a:lnTo>
                    <a:lnTo>
                      <a:pt x="1090" y="951"/>
                    </a:lnTo>
                    <a:lnTo>
                      <a:pt x="1051" y="990"/>
                    </a:lnTo>
                    <a:lnTo>
                      <a:pt x="1005" y="1020"/>
                    </a:lnTo>
                    <a:lnTo>
                      <a:pt x="967" y="1043"/>
                    </a:lnTo>
                    <a:lnTo>
                      <a:pt x="921" y="1066"/>
                    </a:lnTo>
                    <a:lnTo>
                      <a:pt x="867" y="1082"/>
                    </a:lnTo>
                    <a:lnTo>
                      <a:pt x="821" y="1089"/>
                    </a:lnTo>
                    <a:lnTo>
                      <a:pt x="775" y="1097"/>
                    </a:lnTo>
                    <a:lnTo>
                      <a:pt x="729" y="1097"/>
                    </a:lnTo>
                    <a:lnTo>
                      <a:pt x="683" y="1089"/>
                    </a:lnTo>
                    <a:lnTo>
                      <a:pt x="629" y="1082"/>
                    </a:lnTo>
                    <a:lnTo>
                      <a:pt x="591" y="1066"/>
                    </a:lnTo>
                    <a:lnTo>
                      <a:pt x="507" y="1028"/>
                    </a:lnTo>
                    <a:lnTo>
                      <a:pt x="438" y="982"/>
                    </a:lnTo>
                    <a:lnTo>
                      <a:pt x="376" y="921"/>
                    </a:lnTo>
                    <a:lnTo>
                      <a:pt x="330" y="852"/>
                    </a:lnTo>
                    <a:lnTo>
                      <a:pt x="300" y="775"/>
                    </a:lnTo>
                    <a:lnTo>
                      <a:pt x="277" y="698"/>
                    </a:lnTo>
                    <a:lnTo>
                      <a:pt x="277" y="614"/>
                    </a:lnTo>
                    <a:lnTo>
                      <a:pt x="277" y="537"/>
                    </a:lnTo>
                    <a:lnTo>
                      <a:pt x="300" y="461"/>
                    </a:lnTo>
                    <a:lnTo>
                      <a:pt x="330" y="384"/>
                    </a:lnTo>
                    <a:lnTo>
                      <a:pt x="376" y="315"/>
                    </a:lnTo>
                    <a:lnTo>
                      <a:pt x="438" y="254"/>
                    </a:lnTo>
                    <a:lnTo>
                      <a:pt x="507" y="200"/>
                    </a:lnTo>
                    <a:lnTo>
                      <a:pt x="591" y="162"/>
                    </a:lnTo>
                    <a:lnTo>
                      <a:pt x="629" y="154"/>
                    </a:lnTo>
                    <a:lnTo>
                      <a:pt x="683" y="146"/>
                    </a:lnTo>
                    <a:lnTo>
                      <a:pt x="729" y="139"/>
                    </a:lnTo>
                    <a:lnTo>
                      <a:pt x="775" y="139"/>
                    </a:lnTo>
                    <a:lnTo>
                      <a:pt x="821" y="146"/>
                    </a:lnTo>
                    <a:lnTo>
                      <a:pt x="867" y="154"/>
                    </a:lnTo>
                    <a:lnTo>
                      <a:pt x="921" y="169"/>
                    </a:lnTo>
                    <a:lnTo>
                      <a:pt x="967" y="192"/>
                    </a:lnTo>
                    <a:lnTo>
                      <a:pt x="1005" y="215"/>
                    </a:lnTo>
                    <a:lnTo>
                      <a:pt x="1051" y="246"/>
                    </a:lnTo>
                    <a:lnTo>
                      <a:pt x="1090" y="284"/>
                    </a:lnTo>
                    <a:lnTo>
                      <a:pt x="1120" y="323"/>
                    </a:lnTo>
                    <a:lnTo>
                      <a:pt x="1151" y="369"/>
                    </a:lnTo>
                    <a:lnTo>
                      <a:pt x="1174" y="415"/>
                    </a:lnTo>
                    <a:lnTo>
                      <a:pt x="1197" y="461"/>
                    </a:lnTo>
                    <a:lnTo>
                      <a:pt x="1212" y="514"/>
                    </a:lnTo>
                    <a:lnTo>
                      <a:pt x="1205" y="461"/>
                    </a:lnTo>
                    <a:lnTo>
                      <a:pt x="1189" y="407"/>
                    </a:lnTo>
                    <a:lnTo>
                      <a:pt x="1166" y="361"/>
                    </a:lnTo>
                    <a:lnTo>
                      <a:pt x="1143" y="307"/>
                    </a:lnTo>
                    <a:lnTo>
                      <a:pt x="1113" y="261"/>
                    </a:lnTo>
                    <a:lnTo>
                      <a:pt x="1074" y="215"/>
                    </a:lnTo>
                    <a:lnTo>
                      <a:pt x="1036" y="177"/>
                    </a:lnTo>
                    <a:lnTo>
                      <a:pt x="998" y="139"/>
                    </a:lnTo>
                    <a:lnTo>
                      <a:pt x="952" y="108"/>
                    </a:lnTo>
                    <a:lnTo>
                      <a:pt x="906" y="77"/>
                    </a:lnTo>
                    <a:lnTo>
                      <a:pt x="852" y="54"/>
                    </a:lnTo>
                    <a:lnTo>
                      <a:pt x="798" y="31"/>
                    </a:lnTo>
                    <a:lnTo>
                      <a:pt x="737" y="16"/>
                    </a:lnTo>
                    <a:lnTo>
                      <a:pt x="683" y="8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g204fb7e3b45_0_312"/>
              <p:cNvSpPr/>
              <p:nvPr/>
            </p:nvSpPr>
            <p:spPr>
              <a:xfrm>
                <a:off x="4479025" y="889425"/>
                <a:ext cx="159300" cy="140725"/>
              </a:xfrm>
              <a:custGeom>
                <a:rect b="b" l="l" r="r" t="t"/>
                <a:pathLst>
                  <a:path extrusionOk="0" h="5629" w="6372">
                    <a:moveTo>
                      <a:pt x="1825" y="1"/>
                    </a:moveTo>
                    <a:lnTo>
                      <a:pt x="1772" y="32"/>
                    </a:lnTo>
                    <a:lnTo>
                      <a:pt x="1603" y="124"/>
                    </a:lnTo>
                    <a:lnTo>
                      <a:pt x="1496" y="193"/>
                    </a:lnTo>
                    <a:lnTo>
                      <a:pt x="1365" y="277"/>
                    </a:lnTo>
                    <a:lnTo>
                      <a:pt x="1227" y="384"/>
                    </a:lnTo>
                    <a:lnTo>
                      <a:pt x="1081" y="499"/>
                    </a:lnTo>
                    <a:lnTo>
                      <a:pt x="928" y="637"/>
                    </a:lnTo>
                    <a:lnTo>
                      <a:pt x="775" y="791"/>
                    </a:lnTo>
                    <a:lnTo>
                      <a:pt x="621" y="959"/>
                    </a:lnTo>
                    <a:lnTo>
                      <a:pt x="476" y="1151"/>
                    </a:lnTo>
                    <a:lnTo>
                      <a:pt x="407" y="1251"/>
                    </a:lnTo>
                    <a:lnTo>
                      <a:pt x="338" y="1350"/>
                    </a:lnTo>
                    <a:lnTo>
                      <a:pt x="269" y="1458"/>
                    </a:lnTo>
                    <a:lnTo>
                      <a:pt x="207" y="1573"/>
                    </a:lnTo>
                    <a:lnTo>
                      <a:pt x="154" y="1695"/>
                    </a:lnTo>
                    <a:lnTo>
                      <a:pt x="100" y="1818"/>
                    </a:lnTo>
                    <a:lnTo>
                      <a:pt x="46" y="1941"/>
                    </a:lnTo>
                    <a:lnTo>
                      <a:pt x="0" y="2071"/>
                    </a:lnTo>
                    <a:lnTo>
                      <a:pt x="6372" y="5629"/>
                    </a:lnTo>
                    <a:lnTo>
                      <a:pt x="6218" y="3259"/>
                    </a:lnTo>
                    <a:lnTo>
                      <a:pt x="18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g204fb7e3b45_0_312"/>
              <p:cNvSpPr/>
              <p:nvPr/>
            </p:nvSpPr>
            <p:spPr>
              <a:xfrm>
                <a:off x="4634475" y="900550"/>
                <a:ext cx="124625" cy="129600"/>
              </a:xfrm>
              <a:custGeom>
                <a:rect b="b" l="l" r="r" t="t"/>
                <a:pathLst>
                  <a:path extrusionOk="0" h="5184" w="4985">
                    <a:moveTo>
                      <a:pt x="3313" y="1"/>
                    </a:moveTo>
                    <a:lnTo>
                      <a:pt x="0" y="2814"/>
                    </a:lnTo>
                    <a:lnTo>
                      <a:pt x="154" y="5184"/>
                    </a:lnTo>
                    <a:lnTo>
                      <a:pt x="4984" y="1879"/>
                    </a:lnTo>
                    <a:lnTo>
                      <a:pt x="4976" y="1749"/>
                    </a:lnTo>
                    <a:lnTo>
                      <a:pt x="4961" y="1626"/>
                    </a:lnTo>
                    <a:lnTo>
                      <a:pt x="4930" y="1511"/>
                    </a:lnTo>
                    <a:lnTo>
                      <a:pt x="4900" y="1396"/>
                    </a:lnTo>
                    <a:lnTo>
                      <a:pt x="4861" y="1289"/>
                    </a:lnTo>
                    <a:lnTo>
                      <a:pt x="4815" y="1189"/>
                    </a:lnTo>
                    <a:lnTo>
                      <a:pt x="4762" y="1097"/>
                    </a:lnTo>
                    <a:lnTo>
                      <a:pt x="4700" y="997"/>
                    </a:lnTo>
                    <a:lnTo>
                      <a:pt x="4639" y="913"/>
                    </a:lnTo>
                    <a:lnTo>
                      <a:pt x="4578" y="829"/>
                    </a:lnTo>
                    <a:lnTo>
                      <a:pt x="4509" y="752"/>
                    </a:lnTo>
                    <a:lnTo>
                      <a:pt x="4432" y="675"/>
                    </a:lnTo>
                    <a:lnTo>
                      <a:pt x="4286" y="537"/>
                    </a:lnTo>
                    <a:lnTo>
                      <a:pt x="4133" y="422"/>
                    </a:lnTo>
                    <a:lnTo>
                      <a:pt x="3972" y="315"/>
                    </a:lnTo>
                    <a:lnTo>
                      <a:pt x="3826" y="231"/>
                    </a:lnTo>
                    <a:lnTo>
                      <a:pt x="3688" y="162"/>
                    </a:lnTo>
                    <a:lnTo>
                      <a:pt x="3566" y="100"/>
                    </a:lnTo>
                    <a:lnTo>
                      <a:pt x="3382" y="24"/>
                    </a:lnTo>
                    <a:lnTo>
                      <a:pt x="33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g204fb7e3b45_0_312"/>
              <p:cNvSpPr/>
              <p:nvPr/>
            </p:nvSpPr>
            <p:spPr>
              <a:xfrm>
                <a:off x="4590000" y="1012875"/>
                <a:ext cx="45850" cy="135725"/>
              </a:xfrm>
              <a:custGeom>
                <a:rect b="b" l="l" r="r" t="t"/>
                <a:pathLst>
                  <a:path extrusionOk="0" h="5429" w="1834">
                    <a:moveTo>
                      <a:pt x="1833" y="0"/>
                    </a:moveTo>
                    <a:lnTo>
                      <a:pt x="1664" y="77"/>
                    </a:lnTo>
                    <a:lnTo>
                      <a:pt x="1503" y="154"/>
                    </a:lnTo>
                    <a:lnTo>
                      <a:pt x="1358" y="238"/>
                    </a:lnTo>
                    <a:lnTo>
                      <a:pt x="1212" y="323"/>
                    </a:lnTo>
                    <a:lnTo>
                      <a:pt x="1082" y="407"/>
                    </a:lnTo>
                    <a:lnTo>
                      <a:pt x="959" y="499"/>
                    </a:lnTo>
                    <a:lnTo>
                      <a:pt x="844" y="591"/>
                    </a:lnTo>
                    <a:lnTo>
                      <a:pt x="744" y="683"/>
                    </a:lnTo>
                    <a:lnTo>
                      <a:pt x="645" y="783"/>
                    </a:lnTo>
                    <a:lnTo>
                      <a:pt x="553" y="882"/>
                    </a:lnTo>
                    <a:lnTo>
                      <a:pt x="468" y="982"/>
                    </a:lnTo>
                    <a:lnTo>
                      <a:pt x="399" y="1089"/>
                    </a:lnTo>
                    <a:lnTo>
                      <a:pt x="330" y="1189"/>
                    </a:lnTo>
                    <a:lnTo>
                      <a:pt x="269" y="1296"/>
                    </a:lnTo>
                    <a:lnTo>
                      <a:pt x="215" y="1404"/>
                    </a:lnTo>
                    <a:lnTo>
                      <a:pt x="169" y="1511"/>
                    </a:lnTo>
                    <a:lnTo>
                      <a:pt x="131" y="1626"/>
                    </a:lnTo>
                    <a:lnTo>
                      <a:pt x="93" y="1733"/>
                    </a:lnTo>
                    <a:lnTo>
                      <a:pt x="62" y="1848"/>
                    </a:lnTo>
                    <a:lnTo>
                      <a:pt x="39" y="1956"/>
                    </a:lnTo>
                    <a:lnTo>
                      <a:pt x="24" y="2071"/>
                    </a:lnTo>
                    <a:lnTo>
                      <a:pt x="8" y="2186"/>
                    </a:lnTo>
                    <a:lnTo>
                      <a:pt x="1" y="2301"/>
                    </a:lnTo>
                    <a:lnTo>
                      <a:pt x="1" y="2408"/>
                    </a:lnTo>
                    <a:lnTo>
                      <a:pt x="8" y="2638"/>
                    </a:lnTo>
                    <a:lnTo>
                      <a:pt x="31" y="2860"/>
                    </a:lnTo>
                    <a:lnTo>
                      <a:pt x="70" y="3083"/>
                    </a:lnTo>
                    <a:lnTo>
                      <a:pt x="123" y="3305"/>
                    </a:lnTo>
                    <a:lnTo>
                      <a:pt x="185" y="3520"/>
                    </a:lnTo>
                    <a:lnTo>
                      <a:pt x="254" y="3727"/>
                    </a:lnTo>
                    <a:lnTo>
                      <a:pt x="330" y="3934"/>
                    </a:lnTo>
                    <a:lnTo>
                      <a:pt x="415" y="4125"/>
                    </a:lnTo>
                    <a:lnTo>
                      <a:pt x="507" y="4309"/>
                    </a:lnTo>
                    <a:lnTo>
                      <a:pt x="591" y="4486"/>
                    </a:lnTo>
                    <a:lnTo>
                      <a:pt x="683" y="4647"/>
                    </a:lnTo>
                    <a:lnTo>
                      <a:pt x="767" y="4800"/>
                    </a:lnTo>
                    <a:lnTo>
                      <a:pt x="928" y="5061"/>
                    </a:lnTo>
                    <a:lnTo>
                      <a:pt x="1066" y="5260"/>
                    </a:lnTo>
                    <a:lnTo>
                      <a:pt x="1189" y="5429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g204fb7e3b45_0_312"/>
              <p:cNvSpPr/>
              <p:nvPr/>
            </p:nvSpPr>
            <p:spPr>
              <a:xfrm>
                <a:off x="4623350" y="1014225"/>
                <a:ext cx="85900" cy="108125"/>
              </a:xfrm>
              <a:custGeom>
                <a:rect b="b" l="l" r="r" t="t"/>
                <a:pathLst>
                  <a:path extrusionOk="0" h="4325" w="3436">
                    <a:moveTo>
                      <a:pt x="530" y="0"/>
                    </a:moveTo>
                    <a:lnTo>
                      <a:pt x="361" y="8"/>
                    </a:lnTo>
                    <a:lnTo>
                      <a:pt x="185" y="31"/>
                    </a:lnTo>
                    <a:lnTo>
                      <a:pt x="1" y="54"/>
                    </a:lnTo>
                    <a:lnTo>
                      <a:pt x="3413" y="4324"/>
                    </a:lnTo>
                    <a:lnTo>
                      <a:pt x="3428" y="4117"/>
                    </a:lnTo>
                    <a:lnTo>
                      <a:pt x="3436" y="3880"/>
                    </a:lnTo>
                    <a:lnTo>
                      <a:pt x="3436" y="3573"/>
                    </a:lnTo>
                    <a:lnTo>
                      <a:pt x="3436" y="3397"/>
                    </a:lnTo>
                    <a:lnTo>
                      <a:pt x="3420" y="3213"/>
                    </a:lnTo>
                    <a:lnTo>
                      <a:pt x="3405" y="3013"/>
                    </a:lnTo>
                    <a:lnTo>
                      <a:pt x="3382" y="2814"/>
                    </a:lnTo>
                    <a:lnTo>
                      <a:pt x="3351" y="2599"/>
                    </a:lnTo>
                    <a:lnTo>
                      <a:pt x="3313" y="2392"/>
                    </a:lnTo>
                    <a:lnTo>
                      <a:pt x="3259" y="2178"/>
                    </a:lnTo>
                    <a:lnTo>
                      <a:pt x="3198" y="1955"/>
                    </a:lnTo>
                    <a:lnTo>
                      <a:pt x="3129" y="1748"/>
                    </a:lnTo>
                    <a:lnTo>
                      <a:pt x="3037" y="1534"/>
                    </a:lnTo>
                    <a:lnTo>
                      <a:pt x="2945" y="1334"/>
                    </a:lnTo>
                    <a:lnTo>
                      <a:pt x="2830" y="1135"/>
                    </a:lnTo>
                    <a:lnTo>
                      <a:pt x="2769" y="1043"/>
                    </a:lnTo>
                    <a:lnTo>
                      <a:pt x="2700" y="951"/>
                    </a:lnTo>
                    <a:lnTo>
                      <a:pt x="2631" y="859"/>
                    </a:lnTo>
                    <a:lnTo>
                      <a:pt x="2554" y="775"/>
                    </a:lnTo>
                    <a:lnTo>
                      <a:pt x="2477" y="690"/>
                    </a:lnTo>
                    <a:lnTo>
                      <a:pt x="2393" y="606"/>
                    </a:lnTo>
                    <a:lnTo>
                      <a:pt x="2309" y="537"/>
                    </a:lnTo>
                    <a:lnTo>
                      <a:pt x="2217" y="460"/>
                    </a:lnTo>
                    <a:lnTo>
                      <a:pt x="2117" y="391"/>
                    </a:lnTo>
                    <a:lnTo>
                      <a:pt x="2017" y="330"/>
                    </a:lnTo>
                    <a:lnTo>
                      <a:pt x="1910" y="276"/>
                    </a:lnTo>
                    <a:lnTo>
                      <a:pt x="1795" y="223"/>
                    </a:lnTo>
                    <a:lnTo>
                      <a:pt x="1680" y="169"/>
                    </a:lnTo>
                    <a:lnTo>
                      <a:pt x="1549" y="131"/>
                    </a:lnTo>
                    <a:lnTo>
                      <a:pt x="1427" y="92"/>
                    </a:lnTo>
                    <a:lnTo>
                      <a:pt x="1289" y="61"/>
                    </a:lnTo>
                    <a:lnTo>
                      <a:pt x="1151" y="38"/>
                    </a:lnTo>
                    <a:lnTo>
                      <a:pt x="1005" y="15"/>
                    </a:lnTo>
                    <a:lnTo>
                      <a:pt x="852" y="8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g204fb7e3b45_0_312"/>
              <p:cNvSpPr/>
              <p:nvPr/>
            </p:nvSpPr>
            <p:spPr>
              <a:xfrm>
                <a:off x="4392375" y="1288125"/>
                <a:ext cx="678950" cy="461575"/>
              </a:xfrm>
              <a:custGeom>
                <a:rect b="b" l="l" r="r" t="t"/>
                <a:pathLst>
                  <a:path extrusionOk="0" h="18463" w="27158">
                    <a:moveTo>
                      <a:pt x="24336" y="0"/>
                    </a:moveTo>
                    <a:lnTo>
                      <a:pt x="24290" y="8"/>
                    </a:lnTo>
                    <a:lnTo>
                      <a:pt x="24137" y="39"/>
                    </a:lnTo>
                    <a:lnTo>
                      <a:pt x="24037" y="62"/>
                    </a:lnTo>
                    <a:lnTo>
                      <a:pt x="23938" y="108"/>
                    </a:lnTo>
                    <a:lnTo>
                      <a:pt x="13441" y="5988"/>
                    </a:lnTo>
                    <a:lnTo>
                      <a:pt x="13250" y="6096"/>
                    </a:lnTo>
                    <a:lnTo>
                      <a:pt x="10888" y="7422"/>
                    </a:lnTo>
                    <a:lnTo>
                      <a:pt x="392" y="13311"/>
                    </a:lnTo>
                    <a:lnTo>
                      <a:pt x="300" y="13364"/>
                    </a:lnTo>
                    <a:lnTo>
                      <a:pt x="223" y="13433"/>
                    </a:lnTo>
                    <a:lnTo>
                      <a:pt x="124" y="13556"/>
                    </a:lnTo>
                    <a:lnTo>
                      <a:pt x="93" y="13587"/>
                    </a:lnTo>
                    <a:lnTo>
                      <a:pt x="70" y="13625"/>
                    </a:lnTo>
                    <a:lnTo>
                      <a:pt x="47" y="13671"/>
                    </a:lnTo>
                    <a:lnTo>
                      <a:pt x="32" y="13717"/>
                    </a:lnTo>
                    <a:lnTo>
                      <a:pt x="9" y="13809"/>
                    </a:lnTo>
                    <a:lnTo>
                      <a:pt x="1" y="13916"/>
                    </a:lnTo>
                    <a:lnTo>
                      <a:pt x="9" y="14031"/>
                    </a:lnTo>
                    <a:lnTo>
                      <a:pt x="32" y="14139"/>
                    </a:lnTo>
                    <a:lnTo>
                      <a:pt x="70" y="14254"/>
                    </a:lnTo>
                    <a:lnTo>
                      <a:pt x="124" y="14369"/>
                    </a:lnTo>
                    <a:lnTo>
                      <a:pt x="2171" y="18018"/>
                    </a:lnTo>
                    <a:lnTo>
                      <a:pt x="2240" y="18126"/>
                    </a:lnTo>
                    <a:lnTo>
                      <a:pt x="2316" y="18218"/>
                    </a:lnTo>
                    <a:lnTo>
                      <a:pt x="2401" y="18302"/>
                    </a:lnTo>
                    <a:lnTo>
                      <a:pt x="2493" y="18363"/>
                    </a:lnTo>
                    <a:lnTo>
                      <a:pt x="2585" y="18417"/>
                    </a:lnTo>
                    <a:lnTo>
                      <a:pt x="2684" y="18448"/>
                    </a:lnTo>
                    <a:lnTo>
                      <a:pt x="2730" y="18455"/>
                    </a:lnTo>
                    <a:lnTo>
                      <a:pt x="2776" y="18463"/>
                    </a:lnTo>
                    <a:lnTo>
                      <a:pt x="2822" y="18455"/>
                    </a:lnTo>
                    <a:lnTo>
                      <a:pt x="2868" y="18455"/>
                    </a:lnTo>
                    <a:lnTo>
                      <a:pt x="3022" y="18425"/>
                    </a:lnTo>
                    <a:lnTo>
                      <a:pt x="3121" y="18394"/>
                    </a:lnTo>
                    <a:lnTo>
                      <a:pt x="3213" y="18348"/>
                    </a:lnTo>
                    <a:lnTo>
                      <a:pt x="13717" y="12475"/>
                    </a:lnTo>
                    <a:lnTo>
                      <a:pt x="16079" y="11148"/>
                    </a:lnTo>
                    <a:lnTo>
                      <a:pt x="16270" y="11041"/>
                    </a:lnTo>
                    <a:lnTo>
                      <a:pt x="26767" y="5153"/>
                    </a:lnTo>
                    <a:lnTo>
                      <a:pt x="26851" y="5091"/>
                    </a:lnTo>
                    <a:lnTo>
                      <a:pt x="26928" y="5022"/>
                    </a:lnTo>
                    <a:lnTo>
                      <a:pt x="27035" y="4907"/>
                    </a:lnTo>
                    <a:lnTo>
                      <a:pt x="27066" y="4869"/>
                    </a:lnTo>
                    <a:lnTo>
                      <a:pt x="27089" y="4831"/>
                    </a:lnTo>
                    <a:lnTo>
                      <a:pt x="27112" y="4792"/>
                    </a:lnTo>
                    <a:lnTo>
                      <a:pt x="27127" y="4746"/>
                    </a:lnTo>
                    <a:lnTo>
                      <a:pt x="27150" y="4647"/>
                    </a:lnTo>
                    <a:lnTo>
                      <a:pt x="27158" y="4539"/>
                    </a:lnTo>
                    <a:lnTo>
                      <a:pt x="27150" y="4432"/>
                    </a:lnTo>
                    <a:lnTo>
                      <a:pt x="27127" y="4317"/>
                    </a:lnTo>
                    <a:lnTo>
                      <a:pt x="27089" y="4202"/>
                    </a:lnTo>
                    <a:lnTo>
                      <a:pt x="27027" y="4087"/>
                    </a:lnTo>
                    <a:lnTo>
                      <a:pt x="24988" y="437"/>
                    </a:lnTo>
                    <a:lnTo>
                      <a:pt x="24919" y="330"/>
                    </a:lnTo>
                    <a:lnTo>
                      <a:pt x="24842" y="238"/>
                    </a:lnTo>
                    <a:lnTo>
                      <a:pt x="24758" y="161"/>
                    </a:lnTo>
                    <a:lnTo>
                      <a:pt x="24666" y="92"/>
                    </a:lnTo>
                    <a:lnTo>
                      <a:pt x="24574" y="46"/>
                    </a:lnTo>
                    <a:lnTo>
                      <a:pt x="24474" y="16"/>
                    </a:lnTo>
                    <a:lnTo>
                      <a:pt x="244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g204fb7e3b45_0_312"/>
              <p:cNvSpPr/>
              <p:nvPr/>
            </p:nvSpPr>
            <p:spPr>
              <a:xfrm>
                <a:off x="4288700" y="1652300"/>
                <a:ext cx="161600" cy="136700"/>
              </a:xfrm>
              <a:custGeom>
                <a:rect b="b" l="l" r="r" t="t"/>
                <a:pathLst>
                  <a:path extrusionOk="0" h="5468" w="6464">
                    <a:moveTo>
                      <a:pt x="4907" y="1"/>
                    </a:moveTo>
                    <a:lnTo>
                      <a:pt x="153" y="2661"/>
                    </a:lnTo>
                    <a:lnTo>
                      <a:pt x="115" y="2692"/>
                    </a:lnTo>
                    <a:lnTo>
                      <a:pt x="77" y="2730"/>
                    </a:lnTo>
                    <a:lnTo>
                      <a:pt x="46" y="2776"/>
                    </a:lnTo>
                    <a:lnTo>
                      <a:pt x="23" y="2822"/>
                    </a:lnTo>
                    <a:lnTo>
                      <a:pt x="8" y="2884"/>
                    </a:lnTo>
                    <a:lnTo>
                      <a:pt x="0" y="2945"/>
                    </a:lnTo>
                    <a:lnTo>
                      <a:pt x="0" y="3007"/>
                    </a:lnTo>
                    <a:lnTo>
                      <a:pt x="8" y="3076"/>
                    </a:lnTo>
                    <a:lnTo>
                      <a:pt x="23" y="3198"/>
                    </a:lnTo>
                    <a:lnTo>
                      <a:pt x="46" y="3336"/>
                    </a:lnTo>
                    <a:lnTo>
                      <a:pt x="77" y="3482"/>
                    </a:lnTo>
                    <a:lnTo>
                      <a:pt x="115" y="3620"/>
                    </a:lnTo>
                    <a:lnTo>
                      <a:pt x="161" y="3758"/>
                    </a:lnTo>
                    <a:lnTo>
                      <a:pt x="215" y="3896"/>
                    </a:lnTo>
                    <a:lnTo>
                      <a:pt x="268" y="4034"/>
                    </a:lnTo>
                    <a:lnTo>
                      <a:pt x="337" y="4172"/>
                    </a:lnTo>
                    <a:lnTo>
                      <a:pt x="406" y="4302"/>
                    </a:lnTo>
                    <a:lnTo>
                      <a:pt x="475" y="4433"/>
                    </a:lnTo>
                    <a:lnTo>
                      <a:pt x="560" y="4555"/>
                    </a:lnTo>
                    <a:lnTo>
                      <a:pt x="644" y="4678"/>
                    </a:lnTo>
                    <a:lnTo>
                      <a:pt x="736" y="4793"/>
                    </a:lnTo>
                    <a:lnTo>
                      <a:pt x="828" y="4908"/>
                    </a:lnTo>
                    <a:lnTo>
                      <a:pt x="928" y="5015"/>
                    </a:lnTo>
                    <a:lnTo>
                      <a:pt x="1027" y="5123"/>
                    </a:lnTo>
                    <a:lnTo>
                      <a:pt x="1135" y="5215"/>
                    </a:lnTo>
                    <a:lnTo>
                      <a:pt x="1273" y="5337"/>
                    </a:lnTo>
                    <a:lnTo>
                      <a:pt x="1334" y="5383"/>
                    </a:lnTo>
                    <a:lnTo>
                      <a:pt x="1388" y="5414"/>
                    </a:lnTo>
                    <a:lnTo>
                      <a:pt x="1449" y="5445"/>
                    </a:lnTo>
                    <a:lnTo>
                      <a:pt x="1503" y="5460"/>
                    </a:lnTo>
                    <a:lnTo>
                      <a:pt x="1564" y="5468"/>
                    </a:lnTo>
                    <a:lnTo>
                      <a:pt x="1618" y="5468"/>
                    </a:lnTo>
                    <a:lnTo>
                      <a:pt x="1671" y="5452"/>
                    </a:lnTo>
                    <a:lnTo>
                      <a:pt x="1717" y="5429"/>
                    </a:lnTo>
                    <a:lnTo>
                      <a:pt x="6463" y="2776"/>
                    </a:ln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FFB8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g204fb7e3b45_0_312"/>
              <p:cNvSpPr/>
              <p:nvPr/>
            </p:nvSpPr>
            <p:spPr>
              <a:xfrm>
                <a:off x="5012850" y="1247675"/>
                <a:ext cx="161600" cy="136900"/>
              </a:xfrm>
              <a:custGeom>
                <a:rect b="b" l="l" r="r" t="t"/>
                <a:pathLst>
                  <a:path extrusionOk="0" h="5476" w="6464">
                    <a:moveTo>
                      <a:pt x="4907" y="1"/>
                    </a:moveTo>
                    <a:lnTo>
                      <a:pt x="4853" y="8"/>
                    </a:lnTo>
                    <a:lnTo>
                      <a:pt x="4800" y="16"/>
                    </a:lnTo>
                    <a:lnTo>
                      <a:pt x="4754" y="39"/>
                    </a:lnTo>
                    <a:lnTo>
                      <a:pt x="0" y="2700"/>
                    </a:lnTo>
                    <a:lnTo>
                      <a:pt x="1557" y="5475"/>
                    </a:lnTo>
                    <a:lnTo>
                      <a:pt x="6303" y="2815"/>
                    </a:lnTo>
                    <a:lnTo>
                      <a:pt x="6349" y="2784"/>
                    </a:lnTo>
                    <a:lnTo>
                      <a:pt x="6379" y="2746"/>
                    </a:lnTo>
                    <a:lnTo>
                      <a:pt x="6410" y="2700"/>
                    </a:lnTo>
                    <a:lnTo>
                      <a:pt x="6433" y="2646"/>
                    </a:lnTo>
                    <a:lnTo>
                      <a:pt x="6448" y="2585"/>
                    </a:lnTo>
                    <a:lnTo>
                      <a:pt x="6464" y="2523"/>
                    </a:lnTo>
                    <a:lnTo>
                      <a:pt x="6464" y="2454"/>
                    </a:lnTo>
                    <a:lnTo>
                      <a:pt x="6456" y="2385"/>
                    </a:lnTo>
                    <a:lnTo>
                      <a:pt x="6425" y="2209"/>
                    </a:lnTo>
                    <a:lnTo>
                      <a:pt x="6395" y="2063"/>
                    </a:lnTo>
                    <a:lnTo>
                      <a:pt x="6356" y="1925"/>
                    </a:lnTo>
                    <a:lnTo>
                      <a:pt x="6318" y="1779"/>
                    </a:lnTo>
                    <a:lnTo>
                      <a:pt x="6272" y="1641"/>
                    </a:lnTo>
                    <a:lnTo>
                      <a:pt x="6218" y="1503"/>
                    </a:lnTo>
                    <a:lnTo>
                      <a:pt x="6157" y="1365"/>
                    </a:lnTo>
                    <a:lnTo>
                      <a:pt x="6096" y="1235"/>
                    </a:lnTo>
                    <a:lnTo>
                      <a:pt x="6019" y="1105"/>
                    </a:lnTo>
                    <a:lnTo>
                      <a:pt x="5942" y="974"/>
                    </a:lnTo>
                    <a:lnTo>
                      <a:pt x="5866" y="852"/>
                    </a:lnTo>
                    <a:lnTo>
                      <a:pt x="5774" y="729"/>
                    </a:lnTo>
                    <a:lnTo>
                      <a:pt x="5689" y="614"/>
                    </a:lnTo>
                    <a:lnTo>
                      <a:pt x="5590" y="507"/>
                    </a:lnTo>
                    <a:lnTo>
                      <a:pt x="5490" y="399"/>
                    </a:lnTo>
                    <a:lnTo>
                      <a:pt x="5383" y="300"/>
                    </a:lnTo>
                    <a:lnTo>
                      <a:pt x="5275" y="200"/>
                    </a:lnTo>
                    <a:lnTo>
                      <a:pt x="5183" y="123"/>
                    </a:lnTo>
                    <a:lnTo>
                      <a:pt x="5130" y="85"/>
                    </a:lnTo>
                    <a:lnTo>
                      <a:pt x="5076" y="47"/>
                    </a:lnTo>
                    <a:lnTo>
                      <a:pt x="5015" y="24"/>
                    </a:lnTo>
                    <a:lnTo>
                      <a:pt x="4961" y="8"/>
                    </a:lnTo>
                    <a:lnTo>
                      <a:pt x="49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g204fb7e3b45_0_312"/>
              <p:cNvSpPr/>
              <p:nvPr/>
            </p:nvSpPr>
            <p:spPr>
              <a:xfrm>
                <a:off x="4205875" y="1584075"/>
                <a:ext cx="275850" cy="208750"/>
              </a:xfrm>
              <a:custGeom>
                <a:rect b="b" l="l" r="r" t="t"/>
                <a:pathLst>
                  <a:path extrusionOk="0" h="8350" w="11034">
                    <a:moveTo>
                      <a:pt x="9815" y="1"/>
                    </a:moveTo>
                    <a:lnTo>
                      <a:pt x="9730" y="8"/>
                    </a:lnTo>
                    <a:lnTo>
                      <a:pt x="9646" y="24"/>
                    </a:lnTo>
                    <a:lnTo>
                      <a:pt x="9554" y="39"/>
                    </a:lnTo>
                    <a:lnTo>
                      <a:pt x="9385" y="85"/>
                    </a:lnTo>
                    <a:lnTo>
                      <a:pt x="9247" y="131"/>
                    </a:lnTo>
                    <a:lnTo>
                      <a:pt x="9109" y="185"/>
                    </a:lnTo>
                    <a:lnTo>
                      <a:pt x="8971" y="177"/>
                    </a:lnTo>
                    <a:lnTo>
                      <a:pt x="8611" y="177"/>
                    </a:lnTo>
                    <a:lnTo>
                      <a:pt x="8082" y="185"/>
                    </a:lnTo>
                    <a:lnTo>
                      <a:pt x="7768" y="200"/>
                    </a:lnTo>
                    <a:lnTo>
                      <a:pt x="7438" y="215"/>
                    </a:lnTo>
                    <a:lnTo>
                      <a:pt x="7085" y="231"/>
                    </a:lnTo>
                    <a:lnTo>
                      <a:pt x="6733" y="261"/>
                    </a:lnTo>
                    <a:lnTo>
                      <a:pt x="6372" y="300"/>
                    </a:lnTo>
                    <a:lnTo>
                      <a:pt x="6020" y="346"/>
                    </a:lnTo>
                    <a:lnTo>
                      <a:pt x="5682" y="407"/>
                    </a:lnTo>
                    <a:lnTo>
                      <a:pt x="5368" y="476"/>
                    </a:lnTo>
                    <a:lnTo>
                      <a:pt x="5214" y="514"/>
                    </a:lnTo>
                    <a:lnTo>
                      <a:pt x="5076" y="560"/>
                    </a:lnTo>
                    <a:lnTo>
                      <a:pt x="4946" y="606"/>
                    </a:lnTo>
                    <a:lnTo>
                      <a:pt x="4823" y="652"/>
                    </a:lnTo>
                    <a:lnTo>
                      <a:pt x="4624" y="737"/>
                    </a:lnTo>
                    <a:lnTo>
                      <a:pt x="4417" y="813"/>
                    </a:lnTo>
                    <a:lnTo>
                      <a:pt x="4195" y="890"/>
                    </a:lnTo>
                    <a:lnTo>
                      <a:pt x="3972" y="967"/>
                    </a:lnTo>
                    <a:lnTo>
                      <a:pt x="3520" y="1097"/>
                    </a:lnTo>
                    <a:lnTo>
                      <a:pt x="3068" y="1220"/>
                    </a:lnTo>
                    <a:lnTo>
                      <a:pt x="2945" y="1097"/>
                    </a:lnTo>
                    <a:lnTo>
                      <a:pt x="1" y="5843"/>
                    </a:lnTo>
                    <a:lnTo>
                      <a:pt x="714" y="6219"/>
                    </a:lnTo>
                    <a:lnTo>
                      <a:pt x="952" y="6449"/>
                    </a:lnTo>
                    <a:lnTo>
                      <a:pt x="1197" y="6686"/>
                    </a:lnTo>
                    <a:lnTo>
                      <a:pt x="1435" y="6932"/>
                    </a:lnTo>
                    <a:lnTo>
                      <a:pt x="1649" y="7154"/>
                    </a:lnTo>
                    <a:lnTo>
                      <a:pt x="1979" y="7514"/>
                    </a:lnTo>
                    <a:lnTo>
                      <a:pt x="2102" y="7660"/>
                    </a:lnTo>
                    <a:lnTo>
                      <a:pt x="2661" y="7783"/>
                    </a:lnTo>
                    <a:lnTo>
                      <a:pt x="3236" y="7913"/>
                    </a:lnTo>
                    <a:lnTo>
                      <a:pt x="3919" y="8051"/>
                    </a:lnTo>
                    <a:lnTo>
                      <a:pt x="4624" y="8181"/>
                    </a:lnTo>
                    <a:lnTo>
                      <a:pt x="4961" y="8243"/>
                    </a:lnTo>
                    <a:lnTo>
                      <a:pt x="5276" y="8289"/>
                    </a:lnTo>
                    <a:lnTo>
                      <a:pt x="5559" y="8327"/>
                    </a:lnTo>
                    <a:lnTo>
                      <a:pt x="5797" y="8342"/>
                    </a:lnTo>
                    <a:lnTo>
                      <a:pt x="5904" y="8350"/>
                    </a:lnTo>
                    <a:lnTo>
                      <a:pt x="5989" y="8342"/>
                    </a:lnTo>
                    <a:lnTo>
                      <a:pt x="6066" y="8335"/>
                    </a:lnTo>
                    <a:lnTo>
                      <a:pt x="6119" y="8327"/>
                    </a:lnTo>
                    <a:lnTo>
                      <a:pt x="6211" y="8296"/>
                    </a:lnTo>
                    <a:lnTo>
                      <a:pt x="6280" y="8258"/>
                    </a:lnTo>
                    <a:lnTo>
                      <a:pt x="6349" y="8220"/>
                    </a:lnTo>
                    <a:lnTo>
                      <a:pt x="6403" y="8174"/>
                    </a:lnTo>
                    <a:lnTo>
                      <a:pt x="6441" y="8128"/>
                    </a:lnTo>
                    <a:lnTo>
                      <a:pt x="6480" y="8082"/>
                    </a:lnTo>
                    <a:lnTo>
                      <a:pt x="6510" y="8036"/>
                    </a:lnTo>
                    <a:lnTo>
                      <a:pt x="6526" y="7990"/>
                    </a:lnTo>
                    <a:lnTo>
                      <a:pt x="6549" y="7905"/>
                    </a:lnTo>
                    <a:lnTo>
                      <a:pt x="6556" y="7836"/>
                    </a:lnTo>
                    <a:lnTo>
                      <a:pt x="6556" y="7790"/>
                    </a:lnTo>
                    <a:lnTo>
                      <a:pt x="6556" y="7775"/>
                    </a:lnTo>
                    <a:lnTo>
                      <a:pt x="6825" y="7721"/>
                    </a:lnTo>
                    <a:lnTo>
                      <a:pt x="7085" y="7675"/>
                    </a:lnTo>
                    <a:lnTo>
                      <a:pt x="7338" y="7622"/>
                    </a:lnTo>
                    <a:lnTo>
                      <a:pt x="7392" y="7599"/>
                    </a:lnTo>
                    <a:lnTo>
                      <a:pt x="7438" y="7568"/>
                    </a:lnTo>
                    <a:lnTo>
                      <a:pt x="7484" y="7537"/>
                    </a:lnTo>
                    <a:lnTo>
                      <a:pt x="7515" y="7491"/>
                    </a:lnTo>
                    <a:lnTo>
                      <a:pt x="7545" y="7445"/>
                    </a:lnTo>
                    <a:lnTo>
                      <a:pt x="7568" y="7399"/>
                    </a:lnTo>
                    <a:lnTo>
                      <a:pt x="7599" y="7292"/>
                    </a:lnTo>
                    <a:lnTo>
                      <a:pt x="7614" y="7192"/>
                    </a:lnTo>
                    <a:lnTo>
                      <a:pt x="7614" y="7108"/>
                    </a:lnTo>
                    <a:lnTo>
                      <a:pt x="7614" y="7031"/>
                    </a:lnTo>
                    <a:lnTo>
                      <a:pt x="7745" y="7016"/>
                    </a:lnTo>
                    <a:lnTo>
                      <a:pt x="7883" y="7008"/>
                    </a:lnTo>
                    <a:lnTo>
                      <a:pt x="8051" y="6985"/>
                    </a:lnTo>
                    <a:lnTo>
                      <a:pt x="8235" y="6955"/>
                    </a:lnTo>
                    <a:lnTo>
                      <a:pt x="8427" y="6909"/>
                    </a:lnTo>
                    <a:lnTo>
                      <a:pt x="8519" y="6886"/>
                    </a:lnTo>
                    <a:lnTo>
                      <a:pt x="8603" y="6855"/>
                    </a:lnTo>
                    <a:lnTo>
                      <a:pt x="8688" y="6824"/>
                    </a:lnTo>
                    <a:lnTo>
                      <a:pt x="8757" y="6794"/>
                    </a:lnTo>
                    <a:lnTo>
                      <a:pt x="8787" y="6771"/>
                    </a:lnTo>
                    <a:lnTo>
                      <a:pt x="8810" y="6748"/>
                    </a:lnTo>
                    <a:lnTo>
                      <a:pt x="8856" y="6686"/>
                    </a:lnTo>
                    <a:lnTo>
                      <a:pt x="8887" y="6625"/>
                    </a:lnTo>
                    <a:lnTo>
                      <a:pt x="8910" y="6548"/>
                    </a:lnTo>
                    <a:lnTo>
                      <a:pt x="8918" y="6464"/>
                    </a:lnTo>
                    <a:lnTo>
                      <a:pt x="8925" y="6380"/>
                    </a:lnTo>
                    <a:lnTo>
                      <a:pt x="8918" y="6295"/>
                    </a:lnTo>
                    <a:lnTo>
                      <a:pt x="8910" y="6203"/>
                    </a:lnTo>
                    <a:lnTo>
                      <a:pt x="8872" y="6042"/>
                    </a:lnTo>
                    <a:lnTo>
                      <a:pt x="8841" y="5897"/>
                    </a:lnTo>
                    <a:lnTo>
                      <a:pt x="8795" y="5766"/>
                    </a:lnTo>
                    <a:lnTo>
                      <a:pt x="9056" y="5751"/>
                    </a:lnTo>
                    <a:lnTo>
                      <a:pt x="9661" y="5720"/>
                    </a:lnTo>
                    <a:lnTo>
                      <a:pt x="10006" y="5697"/>
                    </a:lnTo>
                    <a:lnTo>
                      <a:pt x="10336" y="5667"/>
                    </a:lnTo>
                    <a:lnTo>
                      <a:pt x="10612" y="5644"/>
                    </a:lnTo>
                    <a:lnTo>
                      <a:pt x="10804" y="5613"/>
                    </a:lnTo>
                    <a:lnTo>
                      <a:pt x="10834" y="5598"/>
                    </a:lnTo>
                    <a:lnTo>
                      <a:pt x="10857" y="5590"/>
                    </a:lnTo>
                    <a:lnTo>
                      <a:pt x="10911" y="5551"/>
                    </a:lnTo>
                    <a:lnTo>
                      <a:pt x="10949" y="5498"/>
                    </a:lnTo>
                    <a:lnTo>
                      <a:pt x="10980" y="5444"/>
                    </a:lnTo>
                    <a:lnTo>
                      <a:pt x="11003" y="5375"/>
                    </a:lnTo>
                    <a:lnTo>
                      <a:pt x="11018" y="5298"/>
                    </a:lnTo>
                    <a:lnTo>
                      <a:pt x="11026" y="5229"/>
                    </a:lnTo>
                    <a:lnTo>
                      <a:pt x="11034" y="5145"/>
                    </a:lnTo>
                    <a:lnTo>
                      <a:pt x="11026" y="4999"/>
                    </a:lnTo>
                    <a:lnTo>
                      <a:pt x="11018" y="4869"/>
                    </a:lnTo>
                    <a:lnTo>
                      <a:pt x="10995" y="4746"/>
                    </a:lnTo>
                    <a:lnTo>
                      <a:pt x="9424" y="4041"/>
                    </a:lnTo>
                    <a:lnTo>
                      <a:pt x="8304" y="3497"/>
                    </a:lnTo>
                    <a:lnTo>
                      <a:pt x="7446" y="3075"/>
                    </a:lnTo>
                    <a:lnTo>
                      <a:pt x="7101" y="2899"/>
                    </a:lnTo>
                    <a:lnTo>
                      <a:pt x="6863" y="2776"/>
                    </a:lnTo>
                    <a:lnTo>
                      <a:pt x="6786" y="2730"/>
                    </a:lnTo>
                    <a:lnTo>
                      <a:pt x="6710" y="2676"/>
                    </a:lnTo>
                    <a:lnTo>
                      <a:pt x="6633" y="2623"/>
                    </a:lnTo>
                    <a:lnTo>
                      <a:pt x="6564" y="2561"/>
                    </a:lnTo>
                    <a:lnTo>
                      <a:pt x="6441" y="2439"/>
                    </a:lnTo>
                    <a:lnTo>
                      <a:pt x="6334" y="2316"/>
                    </a:lnTo>
                    <a:lnTo>
                      <a:pt x="6242" y="2201"/>
                    </a:lnTo>
                    <a:lnTo>
                      <a:pt x="6173" y="2117"/>
                    </a:lnTo>
                    <a:lnTo>
                      <a:pt x="6119" y="2032"/>
                    </a:lnTo>
                    <a:lnTo>
                      <a:pt x="6265" y="2017"/>
                    </a:lnTo>
                    <a:lnTo>
                      <a:pt x="6641" y="1963"/>
                    </a:lnTo>
                    <a:lnTo>
                      <a:pt x="6886" y="1917"/>
                    </a:lnTo>
                    <a:lnTo>
                      <a:pt x="7147" y="1864"/>
                    </a:lnTo>
                    <a:lnTo>
                      <a:pt x="7423" y="1795"/>
                    </a:lnTo>
                    <a:lnTo>
                      <a:pt x="7691" y="1718"/>
                    </a:lnTo>
                    <a:lnTo>
                      <a:pt x="7837" y="1664"/>
                    </a:lnTo>
                    <a:lnTo>
                      <a:pt x="7998" y="1580"/>
                    </a:lnTo>
                    <a:lnTo>
                      <a:pt x="8174" y="1480"/>
                    </a:lnTo>
                    <a:lnTo>
                      <a:pt x="8366" y="1365"/>
                    </a:lnTo>
                    <a:lnTo>
                      <a:pt x="8565" y="1235"/>
                    </a:lnTo>
                    <a:lnTo>
                      <a:pt x="8764" y="1105"/>
                    </a:lnTo>
                    <a:lnTo>
                      <a:pt x="9155" y="821"/>
                    </a:lnTo>
                    <a:lnTo>
                      <a:pt x="9516" y="553"/>
                    </a:lnTo>
                    <a:lnTo>
                      <a:pt x="9815" y="323"/>
                    </a:lnTo>
                    <a:lnTo>
                      <a:pt x="10091" y="100"/>
                    </a:lnTo>
                    <a:lnTo>
                      <a:pt x="10075" y="77"/>
                    </a:lnTo>
                    <a:lnTo>
                      <a:pt x="10060" y="62"/>
                    </a:lnTo>
                    <a:lnTo>
                      <a:pt x="10037" y="39"/>
                    </a:lnTo>
                    <a:lnTo>
                      <a:pt x="10014" y="24"/>
                    </a:lnTo>
                    <a:lnTo>
                      <a:pt x="9960" y="8"/>
                    </a:lnTo>
                    <a:lnTo>
                      <a:pt x="9891" y="1"/>
                    </a:lnTo>
                    <a:close/>
                  </a:path>
                </a:pathLst>
              </a:custGeom>
              <a:solidFill>
                <a:srgbClr val="E9A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g204fb7e3b45_0_312"/>
              <p:cNvSpPr/>
              <p:nvPr/>
            </p:nvSpPr>
            <p:spPr>
              <a:xfrm>
                <a:off x="4337175" y="1762900"/>
                <a:ext cx="28400" cy="13650"/>
              </a:xfrm>
              <a:custGeom>
                <a:rect b="b" l="l" r="r" t="t"/>
                <a:pathLst>
                  <a:path extrusionOk="0" h="546" w="1136">
                    <a:moveTo>
                      <a:pt x="1" y="1"/>
                    </a:moveTo>
                    <a:lnTo>
                      <a:pt x="54" y="70"/>
                    </a:lnTo>
                    <a:lnTo>
                      <a:pt x="116" y="131"/>
                    </a:lnTo>
                    <a:lnTo>
                      <a:pt x="177" y="185"/>
                    </a:lnTo>
                    <a:lnTo>
                      <a:pt x="238" y="231"/>
                    </a:lnTo>
                    <a:lnTo>
                      <a:pt x="369" y="323"/>
                    </a:lnTo>
                    <a:lnTo>
                      <a:pt x="514" y="392"/>
                    </a:lnTo>
                    <a:lnTo>
                      <a:pt x="652" y="453"/>
                    </a:lnTo>
                    <a:lnTo>
                      <a:pt x="806" y="507"/>
                    </a:lnTo>
                    <a:lnTo>
                      <a:pt x="883" y="522"/>
                    </a:lnTo>
                    <a:lnTo>
                      <a:pt x="967" y="538"/>
                    </a:lnTo>
                    <a:lnTo>
                      <a:pt x="1051" y="545"/>
                    </a:lnTo>
                    <a:lnTo>
                      <a:pt x="1136" y="545"/>
                    </a:lnTo>
                    <a:lnTo>
                      <a:pt x="1082" y="476"/>
                    </a:lnTo>
                    <a:lnTo>
                      <a:pt x="1021" y="415"/>
                    </a:lnTo>
                    <a:lnTo>
                      <a:pt x="959" y="361"/>
                    </a:lnTo>
                    <a:lnTo>
                      <a:pt x="898" y="308"/>
                    </a:lnTo>
                    <a:lnTo>
                      <a:pt x="768" y="223"/>
                    </a:lnTo>
                    <a:lnTo>
                      <a:pt x="629" y="147"/>
                    </a:lnTo>
                    <a:lnTo>
                      <a:pt x="484" y="85"/>
                    </a:lnTo>
                    <a:lnTo>
                      <a:pt x="330" y="39"/>
                    </a:lnTo>
                    <a:lnTo>
                      <a:pt x="254" y="24"/>
                    </a:lnTo>
                    <a:lnTo>
                      <a:pt x="169" y="9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g204fb7e3b45_0_312"/>
              <p:cNvSpPr/>
              <p:nvPr/>
            </p:nvSpPr>
            <p:spPr>
              <a:xfrm>
                <a:off x="4361900" y="1734550"/>
                <a:ext cx="29550" cy="23400"/>
              </a:xfrm>
              <a:custGeom>
                <a:rect b="b" l="l" r="r" t="t"/>
                <a:pathLst>
                  <a:path extrusionOk="0" h="936" w="1182">
                    <a:moveTo>
                      <a:pt x="1" y="0"/>
                    </a:moveTo>
                    <a:lnTo>
                      <a:pt x="55" y="85"/>
                    </a:lnTo>
                    <a:lnTo>
                      <a:pt x="108" y="169"/>
                    </a:lnTo>
                    <a:lnTo>
                      <a:pt x="170" y="246"/>
                    </a:lnTo>
                    <a:lnTo>
                      <a:pt x="231" y="315"/>
                    </a:lnTo>
                    <a:lnTo>
                      <a:pt x="361" y="453"/>
                    </a:lnTo>
                    <a:lnTo>
                      <a:pt x="507" y="575"/>
                    </a:lnTo>
                    <a:lnTo>
                      <a:pt x="660" y="690"/>
                    </a:lnTo>
                    <a:lnTo>
                      <a:pt x="821" y="790"/>
                    </a:lnTo>
                    <a:lnTo>
                      <a:pt x="906" y="828"/>
                    </a:lnTo>
                    <a:lnTo>
                      <a:pt x="998" y="874"/>
                    </a:lnTo>
                    <a:lnTo>
                      <a:pt x="1090" y="905"/>
                    </a:lnTo>
                    <a:lnTo>
                      <a:pt x="1182" y="936"/>
                    </a:lnTo>
                    <a:lnTo>
                      <a:pt x="1136" y="851"/>
                    </a:lnTo>
                    <a:lnTo>
                      <a:pt x="1074" y="767"/>
                    </a:lnTo>
                    <a:lnTo>
                      <a:pt x="1021" y="690"/>
                    </a:lnTo>
                    <a:lnTo>
                      <a:pt x="952" y="621"/>
                    </a:lnTo>
                    <a:lnTo>
                      <a:pt x="821" y="483"/>
                    </a:lnTo>
                    <a:lnTo>
                      <a:pt x="676" y="361"/>
                    </a:lnTo>
                    <a:lnTo>
                      <a:pt x="522" y="253"/>
                    </a:lnTo>
                    <a:lnTo>
                      <a:pt x="361" y="154"/>
                    </a:lnTo>
                    <a:lnTo>
                      <a:pt x="277" y="108"/>
                    </a:lnTo>
                    <a:lnTo>
                      <a:pt x="193" y="62"/>
                    </a:lnTo>
                    <a:lnTo>
                      <a:pt x="101" y="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g204fb7e3b45_0_312"/>
              <p:cNvSpPr/>
              <p:nvPr/>
            </p:nvSpPr>
            <p:spPr>
              <a:xfrm>
                <a:off x="4361900" y="1696200"/>
                <a:ext cx="59250" cy="30900"/>
              </a:xfrm>
              <a:custGeom>
                <a:rect b="b" l="l" r="r" t="t"/>
                <a:pathLst>
                  <a:path extrusionOk="0" h="1236" w="2370">
                    <a:moveTo>
                      <a:pt x="1" y="1"/>
                    </a:moveTo>
                    <a:lnTo>
                      <a:pt x="108" y="146"/>
                    </a:lnTo>
                    <a:lnTo>
                      <a:pt x="223" y="292"/>
                    </a:lnTo>
                    <a:lnTo>
                      <a:pt x="346" y="422"/>
                    </a:lnTo>
                    <a:lnTo>
                      <a:pt x="469" y="553"/>
                    </a:lnTo>
                    <a:lnTo>
                      <a:pt x="599" y="683"/>
                    </a:lnTo>
                    <a:lnTo>
                      <a:pt x="729" y="806"/>
                    </a:lnTo>
                    <a:lnTo>
                      <a:pt x="998" y="1043"/>
                    </a:lnTo>
                    <a:lnTo>
                      <a:pt x="1021" y="1059"/>
                    </a:lnTo>
                    <a:lnTo>
                      <a:pt x="1059" y="1074"/>
                    </a:lnTo>
                    <a:lnTo>
                      <a:pt x="1381" y="1136"/>
                    </a:lnTo>
                    <a:lnTo>
                      <a:pt x="1703" y="1189"/>
                    </a:lnTo>
                    <a:lnTo>
                      <a:pt x="1872" y="1212"/>
                    </a:lnTo>
                    <a:lnTo>
                      <a:pt x="2033" y="1228"/>
                    </a:lnTo>
                    <a:lnTo>
                      <a:pt x="2201" y="1235"/>
                    </a:lnTo>
                    <a:lnTo>
                      <a:pt x="2370" y="1235"/>
                    </a:lnTo>
                    <a:lnTo>
                      <a:pt x="2217" y="1166"/>
                    </a:lnTo>
                    <a:lnTo>
                      <a:pt x="2063" y="1105"/>
                    </a:lnTo>
                    <a:lnTo>
                      <a:pt x="1910" y="1043"/>
                    </a:lnTo>
                    <a:lnTo>
                      <a:pt x="1749" y="990"/>
                    </a:lnTo>
                    <a:lnTo>
                      <a:pt x="1435" y="890"/>
                    </a:lnTo>
                    <a:lnTo>
                      <a:pt x="1148" y="815"/>
                    </a:lnTo>
                    <a:lnTo>
                      <a:pt x="1148" y="815"/>
                    </a:lnTo>
                    <a:lnTo>
                      <a:pt x="898" y="606"/>
                    </a:lnTo>
                    <a:lnTo>
                      <a:pt x="760" y="499"/>
                    </a:lnTo>
                    <a:lnTo>
                      <a:pt x="614" y="392"/>
                    </a:lnTo>
                    <a:lnTo>
                      <a:pt x="469" y="284"/>
                    </a:lnTo>
                    <a:lnTo>
                      <a:pt x="315" y="185"/>
                    </a:lnTo>
                    <a:lnTo>
                      <a:pt x="162" y="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g204fb7e3b45_0_312"/>
              <p:cNvSpPr/>
              <p:nvPr/>
            </p:nvSpPr>
            <p:spPr>
              <a:xfrm>
                <a:off x="4847800" y="1366125"/>
                <a:ext cx="187500" cy="184425"/>
              </a:xfrm>
              <a:custGeom>
                <a:rect b="b" l="l" r="r" t="t"/>
                <a:pathLst>
                  <a:path extrusionOk="0" h="7377" w="7500">
                    <a:moveTo>
                      <a:pt x="2976" y="1"/>
                    </a:moveTo>
                    <a:lnTo>
                      <a:pt x="2937" y="24"/>
                    </a:lnTo>
                    <a:lnTo>
                      <a:pt x="2891" y="55"/>
                    </a:lnTo>
                    <a:lnTo>
                      <a:pt x="2845" y="85"/>
                    </a:lnTo>
                    <a:lnTo>
                      <a:pt x="2807" y="131"/>
                    </a:lnTo>
                    <a:lnTo>
                      <a:pt x="2715" y="239"/>
                    </a:lnTo>
                    <a:lnTo>
                      <a:pt x="2631" y="354"/>
                    </a:lnTo>
                    <a:lnTo>
                      <a:pt x="2493" y="561"/>
                    </a:lnTo>
                    <a:lnTo>
                      <a:pt x="2439" y="653"/>
                    </a:lnTo>
                    <a:lnTo>
                      <a:pt x="2301" y="530"/>
                    </a:lnTo>
                    <a:lnTo>
                      <a:pt x="2155" y="415"/>
                    </a:lnTo>
                    <a:lnTo>
                      <a:pt x="1971" y="292"/>
                    </a:lnTo>
                    <a:lnTo>
                      <a:pt x="1879" y="231"/>
                    </a:lnTo>
                    <a:lnTo>
                      <a:pt x="1780" y="177"/>
                    </a:lnTo>
                    <a:lnTo>
                      <a:pt x="1672" y="131"/>
                    </a:lnTo>
                    <a:lnTo>
                      <a:pt x="1573" y="101"/>
                    </a:lnTo>
                    <a:lnTo>
                      <a:pt x="1481" y="78"/>
                    </a:lnTo>
                    <a:lnTo>
                      <a:pt x="1389" y="70"/>
                    </a:lnTo>
                    <a:lnTo>
                      <a:pt x="1343" y="78"/>
                    </a:lnTo>
                    <a:lnTo>
                      <a:pt x="1304" y="85"/>
                    </a:lnTo>
                    <a:lnTo>
                      <a:pt x="1258" y="101"/>
                    </a:lnTo>
                    <a:lnTo>
                      <a:pt x="1220" y="124"/>
                    </a:lnTo>
                    <a:lnTo>
                      <a:pt x="1159" y="185"/>
                    </a:lnTo>
                    <a:lnTo>
                      <a:pt x="1097" y="254"/>
                    </a:lnTo>
                    <a:lnTo>
                      <a:pt x="1044" y="338"/>
                    </a:lnTo>
                    <a:lnTo>
                      <a:pt x="1005" y="430"/>
                    </a:lnTo>
                    <a:lnTo>
                      <a:pt x="967" y="522"/>
                    </a:lnTo>
                    <a:lnTo>
                      <a:pt x="936" y="630"/>
                    </a:lnTo>
                    <a:lnTo>
                      <a:pt x="913" y="737"/>
                    </a:lnTo>
                    <a:lnTo>
                      <a:pt x="898" y="837"/>
                    </a:lnTo>
                    <a:lnTo>
                      <a:pt x="867" y="1036"/>
                    </a:lnTo>
                    <a:lnTo>
                      <a:pt x="860" y="1205"/>
                    </a:lnTo>
                    <a:lnTo>
                      <a:pt x="852" y="1358"/>
                    </a:lnTo>
                    <a:lnTo>
                      <a:pt x="768" y="1419"/>
                    </a:lnTo>
                    <a:lnTo>
                      <a:pt x="683" y="1488"/>
                    </a:lnTo>
                    <a:lnTo>
                      <a:pt x="584" y="1580"/>
                    </a:lnTo>
                    <a:lnTo>
                      <a:pt x="484" y="1688"/>
                    </a:lnTo>
                    <a:lnTo>
                      <a:pt x="392" y="1795"/>
                    </a:lnTo>
                    <a:lnTo>
                      <a:pt x="354" y="1856"/>
                    </a:lnTo>
                    <a:lnTo>
                      <a:pt x="323" y="1918"/>
                    </a:lnTo>
                    <a:lnTo>
                      <a:pt x="292" y="1971"/>
                    </a:lnTo>
                    <a:lnTo>
                      <a:pt x="285" y="2033"/>
                    </a:lnTo>
                    <a:lnTo>
                      <a:pt x="277" y="2094"/>
                    </a:lnTo>
                    <a:lnTo>
                      <a:pt x="277" y="2171"/>
                    </a:lnTo>
                    <a:lnTo>
                      <a:pt x="285" y="2339"/>
                    </a:lnTo>
                    <a:lnTo>
                      <a:pt x="308" y="2523"/>
                    </a:lnTo>
                    <a:lnTo>
                      <a:pt x="338" y="2707"/>
                    </a:lnTo>
                    <a:lnTo>
                      <a:pt x="400" y="3022"/>
                    </a:lnTo>
                    <a:lnTo>
                      <a:pt x="430" y="3152"/>
                    </a:lnTo>
                    <a:lnTo>
                      <a:pt x="369" y="3244"/>
                    </a:lnTo>
                    <a:lnTo>
                      <a:pt x="231" y="3459"/>
                    </a:lnTo>
                    <a:lnTo>
                      <a:pt x="154" y="3582"/>
                    </a:lnTo>
                    <a:lnTo>
                      <a:pt x="85" y="3712"/>
                    </a:lnTo>
                    <a:lnTo>
                      <a:pt x="32" y="3835"/>
                    </a:lnTo>
                    <a:lnTo>
                      <a:pt x="9" y="3896"/>
                    </a:lnTo>
                    <a:lnTo>
                      <a:pt x="1" y="3942"/>
                    </a:lnTo>
                    <a:lnTo>
                      <a:pt x="1" y="3973"/>
                    </a:lnTo>
                    <a:lnTo>
                      <a:pt x="9" y="4011"/>
                    </a:lnTo>
                    <a:lnTo>
                      <a:pt x="47" y="4111"/>
                    </a:lnTo>
                    <a:lnTo>
                      <a:pt x="108" y="4249"/>
                    </a:lnTo>
                    <a:lnTo>
                      <a:pt x="193" y="4410"/>
                    </a:lnTo>
                    <a:lnTo>
                      <a:pt x="415" y="4785"/>
                    </a:lnTo>
                    <a:lnTo>
                      <a:pt x="668" y="5207"/>
                    </a:lnTo>
                    <a:lnTo>
                      <a:pt x="936" y="5621"/>
                    </a:lnTo>
                    <a:lnTo>
                      <a:pt x="1174" y="5981"/>
                    </a:lnTo>
                    <a:lnTo>
                      <a:pt x="1366" y="6257"/>
                    </a:lnTo>
                    <a:lnTo>
                      <a:pt x="1465" y="6395"/>
                    </a:lnTo>
                    <a:lnTo>
                      <a:pt x="1519" y="6426"/>
                    </a:lnTo>
                    <a:lnTo>
                      <a:pt x="1619" y="6480"/>
                    </a:lnTo>
                    <a:lnTo>
                      <a:pt x="1933" y="6610"/>
                    </a:lnTo>
                    <a:lnTo>
                      <a:pt x="2355" y="6771"/>
                    </a:lnTo>
                    <a:lnTo>
                      <a:pt x="2830" y="6940"/>
                    </a:lnTo>
                    <a:lnTo>
                      <a:pt x="3696" y="7246"/>
                    </a:lnTo>
                    <a:lnTo>
                      <a:pt x="4087" y="7377"/>
                    </a:lnTo>
                    <a:lnTo>
                      <a:pt x="4233" y="7262"/>
                    </a:lnTo>
                    <a:lnTo>
                      <a:pt x="4601" y="6947"/>
                    </a:lnTo>
                    <a:lnTo>
                      <a:pt x="5130" y="6487"/>
                    </a:lnTo>
                    <a:lnTo>
                      <a:pt x="5429" y="6219"/>
                    </a:lnTo>
                    <a:lnTo>
                      <a:pt x="5736" y="5935"/>
                    </a:lnTo>
                    <a:lnTo>
                      <a:pt x="6043" y="5644"/>
                    </a:lnTo>
                    <a:lnTo>
                      <a:pt x="6349" y="5353"/>
                    </a:lnTo>
                    <a:lnTo>
                      <a:pt x="6633" y="5054"/>
                    </a:lnTo>
                    <a:lnTo>
                      <a:pt x="6894" y="4778"/>
                    </a:lnTo>
                    <a:lnTo>
                      <a:pt x="7009" y="4640"/>
                    </a:lnTo>
                    <a:lnTo>
                      <a:pt x="7116" y="4509"/>
                    </a:lnTo>
                    <a:lnTo>
                      <a:pt x="7208" y="4387"/>
                    </a:lnTo>
                    <a:lnTo>
                      <a:pt x="7292" y="4264"/>
                    </a:lnTo>
                    <a:lnTo>
                      <a:pt x="7361" y="4157"/>
                    </a:lnTo>
                    <a:lnTo>
                      <a:pt x="7415" y="4057"/>
                    </a:lnTo>
                    <a:lnTo>
                      <a:pt x="7446" y="3957"/>
                    </a:lnTo>
                    <a:lnTo>
                      <a:pt x="7469" y="3881"/>
                    </a:lnTo>
                    <a:lnTo>
                      <a:pt x="7484" y="3712"/>
                    </a:lnTo>
                    <a:lnTo>
                      <a:pt x="7499" y="3536"/>
                    </a:lnTo>
                    <a:lnTo>
                      <a:pt x="7499" y="3344"/>
                    </a:lnTo>
                    <a:lnTo>
                      <a:pt x="7484" y="3152"/>
                    </a:lnTo>
                    <a:lnTo>
                      <a:pt x="7469" y="2945"/>
                    </a:lnTo>
                    <a:lnTo>
                      <a:pt x="7446" y="2746"/>
                    </a:lnTo>
                    <a:lnTo>
                      <a:pt x="7415" y="2546"/>
                    </a:lnTo>
                    <a:lnTo>
                      <a:pt x="7377" y="2347"/>
                    </a:lnTo>
                    <a:lnTo>
                      <a:pt x="7331" y="2155"/>
                    </a:lnTo>
                    <a:lnTo>
                      <a:pt x="7285" y="1979"/>
                    </a:lnTo>
                    <a:lnTo>
                      <a:pt x="7231" y="1818"/>
                    </a:lnTo>
                    <a:lnTo>
                      <a:pt x="7170" y="1665"/>
                    </a:lnTo>
                    <a:lnTo>
                      <a:pt x="7108" y="1542"/>
                    </a:lnTo>
                    <a:lnTo>
                      <a:pt x="7039" y="1435"/>
                    </a:lnTo>
                    <a:lnTo>
                      <a:pt x="7009" y="1396"/>
                    </a:lnTo>
                    <a:lnTo>
                      <a:pt x="6978" y="1358"/>
                    </a:lnTo>
                    <a:lnTo>
                      <a:pt x="6940" y="1327"/>
                    </a:lnTo>
                    <a:lnTo>
                      <a:pt x="6901" y="1304"/>
                    </a:lnTo>
                    <a:lnTo>
                      <a:pt x="6832" y="1281"/>
                    </a:lnTo>
                    <a:lnTo>
                      <a:pt x="6756" y="1258"/>
                    </a:lnTo>
                    <a:lnTo>
                      <a:pt x="6679" y="1251"/>
                    </a:lnTo>
                    <a:lnTo>
                      <a:pt x="6518" y="1251"/>
                    </a:lnTo>
                    <a:lnTo>
                      <a:pt x="6441" y="1266"/>
                    </a:lnTo>
                    <a:lnTo>
                      <a:pt x="6296" y="1297"/>
                    </a:lnTo>
                    <a:lnTo>
                      <a:pt x="6165" y="1335"/>
                    </a:lnTo>
                    <a:lnTo>
                      <a:pt x="6066" y="1381"/>
                    </a:lnTo>
                    <a:lnTo>
                      <a:pt x="5974" y="1419"/>
                    </a:lnTo>
                    <a:lnTo>
                      <a:pt x="5537" y="1189"/>
                    </a:lnTo>
                    <a:lnTo>
                      <a:pt x="5076" y="959"/>
                    </a:lnTo>
                    <a:lnTo>
                      <a:pt x="4547" y="691"/>
                    </a:lnTo>
                    <a:lnTo>
                      <a:pt x="4011" y="423"/>
                    </a:lnTo>
                    <a:lnTo>
                      <a:pt x="3528" y="200"/>
                    </a:lnTo>
                    <a:lnTo>
                      <a:pt x="3321" y="108"/>
                    </a:lnTo>
                    <a:lnTo>
                      <a:pt x="3160" y="47"/>
                    </a:lnTo>
                    <a:lnTo>
                      <a:pt x="3037" y="9"/>
                    </a:lnTo>
                    <a:lnTo>
                      <a:pt x="2999" y="1"/>
                    </a:lnTo>
                    <a:close/>
                  </a:path>
                </a:pathLst>
              </a:custGeom>
              <a:solidFill>
                <a:srgbClr val="E9A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g204fb7e3b45_0_312"/>
              <p:cNvSpPr/>
              <p:nvPr/>
            </p:nvSpPr>
            <p:spPr>
              <a:xfrm>
                <a:off x="4863900" y="1448375"/>
                <a:ext cx="38375" cy="37000"/>
              </a:xfrm>
              <a:custGeom>
                <a:rect b="b" l="l" r="r" t="t"/>
                <a:pathLst>
                  <a:path extrusionOk="0" h="1480" w="1535">
                    <a:moveTo>
                      <a:pt x="1" y="0"/>
                    </a:moveTo>
                    <a:lnTo>
                      <a:pt x="70" y="123"/>
                    </a:lnTo>
                    <a:lnTo>
                      <a:pt x="139" y="238"/>
                    </a:lnTo>
                    <a:lnTo>
                      <a:pt x="216" y="353"/>
                    </a:lnTo>
                    <a:lnTo>
                      <a:pt x="300" y="460"/>
                    </a:lnTo>
                    <a:lnTo>
                      <a:pt x="384" y="560"/>
                    </a:lnTo>
                    <a:lnTo>
                      <a:pt x="476" y="660"/>
                    </a:lnTo>
                    <a:lnTo>
                      <a:pt x="660" y="851"/>
                    </a:lnTo>
                    <a:lnTo>
                      <a:pt x="860" y="1028"/>
                    </a:lnTo>
                    <a:lnTo>
                      <a:pt x="1074" y="1196"/>
                    </a:lnTo>
                    <a:lnTo>
                      <a:pt x="1182" y="1273"/>
                    </a:lnTo>
                    <a:lnTo>
                      <a:pt x="1297" y="1342"/>
                    </a:lnTo>
                    <a:lnTo>
                      <a:pt x="1412" y="1419"/>
                    </a:lnTo>
                    <a:lnTo>
                      <a:pt x="1534" y="1480"/>
                    </a:lnTo>
                    <a:lnTo>
                      <a:pt x="1465" y="1365"/>
                    </a:lnTo>
                    <a:lnTo>
                      <a:pt x="1381" y="1250"/>
                    </a:lnTo>
                    <a:lnTo>
                      <a:pt x="1304" y="1143"/>
                    </a:lnTo>
                    <a:lnTo>
                      <a:pt x="1220" y="1035"/>
                    </a:lnTo>
                    <a:lnTo>
                      <a:pt x="1036" y="836"/>
                    </a:lnTo>
                    <a:lnTo>
                      <a:pt x="852" y="652"/>
                    </a:lnTo>
                    <a:lnTo>
                      <a:pt x="653" y="476"/>
                    </a:lnTo>
                    <a:lnTo>
                      <a:pt x="553" y="384"/>
                    </a:lnTo>
                    <a:lnTo>
                      <a:pt x="446" y="307"/>
                    </a:lnTo>
                    <a:lnTo>
                      <a:pt x="346" y="223"/>
                    </a:lnTo>
                    <a:lnTo>
                      <a:pt x="231" y="1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g204fb7e3b45_0_312"/>
              <p:cNvSpPr/>
              <p:nvPr/>
            </p:nvSpPr>
            <p:spPr>
              <a:xfrm>
                <a:off x="4876375" y="1400250"/>
                <a:ext cx="46800" cy="50625"/>
              </a:xfrm>
              <a:custGeom>
                <a:rect b="b" l="l" r="r" t="t"/>
                <a:pathLst>
                  <a:path extrusionOk="0" h="2025" w="1872">
                    <a:moveTo>
                      <a:pt x="0" y="1"/>
                    </a:moveTo>
                    <a:lnTo>
                      <a:pt x="92" y="146"/>
                    </a:lnTo>
                    <a:lnTo>
                      <a:pt x="184" y="300"/>
                    </a:lnTo>
                    <a:lnTo>
                      <a:pt x="284" y="438"/>
                    </a:lnTo>
                    <a:lnTo>
                      <a:pt x="391" y="576"/>
                    </a:lnTo>
                    <a:lnTo>
                      <a:pt x="606" y="844"/>
                    </a:lnTo>
                    <a:lnTo>
                      <a:pt x="836" y="1105"/>
                    </a:lnTo>
                    <a:lnTo>
                      <a:pt x="1074" y="1350"/>
                    </a:lnTo>
                    <a:lnTo>
                      <a:pt x="1327" y="1588"/>
                    </a:lnTo>
                    <a:lnTo>
                      <a:pt x="1457" y="1703"/>
                    </a:lnTo>
                    <a:lnTo>
                      <a:pt x="1587" y="1818"/>
                    </a:lnTo>
                    <a:lnTo>
                      <a:pt x="1733" y="1918"/>
                    </a:lnTo>
                    <a:lnTo>
                      <a:pt x="1871" y="2025"/>
                    </a:lnTo>
                    <a:lnTo>
                      <a:pt x="1787" y="1872"/>
                    </a:lnTo>
                    <a:lnTo>
                      <a:pt x="1687" y="1726"/>
                    </a:lnTo>
                    <a:lnTo>
                      <a:pt x="1587" y="1580"/>
                    </a:lnTo>
                    <a:lnTo>
                      <a:pt x="1480" y="1442"/>
                    </a:lnTo>
                    <a:lnTo>
                      <a:pt x="1265" y="1174"/>
                    </a:lnTo>
                    <a:lnTo>
                      <a:pt x="1035" y="921"/>
                    </a:lnTo>
                    <a:lnTo>
                      <a:pt x="798" y="668"/>
                    </a:lnTo>
                    <a:lnTo>
                      <a:pt x="545" y="430"/>
                    </a:lnTo>
                    <a:lnTo>
                      <a:pt x="414" y="315"/>
                    </a:lnTo>
                    <a:lnTo>
                      <a:pt x="284" y="208"/>
                    </a:lnTo>
                    <a:lnTo>
                      <a:pt x="146" y="1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g204fb7e3b45_0_312"/>
              <p:cNvSpPr/>
              <p:nvPr/>
            </p:nvSpPr>
            <p:spPr>
              <a:xfrm>
                <a:off x="4912025" y="1383000"/>
                <a:ext cx="38350" cy="48150"/>
              </a:xfrm>
              <a:custGeom>
                <a:rect b="b" l="l" r="r" t="t"/>
                <a:pathLst>
                  <a:path extrusionOk="0" h="1926" w="1534">
                    <a:moveTo>
                      <a:pt x="0" y="1"/>
                    </a:moveTo>
                    <a:lnTo>
                      <a:pt x="69" y="139"/>
                    </a:lnTo>
                    <a:lnTo>
                      <a:pt x="146" y="277"/>
                    </a:lnTo>
                    <a:lnTo>
                      <a:pt x="223" y="415"/>
                    </a:lnTo>
                    <a:lnTo>
                      <a:pt x="299" y="545"/>
                    </a:lnTo>
                    <a:lnTo>
                      <a:pt x="476" y="798"/>
                    </a:lnTo>
                    <a:lnTo>
                      <a:pt x="660" y="1043"/>
                    </a:lnTo>
                    <a:lnTo>
                      <a:pt x="859" y="1281"/>
                    </a:lnTo>
                    <a:lnTo>
                      <a:pt x="1066" y="1511"/>
                    </a:lnTo>
                    <a:lnTo>
                      <a:pt x="1173" y="1618"/>
                    </a:lnTo>
                    <a:lnTo>
                      <a:pt x="1288" y="1726"/>
                    </a:lnTo>
                    <a:lnTo>
                      <a:pt x="1411" y="1825"/>
                    </a:lnTo>
                    <a:lnTo>
                      <a:pt x="1534" y="1925"/>
                    </a:lnTo>
                    <a:lnTo>
                      <a:pt x="1465" y="1779"/>
                    </a:lnTo>
                    <a:lnTo>
                      <a:pt x="1396" y="1641"/>
                    </a:lnTo>
                    <a:lnTo>
                      <a:pt x="1319" y="1503"/>
                    </a:lnTo>
                    <a:lnTo>
                      <a:pt x="1235" y="1373"/>
                    </a:lnTo>
                    <a:lnTo>
                      <a:pt x="1058" y="1120"/>
                    </a:lnTo>
                    <a:lnTo>
                      <a:pt x="874" y="875"/>
                    </a:lnTo>
                    <a:lnTo>
                      <a:pt x="675" y="637"/>
                    </a:lnTo>
                    <a:lnTo>
                      <a:pt x="468" y="415"/>
                    </a:lnTo>
                    <a:lnTo>
                      <a:pt x="361" y="300"/>
                    </a:lnTo>
                    <a:lnTo>
                      <a:pt x="246" y="200"/>
                    </a:lnTo>
                    <a:lnTo>
                      <a:pt x="131" y="9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g204fb7e3b45_0_312"/>
              <p:cNvSpPr/>
              <p:nvPr/>
            </p:nvSpPr>
            <p:spPr>
              <a:xfrm>
                <a:off x="4992725" y="1403900"/>
                <a:ext cx="9025" cy="20925"/>
              </a:xfrm>
              <a:custGeom>
                <a:rect b="b" l="l" r="r" t="t"/>
                <a:pathLst>
                  <a:path extrusionOk="0" h="837" w="361">
                    <a:moveTo>
                      <a:pt x="31" y="0"/>
                    </a:moveTo>
                    <a:lnTo>
                      <a:pt x="16" y="62"/>
                    </a:lnTo>
                    <a:lnTo>
                      <a:pt x="8" y="131"/>
                    </a:lnTo>
                    <a:lnTo>
                      <a:pt x="0" y="184"/>
                    </a:lnTo>
                    <a:lnTo>
                      <a:pt x="8" y="246"/>
                    </a:lnTo>
                    <a:lnTo>
                      <a:pt x="23" y="361"/>
                    </a:lnTo>
                    <a:lnTo>
                      <a:pt x="54" y="468"/>
                    </a:lnTo>
                    <a:lnTo>
                      <a:pt x="100" y="568"/>
                    </a:lnTo>
                    <a:lnTo>
                      <a:pt x="154" y="667"/>
                    </a:lnTo>
                    <a:lnTo>
                      <a:pt x="192" y="713"/>
                    </a:lnTo>
                    <a:lnTo>
                      <a:pt x="230" y="759"/>
                    </a:lnTo>
                    <a:lnTo>
                      <a:pt x="276" y="798"/>
                    </a:lnTo>
                    <a:lnTo>
                      <a:pt x="330" y="836"/>
                    </a:lnTo>
                    <a:lnTo>
                      <a:pt x="345" y="775"/>
                    </a:lnTo>
                    <a:lnTo>
                      <a:pt x="353" y="713"/>
                    </a:lnTo>
                    <a:lnTo>
                      <a:pt x="361" y="652"/>
                    </a:lnTo>
                    <a:lnTo>
                      <a:pt x="353" y="591"/>
                    </a:lnTo>
                    <a:lnTo>
                      <a:pt x="338" y="483"/>
                    </a:lnTo>
                    <a:lnTo>
                      <a:pt x="307" y="376"/>
                    </a:lnTo>
                    <a:lnTo>
                      <a:pt x="269" y="276"/>
                    </a:lnTo>
                    <a:lnTo>
                      <a:pt x="207" y="177"/>
                    </a:lnTo>
                    <a:lnTo>
                      <a:pt x="169" y="131"/>
                    </a:lnTo>
                    <a:lnTo>
                      <a:pt x="131" y="85"/>
                    </a:lnTo>
                    <a:lnTo>
                      <a:pt x="85" y="39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g204fb7e3b45_0_312"/>
              <p:cNvSpPr/>
              <p:nvPr/>
            </p:nvSpPr>
            <p:spPr>
              <a:xfrm>
                <a:off x="4399850" y="432100"/>
                <a:ext cx="444350" cy="429175"/>
              </a:xfrm>
              <a:custGeom>
                <a:rect b="b" l="l" r="r" t="t"/>
                <a:pathLst>
                  <a:path extrusionOk="0" h="17167" w="17774">
                    <a:moveTo>
                      <a:pt x="8841" y="0"/>
                    </a:moveTo>
                    <a:lnTo>
                      <a:pt x="8542" y="8"/>
                    </a:lnTo>
                    <a:lnTo>
                      <a:pt x="8251" y="23"/>
                    </a:lnTo>
                    <a:lnTo>
                      <a:pt x="7959" y="38"/>
                    </a:lnTo>
                    <a:lnTo>
                      <a:pt x="7668" y="69"/>
                    </a:lnTo>
                    <a:lnTo>
                      <a:pt x="7384" y="107"/>
                    </a:lnTo>
                    <a:lnTo>
                      <a:pt x="7101" y="153"/>
                    </a:lnTo>
                    <a:lnTo>
                      <a:pt x="6825" y="207"/>
                    </a:lnTo>
                    <a:lnTo>
                      <a:pt x="6549" y="268"/>
                    </a:lnTo>
                    <a:lnTo>
                      <a:pt x="6280" y="330"/>
                    </a:lnTo>
                    <a:lnTo>
                      <a:pt x="6020" y="406"/>
                    </a:lnTo>
                    <a:lnTo>
                      <a:pt x="5759" y="483"/>
                    </a:lnTo>
                    <a:lnTo>
                      <a:pt x="5506" y="567"/>
                    </a:lnTo>
                    <a:lnTo>
                      <a:pt x="5261" y="659"/>
                    </a:lnTo>
                    <a:lnTo>
                      <a:pt x="5023" y="752"/>
                    </a:lnTo>
                    <a:lnTo>
                      <a:pt x="4793" y="851"/>
                    </a:lnTo>
                    <a:lnTo>
                      <a:pt x="4563" y="951"/>
                    </a:lnTo>
                    <a:lnTo>
                      <a:pt x="4348" y="1058"/>
                    </a:lnTo>
                    <a:lnTo>
                      <a:pt x="4141" y="1166"/>
                    </a:lnTo>
                    <a:lnTo>
                      <a:pt x="3949" y="1273"/>
                    </a:lnTo>
                    <a:lnTo>
                      <a:pt x="3758" y="1388"/>
                    </a:lnTo>
                    <a:lnTo>
                      <a:pt x="3581" y="1511"/>
                    </a:lnTo>
                    <a:lnTo>
                      <a:pt x="3413" y="1626"/>
                    </a:lnTo>
                    <a:lnTo>
                      <a:pt x="3252" y="1748"/>
                    </a:lnTo>
                    <a:lnTo>
                      <a:pt x="3106" y="1871"/>
                    </a:lnTo>
                    <a:lnTo>
                      <a:pt x="2976" y="1994"/>
                    </a:lnTo>
                    <a:lnTo>
                      <a:pt x="2853" y="2109"/>
                    </a:lnTo>
                    <a:lnTo>
                      <a:pt x="2738" y="2231"/>
                    </a:lnTo>
                    <a:lnTo>
                      <a:pt x="2646" y="2354"/>
                    </a:lnTo>
                    <a:lnTo>
                      <a:pt x="2562" y="2477"/>
                    </a:lnTo>
                    <a:lnTo>
                      <a:pt x="2485" y="2599"/>
                    </a:lnTo>
                    <a:lnTo>
                      <a:pt x="2431" y="2722"/>
                    </a:lnTo>
                    <a:lnTo>
                      <a:pt x="2393" y="2837"/>
                    </a:lnTo>
                    <a:lnTo>
                      <a:pt x="2355" y="2975"/>
                    </a:lnTo>
                    <a:lnTo>
                      <a:pt x="2316" y="3151"/>
                    </a:lnTo>
                    <a:lnTo>
                      <a:pt x="2286" y="3343"/>
                    </a:lnTo>
                    <a:lnTo>
                      <a:pt x="2255" y="3565"/>
                    </a:lnTo>
                    <a:lnTo>
                      <a:pt x="2224" y="3818"/>
                    </a:lnTo>
                    <a:lnTo>
                      <a:pt x="2201" y="4087"/>
                    </a:lnTo>
                    <a:lnTo>
                      <a:pt x="2178" y="4378"/>
                    </a:lnTo>
                    <a:lnTo>
                      <a:pt x="2155" y="4692"/>
                    </a:lnTo>
                    <a:lnTo>
                      <a:pt x="2140" y="5022"/>
                    </a:lnTo>
                    <a:lnTo>
                      <a:pt x="2132" y="5367"/>
                    </a:lnTo>
                    <a:lnTo>
                      <a:pt x="2125" y="5727"/>
                    </a:lnTo>
                    <a:lnTo>
                      <a:pt x="2125" y="6103"/>
                    </a:lnTo>
                    <a:lnTo>
                      <a:pt x="2125" y="6487"/>
                    </a:lnTo>
                    <a:lnTo>
                      <a:pt x="2132" y="6885"/>
                    </a:lnTo>
                    <a:lnTo>
                      <a:pt x="2148" y="7292"/>
                    </a:lnTo>
                    <a:lnTo>
                      <a:pt x="2163" y="7698"/>
                    </a:lnTo>
                    <a:lnTo>
                      <a:pt x="2056" y="7629"/>
                    </a:lnTo>
                    <a:lnTo>
                      <a:pt x="1941" y="7568"/>
                    </a:lnTo>
                    <a:lnTo>
                      <a:pt x="1803" y="7514"/>
                    </a:lnTo>
                    <a:lnTo>
                      <a:pt x="1649" y="7468"/>
                    </a:lnTo>
                    <a:lnTo>
                      <a:pt x="1473" y="7430"/>
                    </a:lnTo>
                    <a:lnTo>
                      <a:pt x="1274" y="7407"/>
                    </a:lnTo>
                    <a:lnTo>
                      <a:pt x="1059" y="7399"/>
                    </a:lnTo>
                    <a:lnTo>
                      <a:pt x="821" y="7399"/>
                    </a:lnTo>
                    <a:lnTo>
                      <a:pt x="745" y="7407"/>
                    </a:lnTo>
                    <a:lnTo>
                      <a:pt x="668" y="7422"/>
                    </a:lnTo>
                    <a:lnTo>
                      <a:pt x="599" y="7445"/>
                    </a:lnTo>
                    <a:lnTo>
                      <a:pt x="538" y="7476"/>
                    </a:lnTo>
                    <a:lnTo>
                      <a:pt x="469" y="7514"/>
                    </a:lnTo>
                    <a:lnTo>
                      <a:pt x="415" y="7560"/>
                    </a:lnTo>
                    <a:lnTo>
                      <a:pt x="361" y="7614"/>
                    </a:lnTo>
                    <a:lnTo>
                      <a:pt x="308" y="7667"/>
                    </a:lnTo>
                    <a:lnTo>
                      <a:pt x="262" y="7736"/>
                    </a:lnTo>
                    <a:lnTo>
                      <a:pt x="223" y="7805"/>
                    </a:lnTo>
                    <a:lnTo>
                      <a:pt x="185" y="7874"/>
                    </a:lnTo>
                    <a:lnTo>
                      <a:pt x="147" y="7959"/>
                    </a:lnTo>
                    <a:lnTo>
                      <a:pt x="116" y="8043"/>
                    </a:lnTo>
                    <a:lnTo>
                      <a:pt x="93" y="8127"/>
                    </a:lnTo>
                    <a:lnTo>
                      <a:pt x="47" y="8319"/>
                    </a:lnTo>
                    <a:lnTo>
                      <a:pt x="16" y="8518"/>
                    </a:lnTo>
                    <a:lnTo>
                      <a:pt x="1" y="8733"/>
                    </a:lnTo>
                    <a:lnTo>
                      <a:pt x="1" y="8963"/>
                    </a:lnTo>
                    <a:lnTo>
                      <a:pt x="16" y="9193"/>
                    </a:lnTo>
                    <a:lnTo>
                      <a:pt x="39" y="9423"/>
                    </a:lnTo>
                    <a:lnTo>
                      <a:pt x="78" y="9661"/>
                    </a:lnTo>
                    <a:lnTo>
                      <a:pt x="131" y="9898"/>
                    </a:lnTo>
                    <a:lnTo>
                      <a:pt x="193" y="10128"/>
                    </a:lnTo>
                    <a:lnTo>
                      <a:pt x="269" y="10358"/>
                    </a:lnTo>
                    <a:lnTo>
                      <a:pt x="354" y="10573"/>
                    </a:lnTo>
                    <a:lnTo>
                      <a:pt x="453" y="10788"/>
                    </a:lnTo>
                    <a:lnTo>
                      <a:pt x="561" y="10979"/>
                    </a:lnTo>
                    <a:lnTo>
                      <a:pt x="683" y="11163"/>
                    </a:lnTo>
                    <a:lnTo>
                      <a:pt x="745" y="11248"/>
                    </a:lnTo>
                    <a:lnTo>
                      <a:pt x="814" y="11324"/>
                    </a:lnTo>
                    <a:lnTo>
                      <a:pt x="883" y="11401"/>
                    </a:lnTo>
                    <a:lnTo>
                      <a:pt x="959" y="11470"/>
                    </a:lnTo>
                    <a:lnTo>
                      <a:pt x="1028" y="11531"/>
                    </a:lnTo>
                    <a:lnTo>
                      <a:pt x="1105" y="11585"/>
                    </a:lnTo>
                    <a:lnTo>
                      <a:pt x="1189" y="11639"/>
                    </a:lnTo>
                    <a:lnTo>
                      <a:pt x="1274" y="11685"/>
                    </a:lnTo>
                    <a:lnTo>
                      <a:pt x="1358" y="11723"/>
                    </a:lnTo>
                    <a:lnTo>
                      <a:pt x="1442" y="11746"/>
                    </a:lnTo>
                    <a:lnTo>
                      <a:pt x="1534" y="11769"/>
                    </a:lnTo>
                    <a:lnTo>
                      <a:pt x="1626" y="11784"/>
                    </a:lnTo>
                    <a:lnTo>
                      <a:pt x="1718" y="11792"/>
                    </a:lnTo>
                    <a:lnTo>
                      <a:pt x="1810" y="11792"/>
                    </a:lnTo>
                    <a:lnTo>
                      <a:pt x="1910" y="11784"/>
                    </a:lnTo>
                    <a:lnTo>
                      <a:pt x="2010" y="11761"/>
                    </a:lnTo>
                    <a:lnTo>
                      <a:pt x="2117" y="11731"/>
                    </a:lnTo>
                    <a:lnTo>
                      <a:pt x="2217" y="11692"/>
                    </a:lnTo>
                    <a:lnTo>
                      <a:pt x="2324" y="11646"/>
                    </a:lnTo>
                    <a:lnTo>
                      <a:pt x="2431" y="11585"/>
                    </a:lnTo>
                    <a:lnTo>
                      <a:pt x="2546" y="11516"/>
                    </a:lnTo>
                    <a:lnTo>
                      <a:pt x="2661" y="11439"/>
                    </a:lnTo>
                    <a:lnTo>
                      <a:pt x="2707" y="11646"/>
                    </a:lnTo>
                    <a:lnTo>
                      <a:pt x="2815" y="12045"/>
                    </a:lnTo>
                    <a:lnTo>
                      <a:pt x="2930" y="12436"/>
                    </a:lnTo>
                    <a:lnTo>
                      <a:pt x="3052" y="12812"/>
                    </a:lnTo>
                    <a:lnTo>
                      <a:pt x="3190" y="13172"/>
                    </a:lnTo>
                    <a:lnTo>
                      <a:pt x="3336" y="13510"/>
                    </a:lnTo>
                    <a:lnTo>
                      <a:pt x="3413" y="13678"/>
                    </a:lnTo>
                    <a:lnTo>
                      <a:pt x="3497" y="13839"/>
                    </a:lnTo>
                    <a:lnTo>
                      <a:pt x="3574" y="13993"/>
                    </a:lnTo>
                    <a:lnTo>
                      <a:pt x="3666" y="14138"/>
                    </a:lnTo>
                    <a:lnTo>
                      <a:pt x="3750" y="14284"/>
                    </a:lnTo>
                    <a:lnTo>
                      <a:pt x="3842" y="14422"/>
                    </a:lnTo>
                    <a:lnTo>
                      <a:pt x="3980" y="14614"/>
                    </a:lnTo>
                    <a:lnTo>
                      <a:pt x="4110" y="14790"/>
                    </a:lnTo>
                    <a:lnTo>
                      <a:pt x="4248" y="14959"/>
                    </a:lnTo>
                    <a:lnTo>
                      <a:pt x="4386" y="15120"/>
                    </a:lnTo>
                    <a:lnTo>
                      <a:pt x="4525" y="15273"/>
                    </a:lnTo>
                    <a:lnTo>
                      <a:pt x="4663" y="15419"/>
                    </a:lnTo>
                    <a:lnTo>
                      <a:pt x="4801" y="15557"/>
                    </a:lnTo>
                    <a:lnTo>
                      <a:pt x="4939" y="15687"/>
                    </a:lnTo>
                    <a:lnTo>
                      <a:pt x="5077" y="15817"/>
                    </a:lnTo>
                    <a:lnTo>
                      <a:pt x="5215" y="15932"/>
                    </a:lnTo>
                    <a:lnTo>
                      <a:pt x="5353" y="16040"/>
                    </a:lnTo>
                    <a:lnTo>
                      <a:pt x="5491" y="16147"/>
                    </a:lnTo>
                    <a:lnTo>
                      <a:pt x="5629" y="16239"/>
                    </a:lnTo>
                    <a:lnTo>
                      <a:pt x="5767" y="16331"/>
                    </a:lnTo>
                    <a:lnTo>
                      <a:pt x="6035" y="16492"/>
                    </a:lnTo>
                    <a:lnTo>
                      <a:pt x="6288" y="16630"/>
                    </a:lnTo>
                    <a:lnTo>
                      <a:pt x="6533" y="16745"/>
                    </a:lnTo>
                    <a:lnTo>
                      <a:pt x="6771" y="16845"/>
                    </a:lnTo>
                    <a:lnTo>
                      <a:pt x="7001" y="16929"/>
                    </a:lnTo>
                    <a:lnTo>
                      <a:pt x="7223" y="16998"/>
                    </a:lnTo>
                    <a:lnTo>
                      <a:pt x="7430" y="17052"/>
                    </a:lnTo>
                    <a:lnTo>
                      <a:pt x="7622" y="17090"/>
                    </a:lnTo>
                    <a:lnTo>
                      <a:pt x="7798" y="17121"/>
                    </a:lnTo>
                    <a:lnTo>
                      <a:pt x="7959" y="17144"/>
                    </a:lnTo>
                    <a:lnTo>
                      <a:pt x="8105" y="17159"/>
                    </a:lnTo>
                    <a:lnTo>
                      <a:pt x="8343" y="17167"/>
                    </a:lnTo>
                    <a:lnTo>
                      <a:pt x="9493" y="17167"/>
                    </a:lnTo>
                    <a:lnTo>
                      <a:pt x="9638" y="17151"/>
                    </a:lnTo>
                    <a:lnTo>
                      <a:pt x="9807" y="17128"/>
                    </a:lnTo>
                    <a:lnTo>
                      <a:pt x="9991" y="17105"/>
                    </a:lnTo>
                    <a:lnTo>
                      <a:pt x="10190" y="17059"/>
                    </a:lnTo>
                    <a:lnTo>
                      <a:pt x="10413" y="17006"/>
                    </a:lnTo>
                    <a:lnTo>
                      <a:pt x="10643" y="16937"/>
                    </a:lnTo>
                    <a:lnTo>
                      <a:pt x="10888" y="16852"/>
                    </a:lnTo>
                    <a:lnTo>
                      <a:pt x="11149" y="16745"/>
                    </a:lnTo>
                    <a:lnTo>
                      <a:pt x="11417" y="16615"/>
                    </a:lnTo>
                    <a:lnTo>
                      <a:pt x="11686" y="16469"/>
                    </a:lnTo>
                    <a:lnTo>
                      <a:pt x="11831" y="16385"/>
                    </a:lnTo>
                    <a:lnTo>
                      <a:pt x="11969" y="16293"/>
                    </a:lnTo>
                    <a:lnTo>
                      <a:pt x="12199" y="16132"/>
                    </a:lnTo>
                    <a:lnTo>
                      <a:pt x="12437" y="15948"/>
                    </a:lnTo>
                    <a:lnTo>
                      <a:pt x="12667" y="15748"/>
                    </a:lnTo>
                    <a:lnTo>
                      <a:pt x="12905" y="15534"/>
                    </a:lnTo>
                    <a:lnTo>
                      <a:pt x="13142" y="15288"/>
                    </a:lnTo>
                    <a:lnTo>
                      <a:pt x="13372" y="15028"/>
                    </a:lnTo>
                    <a:lnTo>
                      <a:pt x="13602" y="14736"/>
                    </a:lnTo>
                    <a:lnTo>
                      <a:pt x="13832" y="14422"/>
                    </a:lnTo>
                    <a:lnTo>
                      <a:pt x="13924" y="14284"/>
                    </a:lnTo>
                    <a:lnTo>
                      <a:pt x="14016" y="14138"/>
                    </a:lnTo>
                    <a:lnTo>
                      <a:pt x="14108" y="13985"/>
                    </a:lnTo>
                    <a:lnTo>
                      <a:pt x="14193" y="13832"/>
                    </a:lnTo>
                    <a:lnTo>
                      <a:pt x="14269" y="13671"/>
                    </a:lnTo>
                    <a:lnTo>
                      <a:pt x="14346" y="13502"/>
                    </a:lnTo>
                    <a:lnTo>
                      <a:pt x="14499" y="13157"/>
                    </a:lnTo>
                    <a:lnTo>
                      <a:pt x="14637" y="12789"/>
                    </a:lnTo>
                    <a:lnTo>
                      <a:pt x="14760" y="12413"/>
                    </a:lnTo>
                    <a:lnTo>
                      <a:pt x="14875" y="12022"/>
                    </a:lnTo>
                    <a:lnTo>
                      <a:pt x="14975" y="11616"/>
                    </a:lnTo>
                    <a:lnTo>
                      <a:pt x="15036" y="11370"/>
                    </a:lnTo>
                    <a:lnTo>
                      <a:pt x="15151" y="11462"/>
                    </a:lnTo>
                    <a:lnTo>
                      <a:pt x="15266" y="11539"/>
                    </a:lnTo>
                    <a:lnTo>
                      <a:pt x="15373" y="11608"/>
                    </a:lnTo>
                    <a:lnTo>
                      <a:pt x="15481" y="11662"/>
                    </a:lnTo>
                    <a:lnTo>
                      <a:pt x="15588" y="11708"/>
                    </a:lnTo>
                    <a:lnTo>
                      <a:pt x="15695" y="11746"/>
                    </a:lnTo>
                    <a:lnTo>
                      <a:pt x="15803" y="11769"/>
                    </a:lnTo>
                    <a:lnTo>
                      <a:pt x="15902" y="11784"/>
                    </a:lnTo>
                    <a:lnTo>
                      <a:pt x="16002" y="11792"/>
                    </a:lnTo>
                    <a:lnTo>
                      <a:pt x="16094" y="11792"/>
                    </a:lnTo>
                    <a:lnTo>
                      <a:pt x="16186" y="11784"/>
                    </a:lnTo>
                    <a:lnTo>
                      <a:pt x="16278" y="11761"/>
                    </a:lnTo>
                    <a:lnTo>
                      <a:pt x="16370" y="11738"/>
                    </a:lnTo>
                    <a:lnTo>
                      <a:pt x="16454" y="11700"/>
                    </a:lnTo>
                    <a:lnTo>
                      <a:pt x="16539" y="11662"/>
                    </a:lnTo>
                    <a:lnTo>
                      <a:pt x="16623" y="11616"/>
                    </a:lnTo>
                    <a:lnTo>
                      <a:pt x="16700" y="11562"/>
                    </a:lnTo>
                    <a:lnTo>
                      <a:pt x="16776" y="11501"/>
                    </a:lnTo>
                    <a:lnTo>
                      <a:pt x="16853" y="11432"/>
                    </a:lnTo>
                    <a:lnTo>
                      <a:pt x="16930" y="11363"/>
                    </a:lnTo>
                    <a:lnTo>
                      <a:pt x="16999" y="11286"/>
                    </a:lnTo>
                    <a:lnTo>
                      <a:pt x="17060" y="11202"/>
                    </a:lnTo>
                    <a:lnTo>
                      <a:pt x="17129" y="11117"/>
                    </a:lnTo>
                    <a:lnTo>
                      <a:pt x="17191" y="11025"/>
                    </a:lnTo>
                    <a:lnTo>
                      <a:pt x="17298" y="10826"/>
                    </a:lnTo>
                    <a:lnTo>
                      <a:pt x="17405" y="10619"/>
                    </a:lnTo>
                    <a:lnTo>
                      <a:pt x="17490" y="10397"/>
                    </a:lnTo>
                    <a:lnTo>
                      <a:pt x="17574" y="10174"/>
                    </a:lnTo>
                    <a:lnTo>
                      <a:pt x="17635" y="9937"/>
                    </a:lnTo>
                    <a:lnTo>
                      <a:pt x="17689" y="9699"/>
                    </a:lnTo>
                    <a:lnTo>
                      <a:pt x="17735" y="9461"/>
                    </a:lnTo>
                    <a:lnTo>
                      <a:pt x="17758" y="9224"/>
                    </a:lnTo>
                    <a:lnTo>
                      <a:pt x="17773" y="8986"/>
                    </a:lnTo>
                    <a:lnTo>
                      <a:pt x="17773" y="8764"/>
                    </a:lnTo>
                    <a:lnTo>
                      <a:pt x="17758" y="8541"/>
                    </a:lnTo>
                    <a:lnTo>
                      <a:pt x="17727" y="8334"/>
                    </a:lnTo>
                    <a:lnTo>
                      <a:pt x="17689" y="8143"/>
                    </a:lnTo>
                    <a:lnTo>
                      <a:pt x="17658" y="8051"/>
                    </a:lnTo>
                    <a:lnTo>
                      <a:pt x="17628" y="7966"/>
                    </a:lnTo>
                    <a:lnTo>
                      <a:pt x="17597" y="7890"/>
                    </a:lnTo>
                    <a:lnTo>
                      <a:pt x="17559" y="7813"/>
                    </a:lnTo>
                    <a:lnTo>
                      <a:pt x="17513" y="7744"/>
                    </a:lnTo>
                    <a:lnTo>
                      <a:pt x="17467" y="7675"/>
                    </a:lnTo>
                    <a:lnTo>
                      <a:pt x="17421" y="7614"/>
                    </a:lnTo>
                    <a:lnTo>
                      <a:pt x="17367" y="7568"/>
                    </a:lnTo>
                    <a:lnTo>
                      <a:pt x="17306" y="7522"/>
                    </a:lnTo>
                    <a:lnTo>
                      <a:pt x="17244" y="7483"/>
                    </a:lnTo>
                    <a:lnTo>
                      <a:pt x="17175" y="7445"/>
                    </a:lnTo>
                    <a:lnTo>
                      <a:pt x="17106" y="7422"/>
                    </a:lnTo>
                    <a:lnTo>
                      <a:pt x="17037" y="7407"/>
                    </a:lnTo>
                    <a:lnTo>
                      <a:pt x="16953" y="7399"/>
                    </a:lnTo>
                    <a:lnTo>
                      <a:pt x="16684" y="7399"/>
                    </a:lnTo>
                    <a:lnTo>
                      <a:pt x="16562" y="7407"/>
                    </a:lnTo>
                    <a:lnTo>
                      <a:pt x="16439" y="7414"/>
                    </a:lnTo>
                    <a:lnTo>
                      <a:pt x="16332" y="7430"/>
                    </a:lnTo>
                    <a:lnTo>
                      <a:pt x="16224" y="7445"/>
                    </a:lnTo>
                    <a:lnTo>
                      <a:pt x="16125" y="7468"/>
                    </a:lnTo>
                    <a:lnTo>
                      <a:pt x="16040" y="7491"/>
                    </a:lnTo>
                    <a:lnTo>
                      <a:pt x="15948" y="7522"/>
                    </a:lnTo>
                    <a:lnTo>
                      <a:pt x="15872" y="7552"/>
                    </a:lnTo>
                    <a:lnTo>
                      <a:pt x="15734" y="7621"/>
                    </a:lnTo>
                    <a:lnTo>
                      <a:pt x="15611" y="7698"/>
                    </a:lnTo>
                    <a:lnTo>
                      <a:pt x="15511" y="7782"/>
                    </a:lnTo>
                    <a:lnTo>
                      <a:pt x="15527" y="7368"/>
                    </a:lnTo>
                    <a:lnTo>
                      <a:pt x="15542" y="6954"/>
                    </a:lnTo>
                    <a:lnTo>
                      <a:pt x="15557" y="6548"/>
                    </a:lnTo>
                    <a:lnTo>
                      <a:pt x="15557" y="6157"/>
                    </a:lnTo>
                    <a:lnTo>
                      <a:pt x="15557" y="5781"/>
                    </a:lnTo>
                    <a:lnTo>
                      <a:pt x="15550" y="5413"/>
                    </a:lnTo>
                    <a:lnTo>
                      <a:pt x="15534" y="5060"/>
                    </a:lnTo>
                    <a:lnTo>
                      <a:pt x="15519" y="4723"/>
                    </a:lnTo>
                    <a:lnTo>
                      <a:pt x="15504" y="4409"/>
                    </a:lnTo>
                    <a:lnTo>
                      <a:pt x="15481" y="4110"/>
                    </a:lnTo>
                    <a:lnTo>
                      <a:pt x="15450" y="3834"/>
                    </a:lnTo>
                    <a:lnTo>
                      <a:pt x="15419" y="3581"/>
                    </a:lnTo>
                    <a:lnTo>
                      <a:pt x="15389" y="3351"/>
                    </a:lnTo>
                    <a:lnTo>
                      <a:pt x="15358" y="3151"/>
                    </a:lnTo>
                    <a:lnTo>
                      <a:pt x="15320" y="2983"/>
                    </a:lnTo>
                    <a:lnTo>
                      <a:pt x="15289" y="2837"/>
                    </a:lnTo>
                    <a:lnTo>
                      <a:pt x="15243" y="2722"/>
                    </a:lnTo>
                    <a:lnTo>
                      <a:pt x="15189" y="2599"/>
                    </a:lnTo>
                    <a:lnTo>
                      <a:pt x="15120" y="2477"/>
                    </a:lnTo>
                    <a:lnTo>
                      <a:pt x="15036" y="2354"/>
                    </a:lnTo>
                    <a:lnTo>
                      <a:pt x="14936" y="2231"/>
                    </a:lnTo>
                    <a:lnTo>
                      <a:pt x="14829" y="2109"/>
                    </a:lnTo>
                    <a:lnTo>
                      <a:pt x="14706" y="1994"/>
                    </a:lnTo>
                    <a:lnTo>
                      <a:pt x="14568" y="1871"/>
                    </a:lnTo>
                    <a:lnTo>
                      <a:pt x="14423" y="1748"/>
                    </a:lnTo>
                    <a:lnTo>
                      <a:pt x="14269" y="1626"/>
                    </a:lnTo>
                    <a:lnTo>
                      <a:pt x="14101" y="1511"/>
                    </a:lnTo>
                    <a:lnTo>
                      <a:pt x="13917" y="1388"/>
                    </a:lnTo>
                    <a:lnTo>
                      <a:pt x="13733" y="1273"/>
                    </a:lnTo>
                    <a:lnTo>
                      <a:pt x="13533" y="1166"/>
                    </a:lnTo>
                    <a:lnTo>
                      <a:pt x="13326" y="1058"/>
                    </a:lnTo>
                    <a:lnTo>
                      <a:pt x="13112" y="951"/>
                    </a:lnTo>
                    <a:lnTo>
                      <a:pt x="12889" y="851"/>
                    </a:lnTo>
                    <a:lnTo>
                      <a:pt x="12659" y="752"/>
                    </a:lnTo>
                    <a:lnTo>
                      <a:pt x="12422" y="659"/>
                    </a:lnTo>
                    <a:lnTo>
                      <a:pt x="12176" y="567"/>
                    </a:lnTo>
                    <a:lnTo>
                      <a:pt x="11923" y="483"/>
                    </a:lnTo>
                    <a:lnTo>
                      <a:pt x="11663" y="406"/>
                    </a:lnTo>
                    <a:lnTo>
                      <a:pt x="11402" y="330"/>
                    </a:lnTo>
                    <a:lnTo>
                      <a:pt x="11134" y="268"/>
                    </a:lnTo>
                    <a:lnTo>
                      <a:pt x="10858" y="207"/>
                    </a:lnTo>
                    <a:lnTo>
                      <a:pt x="10581" y="153"/>
                    </a:lnTo>
                    <a:lnTo>
                      <a:pt x="10298" y="107"/>
                    </a:lnTo>
                    <a:lnTo>
                      <a:pt x="10006" y="69"/>
                    </a:lnTo>
                    <a:lnTo>
                      <a:pt x="9723" y="38"/>
                    </a:lnTo>
                    <a:lnTo>
                      <a:pt x="9431" y="23"/>
                    </a:lnTo>
                    <a:lnTo>
                      <a:pt x="9132" y="8"/>
                    </a:lnTo>
                    <a:lnTo>
                      <a:pt x="8841" y="0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g204fb7e3b45_0_312"/>
              <p:cNvSpPr/>
              <p:nvPr/>
            </p:nvSpPr>
            <p:spPr>
              <a:xfrm>
                <a:off x="4414800" y="646200"/>
                <a:ext cx="47200" cy="52925"/>
              </a:xfrm>
              <a:custGeom>
                <a:rect b="b" l="l" r="r" t="t"/>
                <a:pathLst>
                  <a:path extrusionOk="0" h="2117" w="1888">
                    <a:moveTo>
                      <a:pt x="576" y="0"/>
                    </a:moveTo>
                    <a:lnTo>
                      <a:pt x="499" y="16"/>
                    </a:lnTo>
                    <a:lnTo>
                      <a:pt x="415" y="39"/>
                    </a:lnTo>
                    <a:lnTo>
                      <a:pt x="338" y="69"/>
                    </a:lnTo>
                    <a:lnTo>
                      <a:pt x="269" y="108"/>
                    </a:lnTo>
                    <a:lnTo>
                      <a:pt x="208" y="161"/>
                    </a:lnTo>
                    <a:lnTo>
                      <a:pt x="147" y="223"/>
                    </a:lnTo>
                    <a:lnTo>
                      <a:pt x="101" y="292"/>
                    </a:lnTo>
                    <a:lnTo>
                      <a:pt x="62" y="361"/>
                    </a:lnTo>
                    <a:lnTo>
                      <a:pt x="39" y="437"/>
                    </a:lnTo>
                    <a:lnTo>
                      <a:pt x="16" y="514"/>
                    </a:lnTo>
                    <a:lnTo>
                      <a:pt x="9" y="591"/>
                    </a:lnTo>
                    <a:lnTo>
                      <a:pt x="1" y="660"/>
                    </a:lnTo>
                    <a:lnTo>
                      <a:pt x="9" y="736"/>
                    </a:lnTo>
                    <a:lnTo>
                      <a:pt x="24" y="874"/>
                    </a:lnTo>
                    <a:lnTo>
                      <a:pt x="47" y="1012"/>
                    </a:lnTo>
                    <a:lnTo>
                      <a:pt x="85" y="1143"/>
                    </a:lnTo>
                    <a:lnTo>
                      <a:pt x="131" y="1273"/>
                    </a:lnTo>
                    <a:lnTo>
                      <a:pt x="154" y="1342"/>
                    </a:lnTo>
                    <a:lnTo>
                      <a:pt x="185" y="1403"/>
                    </a:lnTo>
                    <a:lnTo>
                      <a:pt x="223" y="1457"/>
                    </a:lnTo>
                    <a:lnTo>
                      <a:pt x="262" y="1511"/>
                    </a:lnTo>
                    <a:lnTo>
                      <a:pt x="223" y="1388"/>
                    </a:lnTo>
                    <a:lnTo>
                      <a:pt x="193" y="1258"/>
                    </a:lnTo>
                    <a:lnTo>
                      <a:pt x="177" y="1127"/>
                    </a:lnTo>
                    <a:lnTo>
                      <a:pt x="170" y="997"/>
                    </a:lnTo>
                    <a:lnTo>
                      <a:pt x="170" y="867"/>
                    </a:lnTo>
                    <a:lnTo>
                      <a:pt x="177" y="736"/>
                    </a:lnTo>
                    <a:lnTo>
                      <a:pt x="193" y="614"/>
                    </a:lnTo>
                    <a:lnTo>
                      <a:pt x="208" y="560"/>
                    </a:lnTo>
                    <a:lnTo>
                      <a:pt x="231" y="506"/>
                    </a:lnTo>
                    <a:lnTo>
                      <a:pt x="254" y="453"/>
                    </a:lnTo>
                    <a:lnTo>
                      <a:pt x="285" y="407"/>
                    </a:lnTo>
                    <a:lnTo>
                      <a:pt x="315" y="368"/>
                    </a:lnTo>
                    <a:lnTo>
                      <a:pt x="354" y="338"/>
                    </a:lnTo>
                    <a:lnTo>
                      <a:pt x="400" y="307"/>
                    </a:lnTo>
                    <a:lnTo>
                      <a:pt x="446" y="284"/>
                    </a:lnTo>
                    <a:lnTo>
                      <a:pt x="492" y="269"/>
                    </a:lnTo>
                    <a:lnTo>
                      <a:pt x="545" y="261"/>
                    </a:lnTo>
                    <a:lnTo>
                      <a:pt x="591" y="253"/>
                    </a:lnTo>
                    <a:lnTo>
                      <a:pt x="645" y="253"/>
                    </a:lnTo>
                    <a:lnTo>
                      <a:pt x="706" y="261"/>
                    </a:lnTo>
                    <a:lnTo>
                      <a:pt x="760" y="269"/>
                    </a:lnTo>
                    <a:lnTo>
                      <a:pt x="814" y="284"/>
                    </a:lnTo>
                    <a:lnTo>
                      <a:pt x="867" y="307"/>
                    </a:lnTo>
                    <a:lnTo>
                      <a:pt x="913" y="330"/>
                    </a:lnTo>
                    <a:lnTo>
                      <a:pt x="967" y="361"/>
                    </a:lnTo>
                    <a:lnTo>
                      <a:pt x="1067" y="430"/>
                    </a:lnTo>
                    <a:lnTo>
                      <a:pt x="1159" y="506"/>
                    </a:lnTo>
                    <a:lnTo>
                      <a:pt x="1251" y="591"/>
                    </a:lnTo>
                    <a:lnTo>
                      <a:pt x="1343" y="683"/>
                    </a:lnTo>
                    <a:lnTo>
                      <a:pt x="1419" y="775"/>
                    </a:lnTo>
                    <a:lnTo>
                      <a:pt x="1496" y="882"/>
                    </a:lnTo>
                    <a:lnTo>
                      <a:pt x="1565" y="989"/>
                    </a:lnTo>
                    <a:lnTo>
                      <a:pt x="1619" y="1097"/>
                    </a:lnTo>
                    <a:lnTo>
                      <a:pt x="1665" y="1212"/>
                    </a:lnTo>
                    <a:lnTo>
                      <a:pt x="1703" y="1334"/>
                    </a:lnTo>
                    <a:lnTo>
                      <a:pt x="1734" y="1457"/>
                    </a:lnTo>
                    <a:lnTo>
                      <a:pt x="1757" y="1587"/>
                    </a:lnTo>
                    <a:lnTo>
                      <a:pt x="1795" y="1848"/>
                    </a:lnTo>
                    <a:lnTo>
                      <a:pt x="1826" y="2116"/>
                    </a:lnTo>
                    <a:lnTo>
                      <a:pt x="1864" y="1848"/>
                    </a:lnTo>
                    <a:lnTo>
                      <a:pt x="1879" y="1710"/>
                    </a:lnTo>
                    <a:lnTo>
                      <a:pt x="1887" y="1580"/>
                    </a:lnTo>
                    <a:lnTo>
                      <a:pt x="1887" y="1442"/>
                    </a:lnTo>
                    <a:lnTo>
                      <a:pt x="1872" y="1296"/>
                    </a:lnTo>
                    <a:lnTo>
                      <a:pt x="1849" y="1158"/>
                    </a:lnTo>
                    <a:lnTo>
                      <a:pt x="1810" y="1020"/>
                    </a:lnTo>
                    <a:lnTo>
                      <a:pt x="1757" y="882"/>
                    </a:lnTo>
                    <a:lnTo>
                      <a:pt x="1688" y="759"/>
                    </a:lnTo>
                    <a:lnTo>
                      <a:pt x="1619" y="637"/>
                    </a:lnTo>
                    <a:lnTo>
                      <a:pt x="1527" y="522"/>
                    </a:lnTo>
                    <a:lnTo>
                      <a:pt x="1435" y="414"/>
                    </a:lnTo>
                    <a:lnTo>
                      <a:pt x="1335" y="315"/>
                    </a:lnTo>
                    <a:lnTo>
                      <a:pt x="1220" y="223"/>
                    </a:lnTo>
                    <a:lnTo>
                      <a:pt x="1097" y="138"/>
                    </a:lnTo>
                    <a:lnTo>
                      <a:pt x="1036" y="100"/>
                    </a:lnTo>
                    <a:lnTo>
                      <a:pt x="967" y="69"/>
                    </a:lnTo>
                    <a:lnTo>
                      <a:pt x="890" y="39"/>
                    </a:lnTo>
                    <a:lnTo>
                      <a:pt x="814" y="23"/>
                    </a:lnTo>
                    <a:lnTo>
                      <a:pt x="737" y="8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g204fb7e3b45_0_312"/>
              <p:cNvSpPr/>
              <p:nvPr/>
            </p:nvSpPr>
            <p:spPr>
              <a:xfrm>
                <a:off x="4433400" y="663075"/>
                <a:ext cx="18625" cy="38725"/>
              </a:xfrm>
              <a:custGeom>
                <a:rect b="b" l="l" r="r" t="t"/>
                <a:pathLst>
                  <a:path extrusionOk="0" h="1549" w="745">
                    <a:moveTo>
                      <a:pt x="484" y="0"/>
                    </a:moveTo>
                    <a:lnTo>
                      <a:pt x="415" y="15"/>
                    </a:lnTo>
                    <a:lnTo>
                      <a:pt x="346" y="46"/>
                    </a:lnTo>
                    <a:lnTo>
                      <a:pt x="284" y="77"/>
                    </a:lnTo>
                    <a:lnTo>
                      <a:pt x="231" y="123"/>
                    </a:lnTo>
                    <a:lnTo>
                      <a:pt x="177" y="176"/>
                    </a:lnTo>
                    <a:lnTo>
                      <a:pt x="131" y="238"/>
                    </a:lnTo>
                    <a:lnTo>
                      <a:pt x="93" y="299"/>
                    </a:lnTo>
                    <a:lnTo>
                      <a:pt x="62" y="360"/>
                    </a:lnTo>
                    <a:lnTo>
                      <a:pt x="39" y="429"/>
                    </a:lnTo>
                    <a:lnTo>
                      <a:pt x="24" y="498"/>
                    </a:lnTo>
                    <a:lnTo>
                      <a:pt x="8" y="567"/>
                    </a:lnTo>
                    <a:lnTo>
                      <a:pt x="1" y="629"/>
                    </a:lnTo>
                    <a:lnTo>
                      <a:pt x="1" y="767"/>
                    </a:lnTo>
                    <a:lnTo>
                      <a:pt x="16" y="897"/>
                    </a:lnTo>
                    <a:lnTo>
                      <a:pt x="39" y="1027"/>
                    </a:lnTo>
                    <a:lnTo>
                      <a:pt x="77" y="1150"/>
                    </a:lnTo>
                    <a:lnTo>
                      <a:pt x="108" y="1211"/>
                    </a:lnTo>
                    <a:lnTo>
                      <a:pt x="139" y="1273"/>
                    </a:lnTo>
                    <a:lnTo>
                      <a:pt x="169" y="1326"/>
                    </a:lnTo>
                    <a:lnTo>
                      <a:pt x="215" y="1380"/>
                    </a:lnTo>
                    <a:lnTo>
                      <a:pt x="254" y="1434"/>
                    </a:lnTo>
                    <a:lnTo>
                      <a:pt x="307" y="1472"/>
                    </a:lnTo>
                    <a:lnTo>
                      <a:pt x="361" y="1510"/>
                    </a:lnTo>
                    <a:lnTo>
                      <a:pt x="415" y="1549"/>
                    </a:lnTo>
                    <a:lnTo>
                      <a:pt x="361" y="1434"/>
                    </a:lnTo>
                    <a:lnTo>
                      <a:pt x="323" y="1319"/>
                    </a:lnTo>
                    <a:lnTo>
                      <a:pt x="300" y="1211"/>
                    </a:lnTo>
                    <a:lnTo>
                      <a:pt x="277" y="1096"/>
                    </a:lnTo>
                    <a:lnTo>
                      <a:pt x="269" y="989"/>
                    </a:lnTo>
                    <a:lnTo>
                      <a:pt x="261" y="874"/>
                    </a:lnTo>
                    <a:lnTo>
                      <a:pt x="261" y="759"/>
                    </a:lnTo>
                    <a:lnTo>
                      <a:pt x="261" y="652"/>
                    </a:lnTo>
                    <a:lnTo>
                      <a:pt x="277" y="544"/>
                    </a:lnTo>
                    <a:lnTo>
                      <a:pt x="300" y="445"/>
                    </a:lnTo>
                    <a:lnTo>
                      <a:pt x="330" y="353"/>
                    </a:lnTo>
                    <a:lnTo>
                      <a:pt x="376" y="268"/>
                    </a:lnTo>
                    <a:lnTo>
                      <a:pt x="445" y="192"/>
                    </a:lnTo>
                    <a:lnTo>
                      <a:pt x="484" y="153"/>
                    </a:lnTo>
                    <a:lnTo>
                      <a:pt x="530" y="123"/>
                    </a:lnTo>
                    <a:lnTo>
                      <a:pt x="576" y="100"/>
                    </a:lnTo>
                    <a:lnTo>
                      <a:pt x="629" y="77"/>
                    </a:lnTo>
                    <a:lnTo>
                      <a:pt x="683" y="69"/>
                    </a:lnTo>
                    <a:lnTo>
                      <a:pt x="744" y="61"/>
                    </a:lnTo>
                    <a:lnTo>
                      <a:pt x="691" y="31"/>
                    </a:lnTo>
                    <a:lnTo>
                      <a:pt x="622" y="8"/>
                    </a:lnTo>
                    <a:lnTo>
                      <a:pt x="553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g204fb7e3b45_0_312"/>
              <p:cNvSpPr/>
              <p:nvPr/>
            </p:nvSpPr>
            <p:spPr>
              <a:xfrm>
                <a:off x="4782075" y="646200"/>
                <a:ext cx="47175" cy="52925"/>
              </a:xfrm>
              <a:custGeom>
                <a:rect b="b" l="l" r="r" t="t"/>
                <a:pathLst>
                  <a:path extrusionOk="0" h="2117" w="1887">
                    <a:moveTo>
                      <a:pt x="1234" y="0"/>
                    </a:moveTo>
                    <a:lnTo>
                      <a:pt x="1150" y="8"/>
                    </a:lnTo>
                    <a:lnTo>
                      <a:pt x="1073" y="23"/>
                    </a:lnTo>
                    <a:lnTo>
                      <a:pt x="997" y="39"/>
                    </a:lnTo>
                    <a:lnTo>
                      <a:pt x="928" y="69"/>
                    </a:lnTo>
                    <a:lnTo>
                      <a:pt x="851" y="100"/>
                    </a:lnTo>
                    <a:lnTo>
                      <a:pt x="790" y="138"/>
                    </a:lnTo>
                    <a:lnTo>
                      <a:pt x="667" y="223"/>
                    </a:lnTo>
                    <a:lnTo>
                      <a:pt x="560" y="315"/>
                    </a:lnTo>
                    <a:lnTo>
                      <a:pt x="452" y="414"/>
                    </a:lnTo>
                    <a:lnTo>
                      <a:pt x="360" y="522"/>
                    </a:lnTo>
                    <a:lnTo>
                      <a:pt x="276" y="637"/>
                    </a:lnTo>
                    <a:lnTo>
                      <a:pt x="199" y="759"/>
                    </a:lnTo>
                    <a:lnTo>
                      <a:pt x="130" y="882"/>
                    </a:lnTo>
                    <a:lnTo>
                      <a:pt x="77" y="1020"/>
                    </a:lnTo>
                    <a:lnTo>
                      <a:pt x="38" y="1158"/>
                    </a:lnTo>
                    <a:lnTo>
                      <a:pt x="15" y="1296"/>
                    </a:lnTo>
                    <a:lnTo>
                      <a:pt x="8" y="1442"/>
                    </a:lnTo>
                    <a:lnTo>
                      <a:pt x="0" y="1580"/>
                    </a:lnTo>
                    <a:lnTo>
                      <a:pt x="8" y="1710"/>
                    </a:lnTo>
                    <a:lnTo>
                      <a:pt x="23" y="1848"/>
                    </a:lnTo>
                    <a:lnTo>
                      <a:pt x="61" y="2116"/>
                    </a:lnTo>
                    <a:lnTo>
                      <a:pt x="92" y="1848"/>
                    </a:lnTo>
                    <a:lnTo>
                      <a:pt x="130" y="1587"/>
                    </a:lnTo>
                    <a:lnTo>
                      <a:pt x="153" y="1457"/>
                    </a:lnTo>
                    <a:lnTo>
                      <a:pt x="184" y="1334"/>
                    </a:lnTo>
                    <a:lnTo>
                      <a:pt x="222" y="1212"/>
                    </a:lnTo>
                    <a:lnTo>
                      <a:pt x="268" y="1097"/>
                    </a:lnTo>
                    <a:lnTo>
                      <a:pt x="330" y="989"/>
                    </a:lnTo>
                    <a:lnTo>
                      <a:pt x="391" y="882"/>
                    </a:lnTo>
                    <a:lnTo>
                      <a:pt x="468" y="775"/>
                    </a:lnTo>
                    <a:lnTo>
                      <a:pt x="544" y="683"/>
                    </a:lnTo>
                    <a:lnTo>
                      <a:pt x="636" y="591"/>
                    </a:lnTo>
                    <a:lnTo>
                      <a:pt x="728" y="506"/>
                    </a:lnTo>
                    <a:lnTo>
                      <a:pt x="828" y="430"/>
                    </a:lnTo>
                    <a:lnTo>
                      <a:pt x="920" y="361"/>
                    </a:lnTo>
                    <a:lnTo>
                      <a:pt x="974" y="330"/>
                    </a:lnTo>
                    <a:lnTo>
                      <a:pt x="1027" y="307"/>
                    </a:lnTo>
                    <a:lnTo>
                      <a:pt x="1081" y="284"/>
                    </a:lnTo>
                    <a:lnTo>
                      <a:pt x="1135" y="269"/>
                    </a:lnTo>
                    <a:lnTo>
                      <a:pt x="1188" y="261"/>
                    </a:lnTo>
                    <a:lnTo>
                      <a:pt x="1242" y="253"/>
                    </a:lnTo>
                    <a:lnTo>
                      <a:pt x="1296" y="253"/>
                    </a:lnTo>
                    <a:lnTo>
                      <a:pt x="1349" y="261"/>
                    </a:lnTo>
                    <a:lnTo>
                      <a:pt x="1395" y="269"/>
                    </a:lnTo>
                    <a:lnTo>
                      <a:pt x="1449" y="284"/>
                    </a:lnTo>
                    <a:lnTo>
                      <a:pt x="1495" y="307"/>
                    </a:lnTo>
                    <a:lnTo>
                      <a:pt x="1533" y="338"/>
                    </a:lnTo>
                    <a:lnTo>
                      <a:pt x="1572" y="368"/>
                    </a:lnTo>
                    <a:lnTo>
                      <a:pt x="1610" y="407"/>
                    </a:lnTo>
                    <a:lnTo>
                      <a:pt x="1633" y="453"/>
                    </a:lnTo>
                    <a:lnTo>
                      <a:pt x="1656" y="506"/>
                    </a:lnTo>
                    <a:lnTo>
                      <a:pt x="1679" y="560"/>
                    </a:lnTo>
                    <a:lnTo>
                      <a:pt x="1694" y="614"/>
                    </a:lnTo>
                    <a:lnTo>
                      <a:pt x="1710" y="736"/>
                    </a:lnTo>
                    <a:lnTo>
                      <a:pt x="1718" y="867"/>
                    </a:lnTo>
                    <a:lnTo>
                      <a:pt x="1718" y="997"/>
                    </a:lnTo>
                    <a:lnTo>
                      <a:pt x="1710" y="1127"/>
                    </a:lnTo>
                    <a:lnTo>
                      <a:pt x="1694" y="1258"/>
                    </a:lnTo>
                    <a:lnTo>
                      <a:pt x="1664" y="1388"/>
                    </a:lnTo>
                    <a:lnTo>
                      <a:pt x="1625" y="1511"/>
                    </a:lnTo>
                    <a:lnTo>
                      <a:pt x="1671" y="1457"/>
                    </a:lnTo>
                    <a:lnTo>
                      <a:pt x="1702" y="1403"/>
                    </a:lnTo>
                    <a:lnTo>
                      <a:pt x="1733" y="1342"/>
                    </a:lnTo>
                    <a:lnTo>
                      <a:pt x="1764" y="1273"/>
                    </a:lnTo>
                    <a:lnTo>
                      <a:pt x="1802" y="1143"/>
                    </a:lnTo>
                    <a:lnTo>
                      <a:pt x="1840" y="1012"/>
                    </a:lnTo>
                    <a:lnTo>
                      <a:pt x="1871" y="874"/>
                    </a:lnTo>
                    <a:lnTo>
                      <a:pt x="1886" y="736"/>
                    </a:lnTo>
                    <a:lnTo>
                      <a:pt x="1886" y="660"/>
                    </a:lnTo>
                    <a:lnTo>
                      <a:pt x="1879" y="591"/>
                    </a:lnTo>
                    <a:lnTo>
                      <a:pt x="1871" y="514"/>
                    </a:lnTo>
                    <a:lnTo>
                      <a:pt x="1848" y="437"/>
                    </a:lnTo>
                    <a:lnTo>
                      <a:pt x="1825" y="361"/>
                    </a:lnTo>
                    <a:lnTo>
                      <a:pt x="1787" y="292"/>
                    </a:lnTo>
                    <a:lnTo>
                      <a:pt x="1741" y="223"/>
                    </a:lnTo>
                    <a:lnTo>
                      <a:pt x="1687" y="161"/>
                    </a:lnTo>
                    <a:lnTo>
                      <a:pt x="1618" y="108"/>
                    </a:lnTo>
                    <a:lnTo>
                      <a:pt x="1549" y="69"/>
                    </a:lnTo>
                    <a:lnTo>
                      <a:pt x="1472" y="39"/>
                    </a:lnTo>
                    <a:lnTo>
                      <a:pt x="1388" y="16"/>
                    </a:lnTo>
                    <a:lnTo>
                      <a:pt x="131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g204fb7e3b45_0_312"/>
              <p:cNvSpPr/>
              <p:nvPr/>
            </p:nvSpPr>
            <p:spPr>
              <a:xfrm>
                <a:off x="4792025" y="663075"/>
                <a:ext cx="18625" cy="38725"/>
              </a:xfrm>
              <a:custGeom>
                <a:rect b="b" l="l" r="r" t="t"/>
                <a:pathLst>
                  <a:path extrusionOk="0" h="1549" w="745">
                    <a:moveTo>
                      <a:pt x="192" y="0"/>
                    </a:moveTo>
                    <a:lnTo>
                      <a:pt x="123" y="8"/>
                    </a:lnTo>
                    <a:lnTo>
                      <a:pt x="62" y="31"/>
                    </a:lnTo>
                    <a:lnTo>
                      <a:pt x="1" y="61"/>
                    </a:lnTo>
                    <a:lnTo>
                      <a:pt x="62" y="69"/>
                    </a:lnTo>
                    <a:lnTo>
                      <a:pt x="123" y="77"/>
                    </a:lnTo>
                    <a:lnTo>
                      <a:pt x="169" y="100"/>
                    </a:lnTo>
                    <a:lnTo>
                      <a:pt x="223" y="123"/>
                    </a:lnTo>
                    <a:lnTo>
                      <a:pt x="261" y="153"/>
                    </a:lnTo>
                    <a:lnTo>
                      <a:pt x="300" y="192"/>
                    </a:lnTo>
                    <a:lnTo>
                      <a:pt x="369" y="268"/>
                    </a:lnTo>
                    <a:lnTo>
                      <a:pt x="415" y="353"/>
                    </a:lnTo>
                    <a:lnTo>
                      <a:pt x="445" y="445"/>
                    </a:lnTo>
                    <a:lnTo>
                      <a:pt x="468" y="544"/>
                    </a:lnTo>
                    <a:lnTo>
                      <a:pt x="484" y="652"/>
                    </a:lnTo>
                    <a:lnTo>
                      <a:pt x="491" y="759"/>
                    </a:lnTo>
                    <a:lnTo>
                      <a:pt x="491" y="874"/>
                    </a:lnTo>
                    <a:lnTo>
                      <a:pt x="484" y="989"/>
                    </a:lnTo>
                    <a:lnTo>
                      <a:pt x="468" y="1096"/>
                    </a:lnTo>
                    <a:lnTo>
                      <a:pt x="453" y="1211"/>
                    </a:lnTo>
                    <a:lnTo>
                      <a:pt x="422" y="1319"/>
                    </a:lnTo>
                    <a:lnTo>
                      <a:pt x="384" y="1434"/>
                    </a:lnTo>
                    <a:lnTo>
                      <a:pt x="330" y="1549"/>
                    </a:lnTo>
                    <a:lnTo>
                      <a:pt x="392" y="1510"/>
                    </a:lnTo>
                    <a:lnTo>
                      <a:pt x="438" y="1472"/>
                    </a:lnTo>
                    <a:lnTo>
                      <a:pt x="491" y="1434"/>
                    </a:lnTo>
                    <a:lnTo>
                      <a:pt x="537" y="1380"/>
                    </a:lnTo>
                    <a:lnTo>
                      <a:pt x="576" y="1326"/>
                    </a:lnTo>
                    <a:lnTo>
                      <a:pt x="614" y="1273"/>
                    </a:lnTo>
                    <a:lnTo>
                      <a:pt x="645" y="1211"/>
                    </a:lnTo>
                    <a:lnTo>
                      <a:pt x="668" y="1150"/>
                    </a:lnTo>
                    <a:lnTo>
                      <a:pt x="706" y="1027"/>
                    </a:lnTo>
                    <a:lnTo>
                      <a:pt x="737" y="897"/>
                    </a:lnTo>
                    <a:lnTo>
                      <a:pt x="744" y="767"/>
                    </a:lnTo>
                    <a:lnTo>
                      <a:pt x="744" y="629"/>
                    </a:lnTo>
                    <a:lnTo>
                      <a:pt x="737" y="567"/>
                    </a:lnTo>
                    <a:lnTo>
                      <a:pt x="721" y="498"/>
                    </a:lnTo>
                    <a:lnTo>
                      <a:pt x="706" y="429"/>
                    </a:lnTo>
                    <a:lnTo>
                      <a:pt x="683" y="360"/>
                    </a:lnTo>
                    <a:lnTo>
                      <a:pt x="652" y="299"/>
                    </a:lnTo>
                    <a:lnTo>
                      <a:pt x="614" y="238"/>
                    </a:lnTo>
                    <a:lnTo>
                      <a:pt x="568" y="176"/>
                    </a:lnTo>
                    <a:lnTo>
                      <a:pt x="514" y="123"/>
                    </a:lnTo>
                    <a:lnTo>
                      <a:pt x="461" y="77"/>
                    </a:lnTo>
                    <a:lnTo>
                      <a:pt x="399" y="46"/>
                    </a:lnTo>
                    <a:lnTo>
                      <a:pt x="330" y="15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g204fb7e3b45_0_312"/>
              <p:cNvSpPr/>
              <p:nvPr/>
            </p:nvSpPr>
            <p:spPr>
              <a:xfrm>
                <a:off x="4467525" y="722475"/>
                <a:ext cx="93550" cy="121950"/>
              </a:xfrm>
              <a:custGeom>
                <a:rect b="b" l="l" r="r" t="t"/>
                <a:pathLst>
                  <a:path extrusionOk="0" h="4878" w="3742">
                    <a:moveTo>
                      <a:pt x="476" y="1"/>
                    </a:moveTo>
                    <a:lnTo>
                      <a:pt x="238" y="8"/>
                    </a:lnTo>
                    <a:lnTo>
                      <a:pt x="0" y="31"/>
                    </a:lnTo>
                    <a:lnTo>
                      <a:pt x="108" y="430"/>
                    </a:lnTo>
                    <a:lnTo>
                      <a:pt x="223" y="821"/>
                    </a:lnTo>
                    <a:lnTo>
                      <a:pt x="345" y="1197"/>
                    </a:lnTo>
                    <a:lnTo>
                      <a:pt x="483" y="1557"/>
                    </a:lnTo>
                    <a:lnTo>
                      <a:pt x="629" y="1895"/>
                    </a:lnTo>
                    <a:lnTo>
                      <a:pt x="706" y="2063"/>
                    </a:lnTo>
                    <a:lnTo>
                      <a:pt x="790" y="2224"/>
                    </a:lnTo>
                    <a:lnTo>
                      <a:pt x="867" y="2378"/>
                    </a:lnTo>
                    <a:lnTo>
                      <a:pt x="959" y="2523"/>
                    </a:lnTo>
                    <a:lnTo>
                      <a:pt x="1043" y="2669"/>
                    </a:lnTo>
                    <a:lnTo>
                      <a:pt x="1135" y="2807"/>
                    </a:lnTo>
                    <a:lnTo>
                      <a:pt x="1273" y="2999"/>
                    </a:lnTo>
                    <a:lnTo>
                      <a:pt x="1403" y="3175"/>
                    </a:lnTo>
                    <a:lnTo>
                      <a:pt x="1541" y="3344"/>
                    </a:lnTo>
                    <a:lnTo>
                      <a:pt x="1679" y="3505"/>
                    </a:lnTo>
                    <a:lnTo>
                      <a:pt x="1818" y="3658"/>
                    </a:lnTo>
                    <a:lnTo>
                      <a:pt x="1956" y="3804"/>
                    </a:lnTo>
                    <a:lnTo>
                      <a:pt x="2094" y="3942"/>
                    </a:lnTo>
                    <a:lnTo>
                      <a:pt x="2232" y="4072"/>
                    </a:lnTo>
                    <a:lnTo>
                      <a:pt x="2370" y="4202"/>
                    </a:lnTo>
                    <a:lnTo>
                      <a:pt x="2508" y="4317"/>
                    </a:lnTo>
                    <a:lnTo>
                      <a:pt x="2646" y="4425"/>
                    </a:lnTo>
                    <a:lnTo>
                      <a:pt x="2784" y="4532"/>
                    </a:lnTo>
                    <a:lnTo>
                      <a:pt x="2922" y="4624"/>
                    </a:lnTo>
                    <a:lnTo>
                      <a:pt x="3060" y="4716"/>
                    </a:lnTo>
                    <a:lnTo>
                      <a:pt x="3328" y="4877"/>
                    </a:lnTo>
                    <a:lnTo>
                      <a:pt x="3420" y="4685"/>
                    </a:lnTo>
                    <a:lnTo>
                      <a:pt x="3497" y="4486"/>
                    </a:lnTo>
                    <a:lnTo>
                      <a:pt x="3566" y="4279"/>
                    </a:lnTo>
                    <a:lnTo>
                      <a:pt x="3627" y="4080"/>
                    </a:lnTo>
                    <a:lnTo>
                      <a:pt x="3673" y="3873"/>
                    </a:lnTo>
                    <a:lnTo>
                      <a:pt x="3711" y="3666"/>
                    </a:lnTo>
                    <a:lnTo>
                      <a:pt x="3734" y="3466"/>
                    </a:lnTo>
                    <a:lnTo>
                      <a:pt x="3742" y="3267"/>
                    </a:lnTo>
                    <a:lnTo>
                      <a:pt x="3734" y="3098"/>
                    </a:lnTo>
                    <a:lnTo>
                      <a:pt x="3727" y="2930"/>
                    </a:lnTo>
                    <a:lnTo>
                      <a:pt x="3704" y="2769"/>
                    </a:lnTo>
                    <a:lnTo>
                      <a:pt x="3673" y="2608"/>
                    </a:lnTo>
                    <a:lnTo>
                      <a:pt x="3635" y="2447"/>
                    </a:lnTo>
                    <a:lnTo>
                      <a:pt x="3596" y="2293"/>
                    </a:lnTo>
                    <a:lnTo>
                      <a:pt x="3543" y="2140"/>
                    </a:lnTo>
                    <a:lnTo>
                      <a:pt x="3481" y="1994"/>
                    </a:lnTo>
                    <a:lnTo>
                      <a:pt x="3420" y="1849"/>
                    </a:lnTo>
                    <a:lnTo>
                      <a:pt x="3343" y="1711"/>
                    </a:lnTo>
                    <a:lnTo>
                      <a:pt x="3267" y="1573"/>
                    </a:lnTo>
                    <a:lnTo>
                      <a:pt x="3182" y="1442"/>
                    </a:lnTo>
                    <a:lnTo>
                      <a:pt x="3090" y="1312"/>
                    </a:lnTo>
                    <a:lnTo>
                      <a:pt x="2998" y="1189"/>
                    </a:lnTo>
                    <a:lnTo>
                      <a:pt x="2891" y="1067"/>
                    </a:lnTo>
                    <a:lnTo>
                      <a:pt x="2784" y="959"/>
                    </a:lnTo>
                    <a:lnTo>
                      <a:pt x="2669" y="852"/>
                    </a:lnTo>
                    <a:lnTo>
                      <a:pt x="2554" y="745"/>
                    </a:lnTo>
                    <a:lnTo>
                      <a:pt x="2431" y="653"/>
                    </a:lnTo>
                    <a:lnTo>
                      <a:pt x="2301" y="561"/>
                    </a:lnTo>
                    <a:lnTo>
                      <a:pt x="2170" y="476"/>
                    </a:lnTo>
                    <a:lnTo>
                      <a:pt x="2032" y="392"/>
                    </a:lnTo>
                    <a:lnTo>
                      <a:pt x="1894" y="323"/>
                    </a:lnTo>
                    <a:lnTo>
                      <a:pt x="1748" y="254"/>
                    </a:lnTo>
                    <a:lnTo>
                      <a:pt x="1603" y="200"/>
                    </a:lnTo>
                    <a:lnTo>
                      <a:pt x="1449" y="146"/>
                    </a:lnTo>
                    <a:lnTo>
                      <a:pt x="1296" y="100"/>
                    </a:lnTo>
                    <a:lnTo>
                      <a:pt x="1135" y="70"/>
                    </a:lnTo>
                    <a:lnTo>
                      <a:pt x="974" y="39"/>
                    </a:lnTo>
                    <a:lnTo>
                      <a:pt x="813" y="16"/>
                    </a:lnTo>
                    <a:lnTo>
                      <a:pt x="644" y="1"/>
                    </a:lnTo>
                    <a:close/>
                  </a:path>
                </a:pathLst>
              </a:custGeom>
              <a:solidFill>
                <a:srgbClr val="E9A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g204fb7e3b45_0_312"/>
              <p:cNvSpPr/>
              <p:nvPr/>
            </p:nvSpPr>
            <p:spPr>
              <a:xfrm>
                <a:off x="4691025" y="722475"/>
                <a:ext cx="83200" cy="116950"/>
              </a:xfrm>
              <a:custGeom>
                <a:rect b="b" l="l" r="r" t="t"/>
                <a:pathLst>
                  <a:path extrusionOk="0" h="4678" w="3328">
                    <a:moveTo>
                      <a:pt x="3098" y="1"/>
                    </a:moveTo>
                    <a:lnTo>
                      <a:pt x="2929" y="16"/>
                    </a:lnTo>
                    <a:lnTo>
                      <a:pt x="2768" y="39"/>
                    </a:lnTo>
                    <a:lnTo>
                      <a:pt x="2607" y="70"/>
                    </a:lnTo>
                    <a:lnTo>
                      <a:pt x="2446" y="100"/>
                    </a:lnTo>
                    <a:lnTo>
                      <a:pt x="2293" y="146"/>
                    </a:lnTo>
                    <a:lnTo>
                      <a:pt x="2139" y="200"/>
                    </a:lnTo>
                    <a:lnTo>
                      <a:pt x="1994" y="254"/>
                    </a:lnTo>
                    <a:lnTo>
                      <a:pt x="1848" y="323"/>
                    </a:lnTo>
                    <a:lnTo>
                      <a:pt x="1710" y="392"/>
                    </a:lnTo>
                    <a:lnTo>
                      <a:pt x="1572" y="476"/>
                    </a:lnTo>
                    <a:lnTo>
                      <a:pt x="1442" y="561"/>
                    </a:lnTo>
                    <a:lnTo>
                      <a:pt x="1311" y="653"/>
                    </a:lnTo>
                    <a:lnTo>
                      <a:pt x="1189" y="745"/>
                    </a:lnTo>
                    <a:lnTo>
                      <a:pt x="1074" y="852"/>
                    </a:lnTo>
                    <a:lnTo>
                      <a:pt x="959" y="959"/>
                    </a:lnTo>
                    <a:lnTo>
                      <a:pt x="851" y="1067"/>
                    </a:lnTo>
                    <a:lnTo>
                      <a:pt x="744" y="1189"/>
                    </a:lnTo>
                    <a:lnTo>
                      <a:pt x="652" y="1312"/>
                    </a:lnTo>
                    <a:lnTo>
                      <a:pt x="560" y="1442"/>
                    </a:lnTo>
                    <a:lnTo>
                      <a:pt x="476" y="1573"/>
                    </a:lnTo>
                    <a:lnTo>
                      <a:pt x="399" y="1711"/>
                    </a:lnTo>
                    <a:lnTo>
                      <a:pt x="322" y="1849"/>
                    </a:lnTo>
                    <a:lnTo>
                      <a:pt x="261" y="1994"/>
                    </a:lnTo>
                    <a:lnTo>
                      <a:pt x="200" y="2140"/>
                    </a:lnTo>
                    <a:lnTo>
                      <a:pt x="146" y="2293"/>
                    </a:lnTo>
                    <a:lnTo>
                      <a:pt x="108" y="2447"/>
                    </a:lnTo>
                    <a:lnTo>
                      <a:pt x="69" y="2608"/>
                    </a:lnTo>
                    <a:lnTo>
                      <a:pt x="39" y="2769"/>
                    </a:lnTo>
                    <a:lnTo>
                      <a:pt x="16" y="2930"/>
                    </a:lnTo>
                    <a:lnTo>
                      <a:pt x="8" y="3098"/>
                    </a:lnTo>
                    <a:lnTo>
                      <a:pt x="0" y="3267"/>
                    </a:lnTo>
                    <a:lnTo>
                      <a:pt x="8" y="3436"/>
                    </a:lnTo>
                    <a:lnTo>
                      <a:pt x="23" y="3612"/>
                    </a:lnTo>
                    <a:lnTo>
                      <a:pt x="54" y="3788"/>
                    </a:lnTo>
                    <a:lnTo>
                      <a:pt x="85" y="3972"/>
                    </a:lnTo>
                    <a:lnTo>
                      <a:pt x="131" y="4149"/>
                    </a:lnTo>
                    <a:lnTo>
                      <a:pt x="192" y="4325"/>
                    </a:lnTo>
                    <a:lnTo>
                      <a:pt x="253" y="4501"/>
                    </a:lnTo>
                    <a:lnTo>
                      <a:pt x="322" y="4678"/>
                    </a:lnTo>
                    <a:lnTo>
                      <a:pt x="552" y="4517"/>
                    </a:lnTo>
                    <a:lnTo>
                      <a:pt x="790" y="4333"/>
                    </a:lnTo>
                    <a:lnTo>
                      <a:pt x="1020" y="4133"/>
                    </a:lnTo>
                    <a:lnTo>
                      <a:pt x="1258" y="3919"/>
                    </a:lnTo>
                    <a:lnTo>
                      <a:pt x="1495" y="3673"/>
                    </a:lnTo>
                    <a:lnTo>
                      <a:pt x="1725" y="3413"/>
                    </a:lnTo>
                    <a:lnTo>
                      <a:pt x="1955" y="3121"/>
                    </a:lnTo>
                    <a:lnTo>
                      <a:pt x="2185" y="2807"/>
                    </a:lnTo>
                    <a:lnTo>
                      <a:pt x="2277" y="2669"/>
                    </a:lnTo>
                    <a:lnTo>
                      <a:pt x="2369" y="2523"/>
                    </a:lnTo>
                    <a:lnTo>
                      <a:pt x="2461" y="2370"/>
                    </a:lnTo>
                    <a:lnTo>
                      <a:pt x="2546" y="2217"/>
                    </a:lnTo>
                    <a:lnTo>
                      <a:pt x="2622" y="2056"/>
                    </a:lnTo>
                    <a:lnTo>
                      <a:pt x="2699" y="1887"/>
                    </a:lnTo>
                    <a:lnTo>
                      <a:pt x="2852" y="1542"/>
                    </a:lnTo>
                    <a:lnTo>
                      <a:pt x="2990" y="1174"/>
                    </a:lnTo>
                    <a:lnTo>
                      <a:pt x="3113" y="798"/>
                    </a:lnTo>
                    <a:lnTo>
                      <a:pt x="3228" y="407"/>
                    </a:lnTo>
                    <a:lnTo>
                      <a:pt x="3328" y="1"/>
                    </a:lnTo>
                    <a:close/>
                  </a:path>
                </a:pathLst>
              </a:custGeom>
              <a:solidFill>
                <a:srgbClr val="E9A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g204fb7e3b45_0_312"/>
              <p:cNvSpPr/>
              <p:nvPr/>
            </p:nvSpPr>
            <p:spPr>
              <a:xfrm>
                <a:off x="4551850" y="632775"/>
                <a:ext cx="30500" cy="40675"/>
              </a:xfrm>
              <a:custGeom>
                <a:rect b="b" l="l" r="r" t="t"/>
                <a:pathLst>
                  <a:path extrusionOk="0" h="1627" w="1220">
                    <a:moveTo>
                      <a:pt x="614" y="1"/>
                    </a:moveTo>
                    <a:lnTo>
                      <a:pt x="553" y="8"/>
                    </a:lnTo>
                    <a:lnTo>
                      <a:pt x="492" y="16"/>
                    </a:lnTo>
                    <a:lnTo>
                      <a:pt x="430" y="39"/>
                    </a:lnTo>
                    <a:lnTo>
                      <a:pt x="377" y="70"/>
                    </a:lnTo>
                    <a:lnTo>
                      <a:pt x="323" y="100"/>
                    </a:lnTo>
                    <a:lnTo>
                      <a:pt x="269" y="139"/>
                    </a:lnTo>
                    <a:lnTo>
                      <a:pt x="223" y="192"/>
                    </a:lnTo>
                    <a:lnTo>
                      <a:pt x="185" y="238"/>
                    </a:lnTo>
                    <a:lnTo>
                      <a:pt x="139" y="300"/>
                    </a:lnTo>
                    <a:lnTo>
                      <a:pt x="108" y="361"/>
                    </a:lnTo>
                    <a:lnTo>
                      <a:pt x="78" y="430"/>
                    </a:lnTo>
                    <a:lnTo>
                      <a:pt x="55" y="499"/>
                    </a:lnTo>
                    <a:lnTo>
                      <a:pt x="32" y="576"/>
                    </a:lnTo>
                    <a:lnTo>
                      <a:pt x="16" y="652"/>
                    </a:lnTo>
                    <a:lnTo>
                      <a:pt x="9" y="737"/>
                    </a:lnTo>
                    <a:lnTo>
                      <a:pt x="1" y="813"/>
                    </a:lnTo>
                    <a:lnTo>
                      <a:pt x="9" y="898"/>
                    </a:lnTo>
                    <a:lnTo>
                      <a:pt x="16" y="982"/>
                    </a:lnTo>
                    <a:lnTo>
                      <a:pt x="32" y="1059"/>
                    </a:lnTo>
                    <a:lnTo>
                      <a:pt x="55" y="1135"/>
                    </a:lnTo>
                    <a:lnTo>
                      <a:pt x="78" y="1204"/>
                    </a:lnTo>
                    <a:lnTo>
                      <a:pt x="108" y="1273"/>
                    </a:lnTo>
                    <a:lnTo>
                      <a:pt x="139" y="1335"/>
                    </a:lnTo>
                    <a:lnTo>
                      <a:pt x="185" y="1388"/>
                    </a:lnTo>
                    <a:lnTo>
                      <a:pt x="223" y="1442"/>
                    </a:lnTo>
                    <a:lnTo>
                      <a:pt x="269" y="1488"/>
                    </a:lnTo>
                    <a:lnTo>
                      <a:pt x="323" y="1534"/>
                    </a:lnTo>
                    <a:lnTo>
                      <a:pt x="377" y="1565"/>
                    </a:lnTo>
                    <a:lnTo>
                      <a:pt x="430" y="1595"/>
                    </a:lnTo>
                    <a:lnTo>
                      <a:pt x="492" y="1611"/>
                    </a:lnTo>
                    <a:lnTo>
                      <a:pt x="553" y="1626"/>
                    </a:lnTo>
                    <a:lnTo>
                      <a:pt x="676" y="1626"/>
                    </a:lnTo>
                    <a:lnTo>
                      <a:pt x="737" y="1611"/>
                    </a:lnTo>
                    <a:lnTo>
                      <a:pt x="791" y="1595"/>
                    </a:lnTo>
                    <a:lnTo>
                      <a:pt x="844" y="1565"/>
                    </a:lnTo>
                    <a:lnTo>
                      <a:pt x="898" y="1534"/>
                    </a:lnTo>
                    <a:lnTo>
                      <a:pt x="952" y="1488"/>
                    </a:lnTo>
                    <a:lnTo>
                      <a:pt x="998" y="1442"/>
                    </a:lnTo>
                    <a:lnTo>
                      <a:pt x="1044" y="1388"/>
                    </a:lnTo>
                    <a:lnTo>
                      <a:pt x="1082" y="1335"/>
                    </a:lnTo>
                    <a:lnTo>
                      <a:pt x="1113" y="1273"/>
                    </a:lnTo>
                    <a:lnTo>
                      <a:pt x="1143" y="1204"/>
                    </a:lnTo>
                    <a:lnTo>
                      <a:pt x="1174" y="1135"/>
                    </a:lnTo>
                    <a:lnTo>
                      <a:pt x="1189" y="1059"/>
                    </a:lnTo>
                    <a:lnTo>
                      <a:pt x="1205" y="982"/>
                    </a:lnTo>
                    <a:lnTo>
                      <a:pt x="1212" y="898"/>
                    </a:lnTo>
                    <a:lnTo>
                      <a:pt x="1220" y="813"/>
                    </a:lnTo>
                    <a:lnTo>
                      <a:pt x="1212" y="737"/>
                    </a:lnTo>
                    <a:lnTo>
                      <a:pt x="1205" y="652"/>
                    </a:lnTo>
                    <a:lnTo>
                      <a:pt x="1189" y="576"/>
                    </a:lnTo>
                    <a:lnTo>
                      <a:pt x="1174" y="499"/>
                    </a:lnTo>
                    <a:lnTo>
                      <a:pt x="1143" y="430"/>
                    </a:lnTo>
                    <a:lnTo>
                      <a:pt x="1113" y="361"/>
                    </a:lnTo>
                    <a:lnTo>
                      <a:pt x="1082" y="300"/>
                    </a:lnTo>
                    <a:lnTo>
                      <a:pt x="1044" y="238"/>
                    </a:lnTo>
                    <a:lnTo>
                      <a:pt x="998" y="192"/>
                    </a:lnTo>
                    <a:lnTo>
                      <a:pt x="952" y="139"/>
                    </a:lnTo>
                    <a:lnTo>
                      <a:pt x="898" y="100"/>
                    </a:lnTo>
                    <a:lnTo>
                      <a:pt x="844" y="70"/>
                    </a:lnTo>
                    <a:lnTo>
                      <a:pt x="791" y="39"/>
                    </a:lnTo>
                    <a:lnTo>
                      <a:pt x="737" y="16"/>
                    </a:lnTo>
                    <a:lnTo>
                      <a:pt x="676" y="8"/>
                    </a:lnTo>
                    <a:lnTo>
                      <a:pt x="6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g204fb7e3b45_0_312"/>
              <p:cNvSpPr/>
              <p:nvPr/>
            </p:nvSpPr>
            <p:spPr>
              <a:xfrm>
                <a:off x="4666300" y="632775"/>
                <a:ext cx="30300" cy="40675"/>
              </a:xfrm>
              <a:custGeom>
                <a:rect b="b" l="l" r="r" t="t"/>
                <a:pathLst>
                  <a:path extrusionOk="0" h="1627" w="1212">
                    <a:moveTo>
                      <a:pt x="606" y="1"/>
                    </a:moveTo>
                    <a:lnTo>
                      <a:pt x="545" y="8"/>
                    </a:lnTo>
                    <a:lnTo>
                      <a:pt x="483" y="16"/>
                    </a:lnTo>
                    <a:lnTo>
                      <a:pt x="422" y="39"/>
                    </a:lnTo>
                    <a:lnTo>
                      <a:pt x="368" y="70"/>
                    </a:lnTo>
                    <a:lnTo>
                      <a:pt x="315" y="100"/>
                    </a:lnTo>
                    <a:lnTo>
                      <a:pt x="269" y="139"/>
                    </a:lnTo>
                    <a:lnTo>
                      <a:pt x="223" y="192"/>
                    </a:lnTo>
                    <a:lnTo>
                      <a:pt x="177" y="238"/>
                    </a:lnTo>
                    <a:lnTo>
                      <a:pt x="138" y="300"/>
                    </a:lnTo>
                    <a:lnTo>
                      <a:pt x="100" y="361"/>
                    </a:lnTo>
                    <a:lnTo>
                      <a:pt x="69" y="430"/>
                    </a:lnTo>
                    <a:lnTo>
                      <a:pt x="46" y="499"/>
                    </a:lnTo>
                    <a:lnTo>
                      <a:pt x="23" y="576"/>
                    </a:lnTo>
                    <a:lnTo>
                      <a:pt x="8" y="652"/>
                    </a:lnTo>
                    <a:lnTo>
                      <a:pt x="0" y="737"/>
                    </a:lnTo>
                    <a:lnTo>
                      <a:pt x="0" y="813"/>
                    </a:lnTo>
                    <a:lnTo>
                      <a:pt x="0" y="898"/>
                    </a:lnTo>
                    <a:lnTo>
                      <a:pt x="8" y="982"/>
                    </a:lnTo>
                    <a:lnTo>
                      <a:pt x="23" y="1059"/>
                    </a:lnTo>
                    <a:lnTo>
                      <a:pt x="46" y="1135"/>
                    </a:lnTo>
                    <a:lnTo>
                      <a:pt x="69" y="1204"/>
                    </a:lnTo>
                    <a:lnTo>
                      <a:pt x="100" y="1273"/>
                    </a:lnTo>
                    <a:lnTo>
                      <a:pt x="138" y="1335"/>
                    </a:lnTo>
                    <a:lnTo>
                      <a:pt x="177" y="1388"/>
                    </a:lnTo>
                    <a:lnTo>
                      <a:pt x="223" y="1442"/>
                    </a:lnTo>
                    <a:lnTo>
                      <a:pt x="269" y="1488"/>
                    </a:lnTo>
                    <a:lnTo>
                      <a:pt x="315" y="1534"/>
                    </a:lnTo>
                    <a:lnTo>
                      <a:pt x="368" y="1565"/>
                    </a:lnTo>
                    <a:lnTo>
                      <a:pt x="422" y="1595"/>
                    </a:lnTo>
                    <a:lnTo>
                      <a:pt x="483" y="1611"/>
                    </a:lnTo>
                    <a:lnTo>
                      <a:pt x="545" y="1626"/>
                    </a:lnTo>
                    <a:lnTo>
                      <a:pt x="667" y="1626"/>
                    </a:lnTo>
                    <a:lnTo>
                      <a:pt x="729" y="1611"/>
                    </a:lnTo>
                    <a:lnTo>
                      <a:pt x="790" y="1595"/>
                    </a:lnTo>
                    <a:lnTo>
                      <a:pt x="844" y="1565"/>
                    </a:lnTo>
                    <a:lnTo>
                      <a:pt x="897" y="1534"/>
                    </a:lnTo>
                    <a:lnTo>
                      <a:pt x="943" y="1488"/>
                    </a:lnTo>
                    <a:lnTo>
                      <a:pt x="989" y="1442"/>
                    </a:lnTo>
                    <a:lnTo>
                      <a:pt x="1035" y="1388"/>
                    </a:lnTo>
                    <a:lnTo>
                      <a:pt x="1074" y="1335"/>
                    </a:lnTo>
                    <a:lnTo>
                      <a:pt x="1112" y="1273"/>
                    </a:lnTo>
                    <a:lnTo>
                      <a:pt x="1143" y="1204"/>
                    </a:lnTo>
                    <a:lnTo>
                      <a:pt x="1166" y="1135"/>
                    </a:lnTo>
                    <a:lnTo>
                      <a:pt x="1189" y="1059"/>
                    </a:lnTo>
                    <a:lnTo>
                      <a:pt x="1204" y="982"/>
                    </a:lnTo>
                    <a:lnTo>
                      <a:pt x="1212" y="898"/>
                    </a:lnTo>
                    <a:lnTo>
                      <a:pt x="1212" y="813"/>
                    </a:lnTo>
                    <a:lnTo>
                      <a:pt x="1212" y="737"/>
                    </a:lnTo>
                    <a:lnTo>
                      <a:pt x="1204" y="652"/>
                    </a:lnTo>
                    <a:lnTo>
                      <a:pt x="1189" y="576"/>
                    </a:lnTo>
                    <a:lnTo>
                      <a:pt x="1166" y="499"/>
                    </a:lnTo>
                    <a:lnTo>
                      <a:pt x="1143" y="430"/>
                    </a:lnTo>
                    <a:lnTo>
                      <a:pt x="1112" y="361"/>
                    </a:lnTo>
                    <a:lnTo>
                      <a:pt x="1074" y="300"/>
                    </a:lnTo>
                    <a:lnTo>
                      <a:pt x="1035" y="238"/>
                    </a:lnTo>
                    <a:lnTo>
                      <a:pt x="989" y="192"/>
                    </a:lnTo>
                    <a:lnTo>
                      <a:pt x="943" y="139"/>
                    </a:lnTo>
                    <a:lnTo>
                      <a:pt x="897" y="100"/>
                    </a:lnTo>
                    <a:lnTo>
                      <a:pt x="844" y="70"/>
                    </a:lnTo>
                    <a:lnTo>
                      <a:pt x="790" y="39"/>
                    </a:lnTo>
                    <a:lnTo>
                      <a:pt x="729" y="16"/>
                    </a:lnTo>
                    <a:lnTo>
                      <a:pt x="667" y="8"/>
                    </a:lnTo>
                    <a:lnTo>
                      <a:pt x="6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g204fb7e3b45_0_312"/>
              <p:cNvSpPr/>
              <p:nvPr/>
            </p:nvSpPr>
            <p:spPr>
              <a:xfrm>
                <a:off x="4516200" y="577000"/>
                <a:ext cx="83025" cy="29350"/>
              </a:xfrm>
              <a:custGeom>
                <a:rect b="b" l="l" r="r" t="t"/>
                <a:pathLst>
                  <a:path extrusionOk="0" h="1174" w="3321">
                    <a:moveTo>
                      <a:pt x="2270" y="0"/>
                    </a:moveTo>
                    <a:lnTo>
                      <a:pt x="2063" y="8"/>
                    </a:lnTo>
                    <a:lnTo>
                      <a:pt x="1856" y="31"/>
                    </a:lnTo>
                    <a:lnTo>
                      <a:pt x="1657" y="69"/>
                    </a:lnTo>
                    <a:lnTo>
                      <a:pt x="1458" y="123"/>
                    </a:lnTo>
                    <a:lnTo>
                      <a:pt x="1266" y="184"/>
                    </a:lnTo>
                    <a:lnTo>
                      <a:pt x="1067" y="253"/>
                    </a:lnTo>
                    <a:lnTo>
                      <a:pt x="883" y="330"/>
                    </a:lnTo>
                    <a:lnTo>
                      <a:pt x="791" y="376"/>
                    </a:lnTo>
                    <a:lnTo>
                      <a:pt x="699" y="430"/>
                    </a:lnTo>
                    <a:lnTo>
                      <a:pt x="530" y="529"/>
                    </a:lnTo>
                    <a:lnTo>
                      <a:pt x="361" y="645"/>
                    </a:lnTo>
                    <a:lnTo>
                      <a:pt x="200" y="767"/>
                    </a:lnTo>
                    <a:lnTo>
                      <a:pt x="55" y="905"/>
                    </a:lnTo>
                    <a:lnTo>
                      <a:pt x="24" y="944"/>
                    </a:lnTo>
                    <a:lnTo>
                      <a:pt x="1" y="982"/>
                    </a:lnTo>
                    <a:lnTo>
                      <a:pt x="1" y="1036"/>
                    </a:lnTo>
                    <a:lnTo>
                      <a:pt x="16" y="1082"/>
                    </a:lnTo>
                    <a:lnTo>
                      <a:pt x="32" y="1112"/>
                    </a:lnTo>
                    <a:lnTo>
                      <a:pt x="55" y="1135"/>
                    </a:lnTo>
                    <a:lnTo>
                      <a:pt x="78" y="1151"/>
                    </a:lnTo>
                    <a:lnTo>
                      <a:pt x="101" y="1166"/>
                    </a:lnTo>
                    <a:lnTo>
                      <a:pt x="131" y="1174"/>
                    </a:lnTo>
                    <a:lnTo>
                      <a:pt x="193" y="1174"/>
                    </a:lnTo>
                    <a:lnTo>
                      <a:pt x="223" y="1158"/>
                    </a:lnTo>
                    <a:lnTo>
                      <a:pt x="231" y="1158"/>
                    </a:lnTo>
                    <a:lnTo>
                      <a:pt x="568" y="1013"/>
                    </a:lnTo>
                    <a:lnTo>
                      <a:pt x="737" y="944"/>
                    </a:lnTo>
                    <a:lnTo>
                      <a:pt x="906" y="882"/>
                    </a:lnTo>
                    <a:lnTo>
                      <a:pt x="1074" y="829"/>
                    </a:lnTo>
                    <a:lnTo>
                      <a:pt x="1243" y="783"/>
                    </a:lnTo>
                    <a:lnTo>
                      <a:pt x="1419" y="744"/>
                    </a:lnTo>
                    <a:lnTo>
                      <a:pt x="1588" y="714"/>
                    </a:lnTo>
                    <a:lnTo>
                      <a:pt x="1764" y="691"/>
                    </a:lnTo>
                    <a:lnTo>
                      <a:pt x="1933" y="675"/>
                    </a:lnTo>
                    <a:lnTo>
                      <a:pt x="2109" y="660"/>
                    </a:lnTo>
                    <a:lnTo>
                      <a:pt x="2286" y="660"/>
                    </a:lnTo>
                    <a:lnTo>
                      <a:pt x="2462" y="652"/>
                    </a:lnTo>
                    <a:lnTo>
                      <a:pt x="2631" y="660"/>
                    </a:lnTo>
                    <a:lnTo>
                      <a:pt x="2960" y="683"/>
                    </a:lnTo>
                    <a:lnTo>
                      <a:pt x="3045" y="683"/>
                    </a:lnTo>
                    <a:lnTo>
                      <a:pt x="3098" y="675"/>
                    </a:lnTo>
                    <a:lnTo>
                      <a:pt x="3144" y="660"/>
                    </a:lnTo>
                    <a:lnTo>
                      <a:pt x="3190" y="637"/>
                    </a:lnTo>
                    <a:lnTo>
                      <a:pt x="3229" y="599"/>
                    </a:lnTo>
                    <a:lnTo>
                      <a:pt x="3259" y="560"/>
                    </a:lnTo>
                    <a:lnTo>
                      <a:pt x="3290" y="522"/>
                    </a:lnTo>
                    <a:lnTo>
                      <a:pt x="3305" y="468"/>
                    </a:lnTo>
                    <a:lnTo>
                      <a:pt x="3321" y="407"/>
                    </a:lnTo>
                    <a:lnTo>
                      <a:pt x="3321" y="353"/>
                    </a:lnTo>
                    <a:lnTo>
                      <a:pt x="3305" y="292"/>
                    </a:lnTo>
                    <a:lnTo>
                      <a:pt x="3282" y="238"/>
                    </a:lnTo>
                    <a:lnTo>
                      <a:pt x="3252" y="192"/>
                    </a:lnTo>
                    <a:lnTo>
                      <a:pt x="3213" y="154"/>
                    </a:lnTo>
                    <a:lnTo>
                      <a:pt x="3160" y="115"/>
                    </a:lnTo>
                    <a:lnTo>
                      <a:pt x="3106" y="92"/>
                    </a:lnTo>
                    <a:lnTo>
                      <a:pt x="2999" y="69"/>
                    </a:lnTo>
                    <a:lnTo>
                      <a:pt x="2891" y="46"/>
                    </a:lnTo>
                    <a:lnTo>
                      <a:pt x="2784" y="23"/>
                    </a:lnTo>
                    <a:lnTo>
                      <a:pt x="2684" y="16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g204fb7e3b45_0_312"/>
              <p:cNvSpPr/>
              <p:nvPr/>
            </p:nvSpPr>
            <p:spPr>
              <a:xfrm>
                <a:off x="4587900" y="580075"/>
                <a:ext cx="15925" cy="14000"/>
              </a:xfrm>
              <a:custGeom>
                <a:rect b="b" l="l" r="r" t="t"/>
                <a:pathLst>
                  <a:path extrusionOk="0" h="560" w="637">
                    <a:moveTo>
                      <a:pt x="568" y="0"/>
                    </a:moveTo>
                    <a:lnTo>
                      <a:pt x="552" y="8"/>
                    </a:lnTo>
                    <a:lnTo>
                      <a:pt x="537" y="15"/>
                    </a:lnTo>
                    <a:lnTo>
                      <a:pt x="529" y="38"/>
                    </a:lnTo>
                    <a:lnTo>
                      <a:pt x="529" y="46"/>
                    </a:lnTo>
                    <a:lnTo>
                      <a:pt x="514" y="100"/>
                    </a:lnTo>
                    <a:lnTo>
                      <a:pt x="483" y="153"/>
                    </a:lnTo>
                    <a:lnTo>
                      <a:pt x="445" y="192"/>
                    </a:lnTo>
                    <a:lnTo>
                      <a:pt x="399" y="215"/>
                    </a:lnTo>
                    <a:lnTo>
                      <a:pt x="345" y="230"/>
                    </a:lnTo>
                    <a:lnTo>
                      <a:pt x="292" y="245"/>
                    </a:lnTo>
                    <a:lnTo>
                      <a:pt x="138" y="245"/>
                    </a:lnTo>
                    <a:lnTo>
                      <a:pt x="115" y="253"/>
                    </a:lnTo>
                    <a:lnTo>
                      <a:pt x="85" y="261"/>
                    </a:lnTo>
                    <a:lnTo>
                      <a:pt x="54" y="276"/>
                    </a:lnTo>
                    <a:lnTo>
                      <a:pt x="31" y="299"/>
                    </a:lnTo>
                    <a:lnTo>
                      <a:pt x="16" y="330"/>
                    </a:lnTo>
                    <a:lnTo>
                      <a:pt x="8" y="353"/>
                    </a:lnTo>
                    <a:lnTo>
                      <a:pt x="0" y="383"/>
                    </a:lnTo>
                    <a:lnTo>
                      <a:pt x="0" y="414"/>
                    </a:lnTo>
                    <a:lnTo>
                      <a:pt x="8" y="452"/>
                    </a:lnTo>
                    <a:lnTo>
                      <a:pt x="16" y="483"/>
                    </a:lnTo>
                    <a:lnTo>
                      <a:pt x="39" y="506"/>
                    </a:lnTo>
                    <a:lnTo>
                      <a:pt x="62" y="529"/>
                    </a:lnTo>
                    <a:lnTo>
                      <a:pt x="85" y="545"/>
                    </a:lnTo>
                    <a:lnTo>
                      <a:pt x="115" y="552"/>
                    </a:lnTo>
                    <a:lnTo>
                      <a:pt x="146" y="560"/>
                    </a:lnTo>
                    <a:lnTo>
                      <a:pt x="177" y="560"/>
                    </a:lnTo>
                    <a:lnTo>
                      <a:pt x="207" y="552"/>
                    </a:lnTo>
                    <a:lnTo>
                      <a:pt x="215" y="552"/>
                    </a:lnTo>
                    <a:lnTo>
                      <a:pt x="299" y="522"/>
                    </a:lnTo>
                    <a:lnTo>
                      <a:pt x="376" y="491"/>
                    </a:lnTo>
                    <a:lnTo>
                      <a:pt x="460" y="437"/>
                    </a:lnTo>
                    <a:lnTo>
                      <a:pt x="529" y="376"/>
                    </a:lnTo>
                    <a:lnTo>
                      <a:pt x="560" y="345"/>
                    </a:lnTo>
                    <a:lnTo>
                      <a:pt x="591" y="299"/>
                    </a:lnTo>
                    <a:lnTo>
                      <a:pt x="606" y="261"/>
                    </a:lnTo>
                    <a:lnTo>
                      <a:pt x="629" y="215"/>
                    </a:lnTo>
                    <a:lnTo>
                      <a:pt x="637" y="169"/>
                    </a:lnTo>
                    <a:lnTo>
                      <a:pt x="637" y="123"/>
                    </a:lnTo>
                    <a:lnTo>
                      <a:pt x="637" y="77"/>
                    </a:lnTo>
                    <a:lnTo>
                      <a:pt x="629" y="31"/>
                    </a:lnTo>
                    <a:lnTo>
                      <a:pt x="614" y="8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g204fb7e3b45_0_312"/>
              <p:cNvSpPr/>
              <p:nvPr/>
            </p:nvSpPr>
            <p:spPr>
              <a:xfrm>
                <a:off x="4657675" y="577000"/>
                <a:ext cx="82825" cy="29350"/>
              </a:xfrm>
              <a:custGeom>
                <a:rect b="b" l="l" r="r" t="t"/>
                <a:pathLst>
                  <a:path extrusionOk="0" h="1174" w="3313">
                    <a:moveTo>
                      <a:pt x="844" y="0"/>
                    </a:moveTo>
                    <a:lnTo>
                      <a:pt x="637" y="16"/>
                    </a:lnTo>
                    <a:lnTo>
                      <a:pt x="529" y="23"/>
                    </a:lnTo>
                    <a:lnTo>
                      <a:pt x="430" y="46"/>
                    </a:lnTo>
                    <a:lnTo>
                      <a:pt x="322" y="69"/>
                    </a:lnTo>
                    <a:lnTo>
                      <a:pt x="215" y="92"/>
                    </a:lnTo>
                    <a:lnTo>
                      <a:pt x="153" y="115"/>
                    </a:lnTo>
                    <a:lnTo>
                      <a:pt x="107" y="154"/>
                    </a:lnTo>
                    <a:lnTo>
                      <a:pt x="61" y="192"/>
                    </a:lnTo>
                    <a:lnTo>
                      <a:pt x="31" y="238"/>
                    </a:lnTo>
                    <a:lnTo>
                      <a:pt x="8" y="292"/>
                    </a:lnTo>
                    <a:lnTo>
                      <a:pt x="0" y="353"/>
                    </a:lnTo>
                    <a:lnTo>
                      <a:pt x="0" y="407"/>
                    </a:lnTo>
                    <a:lnTo>
                      <a:pt x="8" y="468"/>
                    </a:lnTo>
                    <a:lnTo>
                      <a:pt x="23" y="522"/>
                    </a:lnTo>
                    <a:lnTo>
                      <a:pt x="54" y="560"/>
                    </a:lnTo>
                    <a:lnTo>
                      <a:pt x="84" y="599"/>
                    </a:lnTo>
                    <a:lnTo>
                      <a:pt x="130" y="637"/>
                    </a:lnTo>
                    <a:lnTo>
                      <a:pt x="169" y="660"/>
                    </a:lnTo>
                    <a:lnTo>
                      <a:pt x="222" y="675"/>
                    </a:lnTo>
                    <a:lnTo>
                      <a:pt x="268" y="683"/>
                    </a:lnTo>
                    <a:lnTo>
                      <a:pt x="353" y="683"/>
                    </a:lnTo>
                    <a:lnTo>
                      <a:pt x="683" y="660"/>
                    </a:lnTo>
                    <a:lnTo>
                      <a:pt x="859" y="652"/>
                    </a:lnTo>
                    <a:lnTo>
                      <a:pt x="1035" y="660"/>
                    </a:lnTo>
                    <a:lnTo>
                      <a:pt x="1204" y="660"/>
                    </a:lnTo>
                    <a:lnTo>
                      <a:pt x="1380" y="675"/>
                    </a:lnTo>
                    <a:lnTo>
                      <a:pt x="1557" y="691"/>
                    </a:lnTo>
                    <a:lnTo>
                      <a:pt x="1725" y="714"/>
                    </a:lnTo>
                    <a:lnTo>
                      <a:pt x="1902" y="744"/>
                    </a:lnTo>
                    <a:lnTo>
                      <a:pt x="2070" y="783"/>
                    </a:lnTo>
                    <a:lnTo>
                      <a:pt x="2247" y="829"/>
                    </a:lnTo>
                    <a:lnTo>
                      <a:pt x="2415" y="882"/>
                    </a:lnTo>
                    <a:lnTo>
                      <a:pt x="2584" y="944"/>
                    </a:lnTo>
                    <a:lnTo>
                      <a:pt x="2753" y="1013"/>
                    </a:lnTo>
                    <a:lnTo>
                      <a:pt x="3082" y="1158"/>
                    </a:lnTo>
                    <a:lnTo>
                      <a:pt x="3098" y="1158"/>
                    </a:lnTo>
                    <a:lnTo>
                      <a:pt x="3121" y="1174"/>
                    </a:lnTo>
                    <a:lnTo>
                      <a:pt x="3182" y="1174"/>
                    </a:lnTo>
                    <a:lnTo>
                      <a:pt x="3213" y="1166"/>
                    </a:lnTo>
                    <a:lnTo>
                      <a:pt x="3243" y="1151"/>
                    </a:lnTo>
                    <a:lnTo>
                      <a:pt x="3266" y="1135"/>
                    </a:lnTo>
                    <a:lnTo>
                      <a:pt x="3289" y="1112"/>
                    </a:lnTo>
                    <a:lnTo>
                      <a:pt x="3305" y="1082"/>
                    </a:lnTo>
                    <a:lnTo>
                      <a:pt x="3312" y="1036"/>
                    </a:lnTo>
                    <a:lnTo>
                      <a:pt x="3312" y="982"/>
                    </a:lnTo>
                    <a:lnTo>
                      <a:pt x="3297" y="944"/>
                    </a:lnTo>
                    <a:lnTo>
                      <a:pt x="3266" y="905"/>
                    </a:lnTo>
                    <a:lnTo>
                      <a:pt x="3113" y="767"/>
                    </a:lnTo>
                    <a:lnTo>
                      <a:pt x="2960" y="645"/>
                    </a:lnTo>
                    <a:lnTo>
                      <a:pt x="2791" y="529"/>
                    </a:lnTo>
                    <a:lnTo>
                      <a:pt x="2615" y="430"/>
                    </a:lnTo>
                    <a:lnTo>
                      <a:pt x="2523" y="376"/>
                    </a:lnTo>
                    <a:lnTo>
                      <a:pt x="2431" y="330"/>
                    </a:lnTo>
                    <a:lnTo>
                      <a:pt x="2247" y="253"/>
                    </a:lnTo>
                    <a:lnTo>
                      <a:pt x="2055" y="184"/>
                    </a:lnTo>
                    <a:lnTo>
                      <a:pt x="1856" y="123"/>
                    </a:lnTo>
                    <a:lnTo>
                      <a:pt x="1656" y="69"/>
                    </a:lnTo>
                    <a:lnTo>
                      <a:pt x="1457" y="31"/>
                    </a:lnTo>
                    <a:lnTo>
                      <a:pt x="1250" y="8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g204fb7e3b45_0_312"/>
              <p:cNvSpPr/>
              <p:nvPr/>
            </p:nvSpPr>
            <p:spPr>
              <a:xfrm>
                <a:off x="4652875" y="580075"/>
                <a:ext cx="16125" cy="14000"/>
              </a:xfrm>
              <a:custGeom>
                <a:rect b="b" l="l" r="r" t="t"/>
                <a:pathLst>
                  <a:path extrusionOk="0" h="560" w="645">
                    <a:moveTo>
                      <a:pt x="54" y="0"/>
                    </a:moveTo>
                    <a:lnTo>
                      <a:pt x="23" y="8"/>
                    </a:lnTo>
                    <a:lnTo>
                      <a:pt x="8" y="31"/>
                    </a:lnTo>
                    <a:lnTo>
                      <a:pt x="0" y="77"/>
                    </a:lnTo>
                    <a:lnTo>
                      <a:pt x="0" y="123"/>
                    </a:lnTo>
                    <a:lnTo>
                      <a:pt x="8" y="169"/>
                    </a:lnTo>
                    <a:lnTo>
                      <a:pt x="16" y="215"/>
                    </a:lnTo>
                    <a:lnTo>
                      <a:pt x="31" y="261"/>
                    </a:lnTo>
                    <a:lnTo>
                      <a:pt x="54" y="299"/>
                    </a:lnTo>
                    <a:lnTo>
                      <a:pt x="77" y="345"/>
                    </a:lnTo>
                    <a:lnTo>
                      <a:pt x="115" y="376"/>
                    </a:lnTo>
                    <a:lnTo>
                      <a:pt x="184" y="437"/>
                    </a:lnTo>
                    <a:lnTo>
                      <a:pt x="261" y="491"/>
                    </a:lnTo>
                    <a:lnTo>
                      <a:pt x="345" y="522"/>
                    </a:lnTo>
                    <a:lnTo>
                      <a:pt x="430" y="552"/>
                    </a:lnTo>
                    <a:lnTo>
                      <a:pt x="437" y="552"/>
                    </a:lnTo>
                    <a:lnTo>
                      <a:pt x="468" y="560"/>
                    </a:lnTo>
                    <a:lnTo>
                      <a:pt x="499" y="560"/>
                    </a:lnTo>
                    <a:lnTo>
                      <a:pt x="529" y="552"/>
                    </a:lnTo>
                    <a:lnTo>
                      <a:pt x="560" y="545"/>
                    </a:lnTo>
                    <a:lnTo>
                      <a:pt x="583" y="529"/>
                    </a:lnTo>
                    <a:lnTo>
                      <a:pt x="606" y="506"/>
                    </a:lnTo>
                    <a:lnTo>
                      <a:pt x="622" y="483"/>
                    </a:lnTo>
                    <a:lnTo>
                      <a:pt x="637" y="452"/>
                    </a:lnTo>
                    <a:lnTo>
                      <a:pt x="645" y="414"/>
                    </a:lnTo>
                    <a:lnTo>
                      <a:pt x="645" y="383"/>
                    </a:lnTo>
                    <a:lnTo>
                      <a:pt x="637" y="353"/>
                    </a:lnTo>
                    <a:lnTo>
                      <a:pt x="622" y="330"/>
                    </a:lnTo>
                    <a:lnTo>
                      <a:pt x="606" y="299"/>
                    </a:lnTo>
                    <a:lnTo>
                      <a:pt x="583" y="276"/>
                    </a:lnTo>
                    <a:lnTo>
                      <a:pt x="560" y="261"/>
                    </a:lnTo>
                    <a:lnTo>
                      <a:pt x="529" y="253"/>
                    </a:lnTo>
                    <a:lnTo>
                      <a:pt x="499" y="245"/>
                    </a:lnTo>
                    <a:lnTo>
                      <a:pt x="345" y="245"/>
                    </a:lnTo>
                    <a:lnTo>
                      <a:pt x="292" y="230"/>
                    </a:lnTo>
                    <a:lnTo>
                      <a:pt x="238" y="215"/>
                    </a:lnTo>
                    <a:lnTo>
                      <a:pt x="192" y="192"/>
                    </a:lnTo>
                    <a:lnTo>
                      <a:pt x="154" y="153"/>
                    </a:lnTo>
                    <a:lnTo>
                      <a:pt x="123" y="100"/>
                    </a:lnTo>
                    <a:lnTo>
                      <a:pt x="108" y="46"/>
                    </a:lnTo>
                    <a:lnTo>
                      <a:pt x="108" y="38"/>
                    </a:lnTo>
                    <a:lnTo>
                      <a:pt x="100" y="15"/>
                    </a:lnTo>
                    <a:lnTo>
                      <a:pt x="85" y="8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g204fb7e3b45_0_312"/>
              <p:cNvSpPr/>
              <p:nvPr/>
            </p:nvSpPr>
            <p:spPr>
              <a:xfrm>
                <a:off x="4601900" y="697950"/>
                <a:ext cx="11900" cy="7300"/>
              </a:xfrm>
              <a:custGeom>
                <a:rect b="b" l="l" r="r" t="t"/>
                <a:pathLst>
                  <a:path extrusionOk="0" h="292" w="476">
                    <a:moveTo>
                      <a:pt x="0" y="0"/>
                    </a:moveTo>
                    <a:lnTo>
                      <a:pt x="38" y="69"/>
                    </a:lnTo>
                    <a:lnTo>
                      <a:pt x="92" y="123"/>
                    </a:lnTo>
                    <a:lnTo>
                      <a:pt x="146" y="169"/>
                    </a:lnTo>
                    <a:lnTo>
                      <a:pt x="199" y="207"/>
                    </a:lnTo>
                    <a:lnTo>
                      <a:pt x="261" y="246"/>
                    </a:lnTo>
                    <a:lnTo>
                      <a:pt x="322" y="269"/>
                    </a:lnTo>
                    <a:lnTo>
                      <a:pt x="391" y="284"/>
                    </a:lnTo>
                    <a:lnTo>
                      <a:pt x="475" y="292"/>
                    </a:lnTo>
                    <a:lnTo>
                      <a:pt x="475" y="292"/>
                    </a:lnTo>
                    <a:lnTo>
                      <a:pt x="437" y="223"/>
                    </a:lnTo>
                    <a:lnTo>
                      <a:pt x="391" y="169"/>
                    </a:lnTo>
                    <a:lnTo>
                      <a:pt x="337" y="123"/>
                    </a:lnTo>
                    <a:lnTo>
                      <a:pt x="284" y="77"/>
                    </a:lnTo>
                    <a:lnTo>
                      <a:pt x="215" y="46"/>
                    </a:lnTo>
                    <a:lnTo>
                      <a:pt x="153" y="2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g204fb7e3b45_0_312"/>
              <p:cNvSpPr/>
              <p:nvPr/>
            </p:nvSpPr>
            <p:spPr>
              <a:xfrm>
                <a:off x="4632375" y="697950"/>
                <a:ext cx="11700" cy="7300"/>
              </a:xfrm>
              <a:custGeom>
                <a:rect b="b" l="l" r="r" t="t"/>
                <a:pathLst>
                  <a:path extrusionOk="0" h="292" w="468">
                    <a:moveTo>
                      <a:pt x="391" y="0"/>
                    </a:moveTo>
                    <a:lnTo>
                      <a:pt x="322" y="23"/>
                    </a:lnTo>
                    <a:lnTo>
                      <a:pt x="253" y="46"/>
                    </a:lnTo>
                    <a:lnTo>
                      <a:pt x="192" y="77"/>
                    </a:lnTo>
                    <a:lnTo>
                      <a:pt x="138" y="123"/>
                    </a:lnTo>
                    <a:lnTo>
                      <a:pt x="84" y="169"/>
                    </a:lnTo>
                    <a:lnTo>
                      <a:pt x="38" y="223"/>
                    </a:lnTo>
                    <a:lnTo>
                      <a:pt x="0" y="292"/>
                    </a:lnTo>
                    <a:lnTo>
                      <a:pt x="77" y="284"/>
                    </a:lnTo>
                    <a:lnTo>
                      <a:pt x="146" y="269"/>
                    </a:lnTo>
                    <a:lnTo>
                      <a:pt x="215" y="246"/>
                    </a:lnTo>
                    <a:lnTo>
                      <a:pt x="276" y="207"/>
                    </a:lnTo>
                    <a:lnTo>
                      <a:pt x="330" y="169"/>
                    </a:lnTo>
                    <a:lnTo>
                      <a:pt x="383" y="123"/>
                    </a:lnTo>
                    <a:lnTo>
                      <a:pt x="429" y="69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g204fb7e3b45_0_312"/>
              <p:cNvSpPr/>
              <p:nvPr/>
            </p:nvSpPr>
            <p:spPr>
              <a:xfrm>
                <a:off x="4566225" y="720175"/>
                <a:ext cx="104500" cy="24750"/>
              </a:xfrm>
              <a:custGeom>
                <a:rect b="b" l="l" r="r" t="t"/>
                <a:pathLst>
                  <a:path extrusionOk="0" h="990" w="4180">
                    <a:moveTo>
                      <a:pt x="1" y="1"/>
                    </a:moveTo>
                    <a:lnTo>
                      <a:pt x="101" y="116"/>
                    </a:lnTo>
                    <a:lnTo>
                      <a:pt x="200" y="215"/>
                    </a:lnTo>
                    <a:lnTo>
                      <a:pt x="315" y="315"/>
                    </a:lnTo>
                    <a:lnTo>
                      <a:pt x="430" y="407"/>
                    </a:lnTo>
                    <a:lnTo>
                      <a:pt x="545" y="491"/>
                    </a:lnTo>
                    <a:lnTo>
                      <a:pt x="668" y="568"/>
                    </a:lnTo>
                    <a:lnTo>
                      <a:pt x="798" y="645"/>
                    </a:lnTo>
                    <a:lnTo>
                      <a:pt x="929" y="714"/>
                    </a:lnTo>
                    <a:lnTo>
                      <a:pt x="1067" y="775"/>
                    </a:lnTo>
                    <a:lnTo>
                      <a:pt x="1205" y="829"/>
                    </a:lnTo>
                    <a:lnTo>
                      <a:pt x="1350" y="875"/>
                    </a:lnTo>
                    <a:lnTo>
                      <a:pt x="1496" y="913"/>
                    </a:lnTo>
                    <a:lnTo>
                      <a:pt x="1642" y="944"/>
                    </a:lnTo>
                    <a:lnTo>
                      <a:pt x="1787" y="967"/>
                    </a:lnTo>
                    <a:lnTo>
                      <a:pt x="1941" y="982"/>
                    </a:lnTo>
                    <a:lnTo>
                      <a:pt x="2094" y="990"/>
                    </a:lnTo>
                    <a:lnTo>
                      <a:pt x="2240" y="990"/>
                    </a:lnTo>
                    <a:lnTo>
                      <a:pt x="2393" y="975"/>
                    </a:lnTo>
                    <a:lnTo>
                      <a:pt x="2546" y="959"/>
                    </a:lnTo>
                    <a:lnTo>
                      <a:pt x="2692" y="929"/>
                    </a:lnTo>
                    <a:lnTo>
                      <a:pt x="2838" y="890"/>
                    </a:lnTo>
                    <a:lnTo>
                      <a:pt x="2983" y="844"/>
                    </a:lnTo>
                    <a:lnTo>
                      <a:pt x="3121" y="791"/>
                    </a:lnTo>
                    <a:lnTo>
                      <a:pt x="3259" y="729"/>
                    </a:lnTo>
                    <a:lnTo>
                      <a:pt x="3328" y="699"/>
                    </a:lnTo>
                    <a:lnTo>
                      <a:pt x="3390" y="660"/>
                    </a:lnTo>
                    <a:lnTo>
                      <a:pt x="3520" y="584"/>
                    </a:lnTo>
                    <a:lnTo>
                      <a:pt x="3758" y="415"/>
                    </a:lnTo>
                    <a:lnTo>
                      <a:pt x="3873" y="315"/>
                    </a:lnTo>
                    <a:lnTo>
                      <a:pt x="3972" y="215"/>
                    </a:lnTo>
                    <a:lnTo>
                      <a:pt x="4180" y="1"/>
                    </a:lnTo>
                    <a:lnTo>
                      <a:pt x="4180" y="1"/>
                    </a:lnTo>
                    <a:lnTo>
                      <a:pt x="3926" y="146"/>
                    </a:lnTo>
                    <a:lnTo>
                      <a:pt x="3673" y="284"/>
                    </a:lnTo>
                    <a:lnTo>
                      <a:pt x="3551" y="346"/>
                    </a:lnTo>
                    <a:lnTo>
                      <a:pt x="3420" y="399"/>
                    </a:lnTo>
                    <a:lnTo>
                      <a:pt x="3290" y="453"/>
                    </a:lnTo>
                    <a:lnTo>
                      <a:pt x="3160" y="499"/>
                    </a:lnTo>
                    <a:lnTo>
                      <a:pt x="3029" y="545"/>
                    </a:lnTo>
                    <a:lnTo>
                      <a:pt x="2899" y="584"/>
                    </a:lnTo>
                    <a:lnTo>
                      <a:pt x="2769" y="614"/>
                    </a:lnTo>
                    <a:lnTo>
                      <a:pt x="2638" y="637"/>
                    </a:lnTo>
                    <a:lnTo>
                      <a:pt x="2500" y="660"/>
                    </a:lnTo>
                    <a:lnTo>
                      <a:pt x="2370" y="668"/>
                    </a:lnTo>
                    <a:lnTo>
                      <a:pt x="2232" y="676"/>
                    </a:lnTo>
                    <a:lnTo>
                      <a:pt x="1964" y="676"/>
                    </a:lnTo>
                    <a:lnTo>
                      <a:pt x="1826" y="668"/>
                    </a:lnTo>
                    <a:lnTo>
                      <a:pt x="1688" y="653"/>
                    </a:lnTo>
                    <a:lnTo>
                      <a:pt x="1557" y="630"/>
                    </a:lnTo>
                    <a:lnTo>
                      <a:pt x="1419" y="599"/>
                    </a:lnTo>
                    <a:lnTo>
                      <a:pt x="1289" y="568"/>
                    </a:lnTo>
                    <a:lnTo>
                      <a:pt x="1159" y="530"/>
                    </a:lnTo>
                    <a:lnTo>
                      <a:pt x="1028" y="491"/>
                    </a:lnTo>
                    <a:lnTo>
                      <a:pt x="768" y="392"/>
                    </a:lnTo>
                    <a:lnTo>
                      <a:pt x="507" y="277"/>
                    </a:lnTo>
                    <a:lnTo>
                      <a:pt x="254" y="1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g204fb7e3b45_0_312"/>
              <p:cNvSpPr/>
              <p:nvPr/>
            </p:nvSpPr>
            <p:spPr>
              <a:xfrm>
                <a:off x="4601125" y="752200"/>
                <a:ext cx="40075" cy="9400"/>
              </a:xfrm>
              <a:custGeom>
                <a:rect b="b" l="l" r="r" t="t"/>
                <a:pathLst>
                  <a:path extrusionOk="0" h="376" w="1603">
                    <a:moveTo>
                      <a:pt x="1603" y="0"/>
                    </a:moveTo>
                    <a:lnTo>
                      <a:pt x="1388" y="16"/>
                    </a:lnTo>
                    <a:lnTo>
                      <a:pt x="1181" y="39"/>
                    </a:lnTo>
                    <a:lnTo>
                      <a:pt x="989" y="54"/>
                    </a:lnTo>
                    <a:lnTo>
                      <a:pt x="798" y="69"/>
                    </a:lnTo>
                    <a:lnTo>
                      <a:pt x="606" y="62"/>
                    </a:lnTo>
                    <a:lnTo>
                      <a:pt x="414" y="54"/>
                    </a:lnTo>
                    <a:lnTo>
                      <a:pt x="215" y="3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1" y="46"/>
                    </a:lnTo>
                    <a:lnTo>
                      <a:pt x="69" y="92"/>
                    </a:lnTo>
                    <a:lnTo>
                      <a:pt x="154" y="169"/>
                    </a:lnTo>
                    <a:lnTo>
                      <a:pt x="246" y="238"/>
                    </a:lnTo>
                    <a:lnTo>
                      <a:pt x="345" y="292"/>
                    </a:lnTo>
                    <a:lnTo>
                      <a:pt x="460" y="330"/>
                    </a:lnTo>
                    <a:lnTo>
                      <a:pt x="568" y="361"/>
                    </a:lnTo>
                    <a:lnTo>
                      <a:pt x="683" y="376"/>
                    </a:lnTo>
                    <a:lnTo>
                      <a:pt x="805" y="376"/>
                    </a:lnTo>
                    <a:lnTo>
                      <a:pt x="920" y="368"/>
                    </a:lnTo>
                    <a:lnTo>
                      <a:pt x="1035" y="353"/>
                    </a:lnTo>
                    <a:lnTo>
                      <a:pt x="1143" y="322"/>
                    </a:lnTo>
                    <a:lnTo>
                      <a:pt x="1250" y="276"/>
                    </a:lnTo>
                    <a:lnTo>
                      <a:pt x="1350" y="223"/>
                    </a:lnTo>
                    <a:lnTo>
                      <a:pt x="1442" y="161"/>
                    </a:lnTo>
                    <a:lnTo>
                      <a:pt x="1526" y="85"/>
                    </a:lnTo>
                    <a:lnTo>
                      <a:pt x="1603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g204fb7e3b45_0_312"/>
              <p:cNvSpPr/>
              <p:nvPr/>
            </p:nvSpPr>
            <p:spPr>
              <a:xfrm>
                <a:off x="4447200" y="402950"/>
                <a:ext cx="350800" cy="462550"/>
              </a:xfrm>
              <a:custGeom>
                <a:rect b="b" l="l" r="r" t="t"/>
                <a:pathLst>
                  <a:path extrusionOk="0" h="18502" w="14032">
                    <a:moveTo>
                      <a:pt x="11394" y="3673"/>
                    </a:moveTo>
                    <a:lnTo>
                      <a:pt x="11402" y="4333"/>
                    </a:lnTo>
                    <a:lnTo>
                      <a:pt x="11425" y="5789"/>
                    </a:lnTo>
                    <a:lnTo>
                      <a:pt x="11440" y="6579"/>
                    </a:lnTo>
                    <a:lnTo>
                      <a:pt x="11463" y="7277"/>
                    </a:lnTo>
                    <a:lnTo>
                      <a:pt x="11478" y="7561"/>
                    </a:lnTo>
                    <a:lnTo>
                      <a:pt x="11486" y="7791"/>
                    </a:lnTo>
                    <a:lnTo>
                      <a:pt x="11509" y="7944"/>
                    </a:lnTo>
                    <a:lnTo>
                      <a:pt x="11517" y="7990"/>
                    </a:lnTo>
                    <a:lnTo>
                      <a:pt x="11524" y="8013"/>
                    </a:lnTo>
                    <a:lnTo>
                      <a:pt x="12406" y="9155"/>
                    </a:lnTo>
                    <a:lnTo>
                      <a:pt x="11908" y="11340"/>
                    </a:lnTo>
                    <a:lnTo>
                      <a:pt x="11777" y="11777"/>
                    </a:lnTo>
                    <a:lnTo>
                      <a:pt x="11632" y="12207"/>
                    </a:lnTo>
                    <a:lnTo>
                      <a:pt x="11478" y="12621"/>
                    </a:lnTo>
                    <a:lnTo>
                      <a:pt x="11325" y="13019"/>
                    </a:lnTo>
                    <a:lnTo>
                      <a:pt x="11156" y="13403"/>
                    </a:lnTo>
                    <a:lnTo>
                      <a:pt x="10988" y="13771"/>
                    </a:lnTo>
                    <a:lnTo>
                      <a:pt x="10819" y="14116"/>
                    </a:lnTo>
                    <a:lnTo>
                      <a:pt x="10643" y="14438"/>
                    </a:lnTo>
                    <a:lnTo>
                      <a:pt x="10474" y="14729"/>
                    </a:lnTo>
                    <a:lnTo>
                      <a:pt x="10298" y="14998"/>
                    </a:lnTo>
                    <a:lnTo>
                      <a:pt x="10129" y="15235"/>
                    </a:lnTo>
                    <a:lnTo>
                      <a:pt x="10045" y="15343"/>
                    </a:lnTo>
                    <a:lnTo>
                      <a:pt x="9960" y="15442"/>
                    </a:lnTo>
                    <a:lnTo>
                      <a:pt x="9876" y="15534"/>
                    </a:lnTo>
                    <a:lnTo>
                      <a:pt x="9799" y="15611"/>
                    </a:lnTo>
                    <a:lnTo>
                      <a:pt x="9715" y="15680"/>
                    </a:lnTo>
                    <a:lnTo>
                      <a:pt x="9638" y="15741"/>
                    </a:lnTo>
                    <a:lnTo>
                      <a:pt x="9562" y="15795"/>
                    </a:lnTo>
                    <a:lnTo>
                      <a:pt x="9485" y="15833"/>
                    </a:lnTo>
                    <a:lnTo>
                      <a:pt x="9416" y="15864"/>
                    </a:lnTo>
                    <a:lnTo>
                      <a:pt x="9347" y="15887"/>
                    </a:lnTo>
                    <a:lnTo>
                      <a:pt x="9324" y="15887"/>
                    </a:lnTo>
                    <a:lnTo>
                      <a:pt x="9224" y="15902"/>
                    </a:lnTo>
                    <a:lnTo>
                      <a:pt x="9125" y="15902"/>
                    </a:lnTo>
                    <a:lnTo>
                      <a:pt x="9033" y="15887"/>
                    </a:lnTo>
                    <a:lnTo>
                      <a:pt x="8941" y="15872"/>
                    </a:lnTo>
                    <a:lnTo>
                      <a:pt x="8856" y="15841"/>
                    </a:lnTo>
                    <a:lnTo>
                      <a:pt x="8772" y="15803"/>
                    </a:lnTo>
                    <a:lnTo>
                      <a:pt x="8687" y="15749"/>
                    </a:lnTo>
                    <a:lnTo>
                      <a:pt x="8618" y="15695"/>
                    </a:lnTo>
                    <a:lnTo>
                      <a:pt x="8549" y="15634"/>
                    </a:lnTo>
                    <a:lnTo>
                      <a:pt x="8488" y="15565"/>
                    </a:lnTo>
                    <a:lnTo>
                      <a:pt x="8434" y="15488"/>
                    </a:lnTo>
                    <a:lnTo>
                      <a:pt x="8388" y="15412"/>
                    </a:lnTo>
                    <a:lnTo>
                      <a:pt x="8350" y="15320"/>
                    </a:lnTo>
                    <a:lnTo>
                      <a:pt x="8319" y="15235"/>
                    </a:lnTo>
                    <a:lnTo>
                      <a:pt x="8296" y="15143"/>
                    </a:lnTo>
                    <a:lnTo>
                      <a:pt x="8281" y="15044"/>
                    </a:lnTo>
                    <a:lnTo>
                      <a:pt x="5621" y="15044"/>
                    </a:lnTo>
                    <a:lnTo>
                      <a:pt x="5567" y="15036"/>
                    </a:lnTo>
                    <a:lnTo>
                      <a:pt x="5559" y="15128"/>
                    </a:lnTo>
                    <a:lnTo>
                      <a:pt x="5536" y="15228"/>
                    </a:lnTo>
                    <a:lnTo>
                      <a:pt x="5506" y="15312"/>
                    </a:lnTo>
                    <a:lnTo>
                      <a:pt x="5467" y="15404"/>
                    </a:lnTo>
                    <a:lnTo>
                      <a:pt x="5421" y="15481"/>
                    </a:lnTo>
                    <a:lnTo>
                      <a:pt x="5368" y="15557"/>
                    </a:lnTo>
                    <a:lnTo>
                      <a:pt x="5306" y="15626"/>
                    </a:lnTo>
                    <a:lnTo>
                      <a:pt x="5237" y="15695"/>
                    </a:lnTo>
                    <a:lnTo>
                      <a:pt x="5168" y="15749"/>
                    </a:lnTo>
                    <a:lnTo>
                      <a:pt x="5084" y="15795"/>
                    </a:lnTo>
                    <a:lnTo>
                      <a:pt x="5000" y="15841"/>
                    </a:lnTo>
                    <a:lnTo>
                      <a:pt x="4915" y="15872"/>
                    </a:lnTo>
                    <a:lnTo>
                      <a:pt x="4823" y="15887"/>
                    </a:lnTo>
                    <a:lnTo>
                      <a:pt x="4731" y="15902"/>
                    </a:lnTo>
                    <a:lnTo>
                      <a:pt x="4632" y="15902"/>
                    </a:lnTo>
                    <a:lnTo>
                      <a:pt x="4532" y="15887"/>
                    </a:lnTo>
                    <a:lnTo>
                      <a:pt x="4509" y="15887"/>
                    </a:lnTo>
                    <a:lnTo>
                      <a:pt x="4440" y="15864"/>
                    </a:lnTo>
                    <a:lnTo>
                      <a:pt x="4363" y="15833"/>
                    </a:lnTo>
                    <a:lnTo>
                      <a:pt x="4287" y="15795"/>
                    </a:lnTo>
                    <a:lnTo>
                      <a:pt x="4210" y="15741"/>
                    </a:lnTo>
                    <a:lnTo>
                      <a:pt x="4133" y="15680"/>
                    </a:lnTo>
                    <a:lnTo>
                      <a:pt x="4057" y="15611"/>
                    </a:lnTo>
                    <a:lnTo>
                      <a:pt x="3972" y="15534"/>
                    </a:lnTo>
                    <a:lnTo>
                      <a:pt x="3896" y="15442"/>
                    </a:lnTo>
                    <a:lnTo>
                      <a:pt x="3811" y="15343"/>
                    </a:lnTo>
                    <a:lnTo>
                      <a:pt x="3727" y="15235"/>
                    </a:lnTo>
                    <a:lnTo>
                      <a:pt x="3551" y="14998"/>
                    </a:lnTo>
                    <a:lnTo>
                      <a:pt x="3382" y="14729"/>
                    </a:lnTo>
                    <a:lnTo>
                      <a:pt x="3206" y="14438"/>
                    </a:lnTo>
                    <a:lnTo>
                      <a:pt x="3037" y="14116"/>
                    </a:lnTo>
                    <a:lnTo>
                      <a:pt x="2861" y="13771"/>
                    </a:lnTo>
                    <a:lnTo>
                      <a:pt x="2692" y="13403"/>
                    </a:lnTo>
                    <a:lnTo>
                      <a:pt x="2531" y="13019"/>
                    </a:lnTo>
                    <a:lnTo>
                      <a:pt x="2370" y="12621"/>
                    </a:lnTo>
                    <a:lnTo>
                      <a:pt x="2224" y="12207"/>
                    </a:lnTo>
                    <a:lnTo>
                      <a:pt x="2078" y="11777"/>
                    </a:lnTo>
                    <a:lnTo>
                      <a:pt x="1940" y="11340"/>
                    </a:lnTo>
                    <a:lnTo>
                      <a:pt x="1488" y="9316"/>
                    </a:lnTo>
                    <a:lnTo>
                      <a:pt x="1749" y="8879"/>
                    </a:lnTo>
                    <a:lnTo>
                      <a:pt x="2009" y="8435"/>
                    </a:lnTo>
                    <a:lnTo>
                      <a:pt x="2117" y="8228"/>
                    </a:lnTo>
                    <a:lnTo>
                      <a:pt x="2209" y="8044"/>
                    </a:lnTo>
                    <a:lnTo>
                      <a:pt x="2278" y="7890"/>
                    </a:lnTo>
                    <a:lnTo>
                      <a:pt x="2301" y="7829"/>
                    </a:lnTo>
                    <a:lnTo>
                      <a:pt x="2308" y="7783"/>
                    </a:lnTo>
                    <a:lnTo>
                      <a:pt x="2347" y="7507"/>
                    </a:lnTo>
                    <a:lnTo>
                      <a:pt x="2393" y="7001"/>
                    </a:lnTo>
                    <a:lnTo>
                      <a:pt x="2515" y="5644"/>
                    </a:lnTo>
                    <a:lnTo>
                      <a:pt x="2677" y="3765"/>
                    </a:lnTo>
                    <a:lnTo>
                      <a:pt x="2822" y="3827"/>
                    </a:lnTo>
                    <a:lnTo>
                      <a:pt x="3213" y="3988"/>
                    </a:lnTo>
                    <a:lnTo>
                      <a:pt x="3796" y="4202"/>
                    </a:lnTo>
                    <a:lnTo>
                      <a:pt x="4141" y="4333"/>
                    </a:lnTo>
                    <a:lnTo>
                      <a:pt x="4509" y="4463"/>
                    </a:lnTo>
                    <a:lnTo>
                      <a:pt x="4900" y="4586"/>
                    </a:lnTo>
                    <a:lnTo>
                      <a:pt x="5299" y="4716"/>
                    </a:lnTo>
                    <a:lnTo>
                      <a:pt x="5705" y="4831"/>
                    </a:lnTo>
                    <a:lnTo>
                      <a:pt x="6104" y="4938"/>
                    </a:lnTo>
                    <a:lnTo>
                      <a:pt x="6487" y="5023"/>
                    </a:lnTo>
                    <a:lnTo>
                      <a:pt x="6855" y="5092"/>
                    </a:lnTo>
                    <a:lnTo>
                      <a:pt x="7031" y="5115"/>
                    </a:lnTo>
                    <a:lnTo>
                      <a:pt x="7200" y="5138"/>
                    </a:lnTo>
                    <a:lnTo>
                      <a:pt x="7361" y="5145"/>
                    </a:lnTo>
                    <a:lnTo>
                      <a:pt x="7507" y="5153"/>
                    </a:lnTo>
                    <a:lnTo>
                      <a:pt x="7660" y="5145"/>
                    </a:lnTo>
                    <a:lnTo>
                      <a:pt x="7806" y="5138"/>
                    </a:lnTo>
                    <a:lnTo>
                      <a:pt x="7967" y="5115"/>
                    </a:lnTo>
                    <a:lnTo>
                      <a:pt x="8120" y="5084"/>
                    </a:lnTo>
                    <a:lnTo>
                      <a:pt x="8281" y="5053"/>
                    </a:lnTo>
                    <a:lnTo>
                      <a:pt x="8442" y="5015"/>
                    </a:lnTo>
                    <a:lnTo>
                      <a:pt x="8603" y="4969"/>
                    </a:lnTo>
                    <a:lnTo>
                      <a:pt x="8772" y="4923"/>
                    </a:lnTo>
                    <a:lnTo>
                      <a:pt x="9094" y="4808"/>
                    </a:lnTo>
                    <a:lnTo>
                      <a:pt x="9416" y="4685"/>
                    </a:lnTo>
                    <a:lnTo>
                      <a:pt x="9730" y="4547"/>
                    </a:lnTo>
                    <a:lnTo>
                      <a:pt x="10029" y="4409"/>
                    </a:lnTo>
                    <a:lnTo>
                      <a:pt x="10313" y="4271"/>
                    </a:lnTo>
                    <a:lnTo>
                      <a:pt x="10574" y="4141"/>
                    </a:lnTo>
                    <a:lnTo>
                      <a:pt x="11003" y="3903"/>
                    </a:lnTo>
                    <a:lnTo>
                      <a:pt x="11287" y="3735"/>
                    </a:lnTo>
                    <a:lnTo>
                      <a:pt x="11394" y="3673"/>
                    </a:lnTo>
                    <a:close/>
                    <a:moveTo>
                      <a:pt x="6978" y="1"/>
                    </a:moveTo>
                    <a:lnTo>
                      <a:pt x="6656" y="8"/>
                    </a:lnTo>
                    <a:lnTo>
                      <a:pt x="6326" y="16"/>
                    </a:lnTo>
                    <a:lnTo>
                      <a:pt x="6035" y="39"/>
                    </a:lnTo>
                    <a:lnTo>
                      <a:pt x="5751" y="62"/>
                    </a:lnTo>
                    <a:lnTo>
                      <a:pt x="5475" y="100"/>
                    </a:lnTo>
                    <a:lnTo>
                      <a:pt x="5199" y="139"/>
                    </a:lnTo>
                    <a:lnTo>
                      <a:pt x="4931" y="185"/>
                    </a:lnTo>
                    <a:lnTo>
                      <a:pt x="4670" y="238"/>
                    </a:lnTo>
                    <a:lnTo>
                      <a:pt x="4409" y="292"/>
                    </a:lnTo>
                    <a:lnTo>
                      <a:pt x="4156" y="361"/>
                    </a:lnTo>
                    <a:lnTo>
                      <a:pt x="3911" y="430"/>
                    </a:lnTo>
                    <a:lnTo>
                      <a:pt x="3666" y="507"/>
                    </a:lnTo>
                    <a:lnTo>
                      <a:pt x="3428" y="591"/>
                    </a:lnTo>
                    <a:lnTo>
                      <a:pt x="3198" y="683"/>
                    </a:lnTo>
                    <a:lnTo>
                      <a:pt x="2976" y="775"/>
                    </a:lnTo>
                    <a:lnTo>
                      <a:pt x="2761" y="882"/>
                    </a:lnTo>
                    <a:lnTo>
                      <a:pt x="2546" y="990"/>
                    </a:lnTo>
                    <a:lnTo>
                      <a:pt x="2347" y="1097"/>
                    </a:lnTo>
                    <a:lnTo>
                      <a:pt x="2147" y="1220"/>
                    </a:lnTo>
                    <a:lnTo>
                      <a:pt x="1956" y="1342"/>
                    </a:lnTo>
                    <a:lnTo>
                      <a:pt x="1772" y="1473"/>
                    </a:lnTo>
                    <a:lnTo>
                      <a:pt x="1595" y="1603"/>
                    </a:lnTo>
                    <a:lnTo>
                      <a:pt x="1427" y="1741"/>
                    </a:lnTo>
                    <a:lnTo>
                      <a:pt x="1266" y="1887"/>
                    </a:lnTo>
                    <a:lnTo>
                      <a:pt x="1112" y="2040"/>
                    </a:lnTo>
                    <a:lnTo>
                      <a:pt x="959" y="2194"/>
                    </a:lnTo>
                    <a:lnTo>
                      <a:pt x="821" y="2355"/>
                    </a:lnTo>
                    <a:lnTo>
                      <a:pt x="691" y="2516"/>
                    </a:lnTo>
                    <a:lnTo>
                      <a:pt x="568" y="2692"/>
                    </a:lnTo>
                    <a:lnTo>
                      <a:pt x="453" y="2861"/>
                    </a:lnTo>
                    <a:lnTo>
                      <a:pt x="346" y="3045"/>
                    </a:lnTo>
                    <a:lnTo>
                      <a:pt x="246" y="3221"/>
                    </a:lnTo>
                    <a:lnTo>
                      <a:pt x="154" y="3413"/>
                    </a:lnTo>
                    <a:lnTo>
                      <a:pt x="77" y="3604"/>
                    </a:lnTo>
                    <a:lnTo>
                      <a:pt x="62" y="3658"/>
                    </a:lnTo>
                    <a:lnTo>
                      <a:pt x="47" y="3719"/>
                    </a:lnTo>
                    <a:lnTo>
                      <a:pt x="24" y="3896"/>
                    </a:lnTo>
                    <a:lnTo>
                      <a:pt x="8" y="4126"/>
                    </a:lnTo>
                    <a:lnTo>
                      <a:pt x="1" y="4402"/>
                    </a:lnTo>
                    <a:lnTo>
                      <a:pt x="1" y="4716"/>
                    </a:lnTo>
                    <a:lnTo>
                      <a:pt x="8" y="5061"/>
                    </a:lnTo>
                    <a:lnTo>
                      <a:pt x="31" y="5828"/>
                    </a:lnTo>
                    <a:lnTo>
                      <a:pt x="70" y="6633"/>
                    </a:lnTo>
                    <a:lnTo>
                      <a:pt x="123" y="7430"/>
                    </a:lnTo>
                    <a:lnTo>
                      <a:pt x="185" y="8166"/>
                    </a:lnTo>
                    <a:lnTo>
                      <a:pt x="215" y="8488"/>
                    </a:lnTo>
                    <a:lnTo>
                      <a:pt x="246" y="8780"/>
                    </a:lnTo>
                    <a:lnTo>
                      <a:pt x="215" y="8780"/>
                    </a:lnTo>
                    <a:lnTo>
                      <a:pt x="407" y="10336"/>
                    </a:lnTo>
                    <a:lnTo>
                      <a:pt x="568" y="11685"/>
                    </a:lnTo>
                    <a:lnTo>
                      <a:pt x="706" y="12874"/>
                    </a:lnTo>
                    <a:lnTo>
                      <a:pt x="729" y="13004"/>
                    </a:lnTo>
                    <a:lnTo>
                      <a:pt x="752" y="13150"/>
                    </a:lnTo>
                    <a:lnTo>
                      <a:pt x="783" y="13311"/>
                    </a:lnTo>
                    <a:lnTo>
                      <a:pt x="829" y="13487"/>
                    </a:lnTo>
                    <a:lnTo>
                      <a:pt x="875" y="13671"/>
                    </a:lnTo>
                    <a:lnTo>
                      <a:pt x="936" y="13871"/>
                    </a:lnTo>
                    <a:lnTo>
                      <a:pt x="1005" y="14078"/>
                    </a:lnTo>
                    <a:lnTo>
                      <a:pt x="1082" y="14292"/>
                    </a:lnTo>
                    <a:lnTo>
                      <a:pt x="1174" y="14515"/>
                    </a:lnTo>
                    <a:lnTo>
                      <a:pt x="1273" y="14745"/>
                    </a:lnTo>
                    <a:lnTo>
                      <a:pt x="1381" y="14975"/>
                    </a:lnTo>
                    <a:lnTo>
                      <a:pt x="1503" y="15212"/>
                    </a:lnTo>
                    <a:lnTo>
                      <a:pt x="1641" y="15450"/>
                    </a:lnTo>
                    <a:lnTo>
                      <a:pt x="1779" y="15688"/>
                    </a:lnTo>
                    <a:lnTo>
                      <a:pt x="1940" y="15925"/>
                    </a:lnTo>
                    <a:lnTo>
                      <a:pt x="2109" y="16163"/>
                    </a:lnTo>
                    <a:lnTo>
                      <a:pt x="2293" y="16393"/>
                    </a:lnTo>
                    <a:lnTo>
                      <a:pt x="2485" y="16615"/>
                    </a:lnTo>
                    <a:lnTo>
                      <a:pt x="2700" y="16838"/>
                    </a:lnTo>
                    <a:lnTo>
                      <a:pt x="2922" y="17045"/>
                    </a:lnTo>
                    <a:lnTo>
                      <a:pt x="3160" y="17252"/>
                    </a:lnTo>
                    <a:lnTo>
                      <a:pt x="3405" y="17443"/>
                    </a:lnTo>
                    <a:lnTo>
                      <a:pt x="3543" y="17535"/>
                    </a:lnTo>
                    <a:lnTo>
                      <a:pt x="3673" y="17620"/>
                    </a:lnTo>
                    <a:lnTo>
                      <a:pt x="3811" y="17712"/>
                    </a:lnTo>
                    <a:lnTo>
                      <a:pt x="3957" y="17788"/>
                    </a:lnTo>
                    <a:lnTo>
                      <a:pt x="4103" y="17873"/>
                    </a:lnTo>
                    <a:lnTo>
                      <a:pt x="4256" y="17942"/>
                    </a:lnTo>
                    <a:lnTo>
                      <a:pt x="4409" y="18011"/>
                    </a:lnTo>
                    <a:lnTo>
                      <a:pt x="4570" y="18080"/>
                    </a:lnTo>
                    <a:lnTo>
                      <a:pt x="4731" y="18141"/>
                    </a:lnTo>
                    <a:lnTo>
                      <a:pt x="4900" y="18202"/>
                    </a:lnTo>
                    <a:lnTo>
                      <a:pt x="5069" y="18256"/>
                    </a:lnTo>
                    <a:lnTo>
                      <a:pt x="5245" y="18302"/>
                    </a:lnTo>
                    <a:lnTo>
                      <a:pt x="5421" y="18348"/>
                    </a:lnTo>
                    <a:lnTo>
                      <a:pt x="5605" y="18386"/>
                    </a:lnTo>
                    <a:lnTo>
                      <a:pt x="5797" y="18417"/>
                    </a:lnTo>
                    <a:lnTo>
                      <a:pt x="5989" y="18448"/>
                    </a:lnTo>
                    <a:lnTo>
                      <a:pt x="6180" y="18471"/>
                    </a:lnTo>
                    <a:lnTo>
                      <a:pt x="6387" y="18486"/>
                    </a:lnTo>
                    <a:lnTo>
                      <a:pt x="6587" y="18494"/>
                    </a:lnTo>
                    <a:lnTo>
                      <a:pt x="6801" y="18501"/>
                    </a:lnTo>
                    <a:lnTo>
                      <a:pt x="7054" y="18501"/>
                    </a:lnTo>
                    <a:lnTo>
                      <a:pt x="7261" y="18494"/>
                    </a:lnTo>
                    <a:lnTo>
                      <a:pt x="7468" y="18486"/>
                    </a:lnTo>
                    <a:lnTo>
                      <a:pt x="7668" y="18471"/>
                    </a:lnTo>
                    <a:lnTo>
                      <a:pt x="7867" y="18448"/>
                    </a:lnTo>
                    <a:lnTo>
                      <a:pt x="8059" y="18417"/>
                    </a:lnTo>
                    <a:lnTo>
                      <a:pt x="8243" y="18386"/>
                    </a:lnTo>
                    <a:lnTo>
                      <a:pt x="8427" y="18348"/>
                    </a:lnTo>
                    <a:lnTo>
                      <a:pt x="8611" y="18302"/>
                    </a:lnTo>
                    <a:lnTo>
                      <a:pt x="8787" y="18256"/>
                    </a:lnTo>
                    <a:lnTo>
                      <a:pt x="8956" y="18202"/>
                    </a:lnTo>
                    <a:lnTo>
                      <a:pt x="9125" y="18141"/>
                    </a:lnTo>
                    <a:lnTo>
                      <a:pt x="9286" y="18080"/>
                    </a:lnTo>
                    <a:lnTo>
                      <a:pt x="9447" y="18011"/>
                    </a:lnTo>
                    <a:lnTo>
                      <a:pt x="9600" y="17942"/>
                    </a:lnTo>
                    <a:lnTo>
                      <a:pt x="9746" y="17873"/>
                    </a:lnTo>
                    <a:lnTo>
                      <a:pt x="9899" y="17788"/>
                    </a:lnTo>
                    <a:lnTo>
                      <a:pt x="10037" y="17712"/>
                    </a:lnTo>
                    <a:lnTo>
                      <a:pt x="10175" y="17620"/>
                    </a:lnTo>
                    <a:lnTo>
                      <a:pt x="10313" y="17535"/>
                    </a:lnTo>
                    <a:lnTo>
                      <a:pt x="10443" y="17443"/>
                    </a:lnTo>
                    <a:lnTo>
                      <a:pt x="10696" y="17252"/>
                    </a:lnTo>
                    <a:lnTo>
                      <a:pt x="10934" y="17045"/>
                    </a:lnTo>
                    <a:lnTo>
                      <a:pt x="11156" y="16838"/>
                    </a:lnTo>
                    <a:lnTo>
                      <a:pt x="11363" y="16615"/>
                    </a:lnTo>
                    <a:lnTo>
                      <a:pt x="11563" y="16393"/>
                    </a:lnTo>
                    <a:lnTo>
                      <a:pt x="11747" y="16163"/>
                    </a:lnTo>
                    <a:lnTo>
                      <a:pt x="11915" y="15925"/>
                    </a:lnTo>
                    <a:lnTo>
                      <a:pt x="12069" y="15688"/>
                    </a:lnTo>
                    <a:lnTo>
                      <a:pt x="12214" y="15450"/>
                    </a:lnTo>
                    <a:lnTo>
                      <a:pt x="12345" y="15212"/>
                    </a:lnTo>
                    <a:lnTo>
                      <a:pt x="12467" y="14975"/>
                    </a:lnTo>
                    <a:lnTo>
                      <a:pt x="12582" y="14745"/>
                    </a:lnTo>
                    <a:lnTo>
                      <a:pt x="12682" y="14515"/>
                    </a:lnTo>
                    <a:lnTo>
                      <a:pt x="12766" y="14292"/>
                    </a:lnTo>
                    <a:lnTo>
                      <a:pt x="12843" y="14078"/>
                    </a:lnTo>
                    <a:lnTo>
                      <a:pt x="12920" y="13871"/>
                    </a:lnTo>
                    <a:lnTo>
                      <a:pt x="12973" y="13671"/>
                    </a:lnTo>
                    <a:lnTo>
                      <a:pt x="13027" y="13487"/>
                    </a:lnTo>
                    <a:lnTo>
                      <a:pt x="13065" y="13311"/>
                    </a:lnTo>
                    <a:lnTo>
                      <a:pt x="13104" y="13150"/>
                    </a:lnTo>
                    <a:lnTo>
                      <a:pt x="13127" y="13004"/>
                    </a:lnTo>
                    <a:lnTo>
                      <a:pt x="13142" y="12874"/>
                    </a:lnTo>
                    <a:lnTo>
                      <a:pt x="13280" y="11685"/>
                    </a:lnTo>
                    <a:lnTo>
                      <a:pt x="13449" y="10336"/>
                    </a:lnTo>
                    <a:lnTo>
                      <a:pt x="13640" y="8780"/>
                    </a:lnTo>
                    <a:lnTo>
                      <a:pt x="13617" y="8780"/>
                    </a:lnTo>
                    <a:lnTo>
                      <a:pt x="13740" y="7714"/>
                    </a:lnTo>
                    <a:lnTo>
                      <a:pt x="13886" y="6387"/>
                    </a:lnTo>
                    <a:lnTo>
                      <a:pt x="13955" y="5743"/>
                    </a:lnTo>
                    <a:lnTo>
                      <a:pt x="14001" y="5176"/>
                    </a:lnTo>
                    <a:lnTo>
                      <a:pt x="14024" y="4731"/>
                    </a:lnTo>
                    <a:lnTo>
                      <a:pt x="14031" y="4570"/>
                    </a:lnTo>
                    <a:lnTo>
                      <a:pt x="14024" y="4463"/>
                    </a:lnTo>
                    <a:lnTo>
                      <a:pt x="14008" y="4348"/>
                    </a:lnTo>
                    <a:lnTo>
                      <a:pt x="13978" y="4218"/>
                    </a:lnTo>
                    <a:lnTo>
                      <a:pt x="13939" y="4080"/>
                    </a:lnTo>
                    <a:lnTo>
                      <a:pt x="13886" y="3934"/>
                    </a:lnTo>
                    <a:lnTo>
                      <a:pt x="13832" y="3773"/>
                    </a:lnTo>
                    <a:lnTo>
                      <a:pt x="13763" y="3612"/>
                    </a:lnTo>
                    <a:lnTo>
                      <a:pt x="13686" y="3436"/>
                    </a:lnTo>
                    <a:lnTo>
                      <a:pt x="13602" y="3267"/>
                    </a:lnTo>
                    <a:lnTo>
                      <a:pt x="13510" y="3098"/>
                    </a:lnTo>
                    <a:lnTo>
                      <a:pt x="13410" y="2922"/>
                    </a:lnTo>
                    <a:lnTo>
                      <a:pt x="13303" y="2753"/>
                    </a:lnTo>
                    <a:lnTo>
                      <a:pt x="13196" y="2592"/>
                    </a:lnTo>
                    <a:lnTo>
                      <a:pt x="13081" y="2431"/>
                    </a:lnTo>
                    <a:lnTo>
                      <a:pt x="12958" y="2286"/>
                    </a:lnTo>
                    <a:lnTo>
                      <a:pt x="12835" y="2148"/>
                    </a:lnTo>
                    <a:lnTo>
                      <a:pt x="12705" y="2025"/>
                    </a:lnTo>
                    <a:lnTo>
                      <a:pt x="12598" y="1925"/>
                    </a:lnTo>
                    <a:lnTo>
                      <a:pt x="12437" y="1802"/>
                    </a:lnTo>
                    <a:lnTo>
                      <a:pt x="12237" y="1657"/>
                    </a:lnTo>
                    <a:lnTo>
                      <a:pt x="12000" y="1496"/>
                    </a:lnTo>
                    <a:lnTo>
                      <a:pt x="11724" y="1319"/>
                    </a:lnTo>
                    <a:lnTo>
                      <a:pt x="11409" y="1143"/>
                    </a:lnTo>
                    <a:lnTo>
                      <a:pt x="11057" y="959"/>
                    </a:lnTo>
                    <a:lnTo>
                      <a:pt x="10865" y="867"/>
                    </a:lnTo>
                    <a:lnTo>
                      <a:pt x="10666" y="783"/>
                    </a:lnTo>
                    <a:lnTo>
                      <a:pt x="10459" y="691"/>
                    </a:lnTo>
                    <a:lnTo>
                      <a:pt x="10236" y="606"/>
                    </a:lnTo>
                    <a:lnTo>
                      <a:pt x="10014" y="530"/>
                    </a:lnTo>
                    <a:lnTo>
                      <a:pt x="9776" y="445"/>
                    </a:lnTo>
                    <a:lnTo>
                      <a:pt x="9531" y="376"/>
                    </a:lnTo>
                    <a:lnTo>
                      <a:pt x="9278" y="307"/>
                    </a:lnTo>
                    <a:lnTo>
                      <a:pt x="9017" y="246"/>
                    </a:lnTo>
                    <a:lnTo>
                      <a:pt x="8749" y="185"/>
                    </a:lnTo>
                    <a:lnTo>
                      <a:pt x="8473" y="139"/>
                    </a:lnTo>
                    <a:lnTo>
                      <a:pt x="8189" y="93"/>
                    </a:lnTo>
                    <a:lnTo>
                      <a:pt x="7898" y="54"/>
                    </a:lnTo>
                    <a:lnTo>
                      <a:pt x="7599" y="31"/>
                    </a:lnTo>
                    <a:lnTo>
                      <a:pt x="7292" y="8"/>
                    </a:lnTo>
                    <a:lnTo>
                      <a:pt x="69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g204fb7e3b45_0_312"/>
              <p:cNvSpPr/>
              <p:nvPr/>
            </p:nvSpPr>
            <p:spPr>
              <a:xfrm>
                <a:off x="4370725" y="238125"/>
                <a:ext cx="506050" cy="271625"/>
              </a:xfrm>
              <a:custGeom>
                <a:rect b="b" l="l" r="r" t="t"/>
                <a:pathLst>
                  <a:path extrusionOk="0" h="10865" w="20242">
                    <a:moveTo>
                      <a:pt x="13663" y="0"/>
                    </a:moveTo>
                    <a:lnTo>
                      <a:pt x="13410" y="391"/>
                    </a:lnTo>
                    <a:lnTo>
                      <a:pt x="13280" y="383"/>
                    </a:lnTo>
                    <a:lnTo>
                      <a:pt x="13111" y="376"/>
                    </a:lnTo>
                    <a:lnTo>
                      <a:pt x="12713" y="360"/>
                    </a:lnTo>
                    <a:lnTo>
                      <a:pt x="12222" y="360"/>
                    </a:lnTo>
                    <a:lnTo>
                      <a:pt x="11662" y="368"/>
                    </a:lnTo>
                    <a:lnTo>
                      <a:pt x="11056" y="383"/>
                    </a:lnTo>
                    <a:lnTo>
                      <a:pt x="10405" y="406"/>
                    </a:lnTo>
                    <a:lnTo>
                      <a:pt x="9078" y="452"/>
                    </a:lnTo>
                    <a:lnTo>
                      <a:pt x="7806" y="514"/>
                    </a:lnTo>
                    <a:lnTo>
                      <a:pt x="6725" y="560"/>
                    </a:lnTo>
                    <a:lnTo>
                      <a:pt x="5705" y="621"/>
                    </a:lnTo>
                    <a:lnTo>
                      <a:pt x="5490" y="422"/>
                    </a:lnTo>
                    <a:lnTo>
                      <a:pt x="5337" y="445"/>
                    </a:lnTo>
                    <a:lnTo>
                      <a:pt x="5183" y="483"/>
                    </a:lnTo>
                    <a:lnTo>
                      <a:pt x="5022" y="521"/>
                    </a:lnTo>
                    <a:lnTo>
                      <a:pt x="4861" y="567"/>
                    </a:lnTo>
                    <a:lnTo>
                      <a:pt x="4700" y="621"/>
                    </a:lnTo>
                    <a:lnTo>
                      <a:pt x="4532" y="682"/>
                    </a:lnTo>
                    <a:lnTo>
                      <a:pt x="4194" y="813"/>
                    </a:lnTo>
                    <a:lnTo>
                      <a:pt x="3849" y="966"/>
                    </a:lnTo>
                    <a:lnTo>
                      <a:pt x="3504" y="1135"/>
                    </a:lnTo>
                    <a:lnTo>
                      <a:pt x="3159" y="1319"/>
                    </a:lnTo>
                    <a:lnTo>
                      <a:pt x="2814" y="1503"/>
                    </a:lnTo>
                    <a:lnTo>
                      <a:pt x="2477" y="1702"/>
                    </a:lnTo>
                    <a:lnTo>
                      <a:pt x="2147" y="1901"/>
                    </a:lnTo>
                    <a:lnTo>
                      <a:pt x="1825" y="2101"/>
                    </a:lnTo>
                    <a:lnTo>
                      <a:pt x="1526" y="2300"/>
                    </a:lnTo>
                    <a:lnTo>
                      <a:pt x="967" y="2676"/>
                    </a:lnTo>
                    <a:lnTo>
                      <a:pt x="499" y="3013"/>
                    </a:lnTo>
                    <a:lnTo>
                      <a:pt x="422" y="3075"/>
                    </a:lnTo>
                    <a:lnTo>
                      <a:pt x="346" y="3136"/>
                    </a:lnTo>
                    <a:lnTo>
                      <a:pt x="284" y="3205"/>
                    </a:lnTo>
                    <a:lnTo>
                      <a:pt x="231" y="3274"/>
                    </a:lnTo>
                    <a:lnTo>
                      <a:pt x="177" y="3343"/>
                    </a:lnTo>
                    <a:lnTo>
                      <a:pt x="131" y="3412"/>
                    </a:lnTo>
                    <a:lnTo>
                      <a:pt x="93" y="3489"/>
                    </a:lnTo>
                    <a:lnTo>
                      <a:pt x="62" y="3565"/>
                    </a:lnTo>
                    <a:lnTo>
                      <a:pt x="31" y="3650"/>
                    </a:lnTo>
                    <a:lnTo>
                      <a:pt x="16" y="3726"/>
                    </a:lnTo>
                    <a:lnTo>
                      <a:pt x="1" y="3811"/>
                    </a:lnTo>
                    <a:lnTo>
                      <a:pt x="1" y="3887"/>
                    </a:lnTo>
                    <a:lnTo>
                      <a:pt x="1" y="3972"/>
                    </a:lnTo>
                    <a:lnTo>
                      <a:pt x="8" y="4056"/>
                    </a:lnTo>
                    <a:lnTo>
                      <a:pt x="24" y="4140"/>
                    </a:lnTo>
                    <a:lnTo>
                      <a:pt x="47" y="4217"/>
                    </a:lnTo>
                    <a:lnTo>
                      <a:pt x="185" y="4631"/>
                    </a:lnTo>
                    <a:lnTo>
                      <a:pt x="346" y="5091"/>
                    </a:lnTo>
                    <a:lnTo>
                      <a:pt x="530" y="5582"/>
                    </a:lnTo>
                    <a:lnTo>
                      <a:pt x="721" y="6072"/>
                    </a:lnTo>
                    <a:lnTo>
                      <a:pt x="821" y="6310"/>
                    </a:lnTo>
                    <a:lnTo>
                      <a:pt x="928" y="6540"/>
                    </a:lnTo>
                    <a:lnTo>
                      <a:pt x="1028" y="6762"/>
                    </a:lnTo>
                    <a:lnTo>
                      <a:pt x="1135" y="6969"/>
                    </a:lnTo>
                    <a:lnTo>
                      <a:pt x="1243" y="7161"/>
                    </a:lnTo>
                    <a:lnTo>
                      <a:pt x="1342" y="7330"/>
                    </a:lnTo>
                    <a:lnTo>
                      <a:pt x="1442" y="7475"/>
                    </a:lnTo>
                    <a:lnTo>
                      <a:pt x="1549" y="7598"/>
                    </a:lnTo>
                    <a:lnTo>
                      <a:pt x="1687" y="7767"/>
                    </a:lnTo>
                    <a:lnTo>
                      <a:pt x="1841" y="7966"/>
                    </a:lnTo>
                    <a:lnTo>
                      <a:pt x="1994" y="8188"/>
                    </a:lnTo>
                    <a:lnTo>
                      <a:pt x="2147" y="8426"/>
                    </a:lnTo>
                    <a:lnTo>
                      <a:pt x="2293" y="8672"/>
                    </a:lnTo>
                    <a:lnTo>
                      <a:pt x="2446" y="8932"/>
                    </a:lnTo>
                    <a:lnTo>
                      <a:pt x="2722" y="9438"/>
                    </a:lnTo>
                    <a:lnTo>
                      <a:pt x="2968" y="9914"/>
                    </a:lnTo>
                    <a:lnTo>
                      <a:pt x="3167" y="10305"/>
                    </a:lnTo>
                    <a:lnTo>
                      <a:pt x="3336" y="10665"/>
                    </a:lnTo>
                    <a:lnTo>
                      <a:pt x="16569" y="10864"/>
                    </a:lnTo>
                    <a:lnTo>
                      <a:pt x="16707" y="10527"/>
                    </a:lnTo>
                    <a:lnTo>
                      <a:pt x="16860" y="10151"/>
                    </a:lnTo>
                    <a:lnTo>
                      <a:pt x="17067" y="9684"/>
                    </a:lnTo>
                    <a:lnTo>
                      <a:pt x="17313" y="9162"/>
                    </a:lnTo>
                    <a:lnTo>
                      <a:pt x="17451" y="8894"/>
                    </a:lnTo>
                    <a:lnTo>
                      <a:pt x="17596" y="8618"/>
                    </a:lnTo>
                    <a:lnTo>
                      <a:pt x="17742" y="8349"/>
                    </a:lnTo>
                    <a:lnTo>
                      <a:pt x="17895" y="8089"/>
                    </a:lnTo>
                    <a:lnTo>
                      <a:pt x="18056" y="7836"/>
                    </a:lnTo>
                    <a:lnTo>
                      <a:pt x="18218" y="7598"/>
                    </a:lnTo>
                    <a:lnTo>
                      <a:pt x="18333" y="7429"/>
                    </a:lnTo>
                    <a:lnTo>
                      <a:pt x="18455" y="7230"/>
                    </a:lnTo>
                    <a:lnTo>
                      <a:pt x="18586" y="7023"/>
                    </a:lnTo>
                    <a:lnTo>
                      <a:pt x="18716" y="6793"/>
                    </a:lnTo>
                    <a:lnTo>
                      <a:pt x="18977" y="6310"/>
                    </a:lnTo>
                    <a:lnTo>
                      <a:pt x="19245" y="5789"/>
                    </a:lnTo>
                    <a:lnTo>
                      <a:pt x="19506" y="5267"/>
                    </a:lnTo>
                    <a:lnTo>
                      <a:pt x="19743" y="4761"/>
                    </a:lnTo>
                    <a:lnTo>
                      <a:pt x="20150" y="3887"/>
                    </a:lnTo>
                    <a:lnTo>
                      <a:pt x="20180" y="3811"/>
                    </a:lnTo>
                    <a:lnTo>
                      <a:pt x="20211" y="3726"/>
                    </a:lnTo>
                    <a:lnTo>
                      <a:pt x="20226" y="3642"/>
                    </a:lnTo>
                    <a:lnTo>
                      <a:pt x="20234" y="3558"/>
                    </a:lnTo>
                    <a:lnTo>
                      <a:pt x="20242" y="3473"/>
                    </a:lnTo>
                    <a:lnTo>
                      <a:pt x="20234" y="3389"/>
                    </a:lnTo>
                    <a:lnTo>
                      <a:pt x="20226" y="3305"/>
                    </a:lnTo>
                    <a:lnTo>
                      <a:pt x="20211" y="3228"/>
                    </a:lnTo>
                    <a:lnTo>
                      <a:pt x="20188" y="3144"/>
                    </a:lnTo>
                    <a:lnTo>
                      <a:pt x="20150" y="3067"/>
                    </a:lnTo>
                    <a:lnTo>
                      <a:pt x="20111" y="2990"/>
                    </a:lnTo>
                    <a:lnTo>
                      <a:pt x="20065" y="2914"/>
                    </a:lnTo>
                    <a:lnTo>
                      <a:pt x="20012" y="2837"/>
                    </a:lnTo>
                    <a:lnTo>
                      <a:pt x="19958" y="2768"/>
                    </a:lnTo>
                    <a:lnTo>
                      <a:pt x="19889" y="2706"/>
                    </a:lnTo>
                    <a:lnTo>
                      <a:pt x="19812" y="2637"/>
                    </a:lnTo>
                    <a:lnTo>
                      <a:pt x="19621" y="2492"/>
                    </a:lnTo>
                    <a:lnTo>
                      <a:pt x="19406" y="2346"/>
                    </a:lnTo>
                    <a:lnTo>
                      <a:pt x="19191" y="2200"/>
                    </a:lnTo>
                    <a:lnTo>
                      <a:pt x="18961" y="2062"/>
                    </a:lnTo>
                    <a:lnTo>
                      <a:pt x="18731" y="1924"/>
                    </a:lnTo>
                    <a:lnTo>
                      <a:pt x="18486" y="1794"/>
                    </a:lnTo>
                    <a:lnTo>
                      <a:pt x="18241" y="1664"/>
                    </a:lnTo>
                    <a:lnTo>
                      <a:pt x="17995" y="1541"/>
                    </a:lnTo>
                    <a:lnTo>
                      <a:pt x="17734" y="1426"/>
                    </a:lnTo>
                    <a:lnTo>
                      <a:pt x="17481" y="1303"/>
                    </a:lnTo>
                    <a:lnTo>
                      <a:pt x="16968" y="1089"/>
                    </a:lnTo>
                    <a:lnTo>
                      <a:pt x="16462" y="889"/>
                    </a:lnTo>
                    <a:lnTo>
                      <a:pt x="15971" y="713"/>
                    </a:lnTo>
                    <a:lnTo>
                      <a:pt x="15503" y="544"/>
                    </a:lnTo>
                    <a:lnTo>
                      <a:pt x="15074" y="406"/>
                    </a:lnTo>
                    <a:lnTo>
                      <a:pt x="14675" y="284"/>
                    </a:lnTo>
                    <a:lnTo>
                      <a:pt x="14338" y="184"/>
                    </a:lnTo>
                    <a:lnTo>
                      <a:pt x="13847" y="46"/>
                    </a:lnTo>
                    <a:lnTo>
                      <a:pt x="13663" y="0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g204fb7e3b45_0_312"/>
              <p:cNvSpPr/>
              <p:nvPr/>
            </p:nvSpPr>
            <p:spPr>
              <a:xfrm>
                <a:off x="4442025" y="465050"/>
                <a:ext cx="356750" cy="119250"/>
              </a:xfrm>
              <a:custGeom>
                <a:rect b="b" l="l" r="r" t="t"/>
                <a:pathLst>
                  <a:path extrusionOk="0" h="4770" w="14270">
                    <a:moveTo>
                      <a:pt x="7346" y="1"/>
                    </a:moveTo>
                    <a:lnTo>
                      <a:pt x="6717" y="9"/>
                    </a:lnTo>
                    <a:lnTo>
                      <a:pt x="6073" y="24"/>
                    </a:lnTo>
                    <a:lnTo>
                      <a:pt x="5398" y="39"/>
                    </a:lnTo>
                    <a:lnTo>
                      <a:pt x="4701" y="70"/>
                    </a:lnTo>
                    <a:lnTo>
                      <a:pt x="3972" y="101"/>
                    </a:lnTo>
                    <a:lnTo>
                      <a:pt x="3229" y="139"/>
                    </a:lnTo>
                    <a:lnTo>
                      <a:pt x="2454" y="193"/>
                    </a:lnTo>
                    <a:lnTo>
                      <a:pt x="1664" y="246"/>
                    </a:lnTo>
                    <a:lnTo>
                      <a:pt x="844" y="315"/>
                    </a:lnTo>
                    <a:lnTo>
                      <a:pt x="1" y="392"/>
                    </a:lnTo>
                    <a:lnTo>
                      <a:pt x="1" y="4770"/>
                    </a:lnTo>
                    <a:lnTo>
                      <a:pt x="361" y="4724"/>
                    </a:lnTo>
                    <a:lnTo>
                      <a:pt x="798" y="4678"/>
                    </a:lnTo>
                    <a:lnTo>
                      <a:pt x="1381" y="4616"/>
                    </a:lnTo>
                    <a:lnTo>
                      <a:pt x="2086" y="4555"/>
                    </a:lnTo>
                    <a:lnTo>
                      <a:pt x="2914" y="4486"/>
                    </a:lnTo>
                    <a:lnTo>
                      <a:pt x="3842" y="4425"/>
                    </a:lnTo>
                    <a:lnTo>
                      <a:pt x="4862" y="4371"/>
                    </a:lnTo>
                    <a:lnTo>
                      <a:pt x="5943" y="4325"/>
                    </a:lnTo>
                    <a:lnTo>
                      <a:pt x="6510" y="4310"/>
                    </a:lnTo>
                    <a:lnTo>
                      <a:pt x="7085" y="4302"/>
                    </a:lnTo>
                    <a:lnTo>
                      <a:pt x="7675" y="4294"/>
                    </a:lnTo>
                    <a:lnTo>
                      <a:pt x="8273" y="4294"/>
                    </a:lnTo>
                    <a:lnTo>
                      <a:pt x="8871" y="4302"/>
                    </a:lnTo>
                    <a:lnTo>
                      <a:pt x="9477" y="4317"/>
                    </a:lnTo>
                    <a:lnTo>
                      <a:pt x="10091" y="4340"/>
                    </a:lnTo>
                    <a:lnTo>
                      <a:pt x="10704" y="4371"/>
                    </a:lnTo>
                    <a:lnTo>
                      <a:pt x="11310" y="4409"/>
                    </a:lnTo>
                    <a:lnTo>
                      <a:pt x="11915" y="4463"/>
                    </a:lnTo>
                    <a:lnTo>
                      <a:pt x="12513" y="4524"/>
                    </a:lnTo>
                    <a:lnTo>
                      <a:pt x="13111" y="4593"/>
                    </a:lnTo>
                    <a:lnTo>
                      <a:pt x="13694" y="4670"/>
                    </a:lnTo>
                    <a:lnTo>
                      <a:pt x="14269" y="4770"/>
                    </a:lnTo>
                    <a:lnTo>
                      <a:pt x="14269" y="392"/>
                    </a:lnTo>
                    <a:lnTo>
                      <a:pt x="14031" y="354"/>
                    </a:lnTo>
                    <a:lnTo>
                      <a:pt x="13732" y="315"/>
                    </a:lnTo>
                    <a:lnTo>
                      <a:pt x="13318" y="269"/>
                    </a:lnTo>
                    <a:lnTo>
                      <a:pt x="12797" y="216"/>
                    </a:lnTo>
                    <a:lnTo>
                      <a:pt x="12153" y="162"/>
                    </a:lnTo>
                    <a:lnTo>
                      <a:pt x="11409" y="108"/>
                    </a:lnTo>
                    <a:lnTo>
                      <a:pt x="10551" y="62"/>
                    </a:lnTo>
                    <a:lnTo>
                      <a:pt x="9585" y="24"/>
                    </a:lnTo>
                    <a:lnTo>
                      <a:pt x="9063" y="16"/>
                    </a:lnTo>
                    <a:lnTo>
                      <a:pt x="8511" y="9"/>
                    </a:lnTo>
                    <a:lnTo>
                      <a:pt x="7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g204fb7e3b45_0_312"/>
              <p:cNvSpPr/>
              <p:nvPr/>
            </p:nvSpPr>
            <p:spPr>
              <a:xfrm>
                <a:off x="4513725" y="262850"/>
                <a:ext cx="48125" cy="197250"/>
              </a:xfrm>
              <a:custGeom>
                <a:rect b="b" l="l" r="r" t="t"/>
                <a:pathLst>
                  <a:path extrusionOk="0" h="7890" w="1925">
                    <a:moveTo>
                      <a:pt x="0" y="0"/>
                    </a:moveTo>
                    <a:lnTo>
                      <a:pt x="85" y="498"/>
                    </a:lnTo>
                    <a:lnTo>
                      <a:pt x="177" y="997"/>
                    </a:lnTo>
                    <a:lnTo>
                      <a:pt x="276" y="1495"/>
                    </a:lnTo>
                    <a:lnTo>
                      <a:pt x="376" y="1994"/>
                    </a:lnTo>
                    <a:lnTo>
                      <a:pt x="483" y="2492"/>
                    </a:lnTo>
                    <a:lnTo>
                      <a:pt x="598" y="2990"/>
                    </a:lnTo>
                    <a:lnTo>
                      <a:pt x="828" y="3979"/>
                    </a:lnTo>
                    <a:lnTo>
                      <a:pt x="1081" y="4961"/>
                    </a:lnTo>
                    <a:lnTo>
                      <a:pt x="1204" y="5451"/>
                    </a:lnTo>
                    <a:lnTo>
                      <a:pt x="1334" y="5942"/>
                    </a:lnTo>
                    <a:lnTo>
                      <a:pt x="1472" y="6433"/>
                    </a:lnTo>
                    <a:lnTo>
                      <a:pt x="1618" y="6923"/>
                    </a:lnTo>
                    <a:lnTo>
                      <a:pt x="1764" y="7406"/>
                    </a:lnTo>
                    <a:lnTo>
                      <a:pt x="1925" y="7890"/>
                    </a:lnTo>
                    <a:lnTo>
                      <a:pt x="1840" y="7391"/>
                    </a:lnTo>
                    <a:lnTo>
                      <a:pt x="1741" y="6893"/>
                    </a:lnTo>
                    <a:lnTo>
                      <a:pt x="1649" y="6394"/>
                    </a:lnTo>
                    <a:lnTo>
                      <a:pt x="1541" y="5896"/>
                    </a:lnTo>
                    <a:lnTo>
                      <a:pt x="1434" y="5398"/>
                    </a:lnTo>
                    <a:lnTo>
                      <a:pt x="1319" y="4899"/>
                    </a:lnTo>
                    <a:lnTo>
                      <a:pt x="1089" y="3910"/>
                    </a:lnTo>
                    <a:lnTo>
                      <a:pt x="836" y="2929"/>
                    </a:lnTo>
                    <a:lnTo>
                      <a:pt x="713" y="2438"/>
                    </a:lnTo>
                    <a:lnTo>
                      <a:pt x="583" y="1948"/>
                    </a:lnTo>
                    <a:lnTo>
                      <a:pt x="445" y="1457"/>
                    </a:lnTo>
                    <a:lnTo>
                      <a:pt x="299" y="966"/>
                    </a:lnTo>
                    <a:lnTo>
                      <a:pt x="154" y="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g204fb7e3b45_0_312"/>
              <p:cNvSpPr/>
              <p:nvPr/>
            </p:nvSpPr>
            <p:spPr>
              <a:xfrm>
                <a:off x="4565275" y="379950"/>
                <a:ext cx="11525" cy="80150"/>
              </a:xfrm>
              <a:custGeom>
                <a:rect b="b" l="l" r="r" t="t"/>
                <a:pathLst>
                  <a:path extrusionOk="0" h="3206" w="461">
                    <a:moveTo>
                      <a:pt x="8" y="1"/>
                    </a:moveTo>
                    <a:lnTo>
                      <a:pt x="1" y="208"/>
                    </a:lnTo>
                    <a:lnTo>
                      <a:pt x="1" y="415"/>
                    </a:lnTo>
                    <a:lnTo>
                      <a:pt x="1" y="614"/>
                    </a:lnTo>
                    <a:lnTo>
                      <a:pt x="16" y="821"/>
                    </a:lnTo>
                    <a:lnTo>
                      <a:pt x="47" y="1220"/>
                    </a:lnTo>
                    <a:lnTo>
                      <a:pt x="93" y="1626"/>
                    </a:lnTo>
                    <a:lnTo>
                      <a:pt x="154" y="2025"/>
                    </a:lnTo>
                    <a:lnTo>
                      <a:pt x="231" y="2423"/>
                    </a:lnTo>
                    <a:lnTo>
                      <a:pt x="277" y="2623"/>
                    </a:lnTo>
                    <a:lnTo>
                      <a:pt x="330" y="2815"/>
                    </a:lnTo>
                    <a:lnTo>
                      <a:pt x="384" y="3014"/>
                    </a:lnTo>
                    <a:lnTo>
                      <a:pt x="453" y="3206"/>
                    </a:lnTo>
                    <a:lnTo>
                      <a:pt x="461" y="3006"/>
                    </a:lnTo>
                    <a:lnTo>
                      <a:pt x="461" y="2799"/>
                    </a:lnTo>
                    <a:lnTo>
                      <a:pt x="461" y="2592"/>
                    </a:lnTo>
                    <a:lnTo>
                      <a:pt x="445" y="2393"/>
                    </a:lnTo>
                    <a:lnTo>
                      <a:pt x="415" y="1986"/>
                    </a:lnTo>
                    <a:lnTo>
                      <a:pt x="361" y="1588"/>
                    </a:lnTo>
                    <a:lnTo>
                      <a:pt x="300" y="1189"/>
                    </a:lnTo>
                    <a:lnTo>
                      <a:pt x="223" y="790"/>
                    </a:lnTo>
                    <a:lnTo>
                      <a:pt x="177" y="591"/>
                    </a:lnTo>
                    <a:lnTo>
                      <a:pt x="131" y="392"/>
                    </a:lnTo>
                    <a:lnTo>
                      <a:pt x="70" y="200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g204fb7e3b45_0_312"/>
              <p:cNvSpPr/>
              <p:nvPr/>
            </p:nvSpPr>
            <p:spPr>
              <a:xfrm>
                <a:off x="4682575" y="255375"/>
                <a:ext cx="25900" cy="204725"/>
              </a:xfrm>
              <a:custGeom>
                <a:rect b="b" l="l" r="r" t="t"/>
                <a:pathLst>
                  <a:path extrusionOk="0" h="8189" w="1036">
                    <a:moveTo>
                      <a:pt x="1036" y="0"/>
                    </a:moveTo>
                    <a:lnTo>
                      <a:pt x="936" y="506"/>
                    </a:lnTo>
                    <a:lnTo>
                      <a:pt x="844" y="1012"/>
                    </a:lnTo>
                    <a:lnTo>
                      <a:pt x="760" y="1526"/>
                    </a:lnTo>
                    <a:lnTo>
                      <a:pt x="676" y="2032"/>
                    </a:lnTo>
                    <a:lnTo>
                      <a:pt x="599" y="2546"/>
                    </a:lnTo>
                    <a:lnTo>
                      <a:pt x="530" y="3059"/>
                    </a:lnTo>
                    <a:lnTo>
                      <a:pt x="384" y="4079"/>
                    </a:lnTo>
                    <a:lnTo>
                      <a:pt x="269" y="5106"/>
                    </a:lnTo>
                    <a:lnTo>
                      <a:pt x="208" y="5620"/>
                    </a:lnTo>
                    <a:lnTo>
                      <a:pt x="154" y="6134"/>
                    </a:lnTo>
                    <a:lnTo>
                      <a:pt x="108" y="6647"/>
                    </a:lnTo>
                    <a:lnTo>
                      <a:pt x="70" y="7161"/>
                    </a:lnTo>
                    <a:lnTo>
                      <a:pt x="32" y="7675"/>
                    </a:lnTo>
                    <a:lnTo>
                      <a:pt x="1" y="8189"/>
                    </a:lnTo>
                    <a:lnTo>
                      <a:pt x="108" y="7682"/>
                    </a:lnTo>
                    <a:lnTo>
                      <a:pt x="200" y="7176"/>
                    </a:lnTo>
                    <a:lnTo>
                      <a:pt x="285" y="6663"/>
                    </a:lnTo>
                    <a:lnTo>
                      <a:pt x="369" y="6157"/>
                    </a:lnTo>
                    <a:lnTo>
                      <a:pt x="446" y="5643"/>
                    </a:lnTo>
                    <a:lnTo>
                      <a:pt x="515" y="5137"/>
                    </a:lnTo>
                    <a:lnTo>
                      <a:pt x="660" y="4110"/>
                    </a:lnTo>
                    <a:lnTo>
                      <a:pt x="775" y="3090"/>
                    </a:lnTo>
                    <a:lnTo>
                      <a:pt x="829" y="2576"/>
                    </a:lnTo>
                    <a:lnTo>
                      <a:pt x="883" y="2062"/>
                    </a:lnTo>
                    <a:lnTo>
                      <a:pt x="929" y="1549"/>
                    </a:lnTo>
                    <a:lnTo>
                      <a:pt x="975" y="1035"/>
                    </a:lnTo>
                    <a:lnTo>
                      <a:pt x="1013" y="514"/>
                    </a:lnTo>
                    <a:lnTo>
                      <a:pt x="1036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g204fb7e3b45_0_312"/>
              <p:cNvSpPr/>
              <p:nvPr/>
            </p:nvSpPr>
            <p:spPr>
              <a:xfrm>
                <a:off x="4670900" y="388575"/>
                <a:ext cx="9975" cy="66725"/>
              </a:xfrm>
              <a:custGeom>
                <a:rect b="b" l="l" r="r" t="t"/>
                <a:pathLst>
                  <a:path extrusionOk="0" h="2669" w="399">
                    <a:moveTo>
                      <a:pt x="368" y="1"/>
                    </a:moveTo>
                    <a:lnTo>
                      <a:pt x="315" y="162"/>
                    </a:lnTo>
                    <a:lnTo>
                      <a:pt x="261" y="323"/>
                    </a:lnTo>
                    <a:lnTo>
                      <a:pt x="215" y="491"/>
                    </a:lnTo>
                    <a:lnTo>
                      <a:pt x="177" y="652"/>
                    </a:lnTo>
                    <a:lnTo>
                      <a:pt x="115" y="982"/>
                    </a:lnTo>
                    <a:lnTo>
                      <a:pt x="62" y="1319"/>
                    </a:lnTo>
                    <a:lnTo>
                      <a:pt x="31" y="1649"/>
                    </a:lnTo>
                    <a:lnTo>
                      <a:pt x="8" y="1986"/>
                    </a:lnTo>
                    <a:lnTo>
                      <a:pt x="0" y="2155"/>
                    </a:lnTo>
                    <a:lnTo>
                      <a:pt x="0" y="2324"/>
                    </a:lnTo>
                    <a:lnTo>
                      <a:pt x="8" y="2493"/>
                    </a:lnTo>
                    <a:lnTo>
                      <a:pt x="23" y="2669"/>
                    </a:lnTo>
                    <a:lnTo>
                      <a:pt x="85" y="2508"/>
                    </a:lnTo>
                    <a:lnTo>
                      <a:pt x="138" y="2339"/>
                    </a:lnTo>
                    <a:lnTo>
                      <a:pt x="177" y="2178"/>
                    </a:lnTo>
                    <a:lnTo>
                      <a:pt x="223" y="2017"/>
                    </a:lnTo>
                    <a:lnTo>
                      <a:pt x="284" y="1680"/>
                    </a:lnTo>
                    <a:lnTo>
                      <a:pt x="338" y="1350"/>
                    </a:lnTo>
                    <a:lnTo>
                      <a:pt x="368" y="1020"/>
                    </a:lnTo>
                    <a:lnTo>
                      <a:pt x="391" y="683"/>
                    </a:lnTo>
                    <a:lnTo>
                      <a:pt x="399" y="514"/>
                    </a:lnTo>
                    <a:lnTo>
                      <a:pt x="391" y="346"/>
                    </a:lnTo>
                    <a:lnTo>
                      <a:pt x="384" y="169"/>
                    </a:lnTo>
                    <a:lnTo>
                      <a:pt x="368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g204fb7e3b45_0_312"/>
              <p:cNvSpPr/>
              <p:nvPr/>
            </p:nvSpPr>
            <p:spPr>
              <a:xfrm>
                <a:off x="4455650" y="483450"/>
                <a:ext cx="104850" cy="7700"/>
              </a:xfrm>
              <a:custGeom>
                <a:rect b="b" l="l" r="r" t="t"/>
                <a:pathLst>
                  <a:path extrusionOk="0" h="308" w="4194">
                    <a:moveTo>
                      <a:pt x="2615" y="1"/>
                    </a:moveTo>
                    <a:lnTo>
                      <a:pt x="2093" y="16"/>
                    </a:lnTo>
                    <a:lnTo>
                      <a:pt x="1564" y="47"/>
                    </a:lnTo>
                    <a:lnTo>
                      <a:pt x="1043" y="93"/>
                    </a:lnTo>
                    <a:lnTo>
                      <a:pt x="782" y="124"/>
                    </a:lnTo>
                    <a:lnTo>
                      <a:pt x="521" y="162"/>
                    </a:lnTo>
                    <a:lnTo>
                      <a:pt x="261" y="200"/>
                    </a:lnTo>
                    <a:lnTo>
                      <a:pt x="0" y="254"/>
                    </a:lnTo>
                    <a:lnTo>
                      <a:pt x="261" y="277"/>
                    </a:lnTo>
                    <a:lnTo>
                      <a:pt x="529" y="292"/>
                    </a:lnTo>
                    <a:lnTo>
                      <a:pt x="790" y="308"/>
                    </a:lnTo>
                    <a:lnTo>
                      <a:pt x="1579" y="308"/>
                    </a:lnTo>
                    <a:lnTo>
                      <a:pt x="2101" y="292"/>
                    </a:lnTo>
                    <a:lnTo>
                      <a:pt x="2630" y="262"/>
                    </a:lnTo>
                    <a:lnTo>
                      <a:pt x="3151" y="216"/>
                    </a:lnTo>
                    <a:lnTo>
                      <a:pt x="3412" y="185"/>
                    </a:lnTo>
                    <a:lnTo>
                      <a:pt x="3673" y="147"/>
                    </a:lnTo>
                    <a:lnTo>
                      <a:pt x="3933" y="108"/>
                    </a:lnTo>
                    <a:lnTo>
                      <a:pt x="4194" y="55"/>
                    </a:lnTo>
                    <a:lnTo>
                      <a:pt x="3933" y="32"/>
                    </a:lnTo>
                    <a:lnTo>
                      <a:pt x="3665" y="16"/>
                    </a:lnTo>
                    <a:lnTo>
                      <a:pt x="3404" y="1"/>
                    </a:lnTo>
                    <a:close/>
                  </a:path>
                </a:pathLst>
              </a:custGeom>
              <a:solidFill>
                <a:srgbClr val="D646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g204fb7e3b45_0_312"/>
              <p:cNvSpPr/>
              <p:nvPr/>
            </p:nvSpPr>
            <p:spPr>
              <a:xfrm>
                <a:off x="4719575" y="554575"/>
                <a:ext cx="65575" cy="7875"/>
              </a:xfrm>
              <a:custGeom>
                <a:rect b="b" l="l" r="r" t="t"/>
                <a:pathLst>
                  <a:path extrusionOk="0" h="315" w="2623">
                    <a:moveTo>
                      <a:pt x="829" y="0"/>
                    </a:moveTo>
                    <a:lnTo>
                      <a:pt x="660" y="8"/>
                    </a:lnTo>
                    <a:lnTo>
                      <a:pt x="499" y="16"/>
                    </a:lnTo>
                    <a:lnTo>
                      <a:pt x="330" y="31"/>
                    </a:lnTo>
                    <a:lnTo>
                      <a:pt x="246" y="46"/>
                    </a:lnTo>
                    <a:lnTo>
                      <a:pt x="162" y="62"/>
                    </a:lnTo>
                    <a:lnTo>
                      <a:pt x="85" y="92"/>
                    </a:lnTo>
                    <a:lnTo>
                      <a:pt x="1" y="123"/>
                    </a:lnTo>
                    <a:lnTo>
                      <a:pt x="85" y="131"/>
                    </a:lnTo>
                    <a:lnTo>
                      <a:pt x="169" y="138"/>
                    </a:lnTo>
                    <a:lnTo>
                      <a:pt x="330" y="161"/>
                    </a:lnTo>
                    <a:lnTo>
                      <a:pt x="491" y="192"/>
                    </a:lnTo>
                    <a:lnTo>
                      <a:pt x="652" y="215"/>
                    </a:lnTo>
                    <a:lnTo>
                      <a:pt x="974" y="261"/>
                    </a:lnTo>
                    <a:lnTo>
                      <a:pt x="1304" y="292"/>
                    </a:lnTo>
                    <a:lnTo>
                      <a:pt x="1626" y="307"/>
                    </a:lnTo>
                    <a:lnTo>
                      <a:pt x="1956" y="315"/>
                    </a:lnTo>
                    <a:lnTo>
                      <a:pt x="2124" y="315"/>
                    </a:lnTo>
                    <a:lnTo>
                      <a:pt x="2285" y="307"/>
                    </a:lnTo>
                    <a:lnTo>
                      <a:pt x="2454" y="292"/>
                    </a:lnTo>
                    <a:lnTo>
                      <a:pt x="2623" y="269"/>
                    </a:lnTo>
                    <a:lnTo>
                      <a:pt x="2462" y="215"/>
                    </a:lnTo>
                    <a:lnTo>
                      <a:pt x="2301" y="169"/>
                    </a:lnTo>
                    <a:lnTo>
                      <a:pt x="2140" y="131"/>
                    </a:lnTo>
                    <a:lnTo>
                      <a:pt x="1979" y="100"/>
                    </a:lnTo>
                    <a:lnTo>
                      <a:pt x="1810" y="77"/>
                    </a:lnTo>
                    <a:lnTo>
                      <a:pt x="1649" y="54"/>
                    </a:lnTo>
                    <a:lnTo>
                      <a:pt x="1319" y="16"/>
                    </a:lnTo>
                    <a:lnTo>
                      <a:pt x="990" y="0"/>
                    </a:lnTo>
                    <a:close/>
                  </a:path>
                </a:pathLst>
              </a:custGeom>
              <a:solidFill>
                <a:srgbClr val="D646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04fb7e3b45_0_534"/>
          <p:cNvSpPr/>
          <p:nvPr/>
        </p:nvSpPr>
        <p:spPr>
          <a:xfrm>
            <a:off x="490300" y="1149913"/>
            <a:ext cx="6318600" cy="3612600"/>
          </a:xfrm>
          <a:prstGeom prst="roundRect">
            <a:avLst>
              <a:gd fmla="val 10066" name="adj"/>
            </a:avLst>
          </a:prstGeom>
          <a:solidFill>
            <a:srgbClr val="8A779A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204fb7e3b45_0_53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INTEREST</a:t>
            </a:r>
            <a:endParaRPr/>
          </a:p>
        </p:txBody>
      </p:sp>
      <p:sp>
        <p:nvSpPr>
          <p:cNvPr id="550" name="Google Shape;550;g204fb7e3b45_0_534"/>
          <p:cNvSpPr txBox="1"/>
          <p:nvPr>
            <p:ph type="title"/>
          </p:nvPr>
        </p:nvSpPr>
        <p:spPr>
          <a:xfrm>
            <a:off x="6875100" y="3896375"/>
            <a:ext cx="2268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Manajer Bahan Baku</a:t>
            </a:r>
            <a:endParaRPr/>
          </a:p>
        </p:txBody>
      </p:sp>
      <p:sp>
        <p:nvSpPr>
          <p:cNvPr id="551" name="Google Shape;551;g204fb7e3b45_0_534"/>
          <p:cNvSpPr txBox="1"/>
          <p:nvPr/>
        </p:nvSpPr>
        <p:spPr>
          <a:xfrm>
            <a:off x="595900" y="1353025"/>
            <a:ext cx="61074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52" name="Google Shape;552;g204fb7e3b45_0_534"/>
          <p:cNvGrpSpPr/>
          <p:nvPr/>
        </p:nvGrpSpPr>
        <p:grpSpPr>
          <a:xfrm>
            <a:off x="6963560" y="1786844"/>
            <a:ext cx="1967157" cy="1485794"/>
            <a:chOff x="5433150" y="2571750"/>
            <a:chExt cx="3253650" cy="2160213"/>
          </a:xfrm>
        </p:grpSpPr>
        <p:sp>
          <p:nvSpPr>
            <p:cNvPr id="553" name="Google Shape;553;g204fb7e3b45_0_534"/>
            <p:cNvSpPr/>
            <p:nvPr/>
          </p:nvSpPr>
          <p:spPr>
            <a:xfrm flipH="1">
              <a:off x="6362928" y="2571750"/>
              <a:ext cx="468251" cy="555220"/>
            </a:xfrm>
            <a:custGeom>
              <a:rect b="b" l="l" r="r" t="t"/>
              <a:pathLst>
                <a:path extrusionOk="0" h="22804" w="19232">
                  <a:moveTo>
                    <a:pt x="9439" y="1"/>
                  </a:moveTo>
                  <a:lnTo>
                    <a:pt x="9268" y="12"/>
                  </a:lnTo>
                  <a:lnTo>
                    <a:pt x="9097" y="35"/>
                  </a:lnTo>
                  <a:lnTo>
                    <a:pt x="8926" y="58"/>
                  </a:lnTo>
                  <a:lnTo>
                    <a:pt x="8755" y="92"/>
                  </a:lnTo>
                  <a:lnTo>
                    <a:pt x="8595" y="126"/>
                  </a:lnTo>
                  <a:lnTo>
                    <a:pt x="8424" y="172"/>
                  </a:lnTo>
                  <a:lnTo>
                    <a:pt x="8264" y="217"/>
                  </a:lnTo>
                  <a:lnTo>
                    <a:pt x="7956" y="343"/>
                  </a:lnTo>
                  <a:lnTo>
                    <a:pt x="7648" y="491"/>
                  </a:lnTo>
                  <a:lnTo>
                    <a:pt x="7362" y="651"/>
                  </a:lnTo>
                  <a:lnTo>
                    <a:pt x="7088" y="845"/>
                  </a:lnTo>
                  <a:lnTo>
                    <a:pt x="6837" y="1062"/>
                  </a:lnTo>
                  <a:lnTo>
                    <a:pt x="6598" y="1290"/>
                  </a:lnTo>
                  <a:lnTo>
                    <a:pt x="6369" y="1541"/>
                  </a:lnTo>
                  <a:lnTo>
                    <a:pt x="6175" y="1804"/>
                  </a:lnTo>
                  <a:lnTo>
                    <a:pt x="6084" y="1952"/>
                  </a:lnTo>
                  <a:lnTo>
                    <a:pt x="5993" y="2089"/>
                  </a:lnTo>
                  <a:lnTo>
                    <a:pt x="5913" y="2238"/>
                  </a:lnTo>
                  <a:lnTo>
                    <a:pt x="5833" y="2397"/>
                  </a:lnTo>
                  <a:lnTo>
                    <a:pt x="5764" y="2546"/>
                  </a:lnTo>
                  <a:lnTo>
                    <a:pt x="5696" y="2717"/>
                  </a:lnTo>
                  <a:lnTo>
                    <a:pt x="5639" y="2877"/>
                  </a:lnTo>
                  <a:lnTo>
                    <a:pt x="5593" y="3036"/>
                  </a:lnTo>
                  <a:lnTo>
                    <a:pt x="1" y="22804"/>
                  </a:lnTo>
                  <a:lnTo>
                    <a:pt x="19232" y="22804"/>
                  </a:lnTo>
                  <a:lnTo>
                    <a:pt x="13639" y="3036"/>
                  </a:lnTo>
                  <a:lnTo>
                    <a:pt x="13582" y="2877"/>
                  </a:lnTo>
                  <a:lnTo>
                    <a:pt x="13525" y="2717"/>
                  </a:lnTo>
                  <a:lnTo>
                    <a:pt x="13468" y="2546"/>
                  </a:lnTo>
                  <a:lnTo>
                    <a:pt x="13388" y="2397"/>
                  </a:lnTo>
                  <a:lnTo>
                    <a:pt x="13320" y="2238"/>
                  </a:lnTo>
                  <a:lnTo>
                    <a:pt x="13240" y="2089"/>
                  </a:lnTo>
                  <a:lnTo>
                    <a:pt x="13149" y="1952"/>
                  </a:lnTo>
                  <a:lnTo>
                    <a:pt x="13057" y="1804"/>
                  </a:lnTo>
                  <a:lnTo>
                    <a:pt x="12852" y="1541"/>
                  </a:lnTo>
                  <a:lnTo>
                    <a:pt x="12635" y="1290"/>
                  </a:lnTo>
                  <a:lnTo>
                    <a:pt x="12395" y="1062"/>
                  </a:lnTo>
                  <a:lnTo>
                    <a:pt x="12133" y="845"/>
                  </a:lnTo>
                  <a:lnTo>
                    <a:pt x="11859" y="651"/>
                  </a:lnTo>
                  <a:lnTo>
                    <a:pt x="11574" y="491"/>
                  </a:lnTo>
                  <a:lnTo>
                    <a:pt x="11277" y="343"/>
                  </a:lnTo>
                  <a:lnTo>
                    <a:pt x="10957" y="217"/>
                  </a:lnTo>
                  <a:lnTo>
                    <a:pt x="10798" y="172"/>
                  </a:lnTo>
                  <a:lnTo>
                    <a:pt x="10638" y="126"/>
                  </a:lnTo>
                  <a:lnTo>
                    <a:pt x="10467" y="92"/>
                  </a:lnTo>
                  <a:lnTo>
                    <a:pt x="10307" y="58"/>
                  </a:lnTo>
                  <a:lnTo>
                    <a:pt x="10136" y="35"/>
                  </a:lnTo>
                  <a:lnTo>
                    <a:pt x="9964" y="12"/>
                  </a:lnTo>
                  <a:lnTo>
                    <a:pt x="97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g204fb7e3b45_0_534"/>
            <p:cNvSpPr/>
            <p:nvPr/>
          </p:nvSpPr>
          <p:spPr>
            <a:xfrm flipH="1">
              <a:off x="5811857" y="2815730"/>
              <a:ext cx="1553663" cy="395452"/>
            </a:xfrm>
            <a:custGeom>
              <a:rect b="b" l="l" r="r" t="t"/>
              <a:pathLst>
                <a:path extrusionOk="0" h="16242" w="63812">
                  <a:moveTo>
                    <a:pt x="3310" y="0"/>
                  </a:moveTo>
                  <a:lnTo>
                    <a:pt x="3082" y="12"/>
                  </a:lnTo>
                  <a:lnTo>
                    <a:pt x="2854" y="35"/>
                  </a:lnTo>
                  <a:lnTo>
                    <a:pt x="2625" y="69"/>
                  </a:lnTo>
                  <a:lnTo>
                    <a:pt x="2397" y="114"/>
                  </a:lnTo>
                  <a:lnTo>
                    <a:pt x="2180" y="171"/>
                  </a:lnTo>
                  <a:lnTo>
                    <a:pt x="1963" y="251"/>
                  </a:lnTo>
                  <a:lnTo>
                    <a:pt x="1747" y="331"/>
                  </a:lnTo>
                  <a:lnTo>
                    <a:pt x="1541" y="434"/>
                  </a:lnTo>
                  <a:lnTo>
                    <a:pt x="1347" y="537"/>
                  </a:lnTo>
                  <a:lnTo>
                    <a:pt x="1164" y="662"/>
                  </a:lnTo>
                  <a:lnTo>
                    <a:pt x="982" y="799"/>
                  </a:lnTo>
                  <a:lnTo>
                    <a:pt x="822" y="948"/>
                  </a:lnTo>
                  <a:lnTo>
                    <a:pt x="674" y="1107"/>
                  </a:lnTo>
                  <a:lnTo>
                    <a:pt x="525" y="1279"/>
                  </a:lnTo>
                  <a:lnTo>
                    <a:pt x="400" y="1461"/>
                  </a:lnTo>
                  <a:lnTo>
                    <a:pt x="331" y="1587"/>
                  </a:lnTo>
                  <a:lnTo>
                    <a:pt x="274" y="1712"/>
                  </a:lnTo>
                  <a:lnTo>
                    <a:pt x="217" y="1838"/>
                  </a:lnTo>
                  <a:lnTo>
                    <a:pt x="172" y="1975"/>
                  </a:lnTo>
                  <a:lnTo>
                    <a:pt x="92" y="2237"/>
                  </a:lnTo>
                  <a:lnTo>
                    <a:pt x="35" y="2500"/>
                  </a:lnTo>
                  <a:lnTo>
                    <a:pt x="12" y="2785"/>
                  </a:lnTo>
                  <a:lnTo>
                    <a:pt x="0" y="3059"/>
                  </a:lnTo>
                  <a:lnTo>
                    <a:pt x="12" y="3344"/>
                  </a:lnTo>
                  <a:lnTo>
                    <a:pt x="46" y="3630"/>
                  </a:lnTo>
                  <a:lnTo>
                    <a:pt x="92" y="3915"/>
                  </a:lnTo>
                  <a:lnTo>
                    <a:pt x="149" y="4200"/>
                  </a:lnTo>
                  <a:lnTo>
                    <a:pt x="217" y="4486"/>
                  </a:lnTo>
                  <a:lnTo>
                    <a:pt x="297" y="4771"/>
                  </a:lnTo>
                  <a:lnTo>
                    <a:pt x="388" y="5056"/>
                  </a:lnTo>
                  <a:lnTo>
                    <a:pt x="480" y="5330"/>
                  </a:lnTo>
                  <a:lnTo>
                    <a:pt x="685" y="5878"/>
                  </a:lnTo>
                  <a:lnTo>
                    <a:pt x="1005" y="6723"/>
                  </a:lnTo>
                  <a:lnTo>
                    <a:pt x="1347" y="7579"/>
                  </a:lnTo>
                  <a:lnTo>
                    <a:pt x="1518" y="8001"/>
                  </a:lnTo>
                  <a:lnTo>
                    <a:pt x="1701" y="8412"/>
                  </a:lnTo>
                  <a:lnTo>
                    <a:pt x="1895" y="8823"/>
                  </a:lnTo>
                  <a:lnTo>
                    <a:pt x="2100" y="9233"/>
                  </a:lnTo>
                  <a:lnTo>
                    <a:pt x="2306" y="9633"/>
                  </a:lnTo>
                  <a:lnTo>
                    <a:pt x="2534" y="10021"/>
                  </a:lnTo>
                  <a:lnTo>
                    <a:pt x="2762" y="10409"/>
                  </a:lnTo>
                  <a:lnTo>
                    <a:pt x="3013" y="10786"/>
                  </a:lnTo>
                  <a:lnTo>
                    <a:pt x="3276" y="11151"/>
                  </a:lnTo>
                  <a:lnTo>
                    <a:pt x="3550" y="11505"/>
                  </a:lnTo>
                  <a:lnTo>
                    <a:pt x="3847" y="11836"/>
                  </a:lnTo>
                  <a:lnTo>
                    <a:pt x="4155" y="12167"/>
                  </a:lnTo>
                  <a:lnTo>
                    <a:pt x="4440" y="12429"/>
                  </a:lnTo>
                  <a:lnTo>
                    <a:pt x="4725" y="12680"/>
                  </a:lnTo>
                  <a:lnTo>
                    <a:pt x="5034" y="12920"/>
                  </a:lnTo>
                  <a:lnTo>
                    <a:pt x="5342" y="13148"/>
                  </a:lnTo>
                  <a:lnTo>
                    <a:pt x="5650" y="13354"/>
                  </a:lnTo>
                  <a:lnTo>
                    <a:pt x="5981" y="13559"/>
                  </a:lnTo>
                  <a:lnTo>
                    <a:pt x="6312" y="13742"/>
                  </a:lnTo>
                  <a:lnTo>
                    <a:pt x="6643" y="13913"/>
                  </a:lnTo>
                  <a:lnTo>
                    <a:pt x="6985" y="14073"/>
                  </a:lnTo>
                  <a:lnTo>
                    <a:pt x="7339" y="14232"/>
                  </a:lnTo>
                  <a:lnTo>
                    <a:pt x="7693" y="14369"/>
                  </a:lnTo>
                  <a:lnTo>
                    <a:pt x="8058" y="14495"/>
                  </a:lnTo>
                  <a:lnTo>
                    <a:pt x="8423" y="14620"/>
                  </a:lnTo>
                  <a:lnTo>
                    <a:pt x="8788" y="14735"/>
                  </a:lnTo>
                  <a:lnTo>
                    <a:pt x="9165" y="14826"/>
                  </a:lnTo>
                  <a:lnTo>
                    <a:pt x="9542" y="14929"/>
                  </a:lnTo>
                  <a:lnTo>
                    <a:pt x="9930" y="15009"/>
                  </a:lnTo>
                  <a:lnTo>
                    <a:pt x="10306" y="15088"/>
                  </a:lnTo>
                  <a:lnTo>
                    <a:pt x="10694" y="15157"/>
                  </a:lnTo>
                  <a:lnTo>
                    <a:pt x="11094" y="15225"/>
                  </a:lnTo>
                  <a:lnTo>
                    <a:pt x="11881" y="15328"/>
                  </a:lnTo>
                  <a:lnTo>
                    <a:pt x="12669" y="15419"/>
                  </a:lnTo>
                  <a:lnTo>
                    <a:pt x="13468" y="15488"/>
                  </a:lnTo>
                  <a:lnTo>
                    <a:pt x="14255" y="15545"/>
                  </a:lnTo>
                  <a:lnTo>
                    <a:pt x="15043" y="15591"/>
                  </a:lnTo>
                  <a:lnTo>
                    <a:pt x="15830" y="15625"/>
                  </a:lnTo>
                  <a:lnTo>
                    <a:pt x="28111" y="16161"/>
                  </a:lnTo>
                  <a:lnTo>
                    <a:pt x="29058" y="16195"/>
                  </a:lnTo>
                  <a:lnTo>
                    <a:pt x="30005" y="16230"/>
                  </a:lnTo>
                  <a:lnTo>
                    <a:pt x="30964" y="16241"/>
                  </a:lnTo>
                  <a:lnTo>
                    <a:pt x="31911" y="16230"/>
                  </a:lnTo>
                  <a:lnTo>
                    <a:pt x="32859" y="16241"/>
                  </a:lnTo>
                  <a:lnTo>
                    <a:pt x="33806" y="16230"/>
                  </a:lnTo>
                  <a:lnTo>
                    <a:pt x="34765" y="16195"/>
                  </a:lnTo>
                  <a:lnTo>
                    <a:pt x="35712" y="16161"/>
                  </a:lnTo>
                  <a:lnTo>
                    <a:pt x="47992" y="15625"/>
                  </a:lnTo>
                  <a:lnTo>
                    <a:pt x="48769" y="15591"/>
                  </a:lnTo>
                  <a:lnTo>
                    <a:pt x="49556" y="15545"/>
                  </a:lnTo>
                  <a:lnTo>
                    <a:pt x="50355" y="15488"/>
                  </a:lnTo>
                  <a:lnTo>
                    <a:pt x="51154" y="15419"/>
                  </a:lnTo>
                  <a:lnTo>
                    <a:pt x="51941" y="15328"/>
                  </a:lnTo>
                  <a:lnTo>
                    <a:pt x="52729" y="15225"/>
                  </a:lnTo>
                  <a:lnTo>
                    <a:pt x="53117" y="15157"/>
                  </a:lnTo>
                  <a:lnTo>
                    <a:pt x="53505" y="15088"/>
                  </a:lnTo>
                  <a:lnTo>
                    <a:pt x="53893" y="15009"/>
                  </a:lnTo>
                  <a:lnTo>
                    <a:pt x="54270" y="14929"/>
                  </a:lnTo>
                  <a:lnTo>
                    <a:pt x="54658" y="14826"/>
                  </a:lnTo>
                  <a:lnTo>
                    <a:pt x="55023" y="14735"/>
                  </a:lnTo>
                  <a:lnTo>
                    <a:pt x="55400" y="14620"/>
                  </a:lnTo>
                  <a:lnTo>
                    <a:pt x="55765" y="14495"/>
                  </a:lnTo>
                  <a:lnTo>
                    <a:pt x="56130" y="14369"/>
                  </a:lnTo>
                  <a:lnTo>
                    <a:pt x="56484" y="14232"/>
                  </a:lnTo>
                  <a:lnTo>
                    <a:pt x="56826" y="14073"/>
                  </a:lnTo>
                  <a:lnTo>
                    <a:pt x="57169" y="13913"/>
                  </a:lnTo>
                  <a:lnTo>
                    <a:pt x="57511" y="13742"/>
                  </a:lnTo>
                  <a:lnTo>
                    <a:pt x="57842" y="13559"/>
                  </a:lnTo>
                  <a:lnTo>
                    <a:pt x="58162" y="13354"/>
                  </a:lnTo>
                  <a:lnTo>
                    <a:pt x="58481" y="13148"/>
                  </a:lnTo>
                  <a:lnTo>
                    <a:pt x="58789" y="12920"/>
                  </a:lnTo>
                  <a:lnTo>
                    <a:pt x="59086" y="12680"/>
                  </a:lnTo>
                  <a:lnTo>
                    <a:pt x="59383" y="12429"/>
                  </a:lnTo>
                  <a:lnTo>
                    <a:pt x="59657" y="12167"/>
                  </a:lnTo>
                  <a:lnTo>
                    <a:pt x="59976" y="11836"/>
                  </a:lnTo>
                  <a:lnTo>
                    <a:pt x="60262" y="11505"/>
                  </a:lnTo>
                  <a:lnTo>
                    <a:pt x="60547" y="11151"/>
                  </a:lnTo>
                  <a:lnTo>
                    <a:pt x="60809" y="10786"/>
                  </a:lnTo>
                  <a:lnTo>
                    <a:pt x="61049" y="10409"/>
                  </a:lnTo>
                  <a:lnTo>
                    <a:pt x="61289" y="10021"/>
                  </a:lnTo>
                  <a:lnTo>
                    <a:pt x="61506" y="9633"/>
                  </a:lnTo>
                  <a:lnTo>
                    <a:pt x="61722" y="9233"/>
                  </a:lnTo>
                  <a:lnTo>
                    <a:pt x="61916" y="8823"/>
                  </a:lnTo>
                  <a:lnTo>
                    <a:pt x="62110" y="8412"/>
                  </a:lnTo>
                  <a:lnTo>
                    <a:pt x="62293" y="8001"/>
                  </a:lnTo>
                  <a:lnTo>
                    <a:pt x="62476" y="7579"/>
                  </a:lnTo>
                  <a:lnTo>
                    <a:pt x="62807" y="6723"/>
                  </a:lnTo>
                  <a:lnTo>
                    <a:pt x="63138" y="5878"/>
                  </a:lnTo>
                  <a:lnTo>
                    <a:pt x="63332" y="5330"/>
                  </a:lnTo>
                  <a:lnTo>
                    <a:pt x="63434" y="5056"/>
                  </a:lnTo>
                  <a:lnTo>
                    <a:pt x="63514" y="4771"/>
                  </a:lnTo>
                  <a:lnTo>
                    <a:pt x="63594" y="4486"/>
                  </a:lnTo>
                  <a:lnTo>
                    <a:pt x="63674" y="4200"/>
                  </a:lnTo>
                  <a:lnTo>
                    <a:pt x="63731" y="3915"/>
                  </a:lnTo>
                  <a:lnTo>
                    <a:pt x="63777" y="3630"/>
                  </a:lnTo>
                  <a:lnTo>
                    <a:pt x="63800" y="3344"/>
                  </a:lnTo>
                  <a:lnTo>
                    <a:pt x="63811" y="3059"/>
                  </a:lnTo>
                  <a:lnTo>
                    <a:pt x="63811" y="2785"/>
                  </a:lnTo>
                  <a:lnTo>
                    <a:pt x="63777" y="2500"/>
                  </a:lnTo>
                  <a:lnTo>
                    <a:pt x="63731" y="2237"/>
                  </a:lnTo>
                  <a:lnTo>
                    <a:pt x="63651" y="1975"/>
                  </a:lnTo>
                  <a:lnTo>
                    <a:pt x="63606" y="1838"/>
                  </a:lnTo>
                  <a:lnTo>
                    <a:pt x="63549" y="1712"/>
                  </a:lnTo>
                  <a:lnTo>
                    <a:pt x="63480" y="1587"/>
                  </a:lnTo>
                  <a:lnTo>
                    <a:pt x="63412" y="1461"/>
                  </a:lnTo>
                  <a:lnTo>
                    <a:pt x="63286" y="1279"/>
                  </a:lnTo>
                  <a:lnTo>
                    <a:pt x="63149" y="1107"/>
                  </a:lnTo>
                  <a:lnTo>
                    <a:pt x="63001" y="948"/>
                  </a:lnTo>
                  <a:lnTo>
                    <a:pt x="62829" y="799"/>
                  </a:lnTo>
                  <a:lnTo>
                    <a:pt x="62658" y="662"/>
                  </a:lnTo>
                  <a:lnTo>
                    <a:pt x="62464" y="537"/>
                  </a:lnTo>
                  <a:lnTo>
                    <a:pt x="62270" y="434"/>
                  </a:lnTo>
                  <a:lnTo>
                    <a:pt x="62065" y="331"/>
                  </a:lnTo>
                  <a:lnTo>
                    <a:pt x="61859" y="251"/>
                  </a:lnTo>
                  <a:lnTo>
                    <a:pt x="61643" y="171"/>
                  </a:lnTo>
                  <a:lnTo>
                    <a:pt x="61414" y="114"/>
                  </a:lnTo>
                  <a:lnTo>
                    <a:pt x="61197" y="69"/>
                  </a:lnTo>
                  <a:lnTo>
                    <a:pt x="60969" y="35"/>
                  </a:lnTo>
                  <a:lnTo>
                    <a:pt x="60741" y="12"/>
                  </a:lnTo>
                  <a:lnTo>
                    <a:pt x="60513" y="0"/>
                  </a:lnTo>
                  <a:lnTo>
                    <a:pt x="60284" y="0"/>
                  </a:lnTo>
                  <a:lnTo>
                    <a:pt x="60056" y="12"/>
                  </a:lnTo>
                  <a:lnTo>
                    <a:pt x="59839" y="35"/>
                  </a:lnTo>
                  <a:lnTo>
                    <a:pt x="59611" y="57"/>
                  </a:lnTo>
                  <a:lnTo>
                    <a:pt x="59394" y="103"/>
                  </a:lnTo>
                  <a:lnTo>
                    <a:pt x="58949" y="194"/>
                  </a:lnTo>
                  <a:lnTo>
                    <a:pt x="58515" y="308"/>
                  </a:lnTo>
                  <a:lnTo>
                    <a:pt x="58082" y="434"/>
                  </a:lnTo>
                  <a:lnTo>
                    <a:pt x="57648" y="582"/>
                  </a:lnTo>
                  <a:lnTo>
                    <a:pt x="56792" y="891"/>
                  </a:lnTo>
                  <a:lnTo>
                    <a:pt x="56119" y="1130"/>
                  </a:lnTo>
                  <a:lnTo>
                    <a:pt x="55445" y="1358"/>
                  </a:lnTo>
                  <a:lnTo>
                    <a:pt x="54760" y="1587"/>
                  </a:lnTo>
                  <a:lnTo>
                    <a:pt x="54087" y="1804"/>
                  </a:lnTo>
                  <a:lnTo>
                    <a:pt x="53402" y="2009"/>
                  </a:lnTo>
                  <a:lnTo>
                    <a:pt x="52717" y="2214"/>
                  </a:lnTo>
                  <a:lnTo>
                    <a:pt x="52033" y="2408"/>
                  </a:lnTo>
                  <a:lnTo>
                    <a:pt x="51336" y="2591"/>
                  </a:lnTo>
                  <a:lnTo>
                    <a:pt x="50652" y="2774"/>
                  </a:lnTo>
                  <a:lnTo>
                    <a:pt x="49956" y="2945"/>
                  </a:lnTo>
                  <a:lnTo>
                    <a:pt x="49259" y="3116"/>
                  </a:lnTo>
                  <a:lnTo>
                    <a:pt x="48563" y="3276"/>
                  </a:lnTo>
                  <a:lnTo>
                    <a:pt x="47867" y="3424"/>
                  </a:lnTo>
                  <a:lnTo>
                    <a:pt x="47171" y="3573"/>
                  </a:lnTo>
                  <a:lnTo>
                    <a:pt x="46463" y="3710"/>
                  </a:lnTo>
                  <a:lnTo>
                    <a:pt x="45767" y="3835"/>
                  </a:lnTo>
                  <a:lnTo>
                    <a:pt x="45059" y="3961"/>
                  </a:lnTo>
                  <a:lnTo>
                    <a:pt x="44352" y="4075"/>
                  </a:lnTo>
                  <a:lnTo>
                    <a:pt x="43655" y="4177"/>
                  </a:lnTo>
                  <a:lnTo>
                    <a:pt x="42948" y="4280"/>
                  </a:lnTo>
                  <a:lnTo>
                    <a:pt x="42240" y="4372"/>
                  </a:lnTo>
                  <a:lnTo>
                    <a:pt x="41521" y="4451"/>
                  </a:lnTo>
                  <a:lnTo>
                    <a:pt x="40814" y="4531"/>
                  </a:lnTo>
                  <a:lnTo>
                    <a:pt x="40106" y="4600"/>
                  </a:lnTo>
                  <a:lnTo>
                    <a:pt x="39398" y="4668"/>
                  </a:lnTo>
                  <a:lnTo>
                    <a:pt x="38679" y="4725"/>
                  </a:lnTo>
                  <a:lnTo>
                    <a:pt x="37972" y="4771"/>
                  </a:lnTo>
                  <a:lnTo>
                    <a:pt x="37253" y="4817"/>
                  </a:lnTo>
                  <a:lnTo>
                    <a:pt x="36545" y="4851"/>
                  </a:lnTo>
                  <a:lnTo>
                    <a:pt x="35826" y="4874"/>
                  </a:lnTo>
                  <a:lnTo>
                    <a:pt x="35118" y="4885"/>
                  </a:lnTo>
                  <a:lnTo>
                    <a:pt x="34399" y="4897"/>
                  </a:lnTo>
                  <a:lnTo>
                    <a:pt x="33281" y="4897"/>
                  </a:lnTo>
                  <a:lnTo>
                    <a:pt x="32151" y="4885"/>
                  </a:lnTo>
                  <a:lnTo>
                    <a:pt x="32151" y="4874"/>
                  </a:lnTo>
                  <a:lnTo>
                    <a:pt x="31660" y="4874"/>
                  </a:lnTo>
                  <a:lnTo>
                    <a:pt x="31660" y="4885"/>
                  </a:lnTo>
                  <a:lnTo>
                    <a:pt x="30542" y="4897"/>
                  </a:lnTo>
                  <a:lnTo>
                    <a:pt x="29412" y="4897"/>
                  </a:lnTo>
                  <a:lnTo>
                    <a:pt x="28704" y="4885"/>
                  </a:lnTo>
                  <a:lnTo>
                    <a:pt x="27985" y="4874"/>
                  </a:lnTo>
                  <a:lnTo>
                    <a:pt x="27278" y="4851"/>
                  </a:lnTo>
                  <a:lnTo>
                    <a:pt x="26559" y="4817"/>
                  </a:lnTo>
                  <a:lnTo>
                    <a:pt x="25851" y="4771"/>
                  </a:lnTo>
                  <a:lnTo>
                    <a:pt x="25132" y="4725"/>
                  </a:lnTo>
                  <a:lnTo>
                    <a:pt x="24424" y="4668"/>
                  </a:lnTo>
                  <a:lnTo>
                    <a:pt x="23717" y="4600"/>
                  </a:lnTo>
                  <a:lnTo>
                    <a:pt x="22998" y="4531"/>
                  </a:lnTo>
                  <a:lnTo>
                    <a:pt x="22290" y="4451"/>
                  </a:lnTo>
                  <a:lnTo>
                    <a:pt x="21583" y="4372"/>
                  </a:lnTo>
                  <a:lnTo>
                    <a:pt x="20875" y="4280"/>
                  </a:lnTo>
                  <a:lnTo>
                    <a:pt x="20167" y="4177"/>
                  </a:lnTo>
                  <a:lnTo>
                    <a:pt x="19460" y="4075"/>
                  </a:lnTo>
                  <a:lnTo>
                    <a:pt x="18752" y="3961"/>
                  </a:lnTo>
                  <a:lnTo>
                    <a:pt x="18056" y="3835"/>
                  </a:lnTo>
                  <a:lnTo>
                    <a:pt x="17348" y="3710"/>
                  </a:lnTo>
                  <a:lnTo>
                    <a:pt x="16652" y="3573"/>
                  </a:lnTo>
                  <a:lnTo>
                    <a:pt x="15956" y="3424"/>
                  </a:lnTo>
                  <a:lnTo>
                    <a:pt x="15248" y="3276"/>
                  </a:lnTo>
                  <a:lnTo>
                    <a:pt x="14552" y="3116"/>
                  </a:lnTo>
                  <a:lnTo>
                    <a:pt x="13867" y="2945"/>
                  </a:lnTo>
                  <a:lnTo>
                    <a:pt x="13171" y="2774"/>
                  </a:lnTo>
                  <a:lnTo>
                    <a:pt x="12475" y="2591"/>
                  </a:lnTo>
                  <a:lnTo>
                    <a:pt x="11790" y="2408"/>
                  </a:lnTo>
                  <a:lnTo>
                    <a:pt x="11105" y="2214"/>
                  </a:lnTo>
                  <a:lnTo>
                    <a:pt x="10421" y="2009"/>
                  </a:lnTo>
                  <a:lnTo>
                    <a:pt x="9736" y="1804"/>
                  </a:lnTo>
                  <a:lnTo>
                    <a:pt x="9051" y="1587"/>
                  </a:lnTo>
                  <a:lnTo>
                    <a:pt x="8378" y="1358"/>
                  </a:lnTo>
                  <a:lnTo>
                    <a:pt x="7704" y="1130"/>
                  </a:lnTo>
                  <a:lnTo>
                    <a:pt x="7031" y="891"/>
                  </a:lnTo>
                  <a:lnTo>
                    <a:pt x="6175" y="582"/>
                  </a:lnTo>
                  <a:lnTo>
                    <a:pt x="5741" y="434"/>
                  </a:lnTo>
                  <a:lnTo>
                    <a:pt x="5307" y="308"/>
                  </a:lnTo>
                  <a:lnTo>
                    <a:pt x="4874" y="194"/>
                  </a:lnTo>
                  <a:lnTo>
                    <a:pt x="4429" y="103"/>
                  </a:lnTo>
                  <a:lnTo>
                    <a:pt x="4212" y="57"/>
                  </a:lnTo>
                  <a:lnTo>
                    <a:pt x="3984" y="35"/>
                  </a:lnTo>
                  <a:lnTo>
                    <a:pt x="3755" y="12"/>
                  </a:lnTo>
                  <a:lnTo>
                    <a:pt x="35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g204fb7e3b45_0_534"/>
            <p:cNvSpPr/>
            <p:nvPr/>
          </p:nvSpPr>
          <p:spPr>
            <a:xfrm flipH="1">
              <a:off x="5811857" y="2815730"/>
              <a:ext cx="1553663" cy="278462"/>
            </a:xfrm>
            <a:custGeom>
              <a:rect b="b" l="l" r="r" t="t"/>
              <a:pathLst>
                <a:path extrusionOk="0" h="11437" w="63812">
                  <a:moveTo>
                    <a:pt x="3310" y="0"/>
                  </a:moveTo>
                  <a:lnTo>
                    <a:pt x="3082" y="12"/>
                  </a:lnTo>
                  <a:lnTo>
                    <a:pt x="2854" y="35"/>
                  </a:lnTo>
                  <a:lnTo>
                    <a:pt x="2625" y="69"/>
                  </a:lnTo>
                  <a:lnTo>
                    <a:pt x="2397" y="114"/>
                  </a:lnTo>
                  <a:lnTo>
                    <a:pt x="2180" y="171"/>
                  </a:lnTo>
                  <a:lnTo>
                    <a:pt x="1963" y="251"/>
                  </a:lnTo>
                  <a:lnTo>
                    <a:pt x="1747" y="331"/>
                  </a:lnTo>
                  <a:lnTo>
                    <a:pt x="1541" y="434"/>
                  </a:lnTo>
                  <a:lnTo>
                    <a:pt x="1347" y="537"/>
                  </a:lnTo>
                  <a:lnTo>
                    <a:pt x="1164" y="662"/>
                  </a:lnTo>
                  <a:lnTo>
                    <a:pt x="982" y="799"/>
                  </a:lnTo>
                  <a:lnTo>
                    <a:pt x="822" y="948"/>
                  </a:lnTo>
                  <a:lnTo>
                    <a:pt x="674" y="1107"/>
                  </a:lnTo>
                  <a:lnTo>
                    <a:pt x="525" y="1279"/>
                  </a:lnTo>
                  <a:lnTo>
                    <a:pt x="400" y="1461"/>
                  </a:lnTo>
                  <a:lnTo>
                    <a:pt x="331" y="1587"/>
                  </a:lnTo>
                  <a:lnTo>
                    <a:pt x="274" y="1712"/>
                  </a:lnTo>
                  <a:lnTo>
                    <a:pt x="217" y="1838"/>
                  </a:lnTo>
                  <a:lnTo>
                    <a:pt x="172" y="1975"/>
                  </a:lnTo>
                  <a:lnTo>
                    <a:pt x="92" y="2237"/>
                  </a:lnTo>
                  <a:lnTo>
                    <a:pt x="35" y="2500"/>
                  </a:lnTo>
                  <a:lnTo>
                    <a:pt x="12" y="2785"/>
                  </a:lnTo>
                  <a:lnTo>
                    <a:pt x="0" y="3059"/>
                  </a:lnTo>
                  <a:lnTo>
                    <a:pt x="12" y="3344"/>
                  </a:lnTo>
                  <a:lnTo>
                    <a:pt x="46" y="3630"/>
                  </a:lnTo>
                  <a:lnTo>
                    <a:pt x="92" y="3915"/>
                  </a:lnTo>
                  <a:lnTo>
                    <a:pt x="149" y="4200"/>
                  </a:lnTo>
                  <a:lnTo>
                    <a:pt x="217" y="4486"/>
                  </a:lnTo>
                  <a:lnTo>
                    <a:pt x="297" y="4771"/>
                  </a:lnTo>
                  <a:lnTo>
                    <a:pt x="388" y="5056"/>
                  </a:lnTo>
                  <a:lnTo>
                    <a:pt x="480" y="5330"/>
                  </a:lnTo>
                  <a:lnTo>
                    <a:pt x="685" y="5878"/>
                  </a:lnTo>
                  <a:lnTo>
                    <a:pt x="742" y="6038"/>
                  </a:lnTo>
                  <a:lnTo>
                    <a:pt x="1290" y="6198"/>
                  </a:lnTo>
                  <a:lnTo>
                    <a:pt x="1838" y="6369"/>
                  </a:lnTo>
                  <a:lnTo>
                    <a:pt x="2911" y="6757"/>
                  </a:lnTo>
                  <a:lnTo>
                    <a:pt x="3698" y="7031"/>
                  </a:lnTo>
                  <a:lnTo>
                    <a:pt x="4486" y="7305"/>
                  </a:lnTo>
                  <a:lnTo>
                    <a:pt x="5273" y="7567"/>
                  </a:lnTo>
                  <a:lnTo>
                    <a:pt x="6072" y="7818"/>
                  </a:lnTo>
                  <a:lnTo>
                    <a:pt x="6860" y="8058"/>
                  </a:lnTo>
                  <a:lnTo>
                    <a:pt x="7659" y="8298"/>
                  </a:lnTo>
                  <a:lnTo>
                    <a:pt x="8457" y="8526"/>
                  </a:lnTo>
                  <a:lnTo>
                    <a:pt x="9268" y="8743"/>
                  </a:lnTo>
                  <a:lnTo>
                    <a:pt x="10067" y="8960"/>
                  </a:lnTo>
                  <a:lnTo>
                    <a:pt x="10877" y="9154"/>
                  </a:lnTo>
                  <a:lnTo>
                    <a:pt x="11687" y="9348"/>
                  </a:lnTo>
                  <a:lnTo>
                    <a:pt x="12498" y="9530"/>
                  </a:lnTo>
                  <a:lnTo>
                    <a:pt x="13308" y="9713"/>
                  </a:lnTo>
                  <a:lnTo>
                    <a:pt x="14130" y="9884"/>
                  </a:lnTo>
                  <a:lnTo>
                    <a:pt x="14940" y="10044"/>
                  </a:lnTo>
                  <a:lnTo>
                    <a:pt x="15762" y="10192"/>
                  </a:lnTo>
                  <a:lnTo>
                    <a:pt x="16584" y="10329"/>
                  </a:lnTo>
                  <a:lnTo>
                    <a:pt x="17405" y="10466"/>
                  </a:lnTo>
                  <a:lnTo>
                    <a:pt x="18227" y="10592"/>
                  </a:lnTo>
                  <a:lnTo>
                    <a:pt x="19049" y="10706"/>
                  </a:lnTo>
                  <a:lnTo>
                    <a:pt x="19871" y="10820"/>
                  </a:lnTo>
                  <a:lnTo>
                    <a:pt x="20704" y="10911"/>
                  </a:lnTo>
                  <a:lnTo>
                    <a:pt x="21525" y="11003"/>
                  </a:lnTo>
                  <a:lnTo>
                    <a:pt x="22359" y="11082"/>
                  </a:lnTo>
                  <a:lnTo>
                    <a:pt x="23180" y="11162"/>
                  </a:lnTo>
                  <a:lnTo>
                    <a:pt x="24014" y="11231"/>
                  </a:lnTo>
                  <a:lnTo>
                    <a:pt x="24847" y="11276"/>
                  </a:lnTo>
                  <a:lnTo>
                    <a:pt x="25680" y="11333"/>
                  </a:lnTo>
                  <a:lnTo>
                    <a:pt x="26502" y="11368"/>
                  </a:lnTo>
                  <a:lnTo>
                    <a:pt x="27335" y="11402"/>
                  </a:lnTo>
                  <a:lnTo>
                    <a:pt x="28168" y="11425"/>
                  </a:lnTo>
                  <a:lnTo>
                    <a:pt x="29001" y="11436"/>
                  </a:lnTo>
                  <a:lnTo>
                    <a:pt x="30314" y="11436"/>
                  </a:lnTo>
                  <a:lnTo>
                    <a:pt x="31626" y="11402"/>
                  </a:lnTo>
                  <a:lnTo>
                    <a:pt x="32197" y="11402"/>
                  </a:lnTo>
                  <a:lnTo>
                    <a:pt x="33509" y="11436"/>
                  </a:lnTo>
                  <a:lnTo>
                    <a:pt x="34810" y="11436"/>
                  </a:lnTo>
                  <a:lnTo>
                    <a:pt x="35643" y="11425"/>
                  </a:lnTo>
                  <a:lnTo>
                    <a:pt x="36477" y="11402"/>
                  </a:lnTo>
                  <a:lnTo>
                    <a:pt x="37310" y="11368"/>
                  </a:lnTo>
                  <a:lnTo>
                    <a:pt x="38143" y="11333"/>
                  </a:lnTo>
                  <a:lnTo>
                    <a:pt x="38976" y="11276"/>
                  </a:lnTo>
                  <a:lnTo>
                    <a:pt x="39798" y="11231"/>
                  </a:lnTo>
                  <a:lnTo>
                    <a:pt x="40631" y="11162"/>
                  </a:lnTo>
                  <a:lnTo>
                    <a:pt x="41464" y="11082"/>
                  </a:lnTo>
                  <a:lnTo>
                    <a:pt x="42286" y="11003"/>
                  </a:lnTo>
                  <a:lnTo>
                    <a:pt x="43119" y="10911"/>
                  </a:lnTo>
                  <a:lnTo>
                    <a:pt x="43941" y="10820"/>
                  </a:lnTo>
                  <a:lnTo>
                    <a:pt x="44774" y="10706"/>
                  </a:lnTo>
                  <a:lnTo>
                    <a:pt x="45596" y="10592"/>
                  </a:lnTo>
                  <a:lnTo>
                    <a:pt x="46417" y="10466"/>
                  </a:lnTo>
                  <a:lnTo>
                    <a:pt x="47239" y="10329"/>
                  </a:lnTo>
                  <a:lnTo>
                    <a:pt x="48061" y="10192"/>
                  </a:lnTo>
                  <a:lnTo>
                    <a:pt x="48871" y="10044"/>
                  </a:lnTo>
                  <a:lnTo>
                    <a:pt x="49693" y="9884"/>
                  </a:lnTo>
                  <a:lnTo>
                    <a:pt x="50503" y="9713"/>
                  </a:lnTo>
                  <a:lnTo>
                    <a:pt x="51325" y="9530"/>
                  </a:lnTo>
                  <a:lnTo>
                    <a:pt x="52135" y="9348"/>
                  </a:lnTo>
                  <a:lnTo>
                    <a:pt x="52946" y="9154"/>
                  </a:lnTo>
                  <a:lnTo>
                    <a:pt x="53745" y="8960"/>
                  </a:lnTo>
                  <a:lnTo>
                    <a:pt x="54555" y="8743"/>
                  </a:lnTo>
                  <a:lnTo>
                    <a:pt x="55354" y="8526"/>
                  </a:lnTo>
                  <a:lnTo>
                    <a:pt x="56153" y="8298"/>
                  </a:lnTo>
                  <a:lnTo>
                    <a:pt x="56952" y="8058"/>
                  </a:lnTo>
                  <a:lnTo>
                    <a:pt x="57751" y="7818"/>
                  </a:lnTo>
                  <a:lnTo>
                    <a:pt x="58538" y="7567"/>
                  </a:lnTo>
                  <a:lnTo>
                    <a:pt x="59337" y="7305"/>
                  </a:lnTo>
                  <a:lnTo>
                    <a:pt x="60125" y="7031"/>
                  </a:lnTo>
                  <a:lnTo>
                    <a:pt x="60901" y="6757"/>
                  </a:lnTo>
                  <a:lnTo>
                    <a:pt x="61985" y="6369"/>
                  </a:lnTo>
                  <a:lnTo>
                    <a:pt x="62533" y="6198"/>
                  </a:lnTo>
                  <a:lnTo>
                    <a:pt x="63081" y="6038"/>
                  </a:lnTo>
                  <a:lnTo>
                    <a:pt x="63138" y="5878"/>
                  </a:lnTo>
                  <a:lnTo>
                    <a:pt x="63332" y="5330"/>
                  </a:lnTo>
                  <a:lnTo>
                    <a:pt x="63434" y="5056"/>
                  </a:lnTo>
                  <a:lnTo>
                    <a:pt x="63514" y="4771"/>
                  </a:lnTo>
                  <a:lnTo>
                    <a:pt x="63594" y="4486"/>
                  </a:lnTo>
                  <a:lnTo>
                    <a:pt x="63674" y="4200"/>
                  </a:lnTo>
                  <a:lnTo>
                    <a:pt x="63731" y="3915"/>
                  </a:lnTo>
                  <a:lnTo>
                    <a:pt x="63777" y="3630"/>
                  </a:lnTo>
                  <a:lnTo>
                    <a:pt x="63800" y="3344"/>
                  </a:lnTo>
                  <a:lnTo>
                    <a:pt x="63811" y="3059"/>
                  </a:lnTo>
                  <a:lnTo>
                    <a:pt x="63811" y="2785"/>
                  </a:lnTo>
                  <a:lnTo>
                    <a:pt x="63777" y="2500"/>
                  </a:lnTo>
                  <a:lnTo>
                    <a:pt x="63731" y="2237"/>
                  </a:lnTo>
                  <a:lnTo>
                    <a:pt x="63651" y="1975"/>
                  </a:lnTo>
                  <a:lnTo>
                    <a:pt x="63606" y="1838"/>
                  </a:lnTo>
                  <a:lnTo>
                    <a:pt x="63549" y="1712"/>
                  </a:lnTo>
                  <a:lnTo>
                    <a:pt x="63480" y="1587"/>
                  </a:lnTo>
                  <a:lnTo>
                    <a:pt x="63412" y="1461"/>
                  </a:lnTo>
                  <a:lnTo>
                    <a:pt x="63286" y="1279"/>
                  </a:lnTo>
                  <a:lnTo>
                    <a:pt x="63149" y="1107"/>
                  </a:lnTo>
                  <a:lnTo>
                    <a:pt x="63001" y="948"/>
                  </a:lnTo>
                  <a:lnTo>
                    <a:pt x="62829" y="799"/>
                  </a:lnTo>
                  <a:lnTo>
                    <a:pt x="62658" y="662"/>
                  </a:lnTo>
                  <a:lnTo>
                    <a:pt x="62464" y="537"/>
                  </a:lnTo>
                  <a:lnTo>
                    <a:pt x="62270" y="434"/>
                  </a:lnTo>
                  <a:lnTo>
                    <a:pt x="62065" y="331"/>
                  </a:lnTo>
                  <a:lnTo>
                    <a:pt x="61859" y="251"/>
                  </a:lnTo>
                  <a:lnTo>
                    <a:pt x="61643" y="171"/>
                  </a:lnTo>
                  <a:lnTo>
                    <a:pt x="61414" y="114"/>
                  </a:lnTo>
                  <a:lnTo>
                    <a:pt x="61197" y="69"/>
                  </a:lnTo>
                  <a:lnTo>
                    <a:pt x="60969" y="35"/>
                  </a:lnTo>
                  <a:lnTo>
                    <a:pt x="60741" y="12"/>
                  </a:lnTo>
                  <a:lnTo>
                    <a:pt x="60513" y="0"/>
                  </a:lnTo>
                  <a:lnTo>
                    <a:pt x="60284" y="0"/>
                  </a:lnTo>
                  <a:lnTo>
                    <a:pt x="60056" y="12"/>
                  </a:lnTo>
                  <a:lnTo>
                    <a:pt x="59839" y="35"/>
                  </a:lnTo>
                  <a:lnTo>
                    <a:pt x="59611" y="57"/>
                  </a:lnTo>
                  <a:lnTo>
                    <a:pt x="59394" y="103"/>
                  </a:lnTo>
                  <a:lnTo>
                    <a:pt x="58949" y="194"/>
                  </a:lnTo>
                  <a:lnTo>
                    <a:pt x="58515" y="308"/>
                  </a:lnTo>
                  <a:lnTo>
                    <a:pt x="58082" y="434"/>
                  </a:lnTo>
                  <a:lnTo>
                    <a:pt x="57648" y="582"/>
                  </a:lnTo>
                  <a:lnTo>
                    <a:pt x="56792" y="891"/>
                  </a:lnTo>
                  <a:lnTo>
                    <a:pt x="56119" y="1130"/>
                  </a:lnTo>
                  <a:lnTo>
                    <a:pt x="55445" y="1358"/>
                  </a:lnTo>
                  <a:lnTo>
                    <a:pt x="54760" y="1587"/>
                  </a:lnTo>
                  <a:lnTo>
                    <a:pt x="54087" y="1804"/>
                  </a:lnTo>
                  <a:lnTo>
                    <a:pt x="53402" y="2009"/>
                  </a:lnTo>
                  <a:lnTo>
                    <a:pt x="52717" y="2214"/>
                  </a:lnTo>
                  <a:lnTo>
                    <a:pt x="52033" y="2408"/>
                  </a:lnTo>
                  <a:lnTo>
                    <a:pt x="51336" y="2591"/>
                  </a:lnTo>
                  <a:lnTo>
                    <a:pt x="50652" y="2774"/>
                  </a:lnTo>
                  <a:lnTo>
                    <a:pt x="49956" y="2945"/>
                  </a:lnTo>
                  <a:lnTo>
                    <a:pt x="49259" y="3116"/>
                  </a:lnTo>
                  <a:lnTo>
                    <a:pt x="48563" y="3276"/>
                  </a:lnTo>
                  <a:lnTo>
                    <a:pt x="47867" y="3424"/>
                  </a:lnTo>
                  <a:lnTo>
                    <a:pt x="47171" y="3573"/>
                  </a:lnTo>
                  <a:lnTo>
                    <a:pt x="46463" y="3710"/>
                  </a:lnTo>
                  <a:lnTo>
                    <a:pt x="45767" y="3835"/>
                  </a:lnTo>
                  <a:lnTo>
                    <a:pt x="45059" y="3961"/>
                  </a:lnTo>
                  <a:lnTo>
                    <a:pt x="44352" y="4075"/>
                  </a:lnTo>
                  <a:lnTo>
                    <a:pt x="43655" y="4177"/>
                  </a:lnTo>
                  <a:lnTo>
                    <a:pt x="42948" y="4280"/>
                  </a:lnTo>
                  <a:lnTo>
                    <a:pt x="42240" y="4372"/>
                  </a:lnTo>
                  <a:lnTo>
                    <a:pt x="41521" y="4451"/>
                  </a:lnTo>
                  <a:lnTo>
                    <a:pt x="40814" y="4531"/>
                  </a:lnTo>
                  <a:lnTo>
                    <a:pt x="40106" y="4600"/>
                  </a:lnTo>
                  <a:lnTo>
                    <a:pt x="39398" y="4668"/>
                  </a:lnTo>
                  <a:lnTo>
                    <a:pt x="38679" y="4725"/>
                  </a:lnTo>
                  <a:lnTo>
                    <a:pt x="37972" y="4771"/>
                  </a:lnTo>
                  <a:lnTo>
                    <a:pt x="37253" y="4817"/>
                  </a:lnTo>
                  <a:lnTo>
                    <a:pt x="36545" y="4851"/>
                  </a:lnTo>
                  <a:lnTo>
                    <a:pt x="35826" y="4874"/>
                  </a:lnTo>
                  <a:lnTo>
                    <a:pt x="35118" y="4885"/>
                  </a:lnTo>
                  <a:lnTo>
                    <a:pt x="34399" y="4897"/>
                  </a:lnTo>
                  <a:lnTo>
                    <a:pt x="33281" y="4897"/>
                  </a:lnTo>
                  <a:lnTo>
                    <a:pt x="32151" y="4885"/>
                  </a:lnTo>
                  <a:lnTo>
                    <a:pt x="32151" y="4874"/>
                  </a:lnTo>
                  <a:lnTo>
                    <a:pt x="31660" y="4874"/>
                  </a:lnTo>
                  <a:lnTo>
                    <a:pt x="31660" y="4885"/>
                  </a:lnTo>
                  <a:lnTo>
                    <a:pt x="30542" y="4897"/>
                  </a:lnTo>
                  <a:lnTo>
                    <a:pt x="29412" y="4897"/>
                  </a:lnTo>
                  <a:lnTo>
                    <a:pt x="28704" y="4885"/>
                  </a:lnTo>
                  <a:lnTo>
                    <a:pt x="27985" y="4874"/>
                  </a:lnTo>
                  <a:lnTo>
                    <a:pt x="27278" y="4851"/>
                  </a:lnTo>
                  <a:lnTo>
                    <a:pt x="26559" y="4817"/>
                  </a:lnTo>
                  <a:lnTo>
                    <a:pt x="25851" y="4771"/>
                  </a:lnTo>
                  <a:lnTo>
                    <a:pt x="25132" y="4725"/>
                  </a:lnTo>
                  <a:lnTo>
                    <a:pt x="24424" y="4668"/>
                  </a:lnTo>
                  <a:lnTo>
                    <a:pt x="23717" y="4600"/>
                  </a:lnTo>
                  <a:lnTo>
                    <a:pt x="22998" y="4531"/>
                  </a:lnTo>
                  <a:lnTo>
                    <a:pt x="22290" y="4451"/>
                  </a:lnTo>
                  <a:lnTo>
                    <a:pt x="21583" y="4372"/>
                  </a:lnTo>
                  <a:lnTo>
                    <a:pt x="20875" y="4280"/>
                  </a:lnTo>
                  <a:lnTo>
                    <a:pt x="20167" y="4177"/>
                  </a:lnTo>
                  <a:lnTo>
                    <a:pt x="19460" y="4075"/>
                  </a:lnTo>
                  <a:lnTo>
                    <a:pt x="18752" y="3961"/>
                  </a:lnTo>
                  <a:lnTo>
                    <a:pt x="18056" y="3835"/>
                  </a:lnTo>
                  <a:lnTo>
                    <a:pt x="17348" y="3710"/>
                  </a:lnTo>
                  <a:lnTo>
                    <a:pt x="16652" y="3573"/>
                  </a:lnTo>
                  <a:lnTo>
                    <a:pt x="15956" y="3424"/>
                  </a:lnTo>
                  <a:lnTo>
                    <a:pt x="15248" y="3276"/>
                  </a:lnTo>
                  <a:lnTo>
                    <a:pt x="14552" y="3116"/>
                  </a:lnTo>
                  <a:lnTo>
                    <a:pt x="13867" y="2945"/>
                  </a:lnTo>
                  <a:lnTo>
                    <a:pt x="13171" y="2774"/>
                  </a:lnTo>
                  <a:lnTo>
                    <a:pt x="12475" y="2591"/>
                  </a:lnTo>
                  <a:lnTo>
                    <a:pt x="11790" y="2408"/>
                  </a:lnTo>
                  <a:lnTo>
                    <a:pt x="11105" y="2214"/>
                  </a:lnTo>
                  <a:lnTo>
                    <a:pt x="10421" y="2009"/>
                  </a:lnTo>
                  <a:lnTo>
                    <a:pt x="9736" y="1804"/>
                  </a:lnTo>
                  <a:lnTo>
                    <a:pt x="9051" y="1587"/>
                  </a:lnTo>
                  <a:lnTo>
                    <a:pt x="8378" y="1358"/>
                  </a:lnTo>
                  <a:lnTo>
                    <a:pt x="7704" y="1130"/>
                  </a:lnTo>
                  <a:lnTo>
                    <a:pt x="7031" y="891"/>
                  </a:lnTo>
                  <a:lnTo>
                    <a:pt x="6175" y="582"/>
                  </a:lnTo>
                  <a:lnTo>
                    <a:pt x="5741" y="434"/>
                  </a:lnTo>
                  <a:lnTo>
                    <a:pt x="5307" y="308"/>
                  </a:lnTo>
                  <a:lnTo>
                    <a:pt x="4874" y="194"/>
                  </a:lnTo>
                  <a:lnTo>
                    <a:pt x="4429" y="103"/>
                  </a:lnTo>
                  <a:lnTo>
                    <a:pt x="4212" y="57"/>
                  </a:lnTo>
                  <a:lnTo>
                    <a:pt x="3984" y="35"/>
                  </a:lnTo>
                  <a:lnTo>
                    <a:pt x="3755" y="12"/>
                  </a:lnTo>
                  <a:lnTo>
                    <a:pt x="35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6" name="Google Shape;556;g204fb7e3b45_0_534"/>
            <p:cNvGrpSpPr/>
            <p:nvPr/>
          </p:nvGrpSpPr>
          <p:grpSpPr>
            <a:xfrm>
              <a:off x="5843036" y="2864083"/>
              <a:ext cx="1491368" cy="178683"/>
              <a:chOff x="5843036" y="2864083"/>
              <a:chExt cx="1491368" cy="178683"/>
            </a:xfrm>
          </p:grpSpPr>
          <p:sp>
            <p:nvSpPr>
              <p:cNvPr id="557" name="Google Shape;557;g204fb7e3b45_0_534"/>
              <p:cNvSpPr/>
              <p:nvPr/>
            </p:nvSpPr>
            <p:spPr>
              <a:xfrm flipH="1">
                <a:off x="5990576" y="2930769"/>
                <a:ext cx="107007" cy="58921"/>
              </a:xfrm>
              <a:custGeom>
                <a:rect b="b" l="l" r="r" t="t"/>
                <a:pathLst>
                  <a:path extrusionOk="0" h="2420" w="4395">
                    <a:moveTo>
                      <a:pt x="1735" y="0"/>
                    </a:moveTo>
                    <a:lnTo>
                      <a:pt x="1313" y="605"/>
                    </a:lnTo>
                    <a:lnTo>
                      <a:pt x="879" y="1210"/>
                    </a:lnTo>
                    <a:lnTo>
                      <a:pt x="0" y="2420"/>
                    </a:lnTo>
                    <a:lnTo>
                      <a:pt x="1107" y="2146"/>
                    </a:lnTo>
                    <a:lnTo>
                      <a:pt x="2203" y="1849"/>
                    </a:lnTo>
                    <a:lnTo>
                      <a:pt x="3299" y="1541"/>
                    </a:lnTo>
                    <a:lnTo>
                      <a:pt x="4394" y="1210"/>
                    </a:lnTo>
                    <a:lnTo>
                      <a:pt x="3059" y="617"/>
                    </a:lnTo>
                    <a:lnTo>
                      <a:pt x="2397" y="308"/>
                    </a:lnTo>
                    <a:lnTo>
                      <a:pt x="173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g204fb7e3b45_0_534"/>
              <p:cNvSpPr/>
              <p:nvPr/>
            </p:nvSpPr>
            <p:spPr>
              <a:xfrm flipH="1">
                <a:off x="6203709" y="2975494"/>
                <a:ext cx="110075" cy="53662"/>
              </a:xfrm>
              <a:custGeom>
                <a:rect b="b" l="l" r="r" t="t"/>
                <a:pathLst>
                  <a:path extrusionOk="0" h="2204" w="4521">
                    <a:moveTo>
                      <a:pt x="1941" y="1"/>
                    </a:moveTo>
                    <a:lnTo>
                      <a:pt x="982" y="1108"/>
                    </a:lnTo>
                    <a:lnTo>
                      <a:pt x="1" y="2204"/>
                    </a:lnTo>
                    <a:lnTo>
                      <a:pt x="1131" y="2055"/>
                    </a:lnTo>
                    <a:lnTo>
                      <a:pt x="2261" y="1895"/>
                    </a:lnTo>
                    <a:lnTo>
                      <a:pt x="3391" y="1713"/>
                    </a:lnTo>
                    <a:lnTo>
                      <a:pt x="4521" y="1519"/>
                    </a:lnTo>
                    <a:lnTo>
                      <a:pt x="3870" y="1142"/>
                    </a:lnTo>
                    <a:lnTo>
                      <a:pt x="3219" y="766"/>
                    </a:lnTo>
                    <a:lnTo>
                      <a:pt x="2580" y="389"/>
                    </a:lnTo>
                    <a:lnTo>
                      <a:pt x="19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g204fb7e3b45_0_534"/>
              <p:cNvSpPr/>
              <p:nvPr/>
            </p:nvSpPr>
            <p:spPr>
              <a:xfrm flipH="1">
                <a:off x="7077615" y="2930769"/>
                <a:ext cx="108127" cy="59481"/>
              </a:xfrm>
              <a:custGeom>
                <a:rect b="b" l="l" r="r" t="t"/>
                <a:pathLst>
                  <a:path extrusionOk="0" h="2443" w="4441">
                    <a:moveTo>
                      <a:pt x="2694" y="0"/>
                    </a:moveTo>
                    <a:lnTo>
                      <a:pt x="2032" y="308"/>
                    </a:lnTo>
                    <a:lnTo>
                      <a:pt x="1359" y="617"/>
                    </a:lnTo>
                    <a:lnTo>
                      <a:pt x="685" y="925"/>
                    </a:lnTo>
                    <a:lnTo>
                      <a:pt x="1" y="1222"/>
                    </a:lnTo>
                    <a:lnTo>
                      <a:pt x="1108" y="1552"/>
                    </a:lnTo>
                    <a:lnTo>
                      <a:pt x="2215" y="1861"/>
                    </a:lnTo>
                    <a:lnTo>
                      <a:pt x="3333" y="2169"/>
                    </a:lnTo>
                    <a:lnTo>
                      <a:pt x="4440" y="2443"/>
                    </a:lnTo>
                    <a:lnTo>
                      <a:pt x="3995" y="1838"/>
                    </a:lnTo>
                    <a:lnTo>
                      <a:pt x="3550" y="1222"/>
                    </a:lnTo>
                    <a:lnTo>
                      <a:pt x="3116" y="617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g204fb7e3b45_0_534"/>
              <p:cNvSpPr/>
              <p:nvPr/>
            </p:nvSpPr>
            <p:spPr>
              <a:xfrm flipH="1">
                <a:off x="6861439" y="2975494"/>
                <a:ext cx="110611" cy="53930"/>
              </a:xfrm>
              <a:custGeom>
                <a:rect b="b" l="l" r="r" t="t"/>
                <a:pathLst>
                  <a:path extrusionOk="0" h="2215" w="4543">
                    <a:moveTo>
                      <a:pt x="2591" y="1"/>
                    </a:moveTo>
                    <a:lnTo>
                      <a:pt x="1952" y="389"/>
                    </a:lnTo>
                    <a:lnTo>
                      <a:pt x="1301" y="777"/>
                    </a:lnTo>
                    <a:lnTo>
                      <a:pt x="651" y="1154"/>
                    </a:lnTo>
                    <a:lnTo>
                      <a:pt x="0" y="1530"/>
                    </a:lnTo>
                    <a:lnTo>
                      <a:pt x="1130" y="1724"/>
                    </a:lnTo>
                    <a:lnTo>
                      <a:pt x="2272" y="1907"/>
                    </a:lnTo>
                    <a:lnTo>
                      <a:pt x="3401" y="2067"/>
                    </a:lnTo>
                    <a:lnTo>
                      <a:pt x="4543" y="2215"/>
                    </a:lnTo>
                    <a:lnTo>
                      <a:pt x="3550" y="1119"/>
                    </a:lnTo>
                    <a:lnTo>
                      <a:pt x="3070" y="560"/>
                    </a:lnTo>
                    <a:lnTo>
                      <a:pt x="259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g204fb7e3b45_0_534"/>
              <p:cNvSpPr/>
              <p:nvPr/>
            </p:nvSpPr>
            <p:spPr>
              <a:xfrm flipH="1">
                <a:off x="7292137" y="2864083"/>
                <a:ext cx="42267" cy="60041"/>
              </a:xfrm>
              <a:custGeom>
                <a:rect b="b" l="l" r="r" t="t"/>
                <a:pathLst>
                  <a:path extrusionOk="0" h="2466" w="1736">
                    <a:moveTo>
                      <a:pt x="332" y="0"/>
                    </a:moveTo>
                    <a:lnTo>
                      <a:pt x="275" y="69"/>
                    </a:lnTo>
                    <a:lnTo>
                      <a:pt x="217" y="137"/>
                    </a:lnTo>
                    <a:lnTo>
                      <a:pt x="172" y="228"/>
                    </a:lnTo>
                    <a:lnTo>
                      <a:pt x="126" y="320"/>
                    </a:lnTo>
                    <a:lnTo>
                      <a:pt x="92" y="411"/>
                    </a:lnTo>
                    <a:lnTo>
                      <a:pt x="69" y="514"/>
                    </a:lnTo>
                    <a:lnTo>
                      <a:pt x="23" y="731"/>
                    </a:lnTo>
                    <a:lnTo>
                      <a:pt x="1" y="947"/>
                    </a:lnTo>
                    <a:lnTo>
                      <a:pt x="12" y="1187"/>
                    </a:lnTo>
                    <a:lnTo>
                      <a:pt x="35" y="1427"/>
                    </a:lnTo>
                    <a:lnTo>
                      <a:pt x="69" y="1689"/>
                    </a:lnTo>
                    <a:lnTo>
                      <a:pt x="126" y="1940"/>
                    </a:lnTo>
                    <a:lnTo>
                      <a:pt x="526" y="2066"/>
                    </a:lnTo>
                    <a:lnTo>
                      <a:pt x="936" y="2191"/>
                    </a:lnTo>
                    <a:lnTo>
                      <a:pt x="1336" y="2328"/>
                    </a:lnTo>
                    <a:lnTo>
                      <a:pt x="1735" y="2465"/>
                    </a:lnTo>
                    <a:lnTo>
                      <a:pt x="1016" y="1233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g204fb7e3b45_0_534"/>
              <p:cNvSpPr/>
              <p:nvPr/>
            </p:nvSpPr>
            <p:spPr>
              <a:xfrm flipH="1">
                <a:off x="5843036" y="2865471"/>
                <a:ext cx="39759" cy="57825"/>
              </a:xfrm>
              <a:custGeom>
                <a:rect b="b" l="l" r="r" t="t"/>
                <a:pathLst>
                  <a:path extrusionOk="0" h="2375" w="1633">
                    <a:moveTo>
                      <a:pt x="1359" y="0"/>
                    </a:moveTo>
                    <a:lnTo>
                      <a:pt x="685" y="1187"/>
                    </a:lnTo>
                    <a:lnTo>
                      <a:pt x="1" y="2374"/>
                    </a:lnTo>
                    <a:lnTo>
                      <a:pt x="754" y="2112"/>
                    </a:lnTo>
                    <a:lnTo>
                      <a:pt x="1131" y="1998"/>
                    </a:lnTo>
                    <a:lnTo>
                      <a:pt x="1519" y="1883"/>
                    </a:lnTo>
                    <a:lnTo>
                      <a:pt x="1564" y="1632"/>
                    </a:lnTo>
                    <a:lnTo>
                      <a:pt x="1610" y="1370"/>
                    </a:lnTo>
                    <a:lnTo>
                      <a:pt x="1633" y="1130"/>
                    </a:lnTo>
                    <a:lnTo>
                      <a:pt x="1633" y="890"/>
                    </a:lnTo>
                    <a:lnTo>
                      <a:pt x="1621" y="674"/>
                    </a:lnTo>
                    <a:lnTo>
                      <a:pt x="1576" y="457"/>
                    </a:lnTo>
                    <a:lnTo>
                      <a:pt x="1541" y="354"/>
                    </a:lnTo>
                    <a:lnTo>
                      <a:pt x="1507" y="263"/>
                    </a:lnTo>
                    <a:lnTo>
                      <a:pt x="1473" y="171"/>
                    </a:lnTo>
                    <a:lnTo>
                      <a:pt x="1416" y="80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g204fb7e3b45_0_534"/>
              <p:cNvSpPr/>
              <p:nvPr/>
            </p:nvSpPr>
            <p:spPr>
              <a:xfrm flipH="1">
                <a:off x="6424608" y="2998015"/>
                <a:ext cx="104524" cy="44751"/>
              </a:xfrm>
              <a:custGeom>
                <a:rect b="b" l="l" r="r" t="t"/>
                <a:pathLst>
                  <a:path extrusionOk="0" h="1838" w="4293">
                    <a:moveTo>
                      <a:pt x="2009" y="0"/>
                    </a:moveTo>
                    <a:lnTo>
                      <a:pt x="1017" y="925"/>
                    </a:lnTo>
                    <a:lnTo>
                      <a:pt x="1" y="1838"/>
                    </a:lnTo>
                    <a:lnTo>
                      <a:pt x="389" y="1838"/>
                    </a:lnTo>
                    <a:lnTo>
                      <a:pt x="1370" y="1826"/>
                    </a:lnTo>
                    <a:lnTo>
                      <a:pt x="2340" y="1792"/>
                    </a:lnTo>
                    <a:lnTo>
                      <a:pt x="3322" y="1758"/>
                    </a:lnTo>
                    <a:lnTo>
                      <a:pt x="4292" y="1701"/>
                    </a:lnTo>
                    <a:lnTo>
                      <a:pt x="3139" y="856"/>
                    </a:lnTo>
                    <a:lnTo>
                      <a:pt x="20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g204fb7e3b45_0_534"/>
              <p:cNvSpPr/>
              <p:nvPr/>
            </p:nvSpPr>
            <p:spPr>
              <a:xfrm flipH="1">
                <a:off x="6646359" y="2998015"/>
                <a:ext cx="104499" cy="44751"/>
              </a:xfrm>
              <a:custGeom>
                <a:rect b="b" l="l" r="r" t="t"/>
                <a:pathLst>
                  <a:path extrusionOk="0" h="1838" w="4292">
                    <a:moveTo>
                      <a:pt x="2294" y="0"/>
                    </a:moveTo>
                    <a:lnTo>
                      <a:pt x="1153" y="856"/>
                    </a:lnTo>
                    <a:lnTo>
                      <a:pt x="0" y="1701"/>
                    </a:lnTo>
                    <a:lnTo>
                      <a:pt x="959" y="1758"/>
                    </a:lnTo>
                    <a:lnTo>
                      <a:pt x="1918" y="1792"/>
                    </a:lnTo>
                    <a:lnTo>
                      <a:pt x="2876" y="1826"/>
                    </a:lnTo>
                    <a:lnTo>
                      <a:pt x="3835" y="1838"/>
                    </a:lnTo>
                    <a:lnTo>
                      <a:pt x="4291" y="1838"/>
                    </a:lnTo>
                    <a:lnTo>
                      <a:pt x="3276" y="925"/>
                    </a:lnTo>
                    <a:lnTo>
                      <a:pt x="22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g204fb7e3b45_0_534"/>
              <p:cNvSpPr/>
              <p:nvPr/>
            </p:nvSpPr>
            <p:spPr>
              <a:xfrm flipH="1">
                <a:off x="7206266" y="2876305"/>
                <a:ext cx="41439" cy="41415"/>
              </a:xfrm>
              <a:custGeom>
                <a:rect b="b" l="l" r="r" t="t"/>
                <a:pathLst>
                  <a:path extrusionOk="0" h="1701" w="1702">
                    <a:moveTo>
                      <a:pt x="845" y="0"/>
                    </a:moveTo>
                    <a:lnTo>
                      <a:pt x="765" y="12"/>
                    </a:lnTo>
                    <a:lnTo>
                      <a:pt x="674" y="23"/>
                    </a:lnTo>
                    <a:lnTo>
                      <a:pt x="594" y="35"/>
                    </a:lnTo>
                    <a:lnTo>
                      <a:pt x="514" y="69"/>
                    </a:lnTo>
                    <a:lnTo>
                      <a:pt x="446" y="103"/>
                    </a:lnTo>
                    <a:lnTo>
                      <a:pt x="377" y="149"/>
                    </a:lnTo>
                    <a:lnTo>
                      <a:pt x="309" y="194"/>
                    </a:lnTo>
                    <a:lnTo>
                      <a:pt x="252" y="251"/>
                    </a:lnTo>
                    <a:lnTo>
                      <a:pt x="195" y="309"/>
                    </a:lnTo>
                    <a:lnTo>
                      <a:pt x="149" y="377"/>
                    </a:lnTo>
                    <a:lnTo>
                      <a:pt x="103" y="445"/>
                    </a:lnTo>
                    <a:lnTo>
                      <a:pt x="69" y="525"/>
                    </a:lnTo>
                    <a:lnTo>
                      <a:pt x="35" y="605"/>
                    </a:lnTo>
                    <a:lnTo>
                      <a:pt x="12" y="685"/>
                    </a:lnTo>
                    <a:lnTo>
                      <a:pt x="0" y="765"/>
                    </a:lnTo>
                    <a:lnTo>
                      <a:pt x="0" y="856"/>
                    </a:lnTo>
                    <a:lnTo>
                      <a:pt x="0" y="936"/>
                    </a:lnTo>
                    <a:lnTo>
                      <a:pt x="12" y="1028"/>
                    </a:lnTo>
                    <a:lnTo>
                      <a:pt x="35" y="1107"/>
                    </a:lnTo>
                    <a:lnTo>
                      <a:pt x="69" y="1187"/>
                    </a:lnTo>
                    <a:lnTo>
                      <a:pt x="103" y="1256"/>
                    </a:lnTo>
                    <a:lnTo>
                      <a:pt x="149" y="1324"/>
                    </a:lnTo>
                    <a:lnTo>
                      <a:pt x="195" y="1393"/>
                    </a:lnTo>
                    <a:lnTo>
                      <a:pt x="252" y="1450"/>
                    </a:lnTo>
                    <a:lnTo>
                      <a:pt x="309" y="1507"/>
                    </a:lnTo>
                    <a:lnTo>
                      <a:pt x="377" y="1564"/>
                    </a:lnTo>
                    <a:lnTo>
                      <a:pt x="446" y="1598"/>
                    </a:lnTo>
                    <a:lnTo>
                      <a:pt x="514" y="1632"/>
                    </a:lnTo>
                    <a:lnTo>
                      <a:pt x="594" y="1667"/>
                    </a:lnTo>
                    <a:lnTo>
                      <a:pt x="674" y="1689"/>
                    </a:lnTo>
                    <a:lnTo>
                      <a:pt x="765" y="1701"/>
                    </a:lnTo>
                    <a:lnTo>
                      <a:pt x="936" y="1701"/>
                    </a:lnTo>
                    <a:lnTo>
                      <a:pt x="1016" y="1689"/>
                    </a:lnTo>
                    <a:lnTo>
                      <a:pt x="1108" y="1667"/>
                    </a:lnTo>
                    <a:lnTo>
                      <a:pt x="1176" y="1632"/>
                    </a:lnTo>
                    <a:lnTo>
                      <a:pt x="1256" y="1598"/>
                    </a:lnTo>
                    <a:lnTo>
                      <a:pt x="1324" y="1564"/>
                    </a:lnTo>
                    <a:lnTo>
                      <a:pt x="1393" y="1507"/>
                    </a:lnTo>
                    <a:lnTo>
                      <a:pt x="1450" y="1450"/>
                    </a:lnTo>
                    <a:lnTo>
                      <a:pt x="1507" y="1393"/>
                    </a:lnTo>
                    <a:lnTo>
                      <a:pt x="1553" y="1324"/>
                    </a:lnTo>
                    <a:lnTo>
                      <a:pt x="1598" y="1256"/>
                    </a:lnTo>
                    <a:lnTo>
                      <a:pt x="1633" y="1187"/>
                    </a:lnTo>
                    <a:lnTo>
                      <a:pt x="1667" y="1107"/>
                    </a:lnTo>
                    <a:lnTo>
                      <a:pt x="1678" y="1028"/>
                    </a:lnTo>
                    <a:lnTo>
                      <a:pt x="1701" y="936"/>
                    </a:lnTo>
                    <a:lnTo>
                      <a:pt x="1701" y="856"/>
                    </a:lnTo>
                    <a:lnTo>
                      <a:pt x="1701" y="765"/>
                    </a:lnTo>
                    <a:lnTo>
                      <a:pt x="1678" y="685"/>
                    </a:lnTo>
                    <a:lnTo>
                      <a:pt x="1667" y="605"/>
                    </a:lnTo>
                    <a:lnTo>
                      <a:pt x="1633" y="525"/>
                    </a:lnTo>
                    <a:lnTo>
                      <a:pt x="1598" y="445"/>
                    </a:lnTo>
                    <a:lnTo>
                      <a:pt x="1553" y="377"/>
                    </a:lnTo>
                    <a:lnTo>
                      <a:pt x="1507" y="309"/>
                    </a:lnTo>
                    <a:lnTo>
                      <a:pt x="1450" y="251"/>
                    </a:lnTo>
                    <a:lnTo>
                      <a:pt x="1393" y="194"/>
                    </a:lnTo>
                    <a:lnTo>
                      <a:pt x="1324" y="149"/>
                    </a:lnTo>
                    <a:lnTo>
                      <a:pt x="1256" y="103"/>
                    </a:lnTo>
                    <a:lnTo>
                      <a:pt x="1176" y="69"/>
                    </a:lnTo>
                    <a:lnTo>
                      <a:pt x="1108" y="35"/>
                    </a:lnTo>
                    <a:lnTo>
                      <a:pt x="1016" y="23"/>
                    </a:lnTo>
                    <a:lnTo>
                      <a:pt x="936" y="12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g204fb7e3b45_0_534"/>
              <p:cNvSpPr/>
              <p:nvPr/>
            </p:nvSpPr>
            <p:spPr>
              <a:xfrm flipH="1">
                <a:off x="6997029" y="2938536"/>
                <a:ext cx="41439" cy="41439"/>
              </a:xfrm>
              <a:custGeom>
                <a:rect b="b" l="l" r="r" t="t"/>
                <a:pathLst>
                  <a:path extrusionOk="0" h="1702" w="1702">
                    <a:moveTo>
                      <a:pt x="765" y="1"/>
                    </a:moveTo>
                    <a:lnTo>
                      <a:pt x="674" y="12"/>
                    </a:lnTo>
                    <a:lnTo>
                      <a:pt x="594" y="35"/>
                    </a:lnTo>
                    <a:lnTo>
                      <a:pt x="514" y="69"/>
                    </a:lnTo>
                    <a:lnTo>
                      <a:pt x="446" y="104"/>
                    </a:lnTo>
                    <a:lnTo>
                      <a:pt x="377" y="149"/>
                    </a:lnTo>
                    <a:lnTo>
                      <a:pt x="309" y="195"/>
                    </a:lnTo>
                    <a:lnTo>
                      <a:pt x="252" y="252"/>
                    </a:lnTo>
                    <a:lnTo>
                      <a:pt x="195" y="309"/>
                    </a:lnTo>
                    <a:lnTo>
                      <a:pt x="149" y="378"/>
                    </a:lnTo>
                    <a:lnTo>
                      <a:pt x="103" y="446"/>
                    </a:lnTo>
                    <a:lnTo>
                      <a:pt x="69" y="514"/>
                    </a:lnTo>
                    <a:lnTo>
                      <a:pt x="35" y="594"/>
                    </a:lnTo>
                    <a:lnTo>
                      <a:pt x="12" y="674"/>
                    </a:lnTo>
                    <a:lnTo>
                      <a:pt x="1" y="766"/>
                    </a:lnTo>
                    <a:lnTo>
                      <a:pt x="1" y="845"/>
                    </a:lnTo>
                    <a:lnTo>
                      <a:pt x="1" y="937"/>
                    </a:lnTo>
                    <a:lnTo>
                      <a:pt x="12" y="1017"/>
                    </a:lnTo>
                    <a:lnTo>
                      <a:pt x="35" y="1108"/>
                    </a:lnTo>
                    <a:lnTo>
                      <a:pt x="69" y="1176"/>
                    </a:lnTo>
                    <a:lnTo>
                      <a:pt x="103" y="1256"/>
                    </a:lnTo>
                    <a:lnTo>
                      <a:pt x="149" y="1325"/>
                    </a:lnTo>
                    <a:lnTo>
                      <a:pt x="195" y="1393"/>
                    </a:lnTo>
                    <a:lnTo>
                      <a:pt x="252" y="1450"/>
                    </a:lnTo>
                    <a:lnTo>
                      <a:pt x="309" y="1507"/>
                    </a:lnTo>
                    <a:lnTo>
                      <a:pt x="377" y="1553"/>
                    </a:lnTo>
                    <a:lnTo>
                      <a:pt x="446" y="1599"/>
                    </a:lnTo>
                    <a:lnTo>
                      <a:pt x="514" y="1633"/>
                    </a:lnTo>
                    <a:lnTo>
                      <a:pt x="594" y="1667"/>
                    </a:lnTo>
                    <a:lnTo>
                      <a:pt x="674" y="1679"/>
                    </a:lnTo>
                    <a:lnTo>
                      <a:pt x="765" y="1701"/>
                    </a:lnTo>
                    <a:lnTo>
                      <a:pt x="936" y="1701"/>
                    </a:lnTo>
                    <a:lnTo>
                      <a:pt x="1028" y="1679"/>
                    </a:lnTo>
                    <a:lnTo>
                      <a:pt x="1108" y="1667"/>
                    </a:lnTo>
                    <a:lnTo>
                      <a:pt x="1188" y="1633"/>
                    </a:lnTo>
                    <a:lnTo>
                      <a:pt x="1256" y="1599"/>
                    </a:lnTo>
                    <a:lnTo>
                      <a:pt x="1324" y="1553"/>
                    </a:lnTo>
                    <a:lnTo>
                      <a:pt x="1393" y="1507"/>
                    </a:lnTo>
                    <a:lnTo>
                      <a:pt x="1450" y="1450"/>
                    </a:lnTo>
                    <a:lnTo>
                      <a:pt x="1507" y="1393"/>
                    </a:lnTo>
                    <a:lnTo>
                      <a:pt x="1553" y="1325"/>
                    </a:lnTo>
                    <a:lnTo>
                      <a:pt x="1598" y="1256"/>
                    </a:lnTo>
                    <a:lnTo>
                      <a:pt x="1633" y="1176"/>
                    </a:lnTo>
                    <a:lnTo>
                      <a:pt x="1667" y="1108"/>
                    </a:lnTo>
                    <a:lnTo>
                      <a:pt x="1690" y="1017"/>
                    </a:lnTo>
                    <a:lnTo>
                      <a:pt x="1701" y="937"/>
                    </a:lnTo>
                    <a:lnTo>
                      <a:pt x="1701" y="845"/>
                    </a:lnTo>
                    <a:lnTo>
                      <a:pt x="1701" y="766"/>
                    </a:lnTo>
                    <a:lnTo>
                      <a:pt x="1690" y="674"/>
                    </a:lnTo>
                    <a:lnTo>
                      <a:pt x="1667" y="594"/>
                    </a:lnTo>
                    <a:lnTo>
                      <a:pt x="1633" y="514"/>
                    </a:lnTo>
                    <a:lnTo>
                      <a:pt x="1598" y="446"/>
                    </a:lnTo>
                    <a:lnTo>
                      <a:pt x="1553" y="378"/>
                    </a:lnTo>
                    <a:lnTo>
                      <a:pt x="1507" y="309"/>
                    </a:lnTo>
                    <a:lnTo>
                      <a:pt x="1450" y="252"/>
                    </a:lnTo>
                    <a:lnTo>
                      <a:pt x="1393" y="195"/>
                    </a:lnTo>
                    <a:lnTo>
                      <a:pt x="1324" y="149"/>
                    </a:lnTo>
                    <a:lnTo>
                      <a:pt x="1256" y="104"/>
                    </a:lnTo>
                    <a:lnTo>
                      <a:pt x="1188" y="69"/>
                    </a:lnTo>
                    <a:lnTo>
                      <a:pt x="1108" y="35"/>
                    </a:lnTo>
                    <a:lnTo>
                      <a:pt x="1028" y="12"/>
                    </a:lnTo>
                    <a:lnTo>
                      <a:pt x="9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g204fb7e3b45_0_534"/>
              <p:cNvSpPr/>
              <p:nvPr/>
            </p:nvSpPr>
            <p:spPr>
              <a:xfrm flipH="1">
                <a:off x="6775302" y="2975786"/>
                <a:ext cx="41415" cy="41415"/>
              </a:xfrm>
              <a:custGeom>
                <a:rect b="b" l="l" r="r" t="t"/>
                <a:pathLst>
                  <a:path extrusionOk="0" h="1701" w="1701">
                    <a:moveTo>
                      <a:pt x="765" y="0"/>
                    </a:moveTo>
                    <a:lnTo>
                      <a:pt x="674" y="23"/>
                    </a:lnTo>
                    <a:lnTo>
                      <a:pt x="594" y="34"/>
                    </a:lnTo>
                    <a:lnTo>
                      <a:pt x="514" y="69"/>
                    </a:lnTo>
                    <a:lnTo>
                      <a:pt x="445" y="103"/>
                    </a:lnTo>
                    <a:lnTo>
                      <a:pt x="377" y="149"/>
                    </a:lnTo>
                    <a:lnTo>
                      <a:pt x="308" y="194"/>
                    </a:lnTo>
                    <a:lnTo>
                      <a:pt x="251" y="251"/>
                    </a:lnTo>
                    <a:lnTo>
                      <a:pt x="194" y="308"/>
                    </a:lnTo>
                    <a:lnTo>
                      <a:pt x="149" y="377"/>
                    </a:lnTo>
                    <a:lnTo>
                      <a:pt x="103" y="445"/>
                    </a:lnTo>
                    <a:lnTo>
                      <a:pt x="69" y="525"/>
                    </a:lnTo>
                    <a:lnTo>
                      <a:pt x="34" y="594"/>
                    </a:lnTo>
                    <a:lnTo>
                      <a:pt x="12" y="685"/>
                    </a:lnTo>
                    <a:lnTo>
                      <a:pt x="0" y="765"/>
                    </a:lnTo>
                    <a:lnTo>
                      <a:pt x="0" y="856"/>
                    </a:lnTo>
                    <a:lnTo>
                      <a:pt x="0" y="936"/>
                    </a:lnTo>
                    <a:lnTo>
                      <a:pt x="12" y="1027"/>
                    </a:lnTo>
                    <a:lnTo>
                      <a:pt x="34" y="1107"/>
                    </a:lnTo>
                    <a:lnTo>
                      <a:pt x="69" y="1187"/>
                    </a:lnTo>
                    <a:lnTo>
                      <a:pt x="103" y="1256"/>
                    </a:lnTo>
                    <a:lnTo>
                      <a:pt x="149" y="1324"/>
                    </a:lnTo>
                    <a:lnTo>
                      <a:pt x="194" y="1393"/>
                    </a:lnTo>
                    <a:lnTo>
                      <a:pt x="251" y="1450"/>
                    </a:lnTo>
                    <a:lnTo>
                      <a:pt x="308" y="1507"/>
                    </a:lnTo>
                    <a:lnTo>
                      <a:pt x="377" y="1552"/>
                    </a:lnTo>
                    <a:lnTo>
                      <a:pt x="445" y="1598"/>
                    </a:lnTo>
                    <a:lnTo>
                      <a:pt x="514" y="1632"/>
                    </a:lnTo>
                    <a:lnTo>
                      <a:pt x="594" y="1667"/>
                    </a:lnTo>
                    <a:lnTo>
                      <a:pt x="674" y="1689"/>
                    </a:lnTo>
                    <a:lnTo>
                      <a:pt x="765" y="1701"/>
                    </a:lnTo>
                    <a:lnTo>
                      <a:pt x="936" y="1701"/>
                    </a:lnTo>
                    <a:lnTo>
                      <a:pt x="1016" y="1689"/>
                    </a:lnTo>
                    <a:lnTo>
                      <a:pt x="1107" y="1667"/>
                    </a:lnTo>
                    <a:lnTo>
                      <a:pt x="1176" y="1632"/>
                    </a:lnTo>
                    <a:lnTo>
                      <a:pt x="1256" y="1598"/>
                    </a:lnTo>
                    <a:lnTo>
                      <a:pt x="1324" y="1552"/>
                    </a:lnTo>
                    <a:lnTo>
                      <a:pt x="1393" y="1507"/>
                    </a:lnTo>
                    <a:lnTo>
                      <a:pt x="1450" y="1450"/>
                    </a:lnTo>
                    <a:lnTo>
                      <a:pt x="1507" y="1393"/>
                    </a:lnTo>
                    <a:lnTo>
                      <a:pt x="1552" y="1324"/>
                    </a:lnTo>
                    <a:lnTo>
                      <a:pt x="1598" y="1256"/>
                    </a:lnTo>
                    <a:lnTo>
                      <a:pt x="1632" y="1187"/>
                    </a:lnTo>
                    <a:lnTo>
                      <a:pt x="1667" y="1107"/>
                    </a:lnTo>
                    <a:lnTo>
                      <a:pt x="1678" y="1027"/>
                    </a:lnTo>
                    <a:lnTo>
                      <a:pt x="1701" y="936"/>
                    </a:lnTo>
                    <a:lnTo>
                      <a:pt x="1701" y="856"/>
                    </a:lnTo>
                    <a:lnTo>
                      <a:pt x="1701" y="765"/>
                    </a:lnTo>
                    <a:lnTo>
                      <a:pt x="1678" y="685"/>
                    </a:lnTo>
                    <a:lnTo>
                      <a:pt x="1667" y="594"/>
                    </a:lnTo>
                    <a:lnTo>
                      <a:pt x="1632" y="525"/>
                    </a:lnTo>
                    <a:lnTo>
                      <a:pt x="1598" y="445"/>
                    </a:lnTo>
                    <a:lnTo>
                      <a:pt x="1552" y="377"/>
                    </a:lnTo>
                    <a:lnTo>
                      <a:pt x="1507" y="308"/>
                    </a:lnTo>
                    <a:lnTo>
                      <a:pt x="1450" y="251"/>
                    </a:lnTo>
                    <a:lnTo>
                      <a:pt x="1393" y="194"/>
                    </a:lnTo>
                    <a:lnTo>
                      <a:pt x="1324" y="149"/>
                    </a:lnTo>
                    <a:lnTo>
                      <a:pt x="1256" y="103"/>
                    </a:lnTo>
                    <a:lnTo>
                      <a:pt x="1176" y="69"/>
                    </a:lnTo>
                    <a:lnTo>
                      <a:pt x="1107" y="34"/>
                    </a:lnTo>
                    <a:lnTo>
                      <a:pt x="1016" y="23"/>
                    </a:lnTo>
                    <a:lnTo>
                      <a:pt x="9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g204fb7e3b45_0_534"/>
              <p:cNvSpPr/>
              <p:nvPr/>
            </p:nvSpPr>
            <p:spPr>
              <a:xfrm flipH="1">
                <a:off x="6566065" y="2992464"/>
                <a:ext cx="41415" cy="41415"/>
              </a:xfrm>
              <a:custGeom>
                <a:rect b="b" l="l" r="r" t="t"/>
                <a:pathLst>
                  <a:path extrusionOk="0" h="1701" w="1701">
                    <a:moveTo>
                      <a:pt x="765" y="0"/>
                    </a:moveTo>
                    <a:lnTo>
                      <a:pt x="674" y="11"/>
                    </a:lnTo>
                    <a:lnTo>
                      <a:pt x="594" y="34"/>
                    </a:lnTo>
                    <a:lnTo>
                      <a:pt x="514" y="69"/>
                    </a:lnTo>
                    <a:lnTo>
                      <a:pt x="445" y="103"/>
                    </a:lnTo>
                    <a:lnTo>
                      <a:pt x="377" y="137"/>
                    </a:lnTo>
                    <a:lnTo>
                      <a:pt x="308" y="194"/>
                    </a:lnTo>
                    <a:lnTo>
                      <a:pt x="251" y="251"/>
                    </a:lnTo>
                    <a:lnTo>
                      <a:pt x="194" y="308"/>
                    </a:lnTo>
                    <a:lnTo>
                      <a:pt x="149" y="377"/>
                    </a:lnTo>
                    <a:lnTo>
                      <a:pt x="103" y="445"/>
                    </a:lnTo>
                    <a:lnTo>
                      <a:pt x="69" y="514"/>
                    </a:lnTo>
                    <a:lnTo>
                      <a:pt x="35" y="594"/>
                    </a:lnTo>
                    <a:lnTo>
                      <a:pt x="12" y="673"/>
                    </a:lnTo>
                    <a:lnTo>
                      <a:pt x="0" y="765"/>
                    </a:lnTo>
                    <a:lnTo>
                      <a:pt x="0" y="845"/>
                    </a:lnTo>
                    <a:lnTo>
                      <a:pt x="0" y="936"/>
                    </a:lnTo>
                    <a:lnTo>
                      <a:pt x="12" y="1016"/>
                    </a:lnTo>
                    <a:lnTo>
                      <a:pt x="35" y="1096"/>
                    </a:lnTo>
                    <a:lnTo>
                      <a:pt x="69" y="1176"/>
                    </a:lnTo>
                    <a:lnTo>
                      <a:pt x="103" y="1255"/>
                    </a:lnTo>
                    <a:lnTo>
                      <a:pt x="149" y="1324"/>
                    </a:lnTo>
                    <a:lnTo>
                      <a:pt x="194" y="1392"/>
                    </a:lnTo>
                    <a:lnTo>
                      <a:pt x="251" y="1449"/>
                    </a:lnTo>
                    <a:lnTo>
                      <a:pt x="308" y="1507"/>
                    </a:lnTo>
                    <a:lnTo>
                      <a:pt x="377" y="1552"/>
                    </a:lnTo>
                    <a:lnTo>
                      <a:pt x="445" y="1598"/>
                    </a:lnTo>
                    <a:lnTo>
                      <a:pt x="514" y="1632"/>
                    </a:lnTo>
                    <a:lnTo>
                      <a:pt x="594" y="1655"/>
                    </a:lnTo>
                    <a:lnTo>
                      <a:pt x="674" y="1678"/>
                    </a:lnTo>
                    <a:lnTo>
                      <a:pt x="765" y="1689"/>
                    </a:lnTo>
                    <a:lnTo>
                      <a:pt x="856" y="1701"/>
                    </a:lnTo>
                    <a:lnTo>
                      <a:pt x="936" y="1689"/>
                    </a:lnTo>
                    <a:lnTo>
                      <a:pt x="1027" y="1678"/>
                    </a:lnTo>
                    <a:lnTo>
                      <a:pt x="1107" y="1655"/>
                    </a:lnTo>
                    <a:lnTo>
                      <a:pt x="1187" y="1632"/>
                    </a:lnTo>
                    <a:lnTo>
                      <a:pt x="1256" y="1598"/>
                    </a:lnTo>
                    <a:lnTo>
                      <a:pt x="1324" y="1552"/>
                    </a:lnTo>
                    <a:lnTo>
                      <a:pt x="1393" y="1507"/>
                    </a:lnTo>
                    <a:lnTo>
                      <a:pt x="1450" y="1449"/>
                    </a:lnTo>
                    <a:lnTo>
                      <a:pt x="1507" y="1392"/>
                    </a:lnTo>
                    <a:lnTo>
                      <a:pt x="1552" y="1324"/>
                    </a:lnTo>
                    <a:lnTo>
                      <a:pt x="1598" y="1255"/>
                    </a:lnTo>
                    <a:lnTo>
                      <a:pt x="1632" y="1176"/>
                    </a:lnTo>
                    <a:lnTo>
                      <a:pt x="1667" y="1096"/>
                    </a:lnTo>
                    <a:lnTo>
                      <a:pt x="1689" y="1016"/>
                    </a:lnTo>
                    <a:lnTo>
                      <a:pt x="1701" y="936"/>
                    </a:lnTo>
                    <a:lnTo>
                      <a:pt x="1701" y="845"/>
                    </a:lnTo>
                    <a:lnTo>
                      <a:pt x="1701" y="765"/>
                    </a:lnTo>
                    <a:lnTo>
                      <a:pt x="1689" y="673"/>
                    </a:lnTo>
                    <a:lnTo>
                      <a:pt x="1667" y="594"/>
                    </a:lnTo>
                    <a:lnTo>
                      <a:pt x="1632" y="514"/>
                    </a:lnTo>
                    <a:lnTo>
                      <a:pt x="1598" y="445"/>
                    </a:lnTo>
                    <a:lnTo>
                      <a:pt x="1552" y="377"/>
                    </a:lnTo>
                    <a:lnTo>
                      <a:pt x="1507" y="308"/>
                    </a:lnTo>
                    <a:lnTo>
                      <a:pt x="1450" y="251"/>
                    </a:lnTo>
                    <a:lnTo>
                      <a:pt x="1393" y="194"/>
                    </a:lnTo>
                    <a:lnTo>
                      <a:pt x="1324" y="137"/>
                    </a:lnTo>
                    <a:lnTo>
                      <a:pt x="1256" y="103"/>
                    </a:lnTo>
                    <a:lnTo>
                      <a:pt x="1187" y="69"/>
                    </a:lnTo>
                    <a:lnTo>
                      <a:pt x="1107" y="34"/>
                    </a:lnTo>
                    <a:lnTo>
                      <a:pt x="1027" y="11"/>
                    </a:lnTo>
                    <a:lnTo>
                      <a:pt x="9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g204fb7e3b45_0_534"/>
              <p:cNvSpPr/>
              <p:nvPr/>
            </p:nvSpPr>
            <p:spPr>
              <a:xfrm flipH="1">
                <a:off x="6344314" y="2978002"/>
                <a:ext cx="41439" cy="41439"/>
              </a:xfrm>
              <a:custGeom>
                <a:rect b="b" l="l" r="r" t="t"/>
                <a:pathLst>
                  <a:path extrusionOk="0" h="1702" w="1702">
                    <a:moveTo>
                      <a:pt x="766" y="1"/>
                    </a:moveTo>
                    <a:lnTo>
                      <a:pt x="674" y="12"/>
                    </a:lnTo>
                    <a:lnTo>
                      <a:pt x="594" y="35"/>
                    </a:lnTo>
                    <a:lnTo>
                      <a:pt x="515" y="58"/>
                    </a:lnTo>
                    <a:lnTo>
                      <a:pt x="446" y="103"/>
                    </a:lnTo>
                    <a:lnTo>
                      <a:pt x="378" y="137"/>
                    </a:lnTo>
                    <a:lnTo>
                      <a:pt x="309" y="195"/>
                    </a:lnTo>
                    <a:lnTo>
                      <a:pt x="252" y="240"/>
                    </a:lnTo>
                    <a:lnTo>
                      <a:pt x="195" y="309"/>
                    </a:lnTo>
                    <a:lnTo>
                      <a:pt x="149" y="366"/>
                    </a:lnTo>
                    <a:lnTo>
                      <a:pt x="104" y="446"/>
                    </a:lnTo>
                    <a:lnTo>
                      <a:pt x="69" y="514"/>
                    </a:lnTo>
                    <a:lnTo>
                      <a:pt x="35" y="594"/>
                    </a:lnTo>
                    <a:lnTo>
                      <a:pt x="12" y="674"/>
                    </a:lnTo>
                    <a:lnTo>
                      <a:pt x="1" y="754"/>
                    </a:lnTo>
                    <a:lnTo>
                      <a:pt x="1" y="845"/>
                    </a:lnTo>
                    <a:lnTo>
                      <a:pt x="1" y="936"/>
                    </a:lnTo>
                    <a:lnTo>
                      <a:pt x="12" y="1016"/>
                    </a:lnTo>
                    <a:lnTo>
                      <a:pt x="35" y="1096"/>
                    </a:lnTo>
                    <a:lnTo>
                      <a:pt x="69" y="1176"/>
                    </a:lnTo>
                    <a:lnTo>
                      <a:pt x="104" y="1256"/>
                    </a:lnTo>
                    <a:lnTo>
                      <a:pt x="149" y="1324"/>
                    </a:lnTo>
                    <a:lnTo>
                      <a:pt x="195" y="1393"/>
                    </a:lnTo>
                    <a:lnTo>
                      <a:pt x="252" y="1450"/>
                    </a:lnTo>
                    <a:lnTo>
                      <a:pt x="309" y="1507"/>
                    </a:lnTo>
                    <a:lnTo>
                      <a:pt x="378" y="1553"/>
                    </a:lnTo>
                    <a:lnTo>
                      <a:pt x="446" y="1598"/>
                    </a:lnTo>
                    <a:lnTo>
                      <a:pt x="515" y="1633"/>
                    </a:lnTo>
                    <a:lnTo>
                      <a:pt x="594" y="1655"/>
                    </a:lnTo>
                    <a:lnTo>
                      <a:pt x="674" y="1678"/>
                    </a:lnTo>
                    <a:lnTo>
                      <a:pt x="766" y="1690"/>
                    </a:lnTo>
                    <a:lnTo>
                      <a:pt x="846" y="1701"/>
                    </a:lnTo>
                    <a:lnTo>
                      <a:pt x="937" y="1690"/>
                    </a:lnTo>
                    <a:lnTo>
                      <a:pt x="1017" y="1678"/>
                    </a:lnTo>
                    <a:lnTo>
                      <a:pt x="1108" y="1655"/>
                    </a:lnTo>
                    <a:lnTo>
                      <a:pt x="1177" y="1633"/>
                    </a:lnTo>
                    <a:lnTo>
                      <a:pt x="1256" y="1598"/>
                    </a:lnTo>
                    <a:lnTo>
                      <a:pt x="1325" y="1553"/>
                    </a:lnTo>
                    <a:lnTo>
                      <a:pt x="1393" y="1507"/>
                    </a:lnTo>
                    <a:lnTo>
                      <a:pt x="1450" y="1450"/>
                    </a:lnTo>
                    <a:lnTo>
                      <a:pt x="1507" y="1393"/>
                    </a:lnTo>
                    <a:lnTo>
                      <a:pt x="1553" y="1324"/>
                    </a:lnTo>
                    <a:lnTo>
                      <a:pt x="1599" y="1256"/>
                    </a:lnTo>
                    <a:lnTo>
                      <a:pt x="1633" y="1176"/>
                    </a:lnTo>
                    <a:lnTo>
                      <a:pt x="1667" y="1096"/>
                    </a:lnTo>
                    <a:lnTo>
                      <a:pt x="1679" y="1016"/>
                    </a:lnTo>
                    <a:lnTo>
                      <a:pt x="1702" y="936"/>
                    </a:lnTo>
                    <a:lnTo>
                      <a:pt x="1702" y="845"/>
                    </a:lnTo>
                    <a:lnTo>
                      <a:pt x="1702" y="754"/>
                    </a:lnTo>
                    <a:lnTo>
                      <a:pt x="1679" y="674"/>
                    </a:lnTo>
                    <a:lnTo>
                      <a:pt x="1667" y="594"/>
                    </a:lnTo>
                    <a:lnTo>
                      <a:pt x="1633" y="514"/>
                    </a:lnTo>
                    <a:lnTo>
                      <a:pt x="1599" y="446"/>
                    </a:lnTo>
                    <a:lnTo>
                      <a:pt x="1553" y="366"/>
                    </a:lnTo>
                    <a:lnTo>
                      <a:pt x="1507" y="309"/>
                    </a:lnTo>
                    <a:lnTo>
                      <a:pt x="1450" y="240"/>
                    </a:lnTo>
                    <a:lnTo>
                      <a:pt x="1393" y="195"/>
                    </a:lnTo>
                    <a:lnTo>
                      <a:pt x="1325" y="137"/>
                    </a:lnTo>
                    <a:lnTo>
                      <a:pt x="1256" y="103"/>
                    </a:lnTo>
                    <a:lnTo>
                      <a:pt x="1177" y="58"/>
                    </a:lnTo>
                    <a:lnTo>
                      <a:pt x="1108" y="35"/>
                    </a:lnTo>
                    <a:lnTo>
                      <a:pt x="1017" y="12"/>
                    </a:lnTo>
                    <a:lnTo>
                      <a:pt x="9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g204fb7e3b45_0_534"/>
              <p:cNvSpPr/>
              <p:nvPr/>
            </p:nvSpPr>
            <p:spPr>
              <a:xfrm flipH="1">
                <a:off x="6141188" y="2940483"/>
                <a:ext cx="41439" cy="41439"/>
              </a:xfrm>
              <a:custGeom>
                <a:rect b="b" l="l" r="r" t="t"/>
                <a:pathLst>
                  <a:path extrusionOk="0" h="1702" w="1702">
                    <a:moveTo>
                      <a:pt x="846" y="1"/>
                    </a:moveTo>
                    <a:lnTo>
                      <a:pt x="766" y="12"/>
                    </a:lnTo>
                    <a:lnTo>
                      <a:pt x="674" y="24"/>
                    </a:lnTo>
                    <a:lnTo>
                      <a:pt x="594" y="46"/>
                    </a:lnTo>
                    <a:lnTo>
                      <a:pt x="515" y="69"/>
                    </a:lnTo>
                    <a:lnTo>
                      <a:pt x="446" y="103"/>
                    </a:lnTo>
                    <a:lnTo>
                      <a:pt x="366" y="149"/>
                    </a:lnTo>
                    <a:lnTo>
                      <a:pt x="309" y="195"/>
                    </a:lnTo>
                    <a:lnTo>
                      <a:pt x="241" y="252"/>
                    </a:lnTo>
                    <a:lnTo>
                      <a:pt x="195" y="309"/>
                    </a:lnTo>
                    <a:lnTo>
                      <a:pt x="138" y="377"/>
                    </a:lnTo>
                    <a:lnTo>
                      <a:pt x="104" y="446"/>
                    </a:lnTo>
                    <a:lnTo>
                      <a:pt x="58" y="526"/>
                    </a:lnTo>
                    <a:lnTo>
                      <a:pt x="35" y="606"/>
                    </a:lnTo>
                    <a:lnTo>
                      <a:pt x="12" y="686"/>
                    </a:lnTo>
                    <a:lnTo>
                      <a:pt x="1" y="765"/>
                    </a:lnTo>
                    <a:lnTo>
                      <a:pt x="1" y="857"/>
                    </a:lnTo>
                    <a:lnTo>
                      <a:pt x="1" y="937"/>
                    </a:lnTo>
                    <a:lnTo>
                      <a:pt x="12" y="1028"/>
                    </a:lnTo>
                    <a:lnTo>
                      <a:pt x="35" y="1108"/>
                    </a:lnTo>
                    <a:lnTo>
                      <a:pt x="58" y="1188"/>
                    </a:lnTo>
                    <a:lnTo>
                      <a:pt x="104" y="1256"/>
                    </a:lnTo>
                    <a:lnTo>
                      <a:pt x="138" y="1336"/>
                    </a:lnTo>
                    <a:lnTo>
                      <a:pt x="195" y="1393"/>
                    </a:lnTo>
                    <a:lnTo>
                      <a:pt x="241" y="1462"/>
                    </a:lnTo>
                    <a:lnTo>
                      <a:pt x="309" y="1507"/>
                    </a:lnTo>
                    <a:lnTo>
                      <a:pt x="366" y="1564"/>
                    </a:lnTo>
                    <a:lnTo>
                      <a:pt x="446" y="1599"/>
                    </a:lnTo>
                    <a:lnTo>
                      <a:pt x="515" y="1644"/>
                    </a:lnTo>
                    <a:lnTo>
                      <a:pt x="594" y="1667"/>
                    </a:lnTo>
                    <a:lnTo>
                      <a:pt x="674" y="1690"/>
                    </a:lnTo>
                    <a:lnTo>
                      <a:pt x="766" y="1701"/>
                    </a:lnTo>
                    <a:lnTo>
                      <a:pt x="937" y="1701"/>
                    </a:lnTo>
                    <a:lnTo>
                      <a:pt x="1017" y="1690"/>
                    </a:lnTo>
                    <a:lnTo>
                      <a:pt x="1097" y="1667"/>
                    </a:lnTo>
                    <a:lnTo>
                      <a:pt x="1176" y="1644"/>
                    </a:lnTo>
                    <a:lnTo>
                      <a:pt x="1256" y="1599"/>
                    </a:lnTo>
                    <a:lnTo>
                      <a:pt x="1325" y="1564"/>
                    </a:lnTo>
                    <a:lnTo>
                      <a:pt x="1393" y="1507"/>
                    </a:lnTo>
                    <a:lnTo>
                      <a:pt x="1450" y="1462"/>
                    </a:lnTo>
                    <a:lnTo>
                      <a:pt x="1507" y="1393"/>
                    </a:lnTo>
                    <a:lnTo>
                      <a:pt x="1553" y="1336"/>
                    </a:lnTo>
                    <a:lnTo>
                      <a:pt x="1599" y="1256"/>
                    </a:lnTo>
                    <a:lnTo>
                      <a:pt x="1633" y="1188"/>
                    </a:lnTo>
                    <a:lnTo>
                      <a:pt x="1656" y="1108"/>
                    </a:lnTo>
                    <a:lnTo>
                      <a:pt x="1679" y="1028"/>
                    </a:lnTo>
                    <a:lnTo>
                      <a:pt x="1690" y="937"/>
                    </a:lnTo>
                    <a:lnTo>
                      <a:pt x="1701" y="857"/>
                    </a:lnTo>
                    <a:lnTo>
                      <a:pt x="1690" y="765"/>
                    </a:lnTo>
                    <a:lnTo>
                      <a:pt x="1679" y="686"/>
                    </a:lnTo>
                    <a:lnTo>
                      <a:pt x="1656" y="606"/>
                    </a:lnTo>
                    <a:lnTo>
                      <a:pt x="1633" y="526"/>
                    </a:lnTo>
                    <a:lnTo>
                      <a:pt x="1599" y="446"/>
                    </a:lnTo>
                    <a:lnTo>
                      <a:pt x="1553" y="377"/>
                    </a:lnTo>
                    <a:lnTo>
                      <a:pt x="1507" y="309"/>
                    </a:lnTo>
                    <a:lnTo>
                      <a:pt x="1450" y="252"/>
                    </a:lnTo>
                    <a:lnTo>
                      <a:pt x="1393" y="195"/>
                    </a:lnTo>
                    <a:lnTo>
                      <a:pt x="1325" y="149"/>
                    </a:lnTo>
                    <a:lnTo>
                      <a:pt x="1256" y="103"/>
                    </a:lnTo>
                    <a:lnTo>
                      <a:pt x="1176" y="69"/>
                    </a:lnTo>
                    <a:lnTo>
                      <a:pt x="1097" y="46"/>
                    </a:lnTo>
                    <a:lnTo>
                      <a:pt x="1017" y="24"/>
                    </a:lnTo>
                    <a:lnTo>
                      <a:pt x="937" y="12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g204fb7e3b45_0_534"/>
              <p:cNvSpPr/>
              <p:nvPr/>
            </p:nvSpPr>
            <p:spPr>
              <a:xfrm flipH="1">
                <a:off x="5930003" y="2894930"/>
                <a:ext cx="41439" cy="41415"/>
              </a:xfrm>
              <a:custGeom>
                <a:rect b="b" l="l" r="r" t="t"/>
                <a:pathLst>
                  <a:path extrusionOk="0" h="1701" w="1702">
                    <a:moveTo>
                      <a:pt x="857" y="0"/>
                    </a:moveTo>
                    <a:lnTo>
                      <a:pt x="766" y="11"/>
                    </a:lnTo>
                    <a:lnTo>
                      <a:pt x="686" y="23"/>
                    </a:lnTo>
                    <a:lnTo>
                      <a:pt x="606" y="46"/>
                    </a:lnTo>
                    <a:lnTo>
                      <a:pt x="526" y="69"/>
                    </a:lnTo>
                    <a:lnTo>
                      <a:pt x="446" y="103"/>
                    </a:lnTo>
                    <a:lnTo>
                      <a:pt x="378" y="148"/>
                    </a:lnTo>
                    <a:lnTo>
                      <a:pt x="309" y="194"/>
                    </a:lnTo>
                    <a:lnTo>
                      <a:pt x="252" y="251"/>
                    </a:lnTo>
                    <a:lnTo>
                      <a:pt x="195" y="308"/>
                    </a:lnTo>
                    <a:lnTo>
                      <a:pt x="149" y="377"/>
                    </a:lnTo>
                    <a:lnTo>
                      <a:pt x="104" y="445"/>
                    </a:lnTo>
                    <a:lnTo>
                      <a:pt x="69" y="525"/>
                    </a:lnTo>
                    <a:lnTo>
                      <a:pt x="47" y="605"/>
                    </a:lnTo>
                    <a:lnTo>
                      <a:pt x="24" y="685"/>
                    </a:lnTo>
                    <a:lnTo>
                      <a:pt x="12" y="765"/>
                    </a:lnTo>
                    <a:lnTo>
                      <a:pt x="1" y="856"/>
                    </a:lnTo>
                    <a:lnTo>
                      <a:pt x="12" y="936"/>
                    </a:lnTo>
                    <a:lnTo>
                      <a:pt x="24" y="1027"/>
                    </a:lnTo>
                    <a:lnTo>
                      <a:pt x="47" y="1107"/>
                    </a:lnTo>
                    <a:lnTo>
                      <a:pt x="69" y="1187"/>
                    </a:lnTo>
                    <a:lnTo>
                      <a:pt x="104" y="1255"/>
                    </a:lnTo>
                    <a:lnTo>
                      <a:pt x="149" y="1324"/>
                    </a:lnTo>
                    <a:lnTo>
                      <a:pt x="195" y="1392"/>
                    </a:lnTo>
                    <a:lnTo>
                      <a:pt x="252" y="1461"/>
                    </a:lnTo>
                    <a:lnTo>
                      <a:pt x="309" y="1507"/>
                    </a:lnTo>
                    <a:lnTo>
                      <a:pt x="378" y="1564"/>
                    </a:lnTo>
                    <a:lnTo>
                      <a:pt x="446" y="1598"/>
                    </a:lnTo>
                    <a:lnTo>
                      <a:pt x="526" y="1644"/>
                    </a:lnTo>
                    <a:lnTo>
                      <a:pt x="606" y="1666"/>
                    </a:lnTo>
                    <a:lnTo>
                      <a:pt x="686" y="1689"/>
                    </a:lnTo>
                    <a:lnTo>
                      <a:pt x="766" y="1701"/>
                    </a:lnTo>
                    <a:lnTo>
                      <a:pt x="937" y="1701"/>
                    </a:lnTo>
                    <a:lnTo>
                      <a:pt x="1028" y="1689"/>
                    </a:lnTo>
                    <a:lnTo>
                      <a:pt x="1108" y="1666"/>
                    </a:lnTo>
                    <a:lnTo>
                      <a:pt x="1188" y="1644"/>
                    </a:lnTo>
                    <a:lnTo>
                      <a:pt x="1256" y="1598"/>
                    </a:lnTo>
                    <a:lnTo>
                      <a:pt x="1325" y="1564"/>
                    </a:lnTo>
                    <a:lnTo>
                      <a:pt x="1393" y="1507"/>
                    </a:lnTo>
                    <a:lnTo>
                      <a:pt x="1450" y="1461"/>
                    </a:lnTo>
                    <a:lnTo>
                      <a:pt x="1507" y="1392"/>
                    </a:lnTo>
                    <a:lnTo>
                      <a:pt x="1564" y="1324"/>
                    </a:lnTo>
                    <a:lnTo>
                      <a:pt x="1599" y="1255"/>
                    </a:lnTo>
                    <a:lnTo>
                      <a:pt x="1633" y="1187"/>
                    </a:lnTo>
                    <a:lnTo>
                      <a:pt x="1667" y="1107"/>
                    </a:lnTo>
                    <a:lnTo>
                      <a:pt x="1690" y="1027"/>
                    </a:lnTo>
                    <a:lnTo>
                      <a:pt x="1701" y="936"/>
                    </a:lnTo>
                    <a:lnTo>
                      <a:pt x="1701" y="856"/>
                    </a:lnTo>
                    <a:lnTo>
                      <a:pt x="1701" y="765"/>
                    </a:lnTo>
                    <a:lnTo>
                      <a:pt x="1690" y="685"/>
                    </a:lnTo>
                    <a:lnTo>
                      <a:pt x="1667" y="605"/>
                    </a:lnTo>
                    <a:lnTo>
                      <a:pt x="1633" y="525"/>
                    </a:lnTo>
                    <a:lnTo>
                      <a:pt x="1599" y="445"/>
                    </a:lnTo>
                    <a:lnTo>
                      <a:pt x="1564" y="377"/>
                    </a:lnTo>
                    <a:lnTo>
                      <a:pt x="1507" y="308"/>
                    </a:lnTo>
                    <a:lnTo>
                      <a:pt x="1450" y="251"/>
                    </a:lnTo>
                    <a:lnTo>
                      <a:pt x="1393" y="194"/>
                    </a:lnTo>
                    <a:lnTo>
                      <a:pt x="1325" y="148"/>
                    </a:lnTo>
                    <a:lnTo>
                      <a:pt x="1256" y="103"/>
                    </a:lnTo>
                    <a:lnTo>
                      <a:pt x="1188" y="69"/>
                    </a:lnTo>
                    <a:lnTo>
                      <a:pt x="1108" y="46"/>
                    </a:lnTo>
                    <a:lnTo>
                      <a:pt x="1028" y="23"/>
                    </a:lnTo>
                    <a:lnTo>
                      <a:pt x="937" y="11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2" name="Google Shape;572;g204fb7e3b45_0_534"/>
            <p:cNvSpPr/>
            <p:nvPr/>
          </p:nvSpPr>
          <p:spPr>
            <a:xfrm flipH="1">
              <a:off x="7683939" y="3345347"/>
              <a:ext cx="516873" cy="138416"/>
            </a:xfrm>
            <a:custGeom>
              <a:rect b="b" l="l" r="r" t="t"/>
              <a:pathLst>
                <a:path extrusionOk="0" h="5685" w="21229">
                  <a:moveTo>
                    <a:pt x="5399" y="1"/>
                  </a:moveTo>
                  <a:lnTo>
                    <a:pt x="5102" y="23"/>
                  </a:lnTo>
                  <a:lnTo>
                    <a:pt x="4817" y="58"/>
                  </a:lnTo>
                  <a:lnTo>
                    <a:pt x="4543" y="115"/>
                  </a:lnTo>
                  <a:lnTo>
                    <a:pt x="4269" y="172"/>
                  </a:lnTo>
                  <a:lnTo>
                    <a:pt x="3995" y="252"/>
                  </a:lnTo>
                  <a:lnTo>
                    <a:pt x="3733" y="343"/>
                  </a:lnTo>
                  <a:lnTo>
                    <a:pt x="3470" y="446"/>
                  </a:lnTo>
                  <a:lnTo>
                    <a:pt x="3219" y="560"/>
                  </a:lnTo>
                  <a:lnTo>
                    <a:pt x="2979" y="685"/>
                  </a:lnTo>
                  <a:lnTo>
                    <a:pt x="2740" y="822"/>
                  </a:lnTo>
                  <a:lnTo>
                    <a:pt x="2511" y="971"/>
                  </a:lnTo>
                  <a:lnTo>
                    <a:pt x="2283" y="1131"/>
                  </a:lnTo>
                  <a:lnTo>
                    <a:pt x="2066" y="1290"/>
                  </a:lnTo>
                  <a:lnTo>
                    <a:pt x="1861" y="1473"/>
                  </a:lnTo>
                  <a:lnTo>
                    <a:pt x="1667" y="1667"/>
                  </a:lnTo>
                  <a:lnTo>
                    <a:pt x="1473" y="1861"/>
                  </a:lnTo>
                  <a:lnTo>
                    <a:pt x="1302" y="2066"/>
                  </a:lnTo>
                  <a:lnTo>
                    <a:pt x="1130" y="2283"/>
                  </a:lnTo>
                  <a:lnTo>
                    <a:pt x="971" y="2500"/>
                  </a:lnTo>
                  <a:lnTo>
                    <a:pt x="822" y="2740"/>
                  </a:lnTo>
                  <a:lnTo>
                    <a:pt x="685" y="2979"/>
                  </a:lnTo>
                  <a:lnTo>
                    <a:pt x="560" y="3219"/>
                  </a:lnTo>
                  <a:lnTo>
                    <a:pt x="446" y="3470"/>
                  </a:lnTo>
                  <a:lnTo>
                    <a:pt x="343" y="3733"/>
                  </a:lnTo>
                  <a:lnTo>
                    <a:pt x="252" y="3995"/>
                  </a:lnTo>
                  <a:lnTo>
                    <a:pt x="183" y="4269"/>
                  </a:lnTo>
                  <a:lnTo>
                    <a:pt x="115" y="4543"/>
                  </a:lnTo>
                  <a:lnTo>
                    <a:pt x="69" y="4817"/>
                  </a:lnTo>
                  <a:lnTo>
                    <a:pt x="23" y="5102"/>
                  </a:lnTo>
                  <a:lnTo>
                    <a:pt x="12" y="5388"/>
                  </a:lnTo>
                  <a:lnTo>
                    <a:pt x="1" y="5684"/>
                  </a:lnTo>
                  <a:lnTo>
                    <a:pt x="21229" y="5684"/>
                  </a:lnTo>
                  <a:lnTo>
                    <a:pt x="212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g204fb7e3b45_0_534"/>
            <p:cNvSpPr/>
            <p:nvPr/>
          </p:nvSpPr>
          <p:spPr>
            <a:xfrm flipH="1">
              <a:off x="5575629" y="3479572"/>
              <a:ext cx="3033382" cy="1040393"/>
            </a:xfrm>
            <a:custGeom>
              <a:rect b="b" l="l" r="r" t="t"/>
              <a:pathLst>
                <a:path extrusionOk="0" h="42731" w="124587">
                  <a:moveTo>
                    <a:pt x="16527" y="0"/>
                  </a:moveTo>
                  <a:lnTo>
                    <a:pt x="16299" y="12"/>
                  </a:lnTo>
                  <a:lnTo>
                    <a:pt x="16070" y="34"/>
                  </a:lnTo>
                  <a:lnTo>
                    <a:pt x="15842" y="80"/>
                  </a:lnTo>
                  <a:lnTo>
                    <a:pt x="15625" y="137"/>
                  </a:lnTo>
                  <a:lnTo>
                    <a:pt x="15408" y="206"/>
                  </a:lnTo>
                  <a:lnTo>
                    <a:pt x="15203" y="286"/>
                  </a:lnTo>
                  <a:lnTo>
                    <a:pt x="14997" y="388"/>
                  </a:lnTo>
                  <a:lnTo>
                    <a:pt x="14803" y="502"/>
                  </a:lnTo>
                  <a:lnTo>
                    <a:pt x="14621" y="628"/>
                  </a:lnTo>
                  <a:lnTo>
                    <a:pt x="14438" y="776"/>
                  </a:lnTo>
                  <a:lnTo>
                    <a:pt x="14278" y="925"/>
                  </a:lnTo>
                  <a:lnTo>
                    <a:pt x="14119" y="1084"/>
                  </a:lnTo>
                  <a:lnTo>
                    <a:pt x="13970" y="1267"/>
                  </a:lnTo>
                  <a:lnTo>
                    <a:pt x="13833" y="1450"/>
                  </a:lnTo>
                  <a:lnTo>
                    <a:pt x="13719" y="1644"/>
                  </a:lnTo>
                  <a:lnTo>
                    <a:pt x="13617" y="1861"/>
                  </a:lnTo>
                  <a:lnTo>
                    <a:pt x="6460" y="17029"/>
                  </a:lnTo>
                  <a:lnTo>
                    <a:pt x="845" y="19745"/>
                  </a:lnTo>
                  <a:lnTo>
                    <a:pt x="1" y="42731"/>
                  </a:lnTo>
                  <a:lnTo>
                    <a:pt x="7385" y="42731"/>
                  </a:lnTo>
                  <a:lnTo>
                    <a:pt x="7351" y="42411"/>
                  </a:lnTo>
                  <a:lnTo>
                    <a:pt x="7328" y="42103"/>
                  </a:lnTo>
                  <a:lnTo>
                    <a:pt x="7316" y="41795"/>
                  </a:lnTo>
                  <a:lnTo>
                    <a:pt x="7305" y="41475"/>
                  </a:lnTo>
                  <a:lnTo>
                    <a:pt x="7316" y="41190"/>
                  </a:lnTo>
                  <a:lnTo>
                    <a:pt x="7328" y="40905"/>
                  </a:lnTo>
                  <a:lnTo>
                    <a:pt x="7339" y="40631"/>
                  </a:lnTo>
                  <a:lnTo>
                    <a:pt x="7362" y="40345"/>
                  </a:lnTo>
                  <a:lnTo>
                    <a:pt x="7396" y="40072"/>
                  </a:lnTo>
                  <a:lnTo>
                    <a:pt x="7431" y="39798"/>
                  </a:lnTo>
                  <a:lnTo>
                    <a:pt x="7476" y="39535"/>
                  </a:lnTo>
                  <a:lnTo>
                    <a:pt x="7533" y="39261"/>
                  </a:lnTo>
                  <a:lnTo>
                    <a:pt x="7659" y="38725"/>
                  </a:lnTo>
                  <a:lnTo>
                    <a:pt x="7807" y="38211"/>
                  </a:lnTo>
                  <a:lnTo>
                    <a:pt x="7978" y="37698"/>
                  </a:lnTo>
                  <a:lnTo>
                    <a:pt x="8172" y="37195"/>
                  </a:lnTo>
                  <a:lnTo>
                    <a:pt x="8389" y="36716"/>
                  </a:lnTo>
                  <a:lnTo>
                    <a:pt x="8629" y="36237"/>
                  </a:lnTo>
                  <a:lnTo>
                    <a:pt x="8903" y="35780"/>
                  </a:lnTo>
                  <a:lnTo>
                    <a:pt x="9188" y="35335"/>
                  </a:lnTo>
                  <a:lnTo>
                    <a:pt x="9485" y="34901"/>
                  </a:lnTo>
                  <a:lnTo>
                    <a:pt x="9816" y="34491"/>
                  </a:lnTo>
                  <a:lnTo>
                    <a:pt x="10158" y="34091"/>
                  </a:lnTo>
                  <a:lnTo>
                    <a:pt x="10524" y="33714"/>
                  </a:lnTo>
                  <a:lnTo>
                    <a:pt x="10912" y="33349"/>
                  </a:lnTo>
                  <a:lnTo>
                    <a:pt x="11300" y="32995"/>
                  </a:lnTo>
                  <a:lnTo>
                    <a:pt x="11722" y="32676"/>
                  </a:lnTo>
                  <a:lnTo>
                    <a:pt x="12156" y="32368"/>
                  </a:lnTo>
                  <a:lnTo>
                    <a:pt x="12601" y="32082"/>
                  </a:lnTo>
                  <a:lnTo>
                    <a:pt x="13057" y="31820"/>
                  </a:lnTo>
                  <a:lnTo>
                    <a:pt x="13525" y="31580"/>
                  </a:lnTo>
                  <a:lnTo>
                    <a:pt x="14016" y="31352"/>
                  </a:lnTo>
                  <a:lnTo>
                    <a:pt x="14518" y="31158"/>
                  </a:lnTo>
                  <a:lnTo>
                    <a:pt x="15020" y="30987"/>
                  </a:lnTo>
                  <a:lnTo>
                    <a:pt x="15545" y="30838"/>
                  </a:lnTo>
                  <a:lnTo>
                    <a:pt x="16082" y="30713"/>
                  </a:lnTo>
                  <a:lnTo>
                    <a:pt x="16344" y="30667"/>
                  </a:lnTo>
                  <a:lnTo>
                    <a:pt x="16618" y="30622"/>
                  </a:lnTo>
                  <a:lnTo>
                    <a:pt x="16892" y="30576"/>
                  </a:lnTo>
                  <a:lnTo>
                    <a:pt x="17166" y="30553"/>
                  </a:lnTo>
                  <a:lnTo>
                    <a:pt x="17440" y="30530"/>
                  </a:lnTo>
                  <a:lnTo>
                    <a:pt x="17725" y="30507"/>
                  </a:lnTo>
                  <a:lnTo>
                    <a:pt x="18011" y="30496"/>
                  </a:lnTo>
                  <a:lnTo>
                    <a:pt x="18570" y="30496"/>
                  </a:lnTo>
                  <a:lnTo>
                    <a:pt x="18855" y="30507"/>
                  </a:lnTo>
                  <a:lnTo>
                    <a:pt x="19129" y="30530"/>
                  </a:lnTo>
                  <a:lnTo>
                    <a:pt x="19414" y="30553"/>
                  </a:lnTo>
                  <a:lnTo>
                    <a:pt x="19688" y="30576"/>
                  </a:lnTo>
                  <a:lnTo>
                    <a:pt x="19962" y="30622"/>
                  </a:lnTo>
                  <a:lnTo>
                    <a:pt x="20236" y="30667"/>
                  </a:lnTo>
                  <a:lnTo>
                    <a:pt x="20499" y="30713"/>
                  </a:lnTo>
                  <a:lnTo>
                    <a:pt x="21035" y="30838"/>
                  </a:lnTo>
                  <a:lnTo>
                    <a:pt x="21560" y="30987"/>
                  </a:lnTo>
                  <a:lnTo>
                    <a:pt x="22062" y="31158"/>
                  </a:lnTo>
                  <a:lnTo>
                    <a:pt x="22564" y="31352"/>
                  </a:lnTo>
                  <a:lnTo>
                    <a:pt x="23055" y="31580"/>
                  </a:lnTo>
                  <a:lnTo>
                    <a:pt x="23523" y="31820"/>
                  </a:lnTo>
                  <a:lnTo>
                    <a:pt x="23980" y="32082"/>
                  </a:lnTo>
                  <a:lnTo>
                    <a:pt x="24425" y="32368"/>
                  </a:lnTo>
                  <a:lnTo>
                    <a:pt x="24858" y="32676"/>
                  </a:lnTo>
                  <a:lnTo>
                    <a:pt x="25269" y="32995"/>
                  </a:lnTo>
                  <a:lnTo>
                    <a:pt x="25669" y="33349"/>
                  </a:lnTo>
                  <a:lnTo>
                    <a:pt x="26057" y="33714"/>
                  </a:lnTo>
                  <a:lnTo>
                    <a:pt x="26422" y="34091"/>
                  </a:lnTo>
                  <a:lnTo>
                    <a:pt x="26764" y="34491"/>
                  </a:lnTo>
                  <a:lnTo>
                    <a:pt x="27084" y="34901"/>
                  </a:lnTo>
                  <a:lnTo>
                    <a:pt x="27392" y="35335"/>
                  </a:lnTo>
                  <a:lnTo>
                    <a:pt x="27677" y="35780"/>
                  </a:lnTo>
                  <a:lnTo>
                    <a:pt x="27951" y="36237"/>
                  </a:lnTo>
                  <a:lnTo>
                    <a:pt x="28191" y="36716"/>
                  </a:lnTo>
                  <a:lnTo>
                    <a:pt x="28408" y="37195"/>
                  </a:lnTo>
                  <a:lnTo>
                    <a:pt x="28602" y="37698"/>
                  </a:lnTo>
                  <a:lnTo>
                    <a:pt x="28773" y="38211"/>
                  </a:lnTo>
                  <a:lnTo>
                    <a:pt x="28921" y="38725"/>
                  </a:lnTo>
                  <a:lnTo>
                    <a:pt x="29047" y="39261"/>
                  </a:lnTo>
                  <a:lnTo>
                    <a:pt x="29104" y="39535"/>
                  </a:lnTo>
                  <a:lnTo>
                    <a:pt x="29150" y="39798"/>
                  </a:lnTo>
                  <a:lnTo>
                    <a:pt x="29184" y="40072"/>
                  </a:lnTo>
                  <a:lnTo>
                    <a:pt x="29218" y="40345"/>
                  </a:lnTo>
                  <a:lnTo>
                    <a:pt x="29241" y="40631"/>
                  </a:lnTo>
                  <a:lnTo>
                    <a:pt x="29252" y="40905"/>
                  </a:lnTo>
                  <a:lnTo>
                    <a:pt x="29264" y="41190"/>
                  </a:lnTo>
                  <a:lnTo>
                    <a:pt x="29275" y="41475"/>
                  </a:lnTo>
                  <a:lnTo>
                    <a:pt x="29264" y="41795"/>
                  </a:lnTo>
                  <a:lnTo>
                    <a:pt x="29252" y="42103"/>
                  </a:lnTo>
                  <a:lnTo>
                    <a:pt x="29230" y="42411"/>
                  </a:lnTo>
                  <a:lnTo>
                    <a:pt x="29195" y="42731"/>
                  </a:lnTo>
                  <a:lnTo>
                    <a:pt x="84743" y="42731"/>
                  </a:lnTo>
                  <a:lnTo>
                    <a:pt x="84709" y="42411"/>
                  </a:lnTo>
                  <a:lnTo>
                    <a:pt x="84686" y="42103"/>
                  </a:lnTo>
                  <a:lnTo>
                    <a:pt x="84675" y="41795"/>
                  </a:lnTo>
                  <a:lnTo>
                    <a:pt x="84675" y="41475"/>
                  </a:lnTo>
                  <a:lnTo>
                    <a:pt x="84675" y="41190"/>
                  </a:lnTo>
                  <a:lnTo>
                    <a:pt x="84686" y="40905"/>
                  </a:lnTo>
                  <a:lnTo>
                    <a:pt x="84697" y="40631"/>
                  </a:lnTo>
                  <a:lnTo>
                    <a:pt x="84732" y="40345"/>
                  </a:lnTo>
                  <a:lnTo>
                    <a:pt x="84754" y="40072"/>
                  </a:lnTo>
                  <a:lnTo>
                    <a:pt x="84800" y="39798"/>
                  </a:lnTo>
                  <a:lnTo>
                    <a:pt x="84846" y="39535"/>
                  </a:lnTo>
                  <a:lnTo>
                    <a:pt x="84891" y="39261"/>
                  </a:lnTo>
                  <a:lnTo>
                    <a:pt x="85017" y="38725"/>
                  </a:lnTo>
                  <a:lnTo>
                    <a:pt x="85165" y="38211"/>
                  </a:lnTo>
                  <a:lnTo>
                    <a:pt x="85336" y="37698"/>
                  </a:lnTo>
                  <a:lnTo>
                    <a:pt x="85531" y="37195"/>
                  </a:lnTo>
                  <a:lnTo>
                    <a:pt x="85747" y="36716"/>
                  </a:lnTo>
                  <a:lnTo>
                    <a:pt x="85998" y="36237"/>
                  </a:lnTo>
                  <a:lnTo>
                    <a:pt x="86261" y="35780"/>
                  </a:lnTo>
                  <a:lnTo>
                    <a:pt x="86546" y="35335"/>
                  </a:lnTo>
                  <a:lnTo>
                    <a:pt x="86854" y="34901"/>
                  </a:lnTo>
                  <a:lnTo>
                    <a:pt x="87174" y="34491"/>
                  </a:lnTo>
                  <a:lnTo>
                    <a:pt x="87528" y="34091"/>
                  </a:lnTo>
                  <a:lnTo>
                    <a:pt x="87882" y="33714"/>
                  </a:lnTo>
                  <a:lnTo>
                    <a:pt x="88270" y="33349"/>
                  </a:lnTo>
                  <a:lnTo>
                    <a:pt x="88669" y="32995"/>
                  </a:lnTo>
                  <a:lnTo>
                    <a:pt x="89080" y="32676"/>
                  </a:lnTo>
                  <a:lnTo>
                    <a:pt x="89514" y="32368"/>
                  </a:lnTo>
                  <a:lnTo>
                    <a:pt x="89959" y="32082"/>
                  </a:lnTo>
                  <a:lnTo>
                    <a:pt x="90415" y="31820"/>
                  </a:lnTo>
                  <a:lnTo>
                    <a:pt x="90895" y="31580"/>
                  </a:lnTo>
                  <a:lnTo>
                    <a:pt x="91374" y="31352"/>
                  </a:lnTo>
                  <a:lnTo>
                    <a:pt x="91876" y="31158"/>
                  </a:lnTo>
                  <a:lnTo>
                    <a:pt x="92390" y="30987"/>
                  </a:lnTo>
                  <a:lnTo>
                    <a:pt x="92903" y="30838"/>
                  </a:lnTo>
                  <a:lnTo>
                    <a:pt x="93440" y="30713"/>
                  </a:lnTo>
                  <a:lnTo>
                    <a:pt x="93702" y="30667"/>
                  </a:lnTo>
                  <a:lnTo>
                    <a:pt x="93976" y="30622"/>
                  </a:lnTo>
                  <a:lnTo>
                    <a:pt x="94250" y="30576"/>
                  </a:lnTo>
                  <a:lnTo>
                    <a:pt x="94524" y="30553"/>
                  </a:lnTo>
                  <a:lnTo>
                    <a:pt x="94809" y="30530"/>
                  </a:lnTo>
                  <a:lnTo>
                    <a:pt x="95083" y="30507"/>
                  </a:lnTo>
                  <a:lnTo>
                    <a:pt x="95369" y="30496"/>
                  </a:lnTo>
                  <a:lnTo>
                    <a:pt x="95939" y="30496"/>
                  </a:lnTo>
                  <a:lnTo>
                    <a:pt x="96213" y="30507"/>
                  </a:lnTo>
                  <a:lnTo>
                    <a:pt x="96499" y="30530"/>
                  </a:lnTo>
                  <a:lnTo>
                    <a:pt x="96772" y="30553"/>
                  </a:lnTo>
                  <a:lnTo>
                    <a:pt x="97046" y="30576"/>
                  </a:lnTo>
                  <a:lnTo>
                    <a:pt x="97320" y="30622"/>
                  </a:lnTo>
                  <a:lnTo>
                    <a:pt x="97594" y="30667"/>
                  </a:lnTo>
                  <a:lnTo>
                    <a:pt x="97868" y="30713"/>
                  </a:lnTo>
                  <a:lnTo>
                    <a:pt x="98393" y="30838"/>
                  </a:lnTo>
                  <a:lnTo>
                    <a:pt x="98918" y="30987"/>
                  </a:lnTo>
                  <a:lnTo>
                    <a:pt x="99432" y="31158"/>
                  </a:lnTo>
                  <a:lnTo>
                    <a:pt x="99922" y="31352"/>
                  </a:lnTo>
                  <a:lnTo>
                    <a:pt x="100413" y="31580"/>
                  </a:lnTo>
                  <a:lnTo>
                    <a:pt x="100881" y="31820"/>
                  </a:lnTo>
                  <a:lnTo>
                    <a:pt x="101349" y="32082"/>
                  </a:lnTo>
                  <a:lnTo>
                    <a:pt x="101794" y="32368"/>
                  </a:lnTo>
                  <a:lnTo>
                    <a:pt x="102216" y="32676"/>
                  </a:lnTo>
                  <a:lnTo>
                    <a:pt x="102639" y="32995"/>
                  </a:lnTo>
                  <a:lnTo>
                    <a:pt x="103038" y="33349"/>
                  </a:lnTo>
                  <a:lnTo>
                    <a:pt x="103415" y="33714"/>
                  </a:lnTo>
                  <a:lnTo>
                    <a:pt x="103780" y="34091"/>
                  </a:lnTo>
                  <a:lnTo>
                    <a:pt x="104122" y="34491"/>
                  </a:lnTo>
                  <a:lnTo>
                    <a:pt x="104453" y="34901"/>
                  </a:lnTo>
                  <a:lnTo>
                    <a:pt x="104762" y="35335"/>
                  </a:lnTo>
                  <a:lnTo>
                    <a:pt x="105047" y="35780"/>
                  </a:lnTo>
                  <a:lnTo>
                    <a:pt x="105309" y="36237"/>
                  </a:lnTo>
                  <a:lnTo>
                    <a:pt x="105549" y="36716"/>
                  </a:lnTo>
                  <a:lnTo>
                    <a:pt x="105766" y="37195"/>
                  </a:lnTo>
                  <a:lnTo>
                    <a:pt x="105971" y="37698"/>
                  </a:lnTo>
                  <a:lnTo>
                    <a:pt x="106143" y="38211"/>
                  </a:lnTo>
                  <a:lnTo>
                    <a:pt x="106291" y="38725"/>
                  </a:lnTo>
                  <a:lnTo>
                    <a:pt x="106405" y="39261"/>
                  </a:lnTo>
                  <a:lnTo>
                    <a:pt x="106462" y="39535"/>
                  </a:lnTo>
                  <a:lnTo>
                    <a:pt x="106508" y="39798"/>
                  </a:lnTo>
                  <a:lnTo>
                    <a:pt x="106542" y="40072"/>
                  </a:lnTo>
                  <a:lnTo>
                    <a:pt x="106576" y="40345"/>
                  </a:lnTo>
                  <a:lnTo>
                    <a:pt x="106599" y="40631"/>
                  </a:lnTo>
                  <a:lnTo>
                    <a:pt x="106622" y="40905"/>
                  </a:lnTo>
                  <a:lnTo>
                    <a:pt x="106633" y="41190"/>
                  </a:lnTo>
                  <a:lnTo>
                    <a:pt x="106633" y="41475"/>
                  </a:lnTo>
                  <a:lnTo>
                    <a:pt x="106622" y="41795"/>
                  </a:lnTo>
                  <a:lnTo>
                    <a:pt x="106611" y="42103"/>
                  </a:lnTo>
                  <a:lnTo>
                    <a:pt x="106588" y="42411"/>
                  </a:lnTo>
                  <a:lnTo>
                    <a:pt x="106553" y="42731"/>
                  </a:lnTo>
                  <a:lnTo>
                    <a:pt x="124586" y="42731"/>
                  </a:lnTo>
                  <a:lnTo>
                    <a:pt x="124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g204fb7e3b45_0_534"/>
            <p:cNvSpPr/>
            <p:nvPr/>
          </p:nvSpPr>
          <p:spPr>
            <a:xfrm flipH="1">
              <a:off x="5517316" y="3167786"/>
              <a:ext cx="2191372" cy="1352187"/>
            </a:xfrm>
            <a:custGeom>
              <a:rect b="b" l="l" r="r" t="t"/>
              <a:pathLst>
                <a:path extrusionOk="0" h="55537" w="90004">
                  <a:moveTo>
                    <a:pt x="7738" y="1"/>
                  </a:moveTo>
                  <a:lnTo>
                    <a:pt x="7339" y="12"/>
                  </a:lnTo>
                  <a:lnTo>
                    <a:pt x="6939" y="46"/>
                  </a:lnTo>
                  <a:lnTo>
                    <a:pt x="6551" y="92"/>
                  </a:lnTo>
                  <a:lnTo>
                    <a:pt x="6175" y="160"/>
                  </a:lnTo>
                  <a:lnTo>
                    <a:pt x="5798" y="252"/>
                  </a:lnTo>
                  <a:lnTo>
                    <a:pt x="5433" y="354"/>
                  </a:lnTo>
                  <a:lnTo>
                    <a:pt x="5068" y="480"/>
                  </a:lnTo>
                  <a:lnTo>
                    <a:pt x="4725" y="617"/>
                  </a:lnTo>
                  <a:lnTo>
                    <a:pt x="4383" y="765"/>
                  </a:lnTo>
                  <a:lnTo>
                    <a:pt x="4040" y="937"/>
                  </a:lnTo>
                  <a:lnTo>
                    <a:pt x="3721" y="1131"/>
                  </a:lnTo>
                  <a:lnTo>
                    <a:pt x="3413" y="1325"/>
                  </a:lnTo>
                  <a:lnTo>
                    <a:pt x="3105" y="1541"/>
                  </a:lnTo>
                  <a:lnTo>
                    <a:pt x="2808" y="1770"/>
                  </a:lnTo>
                  <a:lnTo>
                    <a:pt x="2534" y="2021"/>
                  </a:lnTo>
                  <a:lnTo>
                    <a:pt x="2260" y="2272"/>
                  </a:lnTo>
                  <a:lnTo>
                    <a:pt x="2009" y="2546"/>
                  </a:lnTo>
                  <a:lnTo>
                    <a:pt x="1758" y="2820"/>
                  </a:lnTo>
                  <a:lnTo>
                    <a:pt x="1530" y="3116"/>
                  </a:lnTo>
                  <a:lnTo>
                    <a:pt x="1313" y="3413"/>
                  </a:lnTo>
                  <a:lnTo>
                    <a:pt x="1119" y="3733"/>
                  </a:lnTo>
                  <a:lnTo>
                    <a:pt x="925" y="4052"/>
                  </a:lnTo>
                  <a:lnTo>
                    <a:pt x="753" y="4395"/>
                  </a:lnTo>
                  <a:lnTo>
                    <a:pt x="605" y="4737"/>
                  </a:lnTo>
                  <a:lnTo>
                    <a:pt x="468" y="5080"/>
                  </a:lnTo>
                  <a:lnTo>
                    <a:pt x="343" y="5445"/>
                  </a:lnTo>
                  <a:lnTo>
                    <a:pt x="240" y="5810"/>
                  </a:lnTo>
                  <a:lnTo>
                    <a:pt x="149" y="6187"/>
                  </a:lnTo>
                  <a:lnTo>
                    <a:pt x="80" y="6563"/>
                  </a:lnTo>
                  <a:lnTo>
                    <a:pt x="34" y="6951"/>
                  </a:lnTo>
                  <a:lnTo>
                    <a:pt x="0" y="7351"/>
                  </a:lnTo>
                  <a:lnTo>
                    <a:pt x="0" y="7750"/>
                  </a:lnTo>
                  <a:lnTo>
                    <a:pt x="0" y="55537"/>
                  </a:lnTo>
                  <a:lnTo>
                    <a:pt x="47764" y="55537"/>
                  </a:lnTo>
                  <a:lnTo>
                    <a:pt x="47730" y="55217"/>
                  </a:lnTo>
                  <a:lnTo>
                    <a:pt x="47707" y="54909"/>
                  </a:lnTo>
                  <a:lnTo>
                    <a:pt x="47696" y="54601"/>
                  </a:lnTo>
                  <a:lnTo>
                    <a:pt x="47696" y="54281"/>
                  </a:lnTo>
                  <a:lnTo>
                    <a:pt x="47696" y="53996"/>
                  </a:lnTo>
                  <a:lnTo>
                    <a:pt x="47707" y="53711"/>
                  </a:lnTo>
                  <a:lnTo>
                    <a:pt x="47718" y="53437"/>
                  </a:lnTo>
                  <a:lnTo>
                    <a:pt x="47753" y="53151"/>
                  </a:lnTo>
                  <a:lnTo>
                    <a:pt x="47775" y="52878"/>
                  </a:lnTo>
                  <a:lnTo>
                    <a:pt x="47821" y="52604"/>
                  </a:lnTo>
                  <a:lnTo>
                    <a:pt x="47867" y="52341"/>
                  </a:lnTo>
                  <a:lnTo>
                    <a:pt x="47912" y="52067"/>
                  </a:lnTo>
                  <a:lnTo>
                    <a:pt x="48038" y="51531"/>
                  </a:lnTo>
                  <a:lnTo>
                    <a:pt x="48186" y="51017"/>
                  </a:lnTo>
                  <a:lnTo>
                    <a:pt x="48357" y="50504"/>
                  </a:lnTo>
                  <a:lnTo>
                    <a:pt x="48552" y="50001"/>
                  </a:lnTo>
                  <a:lnTo>
                    <a:pt x="48768" y="49522"/>
                  </a:lnTo>
                  <a:lnTo>
                    <a:pt x="49019" y="49043"/>
                  </a:lnTo>
                  <a:lnTo>
                    <a:pt x="49282" y="48586"/>
                  </a:lnTo>
                  <a:lnTo>
                    <a:pt x="49567" y="48141"/>
                  </a:lnTo>
                  <a:lnTo>
                    <a:pt x="49875" y="47707"/>
                  </a:lnTo>
                  <a:lnTo>
                    <a:pt x="50195" y="47297"/>
                  </a:lnTo>
                  <a:lnTo>
                    <a:pt x="50549" y="46897"/>
                  </a:lnTo>
                  <a:lnTo>
                    <a:pt x="50903" y="46520"/>
                  </a:lnTo>
                  <a:lnTo>
                    <a:pt x="51291" y="46155"/>
                  </a:lnTo>
                  <a:lnTo>
                    <a:pt x="51690" y="45801"/>
                  </a:lnTo>
                  <a:lnTo>
                    <a:pt x="52101" y="45482"/>
                  </a:lnTo>
                  <a:lnTo>
                    <a:pt x="52535" y="45174"/>
                  </a:lnTo>
                  <a:lnTo>
                    <a:pt x="52980" y="44888"/>
                  </a:lnTo>
                  <a:lnTo>
                    <a:pt x="53436" y="44626"/>
                  </a:lnTo>
                  <a:lnTo>
                    <a:pt x="53916" y="44386"/>
                  </a:lnTo>
                  <a:lnTo>
                    <a:pt x="54395" y="44158"/>
                  </a:lnTo>
                  <a:lnTo>
                    <a:pt x="54897" y="43964"/>
                  </a:lnTo>
                  <a:lnTo>
                    <a:pt x="55411" y="43793"/>
                  </a:lnTo>
                  <a:lnTo>
                    <a:pt x="55924" y="43644"/>
                  </a:lnTo>
                  <a:lnTo>
                    <a:pt x="56461" y="43519"/>
                  </a:lnTo>
                  <a:lnTo>
                    <a:pt x="56723" y="43473"/>
                  </a:lnTo>
                  <a:lnTo>
                    <a:pt x="56997" y="43428"/>
                  </a:lnTo>
                  <a:lnTo>
                    <a:pt x="57271" y="43382"/>
                  </a:lnTo>
                  <a:lnTo>
                    <a:pt x="57545" y="43359"/>
                  </a:lnTo>
                  <a:lnTo>
                    <a:pt x="57830" y="43336"/>
                  </a:lnTo>
                  <a:lnTo>
                    <a:pt x="58104" y="43313"/>
                  </a:lnTo>
                  <a:lnTo>
                    <a:pt x="58390" y="43302"/>
                  </a:lnTo>
                  <a:lnTo>
                    <a:pt x="58960" y="43302"/>
                  </a:lnTo>
                  <a:lnTo>
                    <a:pt x="59234" y="43313"/>
                  </a:lnTo>
                  <a:lnTo>
                    <a:pt x="59520" y="43336"/>
                  </a:lnTo>
                  <a:lnTo>
                    <a:pt x="59793" y="43359"/>
                  </a:lnTo>
                  <a:lnTo>
                    <a:pt x="60067" y="43382"/>
                  </a:lnTo>
                  <a:lnTo>
                    <a:pt x="60341" y="43428"/>
                  </a:lnTo>
                  <a:lnTo>
                    <a:pt x="60615" y="43473"/>
                  </a:lnTo>
                  <a:lnTo>
                    <a:pt x="60889" y="43519"/>
                  </a:lnTo>
                  <a:lnTo>
                    <a:pt x="61414" y="43644"/>
                  </a:lnTo>
                  <a:lnTo>
                    <a:pt x="61939" y="43793"/>
                  </a:lnTo>
                  <a:lnTo>
                    <a:pt x="62453" y="43964"/>
                  </a:lnTo>
                  <a:lnTo>
                    <a:pt x="62943" y="44158"/>
                  </a:lnTo>
                  <a:lnTo>
                    <a:pt x="63434" y="44386"/>
                  </a:lnTo>
                  <a:lnTo>
                    <a:pt x="63902" y="44626"/>
                  </a:lnTo>
                  <a:lnTo>
                    <a:pt x="64370" y="44888"/>
                  </a:lnTo>
                  <a:lnTo>
                    <a:pt x="64815" y="45174"/>
                  </a:lnTo>
                  <a:lnTo>
                    <a:pt x="65237" y="45482"/>
                  </a:lnTo>
                  <a:lnTo>
                    <a:pt x="65660" y="45801"/>
                  </a:lnTo>
                  <a:lnTo>
                    <a:pt x="66059" y="46155"/>
                  </a:lnTo>
                  <a:lnTo>
                    <a:pt x="66436" y="46520"/>
                  </a:lnTo>
                  <a:lnTo>
                    <a:pt x="66801" y="46897"/>
                  </a:lnTo>
                  <a:lnTo>
                    <a:pt x="67143" y="47297"/>
                  </a:lnTo>
                  <a:lnTo>
                    <a:pt x="67474" y="47707"/>
                  </a:lnTo>
                  <a:lnTo>
                    <a:pt x="67783" y="48141"/>
                  </a:lnTo>
                  <a:lnTo>
                    <a:pt x="68068" y="48586"/>
                  </a:lnTo>
                  <a:lnTo>
                    <a:pt x="68330" y="49043"/>
                  </a:lnTo>
                  <a:lnTo>
                    <a:pt x="68570" y="49522"/>
                  </a:lnTo>
                  <a:lnTo>
                    <a:pt x="68787" y="50001"/>
                  </a:lnTo>
                  <a:lnTo>
                    <a:pt x="68992" y="50504"/>
                  </a:lnTo>
                  <a:lnTo>
                    <a:pt x="69164" y="51017"/>
                  </a:lnTo>
                  <a:lnTo>
                    <a:pt x="69312" y="51531"/>
                  </a:lnTo>
                  <a:lnTo>
                    <a:pt x="69426" y="52067"/>
                  </a:lnTo>
                  <a:lnTo>
                    <a:pt x="69483" y="52341"/>
                  </a:lnTo>
                  <a:lnTo>
                    <a:pt x="69529" y="52604"/>
                  </a:lnTo>
                  <a:lnTo>
                    <a:pt x="69563" y="52878"/>
                  </a:lnTo>
                  <a:lnTo>
                    <a:pt x="69597" y="53151"/>
                  </a:lnTo>
                  <a:lnTo>
                    <a:pt x="69620" y="53437"/>
                  </a:lnTo>
                  <a:lnTo>
                    <a:pt x="69643" y="53711"/>
                  </a:lnTo>
                  <a:lnTo>
                    <a:pt x="69654" y="53996"/>
                  </a:lnTo>
                  <a:lnTo>
                    <a:pt x="69654" y="54281"/>
                  </a:lnTo>
                  <a:lnTo>
                    <a:pt x="69643" y="54601"/>
                  </a:lnTo>
                  <a:lnTo>
                    <a:pt x="69632" y="54909"/>
                  </a:lnTo>
                  <a:lnTo>
                    <a:pt x="69609" y="55217"/>
                  </a:lnTo>
                  <a:lnTo>
                    <a:pt x="69574" y="55537"/>
                  </a:lnTo>
                  <a:lnTo>
                    <a:pt x="90004" y="55537"/>
                  </a:lnTo>
                  <a:lnTo>
                    <a:pt x="90004" y="7750"/>
                  </a:lnTo>
                  <a:lnTo>
                    <a:pt x="90004" y="7351"/>
                  </a:lnTo>
                  <a:lnTo>
                    <a:pt x="89970" y="6951"/>
                  </a:lnTo>
                  <a:lnTo>
                    <a:pt x="89924" y="6563"/>
                  </a:lnTo>
                  <a:lnTo>
                    <a:pt x="89856" y="6187"/>
                  </a:lnTo>
                  <a:lnTo>
                    <a:pt x="89764" y="5810"/>
                  </a:lnTo>
                  <a:lnTo>
                    <a:pt x="89662" y="5445"/>
                  </a:lnTo>
                  <a:lnTo>
                    <a:pt x="89536" y="5080"/>
                  </a:lnTo>
                  <a:lnTo>
                    <a:pt x="89399" y="4737"/>
                  </a:lnTo>
                  <a:lnTo>
                    <a:pt x="89251" y="4395"/>
                  </a:lnTo>
                  <a:lnTo>
                    <a:pt x="89079" y="4052"/>
                  </a:lnTo>
                  <a:lnTo>
                    <a:pt x="88885" y="3733"/>
                  </a:lnTo>
                  <a:lnTo>
                    <a:pt x="88691" y="3413"/>
                  </a:lnTo>
                  <a:lnTo>
                    <a:pt x="88475" y="3116"/>
                  </a:lnTo>
                  <a:lnTo>
                    <a:pt x="88246" y="2820"/>
                  </a:lnTo>
                  <a:lnTo>
                    <a:pt x="87995" y="2546"/>
                  </a:lnTo>
                  <a:lnTo>
                    <a:pt x="87744" y="2272"/>
                  </a:lnTo>
                  <a:lnTo>
                    <a:pt x="87470" y="2021"/>
                  </a:lnTo>
                  <a:lnTo>
                    <a:pt x="87196" y="1770"/>
                  </a:lnTo>
                  <a:lnTo>
                    <a:pt x="86900" y="1541"/>
                  </a:lnTo>
                  <a:lnTo>
                    <a:pt x="86591" y="1325"/>
                  </a:lnTo>
                  <a:lnTo>
                    <a:pt x="86283" y="1131"/>
                  </a:lnTo>
                  <a:lnTo>
                    <a:pt x="85964" y="937"/>
                  </a:lnTo>
                  <a:lnTo>
                    <a:pt x="85621" y="765"/>
                  </a:lnTo>
                  <a:lnTo>
                    <a:pt x="85279" y="617"/>
                  </a:lnTo>
                  <a:lnTo>
                    <a:pt x="84937" y="480"/>
                  </a:lnTo>
                  <a:lnTo>
                    <a:pt x="84571" y="354"/>
                  </a:lnTo>
                  <a:lnTo>
                    <a:pt x="84206" y="252"/>
                  </a:lnTo>
                  <a:lnTo>
                    <a:pt x="83829" y="160"/>
                  </a:lnTo>
                  <a:lnTo>
                    <a:pt x="83453" y="92"/>
                  </a:lnTo>
                  <a:lnTo>
                    <a:pt x="83065" y="46"/>
                  </a:lnTo>
                  <a:lnTo>
                    <a:pt x="82665" y="12"/>
                  </a:lnTo>
                  <a:lnTo>
                    <a:pt x="822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g204fb7e3b45_0_534"/>
            <p:cNvSpPr/>
            <p:nvPr/>
          </p:nvSpPr>
          <p:spPr>
            <a:xfrm flipH="1">
              <a:off x="5725999" y="3519866"/>
              <a:ext cx="1982690" cy="637466"/>
            </a:xfrm>
            <a:custGeom>
              <a:rect b="b" l="l" r="r" t="t"/>
              <a:pathLst>
                <a:path extrusionOk="0" h="26182" w="81433">
                  <a:moveTo>
                    <a:pt x="0" y="0"/>
                  </a:moveTo>
                  <a:lnTo>
                    <a:pt x="0" y="26182"/>
                  </a:lnTo>
                  <a:lnTo>
                    <a:pt x="81433" y="26182"/>
                  </a:lnTo>
                  <a:lnTo>
                    <a:pt x="81433" y="0"/>
                  </a:lnTo>
                  <a:close/>
                </a:path>
              </a:pathLst>
            </a:custGeom>
            <a:solidFill>
              <a:srgbClr val="DD4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g204fb7e3b45_0_534"/>
            <p:cNvSpPr/>
            <p:nvPr/>
          </p:nvSpPr>
          <p:spPr>
            <a:xfrm flipH="1">
              <a:off x="5725999" y="3971963"/>
              <a:ext cx="1982690" cy="185358"/>
            </a:xfrm>
            <a:custGeom>
              <a:rect b="b" l="l" r="r" t="t"/>
              <a:pathLst>
                <a:path extrusionOk="0" h="7613" w="81433">
                  <a:moveTo>
                    <a:pt x="0" y="0"/>
                  </a:moveTo>
                  <a:lnTo>
                    <a:pt x="0" y="7613"/>
                  </a:lnTo>
                  <a:lnTo>
                    <a:pt x="81433" y="7613"/>
                  </a:lnTo>
                  <a:lnTo>
                    <a:pt x="814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g204fb7e3b45_0_534"/>
            <p:cNvSpPr/>
            <p:nvPr/>
          </p:nvSpPr>
          <p:spPr>
            <a:xfrm flipH="1">
              <a:off x="5622618" y="3971963"/>
              <a:ext cx="2116358" cy="41147"/>
            </a:xfrm>
            <a:custGeom>
              <a:rect b="b" l="l" r="r" t="t"/>
              <a:pathLst>
                <a:path extrusionOk="0" h="1690" w="86923">
                  <a:moveTo>
                    <a:pt x="0" y="0"/>
                  </a:moveTo>
                  <a:lnTo>
                    <a:pt x="0" y="1689"/>
                  </a:lnTo>
                  <a:lnTo>
                    <a:pt x="86922" y="1689"/>
                  </a:lnTo>
                  <a:lnTo>
                    <a:pt x="86922" y="0"/>
                  </a:lnTo>
                  <a:close/>
                </a:path>
              </a:pathLst>
            </a:custGeom>
            <a:solidFill>
              <a:srgbClr val="756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g204fb7e3b45_0_534"/>
            <p:cNvSpPr/>
            <p:nvPr/>
          </p:nvSpPr>
          <p:spPr>
            <a:xfrm flipH="1">
              <a:off x="8505898" y="4330689"/>
              <a:ext cx="180902" cy="271231"/>
            </a:xfrm>
            <a:custGeom>
              <a:rect b="b" l="l" r="r" t="t"/>
              <a:pathLst>
                <a:path extrusionOk="0" h="11140" w="7430">
                  <a:moveTo>
                    <a:pt x="3960" y="0"/>
                  </a:moveTo>
                  <a:lnTo>
                    <a:pt x="3755" y="12"/>
                  </a:lnTo>
                  <a:lnTo>
                    <a:pt x="3561" y="23"/>
                  </a:lnTo>
                  <a:lnTo>
                    <a:pt x="3355" y="46"/>
                  </a:lnTo>
                  <a:lnTo>
                    <a:pt x="3161" y="80"/>
                  </a:lnTo>
                  <a:lnTo>
                    <a:pt x="2979" y="126"/>
                  </a:lnTo>
                  <a:lnTo>
                    <a:pt x="2785" y="183"/>
                  </a:lnTo>
                  <a:lnTo>
                    <a:pt x="2602" y="240"/>
                  </a:lnTo>
                  <a:lnTo>
                    <a:pt x="2420" y="309"/>
                  </a:lnTo>
                  <a:lnTo>
                    <a:pt x="2248" y="389"/>
                  </a:lnTo>
                  <a:lnTo>
                    <a:pt x="2077" y="480"/>
                  </a:lnTo>
                  <a:lnTo>
                    <a:pt x="1906" y="571"/>
                  </a:lnTo>
                  <a:lnTo>
                    <a:pt x="1746" y="674"/>
                  </a:lnTo>
                  <a:lnTo>
                    <a:pt x="1598" y="788"/>
                  </a:lnTo>
                  <a:lnTo>
                    <a:pt x="1438" y="902"/>
                  </a:lnTo>
                  <a:lnTo>
                    <a:pt x="1301" y="1028"/>
                  </a:lnTo>
                  <a:lnTo>
                    <a:pt x="1164" y="1165"/>
                  </a:lnTo>
                  <a:lnTo>
                    <a:pt x="1027" y="1302"/>
                  </a:lnTo>
                  <a:lnTo>
                    <a:pt x="902" y="1439"/>
                  </a:lnTo>
                  <a:lnTo>
                    <a:pt x="788" y="1598"/>
                  </a:lnTo>
                  <a:lnTo>
                    <a:pt x="673" y="1747"/>
                  </a:lnTo>
                  <a:lnTo>
                    <a:pt x="571" y="1906"/>
                  </a:lnTo>
                  <a:lnTo>
                    <a:pt x="479" y="2078"/>
                  </a:lnTo>
                  <a:lnTo>
                    <a:pt x="388" y="2249"/>
                  </a:lnTo>
                  <a:lnTo>
                    <a:pt x="308" y="2420"/>
                  </a:lnTo>
                  <a:lnTo>
                    <a:pt x="240" y="2603"/>
                  </a:lnTo>
                  <a:lnTo>
                    <a:pt x="183" y="2785"/>
                  </a:lnTo>
                  <a:lnTo>
                    <a:pt x="126" y="2979"/>
                  </a:lnTo>
                  <a:lnTo>
                    <a:pt x="80" y="3162"/>
                  </a:lnTo>
                  <a:lnTo>
                    <a:pt x="46" y="3356"/>
                  </a:lnTo>
                  <a:lnTo>
                    <a:pt x="23" y="3561"/>
                  </a:lnTo>
                  <a:lnTo>
                    <a:pt x="11" y="3755"/>
                  </a:lnTo>
                  <a:lnTo>
                    <a:pt x="0" y="3961"/>
                  </a:lnTo>
                  <a:lnTo>
                    <a:pt x="0" y="7179"/>
                  </a:lnTo>
                  <a:lnTo>
                    <a:pt x="11" y="7385"/>
                  </a:lnTo>
                  <a:lnTo>
                    <a:pt x="23" y="7590"/>
                  </a:lnTo>
                  <a:lnTo>
                    <a:pt x="46" y="7784"/>
                  </a:lnTo>
                  <a:lnTo>
                    <a:pt x="80" y="7978"/>
                  </a:lnTo>
                  <a:lnTo>
                    <a:pt x="126" y="8172"/>
                  </a:lnTo>
                  <a:lnTo>
                    <a:pt x="183" y="8355"/>
                  </a:lnTo>
                  <a:lnTo>
                    <a:pt x="240" y="8537"/>
                  </a:lnTo>
                  <a:lnTo>
                    <a:pt x="308" y="8720"/>
                  </a:lnTo>
                  <a:lnTo>
                    <a:pt x="388" y="8903"/>
                  </a:lnTo>
                  <a:lnTo>
                    <a:pt x="479" y="9074"/>
                  </a:lnTo>
                  <a:lnTo>
                    <a:pt x="571" y="9234"/>
                  </a:lnTo>
                  <a:lnTo>
                    <a:pt x="673" y="9393"/>
                  </a:lnTo>
                  <a:lnTo>
                    <a:pt x="788" y="9553"/>
                  </a:lnTo>
                  <a:lnTo>
                    <a:pt x="902" y="9702"/>
                  </a:lnTo>
                  <a:lnTo>
                    <a:pt x="1027" y="9850"/>
                  </a:lnTo>
                  <a:lnTo>
                    <a:pt x="1164" y="9987"/>
                  </a:lnTo>
                  <a:lnTo>
                    <a:pt x="1301" y="10113"/>
                  </a:lnTo>
                  <a:lnTo>
                    <a:pt x="1438" y="10238"/>
                  </a:lnTo>
                  <a:lnTo>
                    <a:pt x="1598" y="10352"/>
                  </a:lnTo>
                  <a:lnTo>
                    <a:pt x="1746" y="10466"/>
                  </a:lnTo>
                  <a:lnTo>
                    <a:pt x="1906" y="10569"/>
                  </a:lnTo>
                  <a:lnTo>
                    <a:pt x="2077" y="10660"/>
                  </a:lnTo>
                  <a:lnTo>
                    <a:pt x="2248" y="10752"/>
                  </a:lnTo>
                  <a:lnTo>
                    <a:pt x="2420" y="10832"/>
                  </a:lnTo>
                  <a:lnTo>
                    <a:pt x="2602" y="10900"/>
                  </a:lnTo>
                  <a:lnTo>
                    <a:pt x="2785" y="10968"/>
                  </a:lnTo>
                  <a:lnTo>
                    <a:pt x="2979" y="11014"/>
                  </a:lnTo>
                  <a:lnTo>
                    <a:pt x="3161" y="11060"/>
                  </a:lnTo>
                  <a:lnTo>
                    <a:pt x="3355" y="11094"/>
                  </a:lnTo>
                  <a:lnTo>
                    <a:pt x="3561" y="11128"/>
                  </a:lnTo>
                  <a:lnTo>
                    <a:pt x="3755" y="11140"/>
                  </a:lnTo>
                  <a:lnTo>
                    <a:pt x="7430" y="11140"/>
                  </a:lnTo>
                  <a:lnTo>
                    <a:pt x="7430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g204fb7e3b45_0_534"/>
            <p:cNvSpPr/>
            <p:nvPr/>
          </p:nvSpPr>
          <p:spPr>
            <a:xfrm flipH="1">
              <a:off x="5433150" y="4330689"/>
              <a:ext cx="289589" cy="271231"/>
            </a:xfrm>
            <a:custGeom>
              <a:rect b="b" l="l" r="r" t="t"/>
              <a:pathLst>
                <a:path extrusionOk="0" h="11140" w="11894">
                  <a:moveTo>
                    <a:pt x="1" y="0"/>
                  </a:moveTo>
                  <a:lnTo>
                    <a:pt x="1" y="11140"/>
                  </a:lnTo>
                  <a:lnTo>
                    <a:pt x="8138" y="11140"/>
                  </a:lnTo>
                  <a:lnTo>
                    <a:pt x="8344" y="11128"/>
                  </a:lnTo>
                  <a:lnTo>
                    <a:pt x="8538" y="11094"/>
                  </a:lnTo>
                  <a:lnTo>
                    <a:pt x="8732" y="11060"/>
                  </a:lnTo>
                  <a:lnTo>
                    <a:pt x="8926" y="11014"/>
                  </a:lnTo>
                  <a:lnTo>
                    <a:pt x="9108" y="10968"/>
                  </a:lnTo>
                  <a:lnTo>
                    <a:pt x="9302" y="10900"/>
                  </a:lnTo>
                  <a:lnTo>
                    <a:pt x="9474" y="10832"/>
                  </a:lnTo>
                  <a:lnTo>
                    <a:pt x="9656" y="10752"/>
                  </a:lnTo>
                  <a:lnTo>
                    <a:pt x="9827" y="10660"/>
                  </a:lnTo>
                  <a:lnTo>
                    <a:pt x="9987" y="10569"/>
                  </a:lnTo>
                  <a:lnTo>
                    <a:pt x="10147" y="10466"/>
                  </a:lnTo>
                  <a:lnTo>
                    <a:pt x="10307" y="10352"/>
                  </a:lnTo>
                  <a:lnTo>
                    <a:pt x="10455" y="10238"/>
                  </a:lnTo>
                  <a:lnTo>
                    <a:pt x="10603" y="10113"/>
                  </a:lnTo>
                  <a:lnTo>
                    <a:pt x="10740" y="9987"/>
                  </a:lnTo>
                  <a:lnTo>
                    <a:pt x="10866" y="9850"/>
                  </a:lnTo>
                  <a:lnTo>
                    <a:pt x="10991" y="9702"/>
                  </a:lnTo>
                  <a:lnTo>
                    <a:pt x="11106" y="9553"/>
                  </a:lnTo>
                  <a:lnTo>
                    <a:pt x="11220" y="9393"/>
                  </a:lnTo>
                  <a:lnTo>
                    <a:pt x="11322" y="9234"/>
                  </a:lnTo>
                  <a:lnTo>
                    <a:pt x="11425" y="9074"/>
                  </a:lnTo>
                  <a:lnTo>
                    <a:pt x="11505" y="8903"/>
                  </a:lnTo>
                  <a:lnTo>
                    <a:pt x="11585" y="8720"/>
                  </a:lnTo>
                  <a:lnTo>
                    <a:pt x="11653" y="8537"/>
                  </a:lnTo>
                  <a:lnTo>
                    <a:pt x="11722" y="8355"/>
                  </a:lnTo>
                  <a:lnTo>
                    <a:pt x="11768" y="8172"/>
                  </a:lnTo>
                  <a:lnTo>
                    <a:pt x="11813" y="7978"/>
                  </a:lnTo>
                  <a:lnTo>
                    <a:pt x="11847" y="7784"/>
                  </a:lnTo>
                  <a:lnTo>
                    <a:pt x="11882" y="7590"/>
                  </a:lnTo>
                  <a:lnTo>
                    <a:pt x="11893" y="7385"/>
                  </a:lnTo>
                  <a:lnTo>
                    <a:pt x="11893" y="7179"/>
                  </a:lnTo>
                  <a:lnTo>
                    <a:pt x="11893" y="3961"/>
                  </a:lnTo>
                  <a:lnTo>
                    <a:pt x="11893" y="3755"/>
                  </a:lnTo>
                  <a:lnTo>
                    <a:pt x="11882" y="3561"/>
                  </a:lnTo>
                  <a:lnTo>
                    <a:pt x="11847" y="3356"/>
                  </a:lnTo>
                  <a:lnTo>
                    <a:pt x="11813" y="3162"/>
                  </a:lnTo>
                  <a:lnTo>
                    <a:pt x="11768" y="2979"/>
                  </a:lnTo>
                  <a:lnTo>
                    <a:pt x="11722" y="2785"/>
                  </a:lnTo>
                  <a:lnTo>
                    <a:pt x="11653" y="2603"/>
                  </a:lnTo>
                  <a:lnTo>
                    <a:pt x="11585" y="2420"/>
                  </a:lnTo>
                  <a:lnTo>
                    <a:pt x="11505" y="2249"/>
                  </a:lnTo>
                  <a:lnTo>
                    <a:pt x="11425" y="2078"/>
                  </a:lnTo>
                  <a:lnTo>
                    <a:pt x="11322" y="1906"/>
                  </a:lnTo>
                  <a:lnTo>
                    <a:pt x="11220" y="1747"/>
                  </a:lnTo>
                  <a:lnTo>
                    <a:pt x="11106" y="1598"/>
                  </a:lnTo>
                  <a:lnTo>
                    <a:pt x="10991" y="1439"/>
                  </a:lnTo>
                  <a:lnTo>
                    <a:pt x="10866" y="1302"/>
                  </a:lnTo>
                  <a:lnTo>
                    <a:pt x="10740" y="1165"/>
                  </a:lnTo>
                  <a:lnTo>
                    <a:pt x="10603" y="1028"/>
                  </a:lnTo>
                  <a:lnTo>
                    <a:pt x="10455" y="902"/>
                  </a:lnTo>
                  <a:lnTo>
                    <a:pt x="10307" y="788"/>
                  </a:lnTo>
                  <a:lnTo>
                    <a:pt x="10147" y="674"/>
                  </a:lnTo>
                  <a:lnTo>
                    <a:pt x="9987" y="571"/>
                  </a:lnTo>
                  <a:lnTo>
                    <a:pt x="9827" y="480"/>
                  </a:lnTo>
                  <a:lnTo>
                    <a:pt x="9656" y="389"/>
                  </a:lnTo>
                  <a:lnTo>
                    <a:pt x="9474" y="309"/>
                  </a:lnTo>
                  <a:lnTo>
                    <a:pt x="9302" y="240"/>
                  </a:lnTo>
                  <a:lnTo>
                    <a:pt x="9108" y="183"/>
                  </a:lnTo>
                  <a:lnTo>
                    <a:pt x="8926" y="126"/>
                  </a:lnTo>
                  <a:lnTo>
                    <a:pt x="8732" y="80"/>
                  </a:lnTo>
                  <a:lnTo>
                    <a:pt x="8538" y="46"/>
                  </a:lnTo>
                  <a:lnTo>
                    <a:pt x="8344" y="23"/>
                  </a:lnTo>
                  <a:lnTo>
                    <a:pt x="8138" y="12"/>
                  </a:lnTo>
                  <a:lnTo>
                    <a:pt x="7933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g204fb7e3b45_0_534"/>
            <p:cNvSpPr/>
            <p:nvPr/>
          </p:nvSpPr>
          <p:spPr>
            <a:xfrm flipH="1">
              <a:off x="8144930" y="3531528"/>
              <a:ext cx="222609" cy="360440"/>
            </a:xfrm>
            <a:custGeom>
              <a:rect b="b" l="l" r="r" t="t"/>
              <a:pathLst>
                <a:path extrusionOk="0" h="14804" w="9143">
                  <a:moveTo>
                    <a:pt x="6826" y="0"/>
                  </a:moveTo>
                  <a:lnTo>
                    <a:pt x="6712" y="12"/>
                  </a:lnTo>
                  <a:lnTo>
                    <a:pt x="6597" y="35"/>
                  </a:lnTo>
                  <a:lnTo>
                    <a:pt x="6483" y="57"/>
                  </a:lnTo>
                  <a:lnTo>
                    <a:pt x="6381" y="103"/>
                  </a:lnTo>
                  <a:lnTo>
                    <a:pt x="6266" y="137"/>
                  </a:lnTo>
                  <a:lnTo>
                    <a:pt x="6175" y="194"/>
                  </a:lnTo>
                  <a:lnTo>
                    <a:pt x="6072" y="252"/>
                  </a:lnTo>
                  <a:lnTo>
                    <a:pt x="5981" y="320"/>
                  </a:lnTo>
                  <a:lnTo>
                    <a:pt x="5890" y="388"/>
                  </a:lnTo>
                  <a:lnTo>
                    <a:pt x="5810" y="468"/>
                  </a:lnTo>
                  <a:lnTo>
                    <a:pt x="5730" y="548"/>
                  </a:lnTo>
                  <a:lnTo>
                    <a:pt x="5650" y="640"/>
                  </a:lnTo>
                  <a:lnTo>
                    <a:pt x="5593" y="731"/>
                  </a:lnTo>
                  <a:lnTo>
                    <a:pt x="5525" y="834"/>
                  </a:lnTo>
                  <a:lnTo>
                    <a:pt x="5479" y="936"/>
                  </a:lnTo>
                  <a:lnTo>
                    <a:pt x="149" y="12509"/>
                  </a:lnTo>
                  <a:lnTo>
                    <a:pt x="115" y="12612"/>
                  </a:lnTo>
                  <a:lnTo>
                    <a:pt x="81" y="12715"/>
                  </a:lnTo>
                  <a:lnTo>
                    <a:pt x="46" y="12817"/>
                  </a:lnTo>
                  <a:lnTo>
                    <a:pt x="23" y="12920"/>
                  </a:lnTo>
                  <a:lnTo>
                    <a:pt x="1" y="13125"/>
                  </a:lnTo>
                  <a:lnTo>
                    <a:pt x="12" y="13320"/>
                  </a:lnTo>
                  <a:lnTo>
                    <a:pt x="35" y="13525"/>
                  </a:lnTo>
                  <a:lnTo>
                    <a:pt x="92" y="13708"/>
                  </a:lnTo>
                  <a:lnTo>
                    <a:pt x="160" y="13890"/>
                  </a:lnTo>
                  <a:lnTo>
                    <a:pt x="263" y="14061"/>
                  </a:lnTo>
                  <a:lnTo>
                    <a:pt x="377" y="14221"/>
                  </a:lnTo>
                  <a:lnTo>
                    <a:pt x="514" y="14358"/>
                  </a:lnTo>
                  <a:lnTo>
                    <a:pt x="663" y="14484"/>
                  </a:lnTo>
                  <a:lnTo>
                    <a:pt x="822" y="14598"/>
                  </a:lnTo>
                  <a:lnTo>
                    <a:pt x="1005" y="14689"/>
                  </a:lnTo>
                  <a:lnTo>
                    <a:pt x="1199" y="14746"/>
                  </a:lnTo>
                  <a:lnTo>
                    <a:pt x="1302" y="14769"/>
                  </a:lnTo>
                  <a:lnTo>
                    <a:pt x="1404" y="14792"/>
                  </a:lnTo>
                  <a:lnTo>
                    <a:pt x="1507" y="14803"/>
                  </a:lnTo>
                  <a:lnTo>
                    <a:pt x="7522" y="14803"/>
                  </a:lnTo>
                  <a:lnTo>
                    <a:pt x="7693" y="14792"/>
                  </a:lnTo>
                  <a:lnTo>
                    <a:pt x="7853" y="14769"/>
                  </a:lnTo>
                  <a:lnTo>
                    <a:pt x="8001" y="14735"/>
                  </a:lnTo>
                  <a:lnTo>
                    <a:pt x="8150" y="14678"/>
                  </a:lnTo>
                  <a:lnTo>
                    <a:pt x="8298" y="14609"/>
                  </a:lnTo>
                  <a:lnTo>
                    <a:pt x="8424" y="14529"/>
                  </a:lnTo>
                  <a:lnTo>
                    <a:pt x="8549" y="14438"/>
                  </a:lnTo>
                  <a:lnTo>
                    <a:pt x="8663" y="14335"/>
                  </a:lnTo>
                  <a:lnTo>
                    <a:pt x="8777" y="14221"/>
                  </a:lnTo>
                  <a:lnTo>
                    <a:pt x="8869" y="14096"/>
                  </a:lnTo>
                  <a:lnTo>
                    <a:pt x="8949" y="13959"/>
                  </a:lnTo>
                  <a:lnTo>
                    <a:pt x="9017" y="13822"/>
                  </a:lnTo>
                  <a:lnTo>
                    <a:pt x="9063" y="13673"/>
                  </a:lnTo>
                  <a:lnTo>
                    <a:pt x="9108" y="13514"/>
                  </a:lnTo>
                  <a:lnTo>
                    <a:pt x="9131" y="13354"/>
                  </a:lnTo>
                  <a:lnTo>
                    <a:pt x="9143" y="13194"/>
                  </a:lnTo>
                  <a:lnTo>
                    <a:pt x="9143" y="1610"/>
                  </a:lnTo>
                  <a:lnTo>
                    <a:pt x="9131" y="1450"/>
                  </a:lnTo>
                  <a:lnTo>
                    <a:pt x="9108" y="1290"/>
                  </a:lnTo>
                  <a:lnTo>
                    <a:pt x="9063" y="1130"/>
                  </a:lnTo>
                  <a:lnTo>
                    <a:pt x="9017" y="982"/>
                  </a:lnTo>
                  <a:lnTo>
                    <a:pt x="8949" y="845"/>
                  </a:lnTo>
                  <a:lnTo>
                    <a:pt x="8869" y="708"/>
                  </a:lnTo>
                  <a:lnTo>
                    <a:pt x="8777" y="583"/>
                  </a:lnTo>
                  <a:lnTo>
                    <a:pt x="8663" y="468"/>
                  </a:lnTo>
                  <a:lnTo>
                    <a:pt x="8549" y="366"/>
                  </a:lnTo>
                  <a:lnTo>
                    <a:pt x="8424" y="274"/>
                  </a:lnTo>
                  <a:lnTo>
                    <a:pt x="8298" y="194"/>
                  </a:lnTo>
                  <a:lnTo>
                    <a:pt x="8150" y="126"/>
                  </a:lnTo>
                  <a:lnTo>
                    <a:pt x="8001" y="69"/>
                  </a:lnTo>
                  <a:lnTo>
                    <a:pt x="7853" y="35"/>
                  </a:lnTo>
                  <a:lnTo>
                    <a:pt x="7693" y="0"/>
                  </a:lnTo>
                  <a:close/>
                </a:path>
              </a:pathLst>
            </a:custGeom>
            <a:solidFill>
              <a:srgbClr val="C6FF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g204fb7e3b45_0_534"/>
            <p:cNvSpPr/>
            <p:nvPr/>
          </p:nvSpPr>
          <p:spPr>
            <a:xfrm flipH="1">
              <a:off x="7807311" y="3531528"/>
              <a:ext cx="268188" cy="360440"/>
            </a:xfrm>
            <a:custGeom>
              <a:rect b="b" l="l" r="r" t="t"/>
              <a:pathLst>
                <a:path extrusionOk="0" h="14804" w="11015">
                  <a:moveTo>
                    <a:pt x="1450" y="0"/>
                  </a:moveTo>
                  <a:lnTo>
                    <a:pt x="1291" y="35"/>
                  </a:lnTo>
                  <a:lnTo>
                    <a:pt x="1131" y="69"/>
                  </a:lnTo>
                  <a:lnTo>
                    <a:pt x="982" y="126"/>
                  </a:lnTo>
                  <a:lnTo>
                    <a:pt x="845" y="194"/>
                  </a:lnTo>
                  <a:lnTo>
                    <a:pt x="708" y="274"/>
                  </a:lnTo>
                  <a:lnTo>
                    <a:pt x="583" y="366"/>
                  </a:lnTo>
                  <a:lnTo>
                    <a:pt x="469" y="468"/>
                  </a:lnTo>
                  <a:lnTo>
                    <a:pt x="366" y="583"/>
                  </a:lnTo>
                  <a:lnTo>
                    <a:pt x="275" y="708"/>
                  </a:lnTo>
                  <a:lnTo>
                    <a:pt x="195" y="845"/>
                  </a:lnTo>
                  <a:lnTo>
                    <a:pt x="126" y="982"/>
                  </a:lnTo>
                  <a:lnTo>
                    <a:pt x="69" y="1130"/>
                  </a:lnTo>
                  <a:lnTo>
                    <a:pt x="35" y="1290"/>
                  </a:lnTo>
                  <a:lnTo>
                    <a:pt x="12" y="1450"/>
                  </a:lnTo>
                  <a:lnTo>
                    <a:pt x="1" y="1610"/>
                  </a:lnTo>
                  <a:lnTo>
                    <a:pt x="1" y="13194"/>
                  </a:lnTo>
                  <a:lnTo>
                    <a:pt x="12" y="13354"/>
                  </a:lnTo>
                  <a:lnTo>
                    <a:pt x="35" y="13514"/>
                  </a:lnTo>
                  <a:lnTo>
                    <a:pt x="69" y="13673"/>
                  </a:lnTo>
                  <a:lnTo>
                    <a:pt x="126" y="13822"/>
                  </a:lnTo>
                  <a:lnTo>
                    <a:pt x="195" y="13959"/>
                  </a:lnTo>
                  <a:lnTo>
                    <a:pt x="275" y="14096"/>
                  </a:lnTo>
                  <a:lnTo>
                    <a:pt x="366" y="14221"/>
                  </a:lnTo>
                  <a:lnTo>
                    <a:pt x="469" y="14335"/>
                  </a:lnTo>
                  <a:lnTo>
                    <a:pt x="583" y="14438"/>
                  </a:lnTo>
                  <a:lnTo>
                    <a:pt x="708" y="14529"/>
                  </a:lnTo>
                  <a:lnTo>
                    <a:pt x="845" y="14609"/>
                  </a:lnTo>
                  <a:lnTo>
                    <a:pt x="982" y="14678"/>
                  </a:lnTo>
                  <a:lnTo>
                    <a:pt x="1131" y="14735"/>
                  </a:lnTo>
                  <a:lnTo>
                    <a:pt x="1291" y="14769"/>
                  </a:lnTo>
                  <a:lnTo>
                    <a:pt x="1450" y="14792"/>
                  </a:lnTo>
                  <a:lnTo>
                    <a:pt x="1610" y="14803"/>
                  </a:lnTo>
                  <a:lnTo>
                    <a:pt x="9405" y="14803"/>
                  </a:lnTo>
                  <a:lnTo>
                    <a:pt x="9565" y="14792"/>
                  </a:lnTo>
                  <a:lnTo>
                    <a:pt x="9725" y="14769"/>
                  </a:lnTo>
                  <a:lnTo>
                    <a:pt x="9885" y="14735"/>
                  </a:lnTo>
                  <a:lnTo>
                    <a:pt x="10033" y="14678"/>
                  </a:lnTo>
                  <a:lnTo>
                    <a:pt x="10170" y="14609"/>
                  </a:lnTo>
                  <a:lnTo>
                    <a:pt x="10307" y="14529"/>
                  </a:lnTo>
                  <a:lnTo>
                    <a:pt x="10432" y="14438"/>
                  </a:lnTo>
                  <a:lnTo>
                    <a:pt x="10547" y="14335"/>
                  </a:lnTo>
                  <a:lnTo>
                    <a:pt x="10649" y="14221"/>
                  </a:lnTo>
                  <a:lnTo>
                    <a:pt x="10741" y="14096"/>
                  </a:lnTo>
                  <a:lnTo>
                    <a:pt x="10820" y="13959"/>
                  </a:lnTo>
                  <a:lnTo>
                    <a:pt x="10889" y="13822"/>
                  </a:lnTo>
                  <a:lnTo>
                    <a:pt x="10946" y="13673"/>
                  </a:lnTo>
                  <a:lnTo>
                    <a:pt x="10992" y="13514"/>
                  </a:lnTo>
                  <a:lnTo>
                    <a:pt x="11014" y="13354"/>
                  </a:lnTo>
                  <a:lnTo>
                    <a:pt x="11014" y="13194"/>
                  </a:lnTo>
                  <a:lnTo>
                    <a:pt x="11014" y="1610"/>
                  </a:lnTo>
                  <a:lnTo>
                    <a:pt x="11014" y="1450"/>
                  </a:lnTo>
                  <a:lnTo>
                    <a:pt x="10992" y="1290"/>
                  </a:lnTo>
                  <a:lnTo>
                    <a:pt x="10946" y="1130"/>
                  </a:lnTo>
                  <a:lnTo>
                    <a:pt x="10889" y="982"/>
                  </a:lnTo>
                  <a:lnTo>
                    <a:pt x="10820" y="845"/>
                  </a:lnTo>
                  <a:lnTo>
                    <a:pt x="10741" y="708"/>
                  </a:lnTo>
                  <a:lnTo>
                    <a:pt x="10649" y="583"/>
                  </a:lnTo>
                  <a:lnTo>
                    <a:pt x="10547" y="468"/>
                  </a:lnTo>
                  <a:lnTo>
                    <a:pt x="10432" y="366"/>
                  </a:lnTo>
                  <a:lnTo>
                    <a:pt x="10307" y="274"/>
                  </a:lnTo>
                  <a:lnTo>
                    <a:pt x="10170" y="194"/>
                  </a:lnTo>
                  <a:lnTo>
                    <a:pt x="10033" y="126"/>
                  </a:lnTo>
                  <a:lnTo>
                    <a:pt x="9885" y="69"/>
                  </a:lnTo>
                  <a:lnTo>
                    <a:pt x="9725" y="35"/>
                  </a:lnTo>
                  <a:lnTo>
                    <a:pt x="9565" y="0"/>
                  </a:lnTo>
                  <a:close/>
                </a:path>
              </a:pathLst>
            </a:custGeom>
            <a:solidFill>
              <a:srgbClr val="C6FF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g204fb7e3b45_0_534"/>
            <p:cNvSpPr/>
            <p:nvPr/>
          </p:nvSpPr>
          <p:spPr>
            <a:xfrm flipH="1">
              <a:off x="8488103" y="4071444"/>
              <a:ext cx="68392" cy="180902"/>
            </a:xfrm>
            <a:custGeom>
              <a:rect b="b" l="l" r="r" t="t"/>
              <a:pathLst>
                <a:path extrusionOk="0" h="7430" w="2809">
                  <a:moveTo>
                    <a:pt x="1336" y="0"/>
                  </a:moveTo>
                  <a:lnTo>
                    <a:pt x="1256" y="11"/>
                  </a:lnTo>
                  <a:lnTo>
                    <a:pt x="1188" y="34"/>
                  </a:lnTo>
                  <a:lnTo>
                    <a:pt x="1119" y="69"/>
                  </a:lnTo>
                  <a:lnTo>
                    <a:pt x="1051" y="114"/>
                  </a:lnTo>
                  <a:lnTo>
                    <a:pt x="982" y="160"/>
                  </a:lnTo>
                  <a:lnTo>
                    <a:pt x="925" y="217"/>
                  </a:lnTo>
                  <a:lnTo>
                    <a:pt x="857" y="285"/>
                  </a:lnTo>
                  <a:lnTo>
                    <a:pt x="731" y="445"/>
                  </a:lnTo>
                  <a:lnTo>
                    <a:pt x="617" y="628"/>
                  </a:lnTo>
                  <a:lnTo>
                    <a:pt x="514" y="845"/>
                  </a:lnTo>
                  <a:lnTo>
                    <a:pt x="412" y="1084"/>
                  </a:lnTo>
                  <a:lnTo>
                    <a:pt x="320" y="1347"/>
                  </a:lnTo>
                  <a:lnTo>
                    <a:pt x="240" y="1632"/>
                  </a:lnTo>
                  <a:lnTo>
                    <a:pt x="172" y="1940"/>
                  </a:lnTo>
                  <a:lnTo>
                    <a:pt x="115" y="2271"/>
                  </a:lnTo>
                  <a:lnTo>
                    <a:pt x="69" y="2602"/>
                  </a:lnTo>
                  <a:lnTo>
                    <a:pt x="35" y="2967"/>
                  </a:lnTo>
                  <a:lnTo>
                    <a:pt x="12" y="3333"/>
                  </a:lnTo>
                  <a:lnTo>
                    <a:pt x="1" y="3709"/>
                  </a:lnTo>
                  <a:lnTo>
                    <a:pt x="12" y="4097"/>
                  </a:lnTo>
                  <a:lnTo>
                    <a:pt x="35" y="4463"/>
                  </a:lnTo>
                  <a:lnTo>
                    <a:pt x="69" y="4816"/>
                  </a:lnTo>
                  <a:lnTo>
                    <a:pt x="115" y="5159"/>
                  </a:lnTo>
                  <a:lnTo>
                    <a:pt x="172" y="5490"/>
                  </a:lnTo>
                  <a:lnTo>
                    <a:pt x="240" y="5798"/>
                  </a:lnTo>
                  <a:lnTo>
                    <a:pt x="320" y="6083"/>
                  </a:lnTo>
                  <a:lnTo>
                    <a:pt x="412" y="6346"/>
                  </a:lnTo>
                  <a:lnTo>
                    <a:pt x="514" y="6585"/>
                  </a:lnTo>
                  <a:lnTo>
                    <a:pt x="617" y="6802"/>
                  </a:lnTo>
                  <a:lnTo>
                    <a:pt x="731" y="6985"/>
                  </a:lnTo>
                  <a:lnTo>
                    <a:pt x="857" y="7145"/>
                  </a:lnTo>
                  <a:lnTo>
                    <a:pt x="925" y="7202"/>
                  </a:lnTo>
                  <a:lnTo>
                    <a:pt x="982" y="7259"/>
                  </a:lnTo>
                  <a:lnTo>
                    <a:pt x="1051" y="7316"/>
                  </a:lnTo>
                  <a:lnTo>
                    <a:pt x="1119" y="7362"/>
                  </a:lnTo>
                  <a:lnTo>
                    <a:pt x="1188" y="7384"/>
                  </a:lnTo>
                  <a:lnTo>
                    <a:pt x="1256" y="7407"/>
                  </a:lnTo>
                  <a:lnTo>
                    <a:pt x="1336" y="7430"/>
                  </a:lnTo>
                  <a:lnTo>
                    <a:pt x="1473" y="7430"/>
                  </a:lnTo>
                  <a:lnTo>
                    <a:pt x="1542" y="7407"/>
                  </a:lnTo>
                  <a:lnTo>
                    <a:pt x="1621" y="7384"/>
                  </a:lnTo>
                  <a:lnTo>
                    <a:pt x="1690" y="7362"/>
                  </a:lnTo>
                  <a:lnTo>
                    <a:pt x="1758" y="7316"/>
                  </a:lnTo>
                  <a:lnTo>
                    <a:pt x="1815" y="7259"/>
                  </a:lnTo>
                  <a:lnTo>
                    <a:pt x="1884" y="7202"/>
                  </a:lnTo>
                  <a:lnTo>
                    <a:pt x="1952" y="7145"/>
                  </a:lnTo>
                  <a:lnTo>
                    <a:pt x="2067" y="6985"/>
                  </a:lnTo>
                  <a:lnTo>
                    <a:pt x="2192" y="6802"/>
                  </a:lnTo>
                  <a:lnTo>
                    <a:pt x="2295" y="6585"/>
                  </a:lnTo>
                  <a:lnTo>
                    <a:pt x="2398" y="6346"/>
                  </a:lnTo>
                  <a:lnTo>
                    <a:pt x="2489" y="6083"/>
                  </a:lnTo>
                  <a:lnTo>
                    <a:pt x="2569" y="5798"/>
                  </a:lnTo>
                  <a:lnTo>
                    <a:pt x="2637" y="5490"/>
                  </a:lnTo>
                  <a:lnTo>
                    <a:pt x="2694" y="5159"/>
                  </a:lnTo>
                  <a:lnTo>
                    <a:pt x="2740" y="4816"/>
                  </a:lnTo>
                  <a:lnTo>
                    <a:pt x="2774" y="4463"/>
                  </a:lnTo>
                  <a:lnTo>
                    <a:pt x="2797" y="4097"/>
                  </a:lnTo>
                  <a:lnTo>
                    <a:pt x="2808" y="3709"/>
                  </a:lnTo>
                  <a:lnTo>
                    <a:pt x="2797" y="3333"/>
                  </a:lnTo>
                  <a:lnTo>
                    <a:pt x="2774" y="2967"/>
                  </a:lnTo>
                  <a:lnTo>
                    <a:pt x="2740" y="2602"/>
                  </a:lnTo>
                  <a:lnTo>
                    <a:pt x="2694" y="2271"/>
                  </a:lnTo>
                  <a:lnTo>
                    <a:pt x="2637" y="1940"/>
                  </a:lnTo>
                  <a:lnTo>
                    <a:pt x="2569" y="1632"/>
                  </a:lnTo>
                  <a:lnTo>
                    <a:pt x="2489" y="1347"/>
                  </a:lnTo>
                  <a:lnTo>
                    <a:pt x="2398" y="1084"/>
                  </a:lnTo>
                  <a:lnTo>
                    <a:pt x="2295" y="845"/>
                  </a:lnTo>
                  <a:lnTo>
                    <a:pt x="2192" y="628"/>
                  </a:lnTo>
                  <a:lnTo>
                    <a:pt x="2067" y="445"/>
                  </a:lnTo>
                  <a:lnTo>
                    <a:pt x="1952" y="285"/>
                  </a:lnTo>
                  <a:lnTo>
                    <a:pt x="1884" y="217"/>
                  </a:lnTo>
                  <a:lnTo>
                    <a:pt x="1815" y="160"/>
                  </a:lnTo>
                  <a:lnTo>
                    <a:pt x="1758" y="114"/>
                  </a:lnTo>
                  <a:lnTo>
                    <a:pt x="1690" y="69"/>
                  </a:lnTo>
                  <a:lnTo>
                    <a:pt x="1621" y="34"/>
                  </a:lnTo>
                  <a:lnTo>
                    <a:pt x="1542" y="11"/>
                  </a:lnTo>
                  <a:lnTo>
                    <a:pt x="14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g204fb7e3b45_0_534"/>
            <p:cNvSpPr/>
            <p:nvPr/>
          </p:nvSpPr>
          <p:spPr>
            <a:xfrm flipH="1">
              <a:off x="7920956" y="4246766"/>
              <a:ext cx="485489" cy="485197"/>
            </a:xfrm>
            <a:custGeom>
              <a:rect b="b" l="l" r="r" t="t"/>
              <a:pathLst>
                <a:path extrusionOk="0" h="19928" w="19940">
                  <a:moveTo>
                    <a:pt x="9964" y="1"/>
                  </a:moveTo>
                  <a:lnTo>
                    <a:pt x="9462" y="12"/>
                  </a:lnTo>
                  <a:lnTo>
                    <a:pt x="8949" y="46"/>
                  </a:lnTo>
                  <a:lnTo>
                    <a:pt x="8447" y="115"/>
                  </a:lnTo>
                  <a:lnTo>
                    <a:pt x="7956" y="195"/>
                  </a:lnTo>
                  <a:lnTo>
                    <a:pt x="7476" y="309"/>
                  </a:lnTo>
                  <a:lnTo>
                    <a:pt x="7008" y="446"/>
                  </a:lnTo>
                  <a:lnTo>
                    <a:pt x="6541" y="606"/>
                  </a:lnTo>
                  <a:lnTo>
                    <a:pt x="6095" y="777"/>
                  </a:lnTo>
                  <a:lnTo>
                    <a:pt x="5650" y="982"/>
                  </a:lnTo>
                  <a:lnTo>
                    <a:pt x="5217" y="1199"/>
                  </a:lnTo>
                  <a:lnTo>
                    <a:pt x="4806" y="1439"/>
                  </a:lnTo>
                  <a:lnTo>
                    <a:pt x="4395" y="1701"/>
                  </a:lnTo>
                  <a:lnTo>
                    <a:pt x="4007" y="1975"/>
                  </a:lnTo>
                  <a:lnTo>
                    <a:pt x="3630" y="2272"/>
                  </a:lnTo>
                  <a:lnTo>
                    <a:pt x="3265" y="2580"/>
                  </a:lnTo>
                  <a:lnTo>
                    <a:pt x="2923" y="2911"/>
                  </a:lnTo>
                  <a:lnTo>
                    <a:pt x="2592" y="3265"/>
                  </a:lnTo>
                  <a:lnTo>
                    <a:pt x="2283" y="3619"/>
                  </a:lnTo>
                  <a:lnTo>
                    <a:pt x="1987" y="3995"/>
                  </a:lnTo>
                  <a:lnTo>
                    <a:pt x="1701" y="4395"/>
                  </a:lnTo>
                  <a:lnTo>
                    <a:pt x="1450" y="4794"/>
                  </a:lnTo>
                  <a:lnTo>
                    <a:pt x="1211" y="5217"/>
                  </a:lnTo>
                  <a:lnTo>
                    <a:pt x="982" y="5639"/>
                  </a:lnTo>
                  <a:lnTo>
                    <a:pt x="788" y="6084"/>
                  </a:lnTo>
                  <a:lnTo>
                    <a:pt x="606" y="6540"/>
                  </a:lnTo>
                  <a:lnTo>
                    <a:pt x="446" y="6997"/>
                  </a:lnTo>
                  <a:lnTo>
                    <a:pt x="320" y="7476"/>
                  </a:lnTo>
                  <a:lnTo>
                    <a:pt x="206" y="7956"/>
                  </a:lnTo>
                  <a:lnTo>
                    <a:pt x="115" y="8446"/>
                  </a:lnTo>
                  <a:lnTo>
                    <a:pt x="58" y="8949"/>
                  </a:lnTo>
                  <a:lnTo>
                    <a:pt x="12" y="9451"/>
                  </a:lnTo>
                  <a:lnTo>
                    <a:pt x="1" y="9964"/>
                  </a:lnTo>
                  <a:lnTo>
                    <a:pt x="12" y="10478"/>
                  </a:lnTo>
                  <a:lnTo>
                    <a:pt x="58" y="10980"/>
                  </a:lnTo>
                  <a:lnTo>
                    <a:pt x="115" y="11482"/>
                  </a:lnTo>
                  <a:lnTo>
                    <a:pt x="206" y="11973"/>
                  </a:lnTo>
                  <a:lnTo>
                    <a:pt x="320" y="12452"/>
                  </a:lnTo>
                  <a:lnTo>
                    <a:pt x="446" y="12932"/>
                  </a:lnTo>
                  <a:lnTo>
                    <a:pt x="606" y="13388"/>
                  </a:lnTo>
                  <a:lnTo>
                    <a:pt x="788" y="13845"/>
                  </a:lnTo>
                  <a:lnTo>
                    <a:pt x="982" y="14279"/>
                  </a:lnTo>
                  <a:lnTo>
                    <a:pt x="1211" y="14712"/>
                  </a:lnTo>
                  <a:lnTo>
                    <a:pt x="1450" y="15135"/>
                  </a:lnTo>
                  <a:lnTo>
                    <a:pt x="1701" y="15534"/>
                  </a:lnTo>
                  <a:lnTo>
                    <a:pt x="1987" y="15922"/>
                  </a:lnTo>
                  <a:lnTo>
                    <a:pt x="2283" y="16299"/>
                  </a:lnTo>
                  <a:lnTo>
                    <a:pt x="2592" y="16664"/>
                  </a:lnTo>
                  <a:lnTo>
                    <a:pt x="2923" y="17006"/>
                  </a:lnTo>
                  <a:lnTo>
                    <a:pt x="3265" y="17337"/>
                  </a:lnTo>
                  <a:lnTo>
                    <a:pt x="3630" y="17657"/>
                  </a:lnTo>
                  <a:lnTo>
                    <a:pt x="4007" y="17954"/>
                  </a:lnTo>
                  <a:lnTo>
                    <a:pt x="4395" y="18227"/>
                  </a:lnTo>
                  <a:lnTo>
                    <a:pt x="4806" y="18490"/>
                  </a:lnTo>
                  <a:lnTo>
                    <a:pt x="5217" y="18730"/>
                  </a:lnTo>
                  <a:lnTo>
                    <a:pt x="5650" y="18946"/>
                  </a:lnTo>
                  <a:lnTo>
                    <a:pt x="6095" y="19141"/>
                  </a:lnTo>
                  <a:lnTo>
                    <a:pt x="6541" y="19323"/>
                  </a:lnTo>
                  <a:lnTo>
                    <a:pt x="7008" y="19483"/>
                  </a:lnTo>
                  <a:lnTo>
                    <a:pt x="7476" y="19620"/>
                  </a:lnTo>
                  <a:lnTo>
                    <a:pt x="7956" y="19723"/>
                  </a:lnTo>
                  <a:lnTo>
                    <a:pt x="8447" y="19814"/>
                  </a:lnTo>
                  <a:lnTo>
                    <a:pt x="8949" y="19882"/>
                  </a:lnTo>
                  <a:lnTo>
                    <a:pt x="9462" y="19917"/>
                  </a:lnTo>
                  <a:lnTo>
                    <a:pt x="9964" y="19928"/>
                  </a:lnTo>
                  <a:lnTo>
                    <a:pt x="10478" y="19917"/>
                  </a:lnTo>
                  <a:lnTo>
                    <a:pt x="10992" y="19882"/>
                  </a:lnTo>
                  <a:lnTo>
                    <a:pt x="11482" y="19814"/>
                  </a:lnTo>
                  <a:lnTo>
                    <a:pt x="11973" y="19723"/>
                  </a:lnTo>
                  <a:lnTo>
                    <a:pt x="12464" y="19620"/>
                  </a:lnTo>
                  <a:lnTo>
                    <a:pt x="12932" y="19483"/>
                  </a:lnTo>
                  <a:lnTo>
                    <a:pt x="13400" y="19323"/>
                  </a:lnTo>
                  <a:lnTo>
                    <a:pt x="13845" y="19141"/>
                  </a:lnTo>
                  <a:lnTo>
                    <a:pt x="14290" y="18946"/>
                  </a:lnTo>
                  <a:lnTo>
                    <a:pt x="14724" y="18730"/>
                  </a:lnTo>
                  <a:lnTo>
                    <a:pt x="15135" y="18490"/>
                  </a:lnTo>
                  <a:lnTo>
                    <a:pt x="15545" y="18227"/>
                  </a:lnTo>
                  <a:lnTo>
                    <a:pt x="15934" y="17954"/>
                  </a:lnTo>
                  <a:lnTo>
                    <a:pt x="16310" y="17657"/>
                  </a:lnTo>
                  <a:lnTo>
                    <a:pt x="16675" y="17337"/>
                  </a:lnTo>
                  <a:lnTo>
                    <a:pt x="17018" y="17006"/>
                  </a:lnTo>
                  <a:lnTo>
                    <a:pt x="17349" y="16664"/>
                  </a:lnTo>
                  <a:lnTo>
                    <a:pt x="17657" y="16299"/>
                  </a:lnTo>
                  <a:lnTo>
                    <a:pt x="17954" y="15922"/>
                  </a:lnTo>
                  <a:lnTo>
                    <a:pt x="18239" y="15534"/>
                  </a:lnTo>
                  <a:lnTo>
                    <a:pt x="18490" y="15135"/>
                  </a:lnTo>
                  <a:lnTo>
                    <a:pt x="18730" y="14712"/>
                  </a:lnTo>
                  <a:lnTo>
                    <a:pt x="18958" y="14279"/>
                  </a:lnTo>
                  <a:lnTo>
                    <a:pt x="19152" y="13845"/>
                  </a:lnTo>
                  <a:lnTo>
                    <a:pt x="19335" y="13388"/>
                  </a:lnTo>
                  <a:lnTo>
                    <a:pt x="19483" y="12932"/>
                  </a:lnTo>
                  <a:lnTo>
                    <a:pt x="19620" y="12452"/>
                  </a:lnTo>
                  <a:lnTo>
                    <a:pt x="19734" y="11973"/>
                  </a:lnTo>
                  <a:lnTo>
                    <a:pt x="19825" y="11482"/>
                  </a:lnTo>
                  <a:lnTo>
                    <a:pt x="19882" y="10980"/>
                  </a:lnTo>
                  <a:lnTo>
                    <a:pt x="19928" y="10478"/>
                  </a:lnTo>
                  <a:lnTo>
                    <a:pt x="19940" y="9964"/>
                  </a:lnTo>
                  <a:lnTo>
                    <a:pt x="19928" y="9451"/>
                  </a:lnTo>
                  <a:lnTo>
                    <a:pt x="19882" y="8949"/>
                  </a:lnTo>
                  <a:lnTo>
                    <a:pt x="19825" y="8446"/>
                  </a:lnTo>
                  <a:lnTo>
                    <a:pt x="19734" y="7956"/>
                  </a:lnTo>
                  <a:lnTo>
                    <a:pt x="19620" y="7476"/>
                  </a:lnTo>
                  <a:lnTo>
                    <a:pt x="19483" y="6997"/>
                  </a:lnTo>
                  <a:lnTo>
                    <a:pt x="19335" y="6540"/>
                  </a:lnTo>
                  <a:lnTo>
                    <a:pt x="19152" y="6084"/>
                  </a:lnTo>
                  <a:lnTo>
                    <a:pt x="18958" y="5639"/>
                  </a:lnTo>
                  <a:lnTo>
                    <a:pt x="18730" y="5217"/>
                  </a:lnTo>
                  <a:lnTo>
                    <a:pt x="18490" y="4794"/>
                  </a:lnTo>
                  <a:lnTo>
                    <a:pt x="18239" y="4395"/>
                  </a:lnTo>
                  <a:lnTo>
                    <a:pt x="17954" y="3995"/>
                  </a:lnTo>
                  <a:lnTo>
                    <a:pt x="17657" y="3619"/>
                  </a:lnTo>
                  <a:lnTo>
                    <a:pt x="17349" y="3265"/>
                  </a:lnTo>
                  <a:lnTo>
                    <a:pt x="17018" y="2911"/>
                  </a:lnTo>
                  <a:lnTo>
                    <a:pt x="16675" y="2580"/>
                  </a:lnTo>
                  <a:lnTo>
                    <a:pt x="16310" y="2272"/>
                  </a:lnTo>
                  <a:lnTo>
                    <a:pt x="15934" y="1975"/>
                  </a:lnTo>
                  <a:lnTo>
                    <a:pt x="15545" y="1701"/>
                  </a:lnTo>
                  <a:lnTo>
                    <a:pt x="15135" y="1439"/>
                  </a:lnTo>
                  <a:lnTo>
                    <a:pt x="14724" y="1199"/>
                  </a:lnTo>
                  <a:lnTo>
                    <a:pt x="14290" y="982"/>
                  </a:lnTo>
                  <a:lnTo>
                    <a:pt x="13845" y="777"/>
                  </a:lnTo>
                  <a:lnTo>
                    <a:pt x="13400" y="606"/>
                  </a:lnTo>
                  <a:lnTo>
                    <a:pt x="12932" y="446"/>
                  </a:lnTo>
                  <a:lnTo>
                    <a:pt x="12464" y="309"/>
                  </a:lnTo>
                  <a:lnTo>
                    <a:pt x="11973" y="195"/>
                  </a:lnTo>
                  <a:lnTo>
                    <a:pt x="11482" y="115"/>
                  </a:lnTo>
                  <a:lnTo>
                    <a:pt x="10992" y="46"/>
                  </a:lnTo>
                  <a:lnTo>
                    <a:pt x="10478" y="12"/>
                  </a:lnTo>
                  <a:lnTo>
                    <a:pt x="9964" y="1"/>
                  </a:lnTo>
                  <a:close/>
                </a:path>
              </a:pathLst>
            </a:custGeom>
            <a:solidFill>
              <a:srgbClr val="3627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g204fb7e3b45_0_534"/>
            <p:cNvSpPr/>
            <p:nvPr/>
          </p:nvSpPr>
          <p:spPr>
            <a:xfrm flipH="1">
              <a:off x="8015159" y="4340964"/>
              <a:ext cx="297088" cy="296796"/>
            </a:xfrm>
            <a:custGeom>
              <a:rect b="b" l="l" r="r" t="t"/>
              <a:pathLst>
                <a:path extrusionOk="0" h="12190" w="12202">
                  <a:moveTo>
                    <a:pt x="5787" y="1"/>
                  </a:moveTo>
                  <a:lnTo>
                    <a:pt x="5479" y="24"/>
                  </a:lnTo>
                  <a:lnTo>
                    <a:pt x="5171" y="69"/>
                  </a:lnTo>
                  <a:lnTo>
                    <a:pt x="4874" y="126"/>
                  </a:lnTo>
                  <a:lnTo>
                    <a:pt x="4578" y="183"/>
                  </a:lnTo>
                  <a:lnTo>
                    <a:pt x="4292" y="275"/>
                  </a:lnTo>
                  <a:lnTo>
                    <a:pt x="4007" y="366"/>
                  </a:lnTo>
                  <a:lnTo>
                    <a:pt x="3733" y="480"/>
                  </a:lnTo>
                  <a:lnTo>
                    <a:pt x="3459" y="594"/>
                  </a:lnTo>
                  <a:lnTo>
                    <a:pt x="3197" y="731"/>
                  </a:lnTo>
                  <a:lnTo>
                    <a:pt x="2934" y="880"/>
                  </a:lnTo>
                  <a:lnTo>
                    <a:pt x="2694" y="1039"/>
                  </a:lnTo>
                  <a:lnTo>
                    <a:pt x="2455" y="1211"/>
                  </a:lnTo>
                  <a:lnTo>
                    <a:pt x="2226" y="1393"/>
                  </a:lnTo>
                  <a:lnTo>
                    <a:pt x="1998" y="1576"/>
                  </a:lnTo>
                  <a:lnTo>
                    <a:pt x="1793" y="1781"/>
                  </a:lnTo>
                  <a:lnTo>
                    <a:pt x="1587" y="1998"/>
                  </a:lnTo>
                  <a:lnTo>
                    <a:pt x="1393" y="2215"/>
                  </a:lnTo>
                  <a:lnTo>
                    <a:pt x="1211" y="2443"/>
                  </a:lnTo>
                  <a:lnTo>
                    <a:pt x="1051" y="2683"/>
                  </a:lnTo>
                  <a:lnTo>
                    <a:pt x="891" y="2934"/>
                  </a:lnTo>
                  <a:lnTo>
                    <a:pt x="743" y="3185"/>
                  </a:lnTo>
                  <a:lnTo>
                    <a:pt x="606" y="3448"/>
                  </a:lnTo>
                  <a:lnTo>
                    <a:pt x="480" y="3721"/>
                  </a:lnTo>
                  <a:lnTo>
                    <a:pt x="378" y="3995"/>
                  </a:lnTo>
                  <a:lnTo>
                    <a:pt x="275" y="4281"/>
                  </a:lnTo>
                  <a:lnTo>
                    <a:pt x="195" y="4566"/>
                  </a:lnTo>
                  <a:lnTo>
                    <a:pt x="126" y="4863"/>
                  </a:lnTo>
                  <a:lnTo>
                    <a:pt x="69" y="5171"/>
                  </a:lnTo>
                  <a:lnTo>
                    <a:pt x="35" y="5468"/>
                  </a:lnTo>
                  <a:lnTo>
                    <a:pt x="12" y="5776"/>
                  </a:lnTo>
                  <a:lnTo>
                    <a:pt x="1" y="6095"/>
                  </a:lnTo>
                  <a:lnTo>
                    <a:pt x="12" y="6404"/>
                  </a:lnTo>
                  <a:lnTo>
                    <a:pt x="35" y="6712"/>
                  </a:lnTo>
                  <a:lnTo>
                    <a:pt x="69" y="7020"/>
                  </a:lnTo>
                  <a:lnTo>
                    <a:pt x="126" y="7328"/>
                  </a:lnTo>
                  <a:lnTo>
                    <a:pt x="195" y="7613"/>
                  </a:lnTo>
                  <a:lnTo>
                    <a:pt x="275" y="7910"/>
                  </a:lnTo>
                  <a:lnTo>
                    <a:pt x="378" y="8195"/>
                  </a:lnTo>
                  <a:lnTo>
                    <a:pt x="480" y="8469"/>
                  </a:lnTo>
                  <a:lnTo>
                    <a:pt x="606" y="8732"/>
                  </a:lnTo>
                  <a:lnTo>
                    <a:pt x="743" y="8994"/>
                  </a:lnTo>
                  <a:lnTo>
                    <a:pt x="891" y="9257"/>
                  </a:lnTo>
                  <a:lnTo>
                    <a:pt x="1051" y="9508"/>
                  </a:lnTo>
                  <a:lnTo>
                    <a:pt x="1211" y="9736"/>
                  </a:lnTo>
                  <a:lnTo>
                    <a:pt x="1393" y="9976"/>
                  </a:lnTo>
                  <a:lnTo>
                    <a:pt x="1587" y="10193"/>
                  </a:lnTo>
                  <a:lnTo>
                    <a:pt x="1793" y="10410"/>
                  </a:lnTo>
                  <a:lnTo>
                    <a:pt x="1998" y="10604"/>
                  </a:lnTo>
                  <a:lnTo>
                    <a:pt x="2226" y="10798"/>
                  </a:lnTo>
                  <a:lnTo>
                    <a:pt x="2455" y="10980"/>
                  </a:lnTo>
                  <a:lnTo>
                    <a:pt x="2694" y="11151"/>
                  </a:lnTo>
                  <a:lnTo>
                    <a:pt x="2934" y="11311"/>
                  </a:lnTo>
                  <a:lnTo>
                    <a:pt x="3197" y="11460"/>
                  </a:lnTo>
                  <a:lnTo>
                    <a:pt x="3459" y="11585"/>
                  </a:lnTo>
                  <a:lnTo>
                    <a:pt x="3733" y="11711"/>
                  </a:lnTo>
                  <a:lnTo>
                    <a:pt x="4007" y="11825"/>
                  </a:lnTo>
                  <a:lnTo>
                    <a:pt x="4292" y="11916"/>
                  </a:lnTo>
                  <a:lnTo>
                    <a:pt x="4578" y="11996"/>
                  </a:lnTo>
                  <a:lnTo>
                    <a:pt x="4874" y="12064"/>
                  </a:lnTo>
                  <a:lnTo>
                    <a:pt x="5171" y="12121"/>
                  </a:lnTo>
                  <a:lnTo>
                    <a:pt x="5479" y="12156"/>
                  </a:lnTo>
                  <a:lnTo>
                    <a:pt x="5787" y="12179"/>
                  </a:lnTo>
                  <a:lnTo>
                    <a:pt x="6095" y="12190"/>
                  </a:lnTo>
                  <a:lnTo>
                    <a:pt x="6415" y="12179"/>
                  </a:lnTo>
                  <a:lnTo>
                    <a:pt x="6723" y="12156"/>
                  </a:lnTo>
                  <a:lnTo>
                    <a:pt x="7031" y="12121"/>
                  </a:lnTo>
                  <a:lnTo>
                    <a:pt x="7328" y="12064"/>
                  </a:lnTo>
                  <a:lnTo>
                    <a:pt x="7625" y="11996"/>
                  </a:lnTo>
                  <a:lnTo>
                    <a:pt x="7910" y="11916"/>
                  </a:lnTo>
                  <a:lnTo>
                    <a:pt x="8195" y="11825"/>
                  </a:lnTo>
                  <a:lnTo>
                    <a:pt x="8469" y="11711"/>
                  </a:lnTo>
                  <a:lnTo>
                    <a:pt x="8743" y="11585"/>
                  </a:lnTo>
                  <a:lnTo>
                    <a:pt x="9006" y="11460"/>
                  </a:lnTo>
                  <a:lnTo>
                    <a:pt x="9257" y="11311"/>
                  </a:lnTo>
                  <a:lnTo>
                    <a:pt x="9508" y="11151"/>
                  </a:lnTo>
                  <a:lnTo>
                    <a:pt x="9748" y="10980"/>
                  </a:lnTo>
                  <a:lnTo>
                    <a:pt x="9976" y="10798"/>
                  </a:lnTo>
                  <a:lnTo>
                    <a:pt x="10204" y="10604"/>
                  </a:lnTo>
                  <a:lnTo>
                    <a:pt x="10410" y="10410"/>
                  </a:lnTo>
                  <a:lnTo>
                    <a:pt x="10615" y="10193"/>
                  </a:lnTo>
                  <a:lnTo>
                    <a:pt x="10809" y="9976"/>
                  </a:lnTo>
                  <a:lnTo>
                    <a:pt x="10992" y="9736"/>
                  </a:lnTo>
                  <a:lnTo>
                    <a:pt x="11151" y="9508"/>
                  </a:lnTo>
                  <a:lnTo>
                    <a:pt x="11311" y="9257"/>
                  </a:lnTo>
                  <a:lnTo>
                    <a:pt x="11460" y="8994"/>
                  </a:lnTo>
                  <a:lnTo>
                    <a:pt x="11597" y="8732"/>
                  </a:lnTo>
                  <a:lnTo>
                    <a:pt x="11722" y="8469"/>
                  </a:lnTo>
                  <a:lnTo>
                    <a:pt x="11825" y="8195"/>
                  </a:lnTo>
                  <a:lnTo>
                    <a:pt x="11928" y="7910"/>
                  </a:lnTo>
                  <a:lnTo>
                    <a:pt x="12007" y="7613"/>
                  </a:lnTo>
                  <a:lnTo>
                    <a:pt x="12076" y="7328"/>
                  </a:lnTo>
                  <a:lnTo>
                    <a:pt x="12133" y="7020"/>
                  </a:lnTo>
                  <a:lnTo>
                    <a:pt x="12167" y="6712"/>
                  </a:lnTo>
                  <a:lnTo>
                    <a:pt x="12190" y="6404"/>
                  </a:lnTo>
                  <a:lnTo>
                    <a:pt x="12201" y="6095"/>
                  </a:lnTo>
                  <a:lnTo>
                    <a:pt x="12190" y="5776"/>
                  </a:lnTo>
                  <a:lnTo>
                    <a:pt x="12167" y="5468"/>
                  </a:lnTo>
                  <a:lnTo>
                    <a:pt x="12133" y="5171"/>
                  </a:lnTo>
                  <a:lnTo>
                    <a:pt x="12076" y="4863"/>
                  </a:lnTo>
                  <a:lnTo>
                    <a:pt x="12007" y="4566"/>
                  </a:lnTo>
                  <a:lnTo>
                    <a:pt x="11928" y="4281"/>
                  </a:lnTo>
                  <a:lnTo>
                    <a:pt x="11825" y="3995"/>
                  </a:lnTo>
                  <a:lnTo>
                    <a:pt x="11722" y="3721"/>
                  </a:lnTo>
                  <a:lnTo>
                    <a:pt x="11597" y="3448"/>
                  </a:lnTo>
                  <a:lnTo>
                    <a:pt x="11460" y="3185"/>
                  </a:lnTo>
                  <a:lnTo>
                    <a:pt x="11311" y="2934"/>
                  </a:lnTo>
                  <a:lnTo>
                    <a:pt x="11151" y="2683"/>
                  </a:lnTo>
                  <a:lnTo>
                    <a:pt x="10992" y="2443"/>
                  </a:lnTo>
                  <a:lnTo>
                    <a:pt x="10809" y="2215"/>
                  </a:lnTo>
                  <a:lnTo>
                    <a:pt x="10615" y="1998"/>
                  </a:lnTo>
                  <a:lnTo>
                    <a:pt x="10410" y="1781"/>
                  </a:lnTo>
                  <a:lnTo>
                    <a:pt x="10204" y="1576"/>
                  </a:lnTo>
                  <a:lnTo>
                    <a:pt x="9976" y="1393"/>
                  </a:lnTo>
                  <a:lnTo>
                    <a:pt x="9748" y="1211"/>
                  </a:lnTo>
                  <a:lnTo>
                    <a:pt x="9508" y="1039"/>
                  </a:lnTo>
                  <a:lnTo>
                    <a:pt x="9257" y="880"/>
                  </a:lnTo>
                  <a:lnTo>
                    <a:pt x="9006" y="731"/>
                  </a:lnTo>
                  <a:lnTo>
                    <a:pt x="8743" y="594"/>
                  </a:lnTo>
                  <a:lnTo>
                    <a:pt x="8469" y="480"/>
                  </a:lnTo>
                  <a:lnTo>
                    <a:pt x="8195" y="366"/>
                  </a:lnTo>
                  <a:lnTo>
                    <a:pt x="7910" y="275"/>
                  </a:lnTo>
                  <a:lnTo>
                    <a:pt x="7625" y="183"/>
                  </a:lnTo>
                  <a:lnTo>
                    <a:pt x="7328" y="126"/>
                  </a:lnTo>
                  <a:lnTo>
                    <a:pt x="7031" y="69"/>
                  </a:lnTo>
                  <a:lnTo>
                    <a:pt x="6723" y="24"/>
                  </a:lnTo>
                  <a:lnTo>
                    <a:pt x="6415" y="1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g204fb7e3b45_0_534"/>
            <p:cNvSpPr/>
            <p:nvPr/>
          </p:nvSpPr>
          <p:spPr>
            <a:xfrm flipH="1">
              <a:off x="8105759" y="4431558"/>
              <a:ext cx="115894" cy="115626"/>
            </a:xfrm>
            <a:custGeom>
              <a:rect b="b" l="l" r="r" t="t"/>
              <a:pathLst>
                <a:path extrusionOk="0" h="4749" w="4760">
                  <a:moveTo>
                    <a:pt x="2374" y="0"/>
                  </a:moveTo>
                  <a:lnTo>
                    <a:pt x="2135" y="12"/>
                  </a:lnTo>
                  <a:lnTo>
                    <a:pt x="1907" y="46"/>
                  </a:lnTo>
                  <a:lnTo>
                    <a:pt x="1678" y="103"/>
                  </a:lnTo>
                  <a:lnTo>
                    <a:pt x="1450" y="183"/>
                  </a:lnTo>
                  <a:lnTo>
                    <a:pt x="1245" y="286"/>
                  </a:lnTo>
                  <a:lnTo>
                    <a:pt x="1051" y="400"/>
                  </a:lnTo>
                  <a:lnTo>
                    <a:pt x="868" y="537"/>
                  </a:lnTo>
                  <a:lnTo>
                    <a:pt x="697" y="697"/>
                  </a:lnTo>
                  <a:lnTo>
                    <a:pt x="548" y="856"/>
                  </a:lnTo>
                  <a:lnTo>
                    <a:pt x="411" y="1039"/>
                  </a:lnTo>
                  <a:lnTo>
                    <a:pt x="286" y="1244"/>
                  </a:lnTo>
                  <a:lnTo>
                    <a:pt x="195" y="1450"/>
                  </a:lnTo>
                  <a:lnTo>
                    <a:pt x="115" y="1667"/>
                  </a:lnTo>
                  <a:lnTo>
                    <a:pt x="58" y="1895"/>
                  </a:lnTo>
                  <a:lnTo>
                    <a:pt x="12" y="2135"/>
                  </a:lnTo>
                  <a:lnTo>
                    <a:pt x="1" y="2374"/>
                  </a:lnTo>
                  <a:lnTo>
                    <a:pt x="12" y="2614"/>
                  </a:lnTo>
                  <a:lnTo>
                    <a:pt x="58" y="2854"/>
                  </a:lnTo>
                  <a:lnTo>
                    <a:pt x="115" y="3082"/>
                  </a:lnTo>
                  <a:lnTo>
                    <a:pt x="195" y="3299"/>
                  </a:lnTo>
                  <a:lnTo>
                    <a:pt x="286" y="3504"/>
                  </a:lnTo>
                  <a:lnTo>
                    <a:pt x="411" y="3698"/>
                  </a:lnTo>
                  <a:lnTo>
                    <a:pt x="548" y="3881"/>
                  </a:lnTo>
                  <a:lnTo>
                    <a:pt x="697" y="4052"/>
                  </a:lnTo>
                  <a:lnTo>
                    <a:pt x="868" y="4200"/>
                  </a:lnTo>
                  <a:lnTo>
                    <a:pt x="1051" y="4337"/>
                  </a:lnTo>
                  <a:lnTo>
                    <a:pt x="1245" y="4463"/>
                  </a:lnTo>
                  <a:lnTo>
                    <a:pt x="1450" y="4566"/>
                  </a:lnTo>
                  <a:lnTo>
                    <a:pt x="1678" y="4646"/>
                  </a:lnTo>
                  <a:lnTo>
                    <a:pt x="1907" y="4703"/>
                  </a:lnTo>
                  <a:lnTo>
                    <a:pt x="2135" y="4737"/>
                  </a:lnTo>
                  <a:lnTo>
                    <a:pt x="2374" y="4748"/>
                  </a:lnTo>
                  <a:lnTo>
                    <a:pt x="2626" y="4737"/>
                  </a:lnTo>
                  <a:lnTo>
                    <a:pt x="2854" y="4703"/>
                  </a:lnTo>
                  <a:lnTo>
                    <a:pt x="3082" y="4646"/>
                  </a:lnTo>
                  <a:lnTo>
                    <a:pt x="3299" y="4566"/>
                  </a:lnTo>
                  <a:lnTo>
                    <a:pt x="3516" y="4463"/>
                  </a:lnTo>
                  <a:lnTo>
                    <a:pt x="3710" y="4337"/>
                  </a:lnTo>
                  <a:lnTo>
                    <a:pt x="3892" y="4200"/>
                  </a:lnTo>
                  <a:lnTo>
                    <a:pt x="4064" y="4052"/>
                  </a:lnTo>
                  <a:lnTo>
                    <a:pt x="4212" y="3881"/>
                  </a:lnTo>
                  <a:lnTo>
                    <a:pt x="4349" y="3698"/>
                  </a:lnTo>
                  <a:lnTo>
                    <a:pt x="4474" y="3504"/>
                  </a:lnTo>
                  <a:lnTo>
                    <a:pt x="4566" y="3299"/>
                  </a:lnTo>
                  <a:lnTo>
                    <a:pt x="4646" y="3082"/>
                  </a:lnTo>
                  <a:lnTo>
                    <a:pt x="4703" y="2854"/>
                  </a:lnTo>
                  <a:lnTo>
                    <a:pt x="4748" y="2614"/>
                  </a:lnTo>
                  <a:lnTo>
                    <a:pt x="4760" y="2374"/>
                  </a:lnTo>
                  <a:lnTo>
                    <a:pt x="4748" y="2135"/>
                  </a:lnTo>
                  <a:lnTo>
                    <a:pt x="4703" y="1895"/>
                  </a:lnTo>
                  <a:lnTo>
                    <a:pt x="4646" y="1667"/>
                  </a:lnTo>
                  <a:lnTo>
                    <a:pt x="4566" y="1450"/>
                  </a:lnTo>
                  <a:lnTo>
                    <a:pt x="4474" y="1244"/>
                  </a:lnTo>
                  <a:lnTo>
                    <a:pt x="4349" y="1039"/>
                  </a:lnTo>
                  <a:lnTo>
                    <a:pt x="4212" y="856"/>
                  </a:lnTo>
                  <a:lnTo>
                    <a:pt x="4064" y="697"/>
                  </a:lnTo>
                  <a:lnTo>
                    <a:pt x="3892" y="537"/>
                  </a:lnTo>
                  <a:lnTo>
                    <a:pt x="3710" y="400"/>
                  </a:lnTo>
                  <a:lnTo>
                    <a:pt x="3516" y="286"/>
                  </a:lnTo>
                  <a:lnTo>
                    <a:pt x="3299" y="183"/>
                  </a:lnTo>
                  <a:lnTo>
                    <a:pt x="3082" y="103"/>
                  </a:lnTo>
                  <a:lnTo>
                    <a:pt x="2854" y="46"/>
                  </a:lnTo>
                  <a:lnTo>
                    <a:pt x="2626" y="12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204fb7e3b45_0_534"/>
            <p:cNvSpPr/>
            <p:nvPr/>
          </p:nvSpPr>
          <p:spPr>
            <a:xfrm flipH="1">
              <a:off x="6039479" y="4246766"/>
              <a:ext cx="485489" cy="485197"/>
            </a:xfrm>
            <a:custGeom>
              <a:rect b="b" l="l" r="r" t="t"/>
              <a:pathLst>
                <a:path extrusionOk="0" h="19928" w="19940">
                  <a:moveTo>
                    <a:pt x="9965" y="1"/>
                  </a:moveTo>
                  <a:lnTo>
                    <a:pt x="9451" y="12"/>
                  </a:lnTo>
                  <a:lnTo>
                    <a:pt x="8949" y="46"/>
                  </a:lnTo>
                  <a:lnTo>
                    <a:pt x="8447" y="115"/>
                  </a:lnTo>
                  <a:lnTo>
                    <a:pt x="7956" y="195"/>
                  </a:lnTo>
                  <a:lnTo>
                    <a:pt x="7477" y="309"/>
                  </a:lnTo>
                  <a:lnTo>
                    <a:pt x="7009" y="446"/>
                  </a:lnTo>
                  <a:lnTo>
                    <a:pt x="6541" y="606"/>
                  </a:lnTo>
                  <a:lnTo>
                    <a:pt x="6084" y="777"/>
                  </a:lnTo>
                  <a:lnTo>
                    <a:pt x="5650" y="982"/>
                  </a:lnTo>
                  <a:lnTo>
                    <a:pt x="5217" y="1199"/>
                  </a:lnTo>
                  <a:lnTo>
                    <a:pt x="4794" y="1439"/>
                  </a:lnTo>
                  <a:lnTo>
                    <a:pt x="4395" y="1701"/>
                  </a:lnTo>
                  <a:lnTo>
                    <a:pt x="4007" y="1975"/>
                  </a:lnTo>
                  <a:lnTo>
                    <a:pt x="3630" y="2272"/>
                  </a:lnTo>
                  <a:lnTo>
                    <a:pt x="3265" y="2580"/>
                  </a:lnTo>
                  <a:lnTo>
                    <a:pt x="2923" y="2911"/>
                  </a:lnTo>
                  <a:lnTo>
                    <a:pt x="2592" y="3265"/>
                  </a:lnTo>
                  <a:lnTo>
                    <a:pt x="2272" y="3619"/>
                  </a:lnTo>
                  <a:lnTo>
                    <a:pt x="1987" y="3995"/>
                  </a:lnTo>
                  <a:lnTo>
                    <a:pt x="1702" y="4395"/>
                  </a:lnTo>
                  <a:lnTo>
                    <a:pt x="1439" y="4794"/>
                  </a:lnTo>
                  <a:lnTo>
                    <a:pt x="1199" y="5217"/>
                  </a:lnTo>
                  <a:lnTo>
                    <a:pt x="983" y="5639"/>
                  </a:lnTo>
                  <a:lnTo>
                    <a:pt x="788" y="6084"/>
                  </a:lnTo>
                  <a:lnTo>
                    <a:pt x="606" y="6540"/>
                  </a:lnTo>
                  <a:lnTo>
                    <a:pt x="446" y="6997"/>
                  </a:lnTo>
                  <a:lnTo>
                    <a:pt x="321" y="7476"/>
                  </a:lnTo>
                  <a:lnTo>
                    <a:pt x="206" y="7956"/>
                  </a:lnTo>
                  <a:lnTo>
                    <a:pt x="115" y="8446"/>
                  </a:lnTo>
                  <a:lnTo>
                    <a:pt x="58" y="8949"/>
                  </a:lnTo>
                  <a:lnTo>
                    <a:pt x="12" y="9451"/>
                  </a:lnTo>
                  <a:lnTo>
                    <a:pt x="1" y="9964"/>
                  </a:lnTo>
                  <a:lnTo>
                    <a:pt x="12" y="10478"/>
                  </a:lnTo>
                  <a:lnTo>
                    <a:pt x="58" y="10980"/>
                  </a:lnTo>
                  <a:lnTo>
                    <a:pt x="115" y="11482"/>
                  </a:lnTo>
                  <a:lnTo>
                    <a:pt x="206" y="11973"/>
                  </a:lnTo>
                  <a:lnTo>
                    <a:pt x="321" y="12452"/>
                  </a:lnTo>
                  <a:lnTo>
                    <a:pt x="446" y="12932"/>
                  </a:lnTo>
                  <a:lnTo>
                    <a:pt x="606" y="13388"/>
                  </a:lnTo>
                  <a:lnTo>
                    <a:pt x="788" y="13845"/>
                  </a:lnTo>
                  <a:lnTo>
                    <a:pt x="983" y="14279"/>
                  </a:lnTo>
                  <a:lnTo>
                    <a:pt x="1199" y="14712"/>
                  </a:lnTo>
                  <a:lnTo>
                    <a:pt x="1439" y="15135"/>
                  </a:lnTo>
                  <a:lnTo>
                    <a:pt x="1702" y="15534"/>
                  </a:lnTo>
                  <a:lnTo>
                    <a:pt x="1987" y="15922"/>
                  </a:lnTo>
                  <a:lnTo>
                    <a:pt x="2272" y="16299"/>
                  </a:lnTo>
                  <a:lnTo>
                    <a:pt x="2592" y="16664"/>
                  </a:lnTo>
                  <a:lnTo>
                    <a:pt x="2923" y="17006"/>
                  </a:lnTo>
                  <a:lnTo>
                    <a:pt x="3265" y="17337"/>
                  </a:lnTo>
                  <a:lnTo>
                    <a:pt x="3630" y="17657"/>
                  </a:lnTo>
                  <a:lnTo>
                    <a:pt x="4007" y="17954"/>
                  </a:lnTo>
                  <a:lnTo>
                    <a:pt x="4395" y="18227"/>
                  </a:lnTo>
                  <a:lnTo>
                    <a:pt x="4794" y="18490"/>
                  </a:lnTo>
                  <a:lnTo>
                    <a:pt x="5217" y="18730"/>
                  </a:lnTo>
                  <a:lnTo>
                    <a:pt x="5650" y="18946"/>
                  </a:lnTo>
                  <a:lnTo>
                    <a:pt x="6084" y="19141"/>
                  </a:lnTo>
                  <a:lnTo>
                    <a:pt x="6541" y="19323"/>
                  </a:lnTo>
                  <a:lnTo>
                    <a:pt x="7009" y="19483"/>
                  </a:lnTo>
                  <a:lnTo>
                    <a:pt x="7477" y="19620"/>
                  </a:lnTo>
                  <a:lnTo>
                    <a:pt x="7956" y="19723"/>
                  </a:lnTo>
                  <a:lnTo>
                    <a:pt x="8447" y="19814"/>
                  </a:lnTo>
                  <a:lnTo>
                    <a:pt x="8949" y="19882"/>
                  </a:lnTo>
                  <a:lnTo>
                    <a:pt x="9451" y="19917"/>
                  </a:lnTo>
                  <a:lnTo>
                    <a:pt x="9965" y="19928"/>
                  </a:lnTo>
                  <a:lnTo>
                    <a:pt x="10478" y="19917"/>
                  </a:lnTo>
                  <a:lnTo>
                    <a:pt x="10992" y="19882"/>
                  </a:lnTo>
                  <a:lnTo>
                    <a:pt x="11483" y="19814"/>
                  </a:lnTo>
                  <a:lnTo>
                    <a:pt x="11973" y="19723"/>
                  </a:lnTo>
                  <a:lnTo>
                    <a:pt x="12464" y="19620"/>
                  </a:lnTo>
                  <a:lnTo>
                    <a:pt x="12932" y="19483"/>
                  </a:lnTo>
                  <a:lnTo>
                    <a:pt x="13400" y="19323"/>
                  </a:lnTo>
                  <a:lnTo>
                    <a:pt x="13845" y="19141"/>
                  </a:lnTo>
                  <a:lnTo>
                    <a:pt x="14290" y="18946"/>
                  </a:lnTo>
                  <a:lnTo>
                    <a:pt x="14724" y="18730"/>
                  </a:lnTo>
                  <a:lnTo>
                    <a:pt x="15135" y="18490"/>
                  </a:lnTo>
                  <a:lnTo>
                    <a:pt x="15546" y="18227"/>
                  </a:lnTo>
                  <a:lnTo>
                    <a:pt x="15934" y="17954"/>
                  </a:lnTo>
                  <a:lnTo>
                    <a:pt x="16310" y="17657"/>
                  </a:lnTo>
                  <a:lnTo>
                    <a:pt x="16664" y="17337"/>
                  </a:lnTo>
                  <a:lnTo>
                    <a:pt x="17018" y="17006"/>
                  </a:lnTo>
                  <a:lnTo>
                    <a:pt x="17349" y="16664"/>
                  </a:lnTo>
                  <a:lnTo>
                    <a:pt x="17657" y="16299"/>
                  </a:lnTo>
                  <a:lnTo>
                    <a:pt x="17954" y="15922"/>
                  </a:lnTo>
                  <a:lnTo>
                    <a:pt x="18228" y="15534"/>
                  </a:lnTo>
                  <a:lnTo>
                    <a:pt x="18490" y="15135"/>
                  </a:lnTo>
                  <a:lnTo>
                    <a:pt x="18730" y="14712"/>
                  </a:lnTo>
                  <a:lnTo>
                    <a:pt x="18947" y="14279"/>
                  </a:lnTo>
                  <a:lnTo>
                    <a:pt x="19152" y="13845"/>
                  </a:lnTo>
                  <a:lnTo>
                    <a:pt x="19335" y="13388"/>
                  </a:lnTo>
                  <a:lnTo>
                    <a:pt x="19483" y="12932"/>
                  </a:lnTo>
                  <a:lnTo>
                    <a:pt x="19620" y="12452"/>
                  </a:lnTo>
                  <a:lnTo>
                    <a:pt x="19734" y="11973"/>
                  </a:lnTo>
                  <a:lnTo>
                    <a:pt x="19814" y="11482"/>
                  </a:lnTo>
                  <a:lnTo>
                    <a:pt x="19883" y="10980"/>
                  </a:lnTo>
                  <a:lnTo>
                    <a:pt x="19917" y="10478"/>
                  </a:lnTo>
                  <a:lnTo>
                    <a:pt x="19940" y="9964"/>
                  </a:lnTo>
                  <a:lnTo>
                    <a:pt x="19917" y="9451"/>
                  </a:lnTo>
                  <a:lnTo>
                    <a:pt x="19883" y="8949"/>
                  </a:lnTo>
                  <a:lnTo>
                    <a:pt x="19814" y="8446"/>
                  </a:lnTo>
                  <a:lnTo>
                    <a:pt x="19734" y="7956"/>
                  </a:lnTo>
                  <a:lnTo>
                    <a:pt x="19620" y="7476"/>
                  </a:lnTo>
                  <a:lnTo>
                    <a:pt x="19483" y="6997"/>
                  </a:lnTo>
                  <a:lnTo>
                    <a:pt x="19335" y="6540"/>
                  </a:lnTo>
                  <a:lnTo>
                    <a:pt x="19152" y="6084"/>
                  </a:lnTo>
                  <a:lnTo>
                    <a:pt x="18947" y="5639"/>
                  </a:lnTo>
                  <a:lnTo>
                    <a:pt x="18730" y="5217"/>
                  </a:lnTo>
                  <a:lnTo>
                    <a:pt x="18490" y="4794"/>
                  </a:lnTo>
                  <a:lnTo>
                    <a:pt x="18228" y="4395"/>
                  </a:lnTo>
                  <a:lnTo>
                    <a:pt x="17954" y="3995"/>
                  </a:lnTo>
                  <a:lnTo>
                    <a:pt x="17657" y="3619"/>
                  </a:lnTo>
                  <a:lnTo>
                    <a:pt x="17349" y="3265"/>
                  </a:lnTo>
                  <a:lnTo>
                    <a:pt x="17018" y="2911"/>
                  </a:lnTo>
                  <a:lnTo>
                    <a:pt x="16664" y="2580"/>
                  </a:lnTo>
                  <a:lnTo>
                    <a:pt x="16310" y="2272"/>
                  </a:lnTo>
                  <a:lnTo>
                    <a:pt x="15934" y="1975"/>
                  </a:lnTo>
                  <a:lnTo>
                    <a:pt x="15546" y="1701"/>
                  </a:lnTo>
                  <a:lnTo>
                    <a:pt x="15135" y="1439"/>
                  </a:lnTo>
                  <a:lnTo>
                    <a:pt x="14724" y="1199"/>
                  </a:lnTo>
                  <a:lnTo>
                    <a:pt x="14290" y="982"/>
                  </a:lnTo>
                  <a:lnTo>
                    <a:pt x="13845" y="777"/>
                  </a:lnTo>
                  <a:lnTo>
                    <a:pt x="13400" y="606"/>
                  </a:lnTo>
                  <a:lnTo>
                    <a:pt x="12932" y="446"/>
                  </a:lnTo>
                  <a:lnTo>
                    <a:pt x="12464" y="309"/>
                  </a:lnTo>
                  <a:lnTo>
                    <a:pt x="11973" y="195"/>
                  </a:lnTo>
                  <a:lnTo>
                    <a:pt x="11483" y="115"/>
                  </a:lnTo>
                  <a:lnTo>
                    <a:pt x="10992" y="46"/>
                  </a:lnTo>
                  <a:lnTo>
                    <a:pt x="10478" y="12"/>
                  </a:lnTo>
                  <a:lnTo>
                    <a:pt x="9965" y="1"/>
                  </a:lnTo>
                  <a:close/>
                </a:path>
              </a:pathLst>
            </a:custGeom>
            <a:solidFill>
              <a:srgbClr val="3627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g204fb7e3b45_0_534"/>
            <p:cNvSpPr/>
            <p:nvPr/>
          </p:nvSpPr>
          <p:spPr>
            <a:xfrm flipH="1">
              <a:off x="6133950" y="4340964"/>
              <a:ext cx="296796" cy="296796"/>
            </a:xfrm>
            <a:custGeom>
              <a:rect b="b" l="l" r="r" t="t"/>
              <a:pathLst>
                <a:path extrusionOk="0" h="12190" w="12190">
                  <a:moveTo>
                    <a:pt x="5786" y="1"/>
                  </a:moveTo>
                  <a:lnTo>
                    <a:pt x="5478" y="24"/>
                  </a:lnTo>
                  <a:lnTo>
                    <a:pt x="5170" y="69"/>
                  </a:lnTo>
                  <a:lnTo>
                    <a:pt x="4873" y="126"/>
                  </a:lnTo>
                  <a:lnTo>
                    <a:pt x="4577" y="183"/>
                  </a:lnTo>
                  <a:lnTo>
                    <a:pt x="4280" y="275"/>
                  </a:lnTo>
                  <a:lnTo>
                    <a:pt x="4006" y="366"/>
                  </a:lnTo>
                  <a:lnTo>
                    <a:pt x="3721" y="480"/>
                  </a:lnTo>
                  <a:lnTo>
                    <a:pt x="3458" y="594"/>
                  </a:lnTo>
                  <a:lnTo>
                    <a:pt x="3196" y="731"/>
                  </a:lnTo>
                  <a:lnTo>
                    <a:pt x="2933" y="880"/>
                  </a:lnTo>
                  <a:lnTo>
                    <a:pt x="2694" y="1039"/>
                  </a:lnTo>
                  <a:lnTo>
                    <a:pt x="2454" y="1211"/>
                  </a:lnTo>
                  <a:lnTo>
                    <a:pt x="2214" y="1393"/>
                  </a:lnTo>
                  <a:lnTo>
                    <a:pt x="1997" y="1576"/>
                  </a:lnTo>
                  <a:lnTo>
                    <a:pt x="1792" y="1781"/>
                  </a:lnTo>
                  <a:lnTo>
                    <a:pt x="1586" y="1998"/>
                  </a:lnTo>
                  <a:lnTo>
                    <a:pt x="1392" y="2215"/>
                  </a:lnTo>
                  <a:lnTo>
                    <a:pt x="1210" y="2443"/>
                  </a:lnTo>
                  <a:lnTo>
                    <a:pt x="1039" y="2683"/>
                  </a:lnTo>
                  <a:lnTo>
                    <a:pt x="879" y="2934"/>
                  </a:lnTo>
                  <a:lnTo>
                    <a:pt x="742" y="3185"/>
                  </a:lnTo>
                  <a:lnTo>
                    <a:pt x="605" y="3448"/>
                  </a:lnTo>
                  <a:lnTo>
                    <a:pt x="479" y="3721"/>
                  </a:lnTo>
                  <a:lnTo>
                    <a:pt x="365" y="3995"/>
                  </a:lnTo>
                  <a:lnTo>
                    <a:pt x="274" y="4281"/>
                  </a:lnTo>
                  <a:lnTo>
                    <a:pt x="194" y="4566"/>
                  </a:lnTo>
                  <a:lnTo>
                    <a:pt x="126" y="4863"/>
                  </a:lnTo>
                  <a:lnTo>
                    <a:pt x="69" y="5171"/>
                  </a:lnTo>
                  <a:lnTo>
                    <a:pt x="34" y="5468"/>
                  </a:lnTo>
                  <a:lnTo>
                    <a:pt x="11" y="5776"/>
                  </a:lnTo>
                  <a:lnTo>
                    <a:pt x="0" y="6095"/>
                  </a:lnTo>
                  <a:lnTo>
                    <a:pt x="11" y="6404"/>
                  </a:lnTo>
                  <a:lnTo>
                    <a:pt x="34" y="6712"/>
                  </a:lnTo>
                  <a:lnTo>
                    <a:pt x="69" y="7020"/>
                  </a:lnTo>
                  <a:lnTo>
                    <a:pt x="126" y="7328"/>
                  </a:lnTo>
                  <a:lnTo>
                    <a:pt x="194" y="7613"/>
                  </a:lnTo>
                  <a:lnTo>
                    <a:pt x="274" y="7910"/>
                  </a:lnTo>
                  <a:lnTo>
                    <a:pt x="365" y="8195"/>
                  </a:lnTo>
                  <a:lnTo>
                    <a:pt x="479" y="8469"/>
                  </a:lnTo>
                  <a:lnTo>
                    <a:pt x="605" y="8732"/>
                  </a:lnTo>
                  <a:lnTo>
                    <a:pt x="742" y="8994"/>
                  </a:lnTo>
                  <a:lnTo>
                    <a:pt x="879" y="9257"/>
                  </a:lnTo>
                  <a:lnTo>
                    <a:pt x="1039" y="9508"/>
                  </a:lnTo>
                  <a:lnTo>
                    <a:pt x="1210" y="9736"/>
                  </a:lnTo>
                  <a:lnTo>
                    <a:pt x="1392" y="9976"/>
                  </a:lnTo>
                  <a:lnTo>
                    <a:pt x="1586" y="10193"/>
                  </a:lnTo>
                  <a:lnTo>
                    <a:pt x="1792" y="10410"/>
                  </a:lnTo>
                  <a:lnTo>
                    <a:pt x="1997" y="10604"/>
                  </a:lnTo>
                  <a:lnTo>
                    <a:pt x="2214" y="10798"/>
                  </a:lnTo>
                  <a:lnTo>
                    <a:pt x="2454" y="10980"/>
                  </a:lnTo>
                  <a:lnTo>
                    <a:pt x="2694" y="11151"/>
                  </a:lnTo>
                  <a:lnTo>
                    <a:pt x="2933" y="11311"/>
                  </a:lnTo>
                  <a:lnTo>
                    <a:pt x="3196" y="11460"/>
                  </a:lnTo>
                  <a:lnTo>
                    <a:pt x="3458" y="11585"/>
                  </a:lnTo>
                  <a:lnTo>
                    <a:pt x="3721" y="11711"/>
                  </a:lnTo>
                  <a:lnTo>
                    <a:pt x="4006" y="11825"/>
                  </a:lnTo>
                  <a:lnTo>
                    <a:pt x="4280" y="11916"/>
                  </a:lnTo>
                  <a:lnTo>
                    <a:pt x="4577" y="11996"/>
                  </a:lnTo>
                  <a:lnTo>
                    <a:pt x="4873" y="12064"/>
                  </a:lnTo>
                  <a:lnTo>
                    <a:pt x="5170" y="12121"/>
                  </a:lnTo>
                  <a:lnTo>
                    <a:pt x="5478" y="12156"/>
                  </a:lnTo>
                  <a:lnTo>
                    <a:pt x="5786" y="12179"/>
                  </a:lnTo>
                  <a:lnTo>
                    <a:pt x="6095" y="12190"/>
                  </a:lnTo>
                  <a:lnTo>
                    <a:pt x="6414" y="12179"/>
                  </a:lnTo>
                  <a:lnTo>
                    <a:pt x="6722" y="12156"/>
                  </a:lnTo>
                  <a:lnTo>
                    <a:pt x="7031" y="12121"/>
                  </a:lnTo>
                  <a:lnTo>
                    <a:pt x="7327" y="12064"/>
                  </a:lnTo>
                  <a:lnTo>
                    <a:pt x="7624" y="11996"/>
                  </a:lnTo>
                  <a:lnTo>
                    <a:pt x="7909" y="11916"/>
                  </a:lnTo>
                  <a:lnTo>
                    <a:pt x="8195" y="11825"/>
                  </a:lnTo>
                  <a:lnTo>
                    <a:pt x="8469" y="11711"/>
                  </a:lnTo>
                  <a:lnTo>
                    <a:pt x="8742" y="11585"/>
                  </a:lnTo>
                  <a:lnTo>
                    <a:pt x="9005" y="11460"/>
                  </a:lnTo>
                  <a:lnTo>
                    <a:pt x="9256" y="11311"/>
                  </a:lnTo>
                  <a:lnTo>
                    <a:pt x="9507" y="11151"/>
                  </a:lnTo>
                  <a:lnTo>
                    <a:pt x="9747" y="10980"/>
                  </a:lnTo>
                  <a:lnTo>
                    <a:pt x="9975" y="10798"/>
                  </a:lnTo>
                  <a:lnTo>
                    <a:pt x="10192" y="10604"/>
                  </a:lnTo>
                  <a:lnTo>
                    <a:pt x="10409" y="10410"/>
                  </a:lnTo>
                  <a:lnTo>
                    <a:pt x="10614" y="10193"/>
                  </a:lnTo>
                  <a:lnTo>
                    <a:pt x="10797" y="9976"/>
                  </a:lnTo>
                  <a:lnTo>
                    <a:pt x="10979" y="9736"/>
                  </a:lnTo>
                  <a:lnTo>
                    <a:pt x="11151" y="9508"/>
                  </a:lnTo>
                  <a:lnTo>
                    <a:pt x="11310" y="9257"/>
                  </a:lnTo>
                  <a:lnTo>
                    <a:pt x="11459" y="8994"/>
                  </a:lnTo>
                  <a:lnTo>
                    <a:pt x="11596" y="8732"/>
                  </a:lnTo>
                  <a:lnTo>
                    <a:pt x="11710" y="8469"/>
                  </a:lnTo>
                  <a:lnTo>
                    <a:pt x="11824" y="8195"/>
                  </a:lnTo>
                  <a:lnTo>
                    <a:pt x="11915" y="7910"/>
                  </a:lnTo>
                  <a:lnTo>
                    <a:pt x="12007" y="7613"/>
                  </a:lnTo>
                  <a:lnTo>
                    <a:pt x="12075" y="7328"/>
                  </a:lnTo>
                  <a:lnTo>
                    <a:pt x="12121" y="7020"/>
                  </a:lnTo>
                  <a:lnTo>
                    <a:pt x="12166" y="6712"/>
                  </a:lnTo>
                  <a:lnTo>
                    <a:pt x="12189" y="6404"/>
                  </a:lnTo>
                  <a:lnTo>
                    <a:pt x="12189" y="6095"/>
                  </a:lnTo>
                  <a:lnTo>
                    <a:pt x="12189" y="5776"/>
                  </a:lnTo>
                  <a:lnTo>
                    <a:pt x="12166" y="5468"/>
                  </a:lnTo>
                  <a:lnTo>
                    <a:pt x="12121" y="5171"/>
                  </a:lnTo>
                  <a:lnTo>
                    <a:pt x="12075" y="4863"/>
                  </a:lnTo>
                  <a:lnTo>
                    <a:pt x="12007" y="4566"/>
                  </a:lnTo>
                  <a:lnTo>
                    <a:pt x="11915" y="4281"/>
                  </a:lnTo>
                  <a:lnTo>
                    <a:pt x="11824" y="3995"/>
                  </a:lnTo>
                  <a:lnTo>
                    <a:pt x="11710" y="3721"/>
                  </a:lnTo>
                  <a:lnTo>
                    <a:pt x="11596" y="3448"/>
                  </a:lnTo>
                  <a:lnTo>
                    <a:pt x="11459" y="3185"/>
                  </a:lnTo>
                  <a:lnTo>
                    <a:pt x="11310" y="2934"/>
                  </a:lnTo>
                  <a:lnTo>
                    <a:pt x="11151" y="2683"/>
                  </a:lnTo>
                  <a:lnTo>
                    <a:pt x="10979" y="2443"/>
                  </a:lnTo>
                  <a:lnTo>
                    <a:pt x="10797" y="2215"/>
                  </a:lnTo>
                  <a:lnTo>
                    <a:pt x="10614" y="1998"/>
                  </a:lnTo>
                  <a:lnTo>
                    <a:pt x="10409" y="1781"/>
                  </a:lnTo>
                  <a:lnTo>
                    <a:pt x="10192" y="1576"/>
                  </a:lnTo>
                  <a:lnTo>
                    <a:pt x="9975" y="1393"/>
                  </a:lnTo>
                  <a:lnTo>
                    <a:pt x="9747" y="1211"/>
                  </a:lnTo>
                  <a:lnTo>
                    <a:pt x="9507" y="1039"/>
                  </a:lnTo>
                  <a:lnTo>
                    <a:pt x="9256" y="880"/>
                  </a:lnTo>
                  <a:lnTo>
                    <a:pt x="9005" y="731"/>
                  </a:lnTo>
                  <a:lnTo>
                    <a:pt x="8742" y="594"/>
                  </a:lnTo>
                  <a:lnTo>
                    <a:pt x="8469" y="480"/>
                  </a:lnTo>
                  <a:lnTo>
                    <a:pt x="8195" y="366"/>
                  </a:lnTo>
                  <a:lnTo>
                    <a:pt x="7909" y="275"/>
                  </a:lnTo>
                  <a:lnTo>
                    <a:pt x="7624" y="183"/>
                  </a:lnTo>
                  <a:lnTo>
                    <a:pt x="7327" y="126"/>
                  </a:lnTo>
                  <a:lnTo>
                    <a:pt x="7031" y="69"/>
                  </a:lnTo>
                  <a:lnTo>
                    <a:pt x="6722" y="24"/>
                  </a:lnTo>
                  <a:lnTo>
                    <a:pt x="6414" y="1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g204fb7e3b45_0_534"/>
            <p:cNvSpPr/>
            <p:nvPr/>
          </p:nvSpPr>
          <p:spPr>
            <a:xfrm flipH="1">
              <a:off x="6224549" y="4431558"/>
              <a:ext cx="115626" cy="115626"/>
            </a:xfrm>
            <a:custGeom>
              <a:rect b="b" l="l" r="r" t="t"/>
              <a:pathLst>
                <a:path extrusionOk="0" h="4749" w="4749">
                  <a:moveTo>
                    <a:pt x="2375" y="0"/>
                  </a:moveTo>
                  <a:lnTo>
                    <a:pt x="2135" y="12"/>
                  </a:lnTo>
                  <a:lnTo>
                    <a:pt x="1895" y="46"/>
                  </a:lnTo>
                  <a:lnTo>
                    <a:pt x="1667" y="103"/>
                  </a:lnTo>
                  <a:lnTo>
                    <a:pt x="1450" y="183"/>
                  </a:lnTo>
                  <a:lnTo>
                    <a:pt x="1245" y="286"/>
                  </a:lnTo>
                  <a:lnTo>
                    <a:pt x="1051" y="400"/>
                  </a:lnTo>
                  <a:lnTo>
                    <a:pt x="868" y="537"/>
                  </a:lnTo>
                  <a:lnTo>
                    <a:pt x="697" y="697"/>
                  </a:lnTo>
                  <a:lnTo>
                    <a:pt x="549" y="856"/>
                  </a:lnTo>
                  <a:lnTo>
                    <a:pt x="412" y="1039"/>
                  </a:lnTo>
                  <a:lnTo>
                    <a:pt x="286" y="1244"/>
                  </a:lnTo>
                  <a:lnTo>
                    <a:pt x="183" y="1450"/>
                  </a:lnTo>
                  <a:lnTo>
                    <a:pt x="103" y="1667"/>
                  </a:lnTo>
                  <a:lnTo>
                    <a:pt x="46" y="1895"/>
                  </a:lnTo>
                  <a:lnTo>
                    <a:pt x="12" y="2135"/>
                  </a:lnTo>
                  <a:lnTo>
                    <a:pt x="1" y="2374"/>
                  </a:lnTo>
                  <a:lnTo>
                    <a:pt x="12" y="2614"/>
                  </a:lnTo>
                  <a:lnTo>
                    <a:pt x="46" y="2854"/>
                  </a:lnTo>
                  <a:lnTo>
                    <a:pt x="103" y="3082"/>
                  </a:lnTo>
                  <a:lnTo>
                    <a:pt x="183" y="3299"/>
                  </a:lnTo>
                  <a:lnTo>
                    <a:pt x="286" y="3504"/>
                  </a:lnTo>
                  <a:lnTo>
                    <a:pt x="412" y="3698"/>
                  </a:lnTo>
                  <a:lnTo>
                    <a:pt x="549" y="3881"/>
                  </a:lnTo>
                  <a:lnTo>
                    <a:pt x="697" y="4052"/>
                  </a:lnTo>
                  <a:lnTo>
                    <a:pt x="868" y="4200"/>
                  </a:lnTo>
                  <a:lnTo>
                    <a:pt x="1051" y="4337"/>
                  </a:lnTo>
                  <a:lnTo>
                    <a:pt x="1245" y="4463"/>
                  </a:lnTo>
                  <a:lnTo>
                    <a:pt x="1450" y="4566"/>
                  </a:lnTo>
                  <a:lnTo>
                    <a:pt x="1667" y="4646"/>
                  </a:lnTo>
                  <a:lnTo>
                    <a:pt x="1895" y="4703"/>
                  </a:lnTo>
                  <a:lnTo>
                    <a:pt x="2135" y="4737"/>
                  </a:lnTo>
                  <a:lnTo>
                    <a:pt x="2375" y="4748"/>
                  </a:lnTo>
                  <a:lnTo>
                    <a:pt x="2626" y="4737"/>
                  </a:lnTo>
                  <a:lnTo>
                    <a:pt x="2854" y="4703"/>
                  </a:lnTo>
                  <a:lnTo>
                    <a:pt x="3082" y="4646"/>
                  </a:lnTo>
                  <a:lnTo>
                    <a:pt x="3299" y="4566"/>
                  </a:lnTo>
                  <a:lnTo>
                    <a:pt x="3516" y="4463"/>
                  </a:lnTo>
                  <a:lnTo>
                    <a:pt x="3710" y="4337"/>
                  </a:lnTo>
                  <a:lnTo>
                    <a:pt x="3893" y="4200"/>
                  </a:lnTo>
                  <a:lnTo>
                    <a:pt x="4052" y="4052"/>
                  </a:lnTo>
                  <a:lnTo>
                    <a:pt x="4212" y="3881"/>
                  </a:lnTo>
                  <a:lnTo>
                    <a:pt x="4349" y="3698"/>
                  </a:lnTo>
                  <a:lnTo>
                    <a:pt x="4463" y="3504"/>
                  </a:lnTo>
                  <a:lnTo>
                    <a:pt x="4566" y="3299"/>
                  </a:lnTo>
                  <a:lnTo>
                    <a:pt x="4646" y="3082"/>
                  </a:lnTo>
                  <a:lnTo>
                    <a:pt x="4703" y="2854"/>
                  </a:lnTo>
                  <a:lnTo>
                    <a:pt x="4737" y="2614"/>
                  </a:lnTo>
                  <a:lnTo>
                    <a:pt x="4749" y="2374"/>
                  </a:lnTo>
                  <a:lnTo>
                    <a:pt x="4737" y="2135"/>
                  </a:lnTo>
                  <a:lnTo>
                    <a:pt x="4703" y="1895"/>
                  </a:lnTo>
                  <a:lnTo>
                    <a:pt x="4646" y="1667"/>
                  </a:lnTo>
                  <a:lnTo>
                    <a:pt x="4566" y="1450"/>
                  </a:lnTo>
                  <a:lnTo>
                    <a:pt x="4463" y="1244"/>
                  </a:lnTo>
                  <a:lnTo>
                    <a:pt x="4349" y="1039"/>
                  </a:lnTo>
                  <a:lnTo>
                    <a:pt x="4212" y="856"/>
                  </a:lnTo>
                  <a:lnTo>
                    <a:pt x="4052" y="697"/>
                  </a:lnTo>
                  <a:lnTo>
                    <a:pt x="3893" y="537"/>
                  </a:lnTo>
                  <a:lnTo>
                    <a:pt x="3710" y="400"/>
                  </a:lnTo>
                  <a:lnTo>
                    <a:pt x="3516" y="286"/>
                  </a:lnTo>
                  <a:lnTo>
                    <a:pt x="3299" y="183"/>
                  </a:lnTo>
                  <a:lnTo>
                    <a:pt x="3082" y="103"/>
                  </a:lnTo>
                  <a:lnTo>
                    <a:pt x="2854" y="46"/>
                  </a:lnTo>
                  <a:lnTo>
                    <a:pt x="2626" y="12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9" name="Google Shape;589;g204fb7e3b45_0_534"/>
            <p:cNvGrpSpPr/>
            <p:nvPr/>
          </p:nvGrpSpPr>
          <p:grpSpPr>
            <a:xfrm>
              <a:off x="6535740" y="3262278"/>
              <a:ext cx="998979" cy="204543"/>
              <a:chOff x="2416465" y="3258940"/>
              <a:chExt cx="998979" cy="204543"/>
            </a:xfrm>
          </p:grpSpPr>
          <p:sp>
            <p:nvSpPr>
              <p:cNvPr id="590" name="Google Shape;590;g204fb7e3b45_0_534"/>
              <p:cNvSpPr/>
              <p:nvPr/>
            </p:nvSpPr>
            <p:spPr>
              <a:xfrm>
                <a:off x="2523445" y="3327842"/>
                <a:ext cx="97293" cy="127581"/>
              </a:xfrm>
              <a:custGeom>
                <a:rect b="b" l="l" r="r" t="t"/>
                <a:pathLst>
                  <a:path extrusionOk="0" h="5240" w="3996">
                    <a:moveTo>
                      <a:pt x="2284" y="971"/>
                    </a:moveTo>
                    <a:lnTo>
                      <a:pt x="2375" y="994"/>
                    </a:lnTo>
                    <a:lnTo>
                      <a:pt x="2455" y="1028"/>
                    </a:lnTo>
                    <a:lnTo>
                      <a:pt x="2546" y="1073"/>
                    </a:lnTo>
                    <a:lnTo>
                      <a:pt x="2614" y="1142"/>
                    </a:lnTo>
                    <a:lnTo>
                      <a:pt x="2683" y="1210"/>
                    </a:lnTo>
                    <a:lnTo>
                      <a:pt x="2740" y="1302"/>
                    </a:lnTo>
                    <a:lnTo>
                      <a:pt x="2797" y="1393"/>
                    </a:lnTo>
                    <a:lnTo>
                      <a:pt x="2843" y="1507"/>
                    </a:lnTo>
                    <a:lnTo>
                      <a:pt x="2888" y="1633"/>
                    </a:lnTo>
                    <a:lnTo>
                      <a:pt x="2923" y="1781"/>
                    </a:lnTo>
                    <a:lnTo>
                      <a:pt x="2957" y="1929"/>
                    </a:lnTo>
                    <a:lnTo>
                      <a:pt x="2980" y="2101"/>
                    </a:lnTo>
                    <a:lnTo>
                      <a:pt x="2991" y="2283"/>
                    </a:lnTo>
                    <a:lnTo>
                      <a:pt x="3003" y="2477"/>
                    </a:lnTo>
                    <a:lnTo>
                      <a:pt x="3003" y="2683"/>
                    </a:lnTo>
                    <a:lnTo>
                      <a:pt x="3003" y="2842"/>
                    </a:lnTo>
                    <a:lnTo>
                      <a:pt x="2991" y="3002"/>
                    </a:lnTo>
                    <a:lnTo>
                      <a:pt x="2980" y="3151"/>
                    </a:lnTo>
                    <a:lnTo>
                      <a:pt x="2957" y="3299"/>
                    </a:lnTo>
                    <a:lnTo>
                      <a:pt x="2923" y="3436"/>
                    </a:lnTo>
                    <a:lnTo>
                      <a:pt x="2888" y="3562"/>
                    </a:lnTo>
                    <a:lnTo>
                      <a:pt x="2843" y="3687"/>
                    </a:lnTo>
                    <a:lnTo>
                      <a:pt x="2797" y="3813"/>
                    </a:lnTo>
                    <a:lnTo>
                      <a:pt x="2717" y="3961"/>
                    </a:lnTo>
                    <a:lnTo>
                      <a:pt x="2637" y="4087"/>
                    </a:lnTo>
                    <a:lnTo>
                      <a:pt x="2546" y="4189"/>
                    </a:lnTo>
                    <a:lnTo>
                      <a:pt x="2443" y="4269"/>
                    </a:lnTo>
                    <a:lnTo>
                      <a:pt x="2329" y="4338"/>
                    </a:lnTo>
                    <a:lnTo>
                      <a:pt x="2215" y="4383"/>
                    </a:lnTo>
                    <a:lnTo>
                      <a:pt x="2078" y="4418"/>
                    </a:lnTo>
                    <a:lnTo>
                      <a:pt x="1941" y="4429"/>
                    </a:lnTo>
                    <a:lnTo>
                      <a:pt x="1838" y="4418"/>
                    </a:lnTo>
                    <a:lnTo>
                      <a:pt x="1736" y="4406"/>
                    </a:lnTo>
                    <a:lnTo>
                      <a:pt x="1644" y="4372"/>
                    </a:lnTo>
                    <a:lnTo>
                      <a:pt x="1553" y="4338"/>
                    </a:lnTo>
                    <a:lnTo>
                      <a:pt x="1473" y="4281"/>
                    </a:lnTo>
                    <a:lnTo>
                      <a:pt x="1405" y="4223"/>
                    </a:lnTo>
                    <a:lnTo>
                      <a:pt x="1336" y="4144"/>
                    </a:lnTo>
                    <a:lnTo>
                      <a:pt x="1279" y="4052"/>
                    </a:lnTo>
                    <a:lnTo>
                      <a:pt x="1233" y="3961"/>
                    </a:lnTo>
                    <a:lnTo>
                      <a:pt x="1188" y="3847"/>
                    </a:lnTo>
                    <a:lnTo>
                      <a:pt x="1142" y="3721"/>
                    </a:lnTo>
                    <a:lnTo>
                      <a:pt x="1119" y="3596"/>
                    </a:lnTo>
                    <a:lnTo>
                      <a:pt x="1085" y="3447"/>
                    </a:lnTo>
                    <a:lnTo>
                      <a:pt x="1074" y="3288"/>
                    </a:lnTo>
                    <a:lnTo>
                      <a:pt x="1062" y="3116"/>
                    </a:lnTo>
                    <a:lnTo>
                      <a:pt x="1062" y="2934"/>
                    </a:lnTo>
                    <a:lnTo>
                      <a:pt x="1062" y="2763"/>
                    </a:lnTo>
                    <a:lnTo>
                      <a:pt x="1074" y="2603"/>
                    </a:lnTo>
                    <a:lnTo>
                      <a:pt x="1085" y="2443"/>
                    </a:lnTo>
                    <a:lnTo>
                      <a:pt x="1119" y="2283"/>
                    </a:lnTo>
                    <a:lnTo>
                      <a:pt x="1142" y="2123"/>
                    </a:lnTo>
                    <a:lnTo>
                      <a:pt x="1188" y="1975"/>
                    </a:lnTo>
                    <a:lnTo>
                      <a:pt x="1233" y="1838"/>
                    </a:lnTo>
                    <a:lnTo>
                      <a:pt x="1279" y="1701"/>
                    </a:lnTo>
                    <a:lnTo>
                      <a:pt x="1359" y="1530"/>
                    </a:lnTo>
                    <a:lnTo>
                      <a:pt x="1450" y="1382"/>
                    </a:lnTo>
                    <a:lnTo>
                      <a:pt x="1553" y="1256"/>
                    </a:lnTo>
                    <a:lnTo>
                      <a:pt x="1656" y="1153"/>
                    </a:lnTo>
                    <a:lnTo>
                      <a:pt x="1770" y="1073"/>
                    </a:lnTo>
                    <a:lnTo>
                      <a:pt x="1895" y="1016"/>
                    </a:lnTo>
                    <a:lnTo>
                      <a:pt x="2032" y="982"/>
                    </a:lnTo>
                    <a:lnTo>
                      <a:pt x="2181" y="971"/>
                    </a:lnTo>
                    <a:close/>
                    <a:moveTo>
                      <a:pt x="1895" y="1"/>
                    </a:moveTo>
                    <a:lnTo>
                      <a:pt x="1781" y="12"/>
                    </a:lnTo>
                    <a:lnTo>
                      <a:pt x="1679" y="35"/>
                    </a:lnTo>
                    <a:lnTo>
                      <a:pt x="1564" y="58"/>
                    </a:lnTo>
                    <a:lnTo>
                      <a:pt x="1462" y="103"/>
                    </a:lnTo>
                    <a:lnTo>
                      <a:pt x="1359" y="149"/>
                    </a:lnTo>
                    <a:lnTo>
                      <a:pt x="1268" y="195"/>
                    </a:lnTo>
                    <a:lnTo>
                      <a:pt x="1165" y="263"/>
                    </a:lnTo>
                    <a:lnTo>
                      <a:pt x="1074" y="332"/>
                    </a:lnTo>
                    <a:lnTo>
                      <a:pt x="982" y="412"/>
                    </a:lnTo>
                    <a:lnTo>
                      <a:pt x="903" y="503"/>
                    </a:lnTo>
                    <a:lnTo>
                      <a:pt x="811" y="594"/>
                    </a:lnTo>
                    <a:lnTo>
                      <a:pt x="731" y="697"/>
                    </a:lnTo>
                    <a:lnTo>
                      <a:pt x="651" y="811"/>
                    </a:lnTo>
                    <a:lnTo>
                      <a:pt x="503" y="1062"/>
                    </a:lnTo>
                    <a:lnTo>
                      <a:pt x="378" y="1290"/>
                    </a:lnTo>
                    <a:lnTo>
                      <a:pt x="275" y="1519"/>
                    </a:lnTo>
                    <a:lnTo>
                      <a:pt x="195" y="1747"/>
                    </a:lnTo>
                    <a:lnTo>
                      <a:pt x="126" y="1987"/>
                    </a:lnTo>
                    <a:lnTo>
                      <a:pt x="69" y="2226"/>
                    </a:lnTo>
                    <a:lnTo>
                      <a:pt x="24" y="2466"/>
                    </a:lnTo>
                    <a:lnTo>
                      <a:pt x="1" y="2717"/>
                    </a:lnTo>
                    <a:lnTo>
                      <a:pt x="1" y="2957"/>
                    </a:lnTo>
                    <a:lnTo>
                      <a:pt x="1" y="3208"/>
                    </a:lnTo>
                    <a:lnTo>
                      <a:pt x="24" y="3447"/>
                    </a:lnTo>
                    <a:lnTo>
                      <a:pt x="58" y="3664"/>
                    </a:lnTo>
                    <a:lnTo>
                      <a:pt x="115" y="3870"/>
                    </a:lnTo>
                    <a:lnTo>
                      <a:pt x="172" y="4064"/>
                    </a:lnTo>
                    <a:lnTo>
                      <a:pt x="252" y="4246"/>
                    </a:lnTo>
                    <a:lnTo>
                      <a:pt x="343" y="4418"/>
                    </a:lnTo>
                    <a:lnTo>
                      <a:pt x="457" y="4577"/>
                    </a:lnTo>
                    <a:lnTo>
                      <a:pt x="583" y="4726"/>
                    </a:lnTo>
                    <a:lnTo>
                      <a:pt x="731" y="4863"/>
                    </a:lnTo>
                    <a:lnTo>
                      <a:pt x="903" y="4977"/>
                    </a:lnTo>
                    <a:lnTo>
                      <a:pt x="1074" y="5079"/>
                    </a:lnTo>
                    <a:lnTo>
                      <a:pt x="1268" y="5148"/>
                    </a:lnTo>
                    <a:lnTo>
                      <a:pt x="1485" y="5205"/>
                    </a:lnTo>
                    <a:lnTo>
                      <a:pt x="1701" y="5239"/>
                    </a:lnTo>
                    <a:lnTo>
                      <a:pt x="1941" y="5239"/>
                    </a:lnTo>
                    <a:lnTo>
                      <a:pt x="2181" y="5228"/>
                    </a:lnTo>
                    <a:lnTo>
                      <a:pt x="2398" y="5194"/>
                    </a:lnTo>
                    <a:lnTo>
                      <a:pt x="2512" y="5159"/>
                    </a:lnTo>
                    <a:lnTo>
                      <a:pt x="2614" y="5125"/>
                    </a:lnTo>
                    <a:lnTo>
                      <a:pt x="2717" y="5091"/>
                    </a:lnTo>
                    <a:lnTo>
                      <a:pt x="2809" y="5045"/>
                    </a:lnTo>
                    <a:lnTo>
                      <a:pt x="2900" y="4988"/>
                    </a:lnTo>
                    <a:lnTo>
                      <a:pt x="3003" y="4920"/>
                    </a:lnTo>
                    <a:lnTo>
                      <a:pt x="3174" y="4783"/>
                    </a:lnTo>
                    <a:lnTo>
                      <a:pt x="3334" y="4623"/>
                    </a:lnTo>
                    <a:lnTo>
                      <a:pt x="3482" y="4429"/>
                    </a:lnTo>
                    <a:lnTo>
                      <a:pt x="3607" y="4246"/>
                    </a:lnTo>
                    <a:lnTo>
                      <a:pt x="3710" y="4052"/>
                    </a:lnTo>
                    <a:lnTo>
                      <a:pt x="3790" y="3847"/>
                    </a:lnTo>
                    <a:lnTo>
                      <a:pt x="3870" y="3641"/>
                    </a:lnTo>
                    <a:lnTo>
                      <a:pt x="3916" y="3413"/>
                    </a:lnTo>
                    <a:lnTo>
                      <a:pt x="3961" y="3185"/>
                    </a:lnTo>
                    <a:lnTo>
                      <a:pt x="3984" y="2957"/>
                    </a:lnTo>
                    <a:lnTo>
                      <a:pt x="3995" y="2706"/>
                    </a:lnTo>
                    <a:lnTo>
                      <a:pt x="3984" y="2500"/>
                    </a:lnTo>
                    <a:lnTo>
                      <a:pt x="3973" y="2295"/>
                    </a:lnTo>
                    <a:lnTo>
                      <a:pt x="3950" y="2101"/>
                    </a:lnTo>
                    <a:lnTo>
                      <a:pt x="3916" y="1918"/>
                    </a:lnTo>
                    <a:lnTo>
                      <a:pt x="3870" y="1735"/>
                    </a:lnTo>
                    <a:lnTo>
                      <a:pt x="3813" y="1564"/>
                    </a:lnTo>
                    <a:lnTo>
                      <a:pt x="3756" y="1393"/>
                    </a:lnTo>
                    <a:lnTo>
                      <a:pt x="3676" y="1245"/>
                    </a:lnTo>
                    <a:lnTo>
                      <a:pt x="3596" y="1096"/>
                    </a:lnTo>
                    <a:lnTo>
                      <a:pt x="3505" y="948"/>
                    </a:lnTo>
                    <a:lnTo>
                      <a:pt x="3402" y="811"/>
                    </a:lnTo>
                    <a:lnTo>
                      <a:pt x="3288" y="685"/>
                    </a:lnTo>
                    <a:lnTo>
                      <a:pt x="3162" y="571"/>
                    </a:lnTo>
                    <a:lnTo>
                      <a:pt x="3037" y="457"/>
                    </a:lnTo>
                    <a:lnTo>
                      <a:pt x="2888" y="354"/>
                    </a:lnTo>
                    <a:lnTo>
                      <a:pt x="2740" y="252"/>
                    </a:lnTo>
                    <a:lnTo>
                      <a:pt x="2523" y="138"/>
                    </a:lnTo>
                    <a:lnTo>
                      <a:pt x="2341" y="58"/>
                    </a:lnTo>
                    <a:lnTo>
                      <a:pt x="2169" y="12"/>
                    </a:lnTo>
                    <a:lnTo>
                      <a:pt x="208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g204fb7e3b45_0_534"/>
              <p:cNvSpPr/>
              <p:nvPr/>
            </p:nvSpPr>
            <p:spPr>
              <a:xfrm>
                <a:off x="2416465" y="3262544"/>
                <a:ext cx="120910" cy="190105"/>
              </a:xfrm>
              <a:custGeom>
                <a:rect b="b" l="l" r="r" t="t"/>
                <a:pathLst>
                  <a:path extrusionOk="0" h="7808" w="4966">
                    <a:moveTo>
                      <a:pt x="948" y="1"/>
                    </a:moveTo>
                    <a:lnTo>
                      <a:pt x="857" y="12"/>
                    </a:lnTo>
                    <a:lnTo>
                      <a:pt x="777" y="23"/>
                    </a:lnTo>
                    <a:lnTo>
                      <a:pt x="708" y="58"/>
                    </a:lnTo>
                    <a:lnTo>
                      <a:pt x="663" y="103"/>
                    </a:lnTo>
                    <a:lnTo>
                      <a:pt x="617" y="149"/>
                    </a:lnTo>
                    <a:lnTo>
                      <a:pt x="583" y="217"/>
                    </a:lnTo>
                    <a:lnTo>
                      <a:pt x="571" y="297"/>
                    </a:lnTo>
                    <a:lnTo>
                      <a:pt x="560" y="389"/>
                    </a:lnTo>
                    <a:lnTo>
                      <a:pt x="571" y="446"/>
                    </a:lnTo>
                    <a:lnTo>
                      <a:pt x="594" y="537"/>
                    </a:lnTo>
                    <a:lnTo>
                      <a:pt x="332" y="617"/>
                    </a:lnTo>
                    <a:lnTo>
                      <a:pt x="229" y="651"/>
                    </a:lnTo>
                    <a:lnTo>
                      <a:pt x="126" y="708"/>
                    </a:lnTo>
                    <a:lnTo>
                      <a:pt x="58" y="765"/>
                    </a:lnTo>
                    <a:lnTo>
                      <a:pt x="35" y="799"/>
                    </a:lnTo>
                    <a:lnTo>
                      <a:pt x="12" y="834"/>
                    </a:lnTo>
                    <a:lnTo>
                      <a:pt x="1" y="879"/>
                    </a:lnTo>
                    <a:lnTo>
                      <a:pt x="1" y="925"/>
                    </a:lnTo>
                    <a:lnTo>
                      <a:pt x="12" y="1005"/>
                    </a:lnTo>
                    <a:lnTo>
                      <a:pt x="35" y="1085"/>
                    </a:lnTo>
                    <a:lnTo>
                      <a:pt x="69" y="1165"/>
                    </a:lnTo>
                    <a:lnTo>
                      <a:pt x="115" y="1256"/>
                    </a:lnTo>
                    <a:lnTo>
                      <a:pt x="183" y="1336"/>
                    </a:lnTo>
                    <a:lnTo>
                      <a:pt x="241" y="1393"/>
                    </a:lnTo>
                    <a:lnTo>
                      <a:pt x="309" y="1427"/>
                    </a:lnTo>
                    <a:lnTo>
                      <a:pt x="377" y="1439"/>
                    </a:lnTo>
                    <a:lnTo>
                      <a:pt x="446" y="1427"/>
                    </a:lnTo>
                    <a:lnTo>
                      <a:pt x="514" y="1416"/>
                    </a:lnTo>
                    <a:lnTo>
                      <a:pt x="537" y="1416"/>
                    </a:lnTo>
                    <a:lnTo>
                      <a:pt x="549" y="1450"/>
                    </a:lnTo>
                    <a:lnTo>
                      <a:pt x="571" y="1541"/>
                    </a:lnTo>
                    <a:lnTo>
                      <a:pt x="594" y="1690"/>
                    </a:lnTo>
                    <a:lnTo>
                      <a:pt x="594" y="1907"/>
                    </a:lnTo>
                    <a:lnTo>
                      <a:pt x="583" y="2283"/>
                    </a:lnTo>
                    <a:lnTo>
                      <a:pt x="560" y="2740"/>
                    </a:lnTo>
                    <a:lnTo>
                      <a:pt x="526" y="3288"/>
                    </a:lnTo>
                    <a:lnTo>
                      <a:pt x="469" y="3915"/>
                    </a:lnTo>
                    <a:lnTo>
                      <a:pt x="412" y="4543"/>
                    </a:lnTo>
                    <a:lnTo>
                      <a:pt x="366" y="5079"/>
                    </a:lnTo>
                    <a:lnTo>
                      <a:pt x="343" y="5547"/>
                    </a:lnTo>
                    <a:lnTo>
                      <a:pt x="343" y="5924"/>
                    </a:lnTo>
                    <a:lnTo>
                      <a:pt x="343" y="6209"/>
                    </a:lnTo>
                    <a:lnTo>
                      <a:pt x="355" y="6483"/>
                    </a:lnTo>
                    <a:lnTo>
                      <a:pt x="366" y="6723"/>
                    </a:lnTo>
                    <a:lnTo>
                      <a:pt x="400" y="6940"/>
                    </a:lnTo>
                    <a:lnTo>
                      <a:pt x="435" y="7134"/>
                    </a:lnTo>
                    <a:lnTo>
                      <a:pt x="469" y="7305"/>
                    </a:lnTo>
                    <a:lnTo>
                      <a:pt x="514" y="7453"/>
                    </a:lnTo>
                    <a:lnTo>
                      <a:pt x="571" y="7567"/>
                    </a:lnTo>
                    <a:lnTo>
                      <a:pt x="606" y="7625"/>
                    </a:lnTo>
                    <a:lnTo>
                      <a:pt x="651" y="7670"/>
                    </a:lnTo>
                    <a:lnTo>
                      <a:pt x="708" y="7716"/>
                    </a:lnTo>
                    <a:lnTo>
                      <a:pt x="766" y="7739"/>
                    </a:lnTo>
                    <a:lnTo>
                      <a:pt x="834" y="7773"/>
                    </a:lnTo>
                    <a:lnTo>
                      <a:pt x="914" y="7784"/>
                    </a:lnTo>
                    <a:lnTo>
                      <a:pt x="994" y="7796"/>
                    </a:lnTo>
                    <a:lnTo>
                      <a:pt x="1085" y="7807"/>
                    </a:lnTo>
                    <a:lnTo>
                      <a:pt x="1165" y="7796"/>
                    </a:lnTo>
                    <a:lnTo>
                      <a:pt x="1256" y="7761"/>
                    </a:lnTo>
                    <a:lnTo>
                      <a:pt x="1336" y="7716"/>
                    </a:lnTo>
                    <a:lnTo>
                      <a:pt x="1427" y="7647"/>
                    </a:lnTo>
                    <a:lnTo>
                      <a:pt x="1507" y="7579"/>
                    </a:lnTo>
                    <a:lnTo>
                      <a:pt x="1564" y="7499"/>
                    </a:lnTo>
                    <a:lnTo>
                      <a:pt x="1599" y="7419"/>
                    </a:lnTo>
                    <a:lnTo>
                      <a:pt x="1610" y="7339"/>
                    </a:lnTo>
                    <a:lnTo>
                      <a:pt x="1599" y="7294"/>
                    </a:lnTo>
                    <a:lnTo>
                      <a:pt x="1576" y="7225"/>
                    </a:lnTo>
                    <a:lnTo>
                      <a:pt x="1519" y="7134"/>
                    </a:lnTo>
                    <a:lnTo>
                      <a:pt x="1450" y="7020"/>
                    </a:lnTo>
                    <a:lnTo>
                      <a:pt x="1427" y="6974"/>
                    </a:lnTo>
                    <a:lnTo>
                      <a:pt x="1405" y="6883"/>
                    </a:lnTo>
                    <a:lnTo>
                      <a:pt x="1382" y="6609"/>
                    </a:lnTo>
                    <a:lnTo>
                      <a:pt x="1359" y="6175"/>
                    </a:lnTo>
                    <a:lnTo>
                      <a:pt x="1359" y="5593"/>
                    </a:lnTo>
                    <a:lnTo>
                      <a:pt x="1359" y="5376"/>
                    </a:lnTo>
                    <a:lnTo>
                      <a:pt x="1370" y="5159"/>
                    </a:lnTo>
                    <a:lnTo>
                      <a:pt x="1393" y="4977"/>
                    </a:lnTo>
                    <a:lnTo>
                      <a:pt x="1405" y="4920"/>
                    </a:lnTo>
                    <a:lnTo>
                      <a:pt x="1427" y="4874"/>
                    </a:lnTo>
                    <a:lnTo>
                      <a:pt x="1450" y="4851"/>
                    </a:lnTo>
                    <a:lnTo>
                      <a:pt x="1496" y="4817"/>
                    </a:lnTo>
                    <a:lnTo>
                      <a:pt x="1553" y="4794"/>
                    </a:lnTo>
                    <a:lnTo>
                      <a:pt x="1633" y="4771"/>
                    </a:lnTo>
                    <a:lnTo>
                      <a:pt x="1827" y="4737"/>
                    </a:lnTo>
                    <a:lnTo>
                      <a:pt x="2044" y="4726"/>
                    </a:lnTo>
                    <a:lnTo>
                      <a:pt x="2295" y="4703"/>
                    </a:lnTo>
                    <a:lnTo>
                      <a:pt x="2991" y="4703"/>
                    </a:lnTo>
                    <a:lnTo>
                      <a:pt x="3402" y="4714"/>
                    </a:lnTo>
                    <a:lnTo>
                      <a:pt x="3482" y="4726"/>
                    </a:lnTo>
                    <a:lnTo>
                      <a:pt x="3596" y="4748"/>
                    </a:lnTo>
                    <a:lnTo>
                      <a:pt x="3710" y="4771"/>
                    </a:lnTo>
                    <a:lnTo>
                      <a:pt x="3801" y="4783"/>
                    </a:lnTo>
                    <a:lnTo>
                      <a:pt x="3881" y="4771"/>
                    </a:lnTo>
                    <a:lnTo>
                      <a:pt x="3950" y="4748"/>
                    </a:lnTo>
                    <a:lnTo>
                      <a:pt x="4007" y="4714"/>
                    </a:lnTo>
                    <a:lnTo>
                      <a:pt x="4052" y="4669"/>
                    </a:lnTo>
                    <a:lnTo>
                      <a:pt x="4098" y="4600"/>
                    </a:lnTo>
                    <a:lnTo>
                      <a:pt x="4121" y="4520"/>
                    </a:lnTo>
                    <a:lnTo>
                      <a:pt x="4132" y="4417"/>
                    </a:lnTo>
                    <a:lnTo>
                      <a:pt x="4144" y="4315"/>
                    </a:lnTo>
                    <a:lnTo>
                      <a:pt x="4052" y="4201"/>
                    </a:lnTo>
                    <a:lnTo>
                      <a:pt x="3938" y="4098"/>
                    </a:lnTo>
                    <a:lnTo>
                      <a:pt x="3824" y="4007"/>
                    </a:lnTo>
                    <a:lnTo>
                      <a:pt x="3687" y="3938"/>
                    </a:lnTo>
                    <a:lnTo>
                      <a:pt x="3539" y="3892"/>
                    </a:lnTo>
                    <a:lnTo>
                      <a:pt x="3368" y="3847"/>
                    </a:lnTo>
                    <a:lnTo>
                      <a:pt x="3197" y="3824"/>
                    </a:lnTo>
                    <a:lnTo>
                      <a:pt x="2797" y="3824"/>
                    </a:lnTo>
                    <a:lnTo>
                      <a:pt x="2512" y="3835"/>
                    </a:lnTo>
                    <a:lnTo>
                      <a:pt x="1747" y="3892"/>
                    </a:lnTo>
                    <a:lnTo>
                      <a:pt x="1667" y="3904"/>
                    </a:lnTo>
                    <a:lnTo>
                      <a:pt x="1633" y="3904"/>
                    </a:lnTo>
                    <a:lnTo>
                      <a:pt x="1587" y="3892"/>
                    </a:lnTo>
                    <a:lnTo>
                      <a:pt x="1564" y="3870"/>
                    </a:lnTo>
                    <a:lnTo>
                      <a:pt x="1542" y="3824"/>
                    </a:lnTo>
                    <a:lnTo>
                      <a:pt x="1519" y="3778"/>
                    </a:lnTo>
                    <a:lnTo>
                      <a:pt x="1507" y="3721"/>
                    </a:lnTo>
                    <a:lnTo>
                      <a:pt x="1496" y="3561"/>
                    </a:lnTo>
                    <a:lnTo>
                      <a:pt x="1496" y="3333"/>
                    </a:lnTo>
                    <a:lnTo>
                      <a:pt x="1519" y="3071"/>
                    </a:lnTo>
                    <a:lnTo>
                      <a:pt x="1542" y="2785"/>
                    </a:lnTo>
                    <a:lnTo>
                      <a:pt x="1576" y="2466"/>
                    </a:lnTo>
                    <a:lnTo>
                      <a:pt x="1736" y="1382"/>
                    </a:lnTo>
                    <a:lnTo>
                      <a:pt x="2135" y="1302"/>
                    </a:lnTo>
                    <a:lnTo>
                      <a:pt x="2866" y="1119"/>
                    </a:lnTo>
                    <a:lnTo>
                      <a:pt x="3197" y="1051"/>
                    </a:lnTo>
                    <a:lnTo>
                      <a:pt x="3505" y="993"/>
                    </a:lnTo>
                    <a:lnTo>
                      <a:pt x="3767" y="971"/>
                    </a:lnTo>
                    <a:lnTo>
                      <a:pt x="4007" y="959"/>
                    </a:lnTo>
                    <a:lnTo>
                      <a:pt x="4212" y="971"/>
                    </a:lnTo>
                    <a:lnTo>
                      <a:pt x="4418" y="993"/>
                    </a:lnTo>
                    <a:lnTo>
                      <a:pt x="4543" y="982"/>
                    </a:lnTo>
                    <a:lnTo>
                      <a:pt x="4657" y="959"/>
                    </a:lnTo>
                    <a:lnTo>
                      <a:pt x="4749" y="936"/>
                    </a:lnTo>
                    <a:lnTo>
                      <a:pt x="4829" y="891"/>
                    </a:lnTo>
                    <a:lnTo>
                      <a:pt x="4886" y="834"/>
                    </a:lnTo>
                    <a:lnTo>
                      <a:pt x="4931" y="765"/>
                    </a:lnTo>
                    <a:lnTo>
                      <a:pt x="4954" y="685"/>
                    </a:lnTo>
                    <a:lnTo>
                      <a:pt x="4966" y="583"/>
                    </a:lnTo>
                    <a:lnTo>
                      <a:pt x="4954" y="514"/>
                    </a:lnTo>
                    <a:lnTo>
                      <a:pt x="4943" y="457"/>
                    </a:lnTo>
                    <a:lnTo>
                      <a:pt x="4920" y="400"/>
                    </a:lnTo>
                    <a:lnTo>
                      <a:pt x="4874" y="343"/>
                    </a:lnTo>
                    <a:lnTo>
                      <a:pt x="4829" y="286"/>
                    </a:lnTo>
                    <a:lnTo>
                      <a:pt x="4783" y="240"/>
                    </a:lnTo>
                    <a:lnTo>
                      <a:pt x="4714" y="195"/>
                    </a:lnTo>
                    <a:lnTo>
                      <a:pt x="4635" y="160"/>
                    </a:lnTo>
                    <a:lnTo>
                      <a:pt x="4498" y="115"/>
                    </a:lnTo>
                    <a:lnTo>
                      <a:pt x="4361" y="80"/>
                    </a:lnTo>
                    <a:lnTo>
                      <a:pt x="4212" y="58"/>
                    </a:lnTo>
                    <a:lnTo>
                      <a:pt x="4052" y="46"/>
                    </a:lnTo>
                    <a:lnTo>
                      <a:pt x="3870" y="58"/>
                    </a:lnTo>
                    <a:lnTo>
                      <a:pt x="3642" y="69"/>
                    </a:lnTo>
                    <a:lnTo>
                      <a:pt x="3105" y="126"/>
                    </a:lnTo>
                    <a:lnTo>
                      <a:pt x="2420" y="217"/>
                    </a:lnTo>
                    <a:lnTo>
                      <a:pt x="1599" y="354"/>
                    </a:lnTo>
                    <a:lnTo>
                      <a:pt x="1393" y="195"/>
                    </a:lnTo>
                    <a:lnTo>
                      <a:pt x="1211" y="92"/>
                    </a:lnTo>
                    <a:lnTo>
                      <a:pt x="1131" y="58"/>
                    </a:lnTo>
                    <a:lnTo>
                      <a:pt x="1062" y="23"/>
                    </a:lnTo>
                    <a:lnTo>
                      <a:pt x="1005" y="12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g204fb7e3b45_0_534"/>
              <p:cNvSpPr/>
              <p:nvPr/>
            </p:nvSpPr>
            <p:spPr>
              <a:xfrm>
                <a:off x="2747972" y="3264224"/>
                <a:ext cx="97293" cy="190641"/>
              </a:xfrm>
              <a:custGeom>
                <a:rect b="b" l="l" r="r" t="t"/>
                <a:pathLst>
                  <a:path extrusionOk="0" h="7830" w="3996">
                    <a:moveTo>
                      <a:pt x="1975" y="3435"/>
                    </a:moveTo>
                    <a:lnTo>
                      <a:pt x="2055" y="3447"/>
                    </a:lnTo>
                    <a:lnTo>
                      <a:pt x="2135" y="3458"/>
                    </a:lnTo>
                    <a:lnTo>
                      <a:pt x="2215" y="3492"/>
                    </a:lnTo>
                    <a:lnTo>
                      <a:pt x="2283" y="3527"/>
                    </a:lnTo>
                    <a:lnTo>
                      <a:pt x="2352" y="3584"/>
                    </a:lnTo>
                    <a:lnTo>
                      <a:pt x="2420" y="3652"/>
                    </a:lnTo>
                    <a:lnTo>
                      <a:pt x="2477" y="3732"/>
                    </a:lnTo>
                    <a:lnTo>
                      <a:pt x="2534" y="3812"/>
                    </a:lnTo>
                    <a:lnTo>
                      <a:pt x="2603" y="3983"/>
                    </a:lnTo>
                    <a:lnTo>
                      <a:pt x="2660" y="4143"/>
                    </a:lnTo>
                    <a:lnTo>
                      <a:pt x="2694" y="4326"/>
                    </a:lnTo>
                    <a:lnTo>
                      <a:pt x="2706" y="4508"/>
                    </a:lnTo>
                    <a:lnTo>
                      <a:pt x="2694" y="4908"/>
                    </a:lnTo>
                    <a:lnTo>
                      <a:pt x="2660" y="5284"/>
                    </a:lnTo>
                    <a:lnTo>
                      <a:pt x="2626" y="5455"/>
                    </a:lnTo>
                    <a:lnTo>
                      <a:pt x="2591" y="5627"/>
                    </a:lnTo>
                    <a:lnTo>
                      <a:pt x="2557" y="5798"/>
                    </a:lnTo>
                    <a:lnTo>
                      <a:pt x="2512" y="5958"/>
                    </a:lnTo>
                    <a:lnTo>
                      <a:pt x="2432" y="6175"/>
                    </a:lnTo>
                    <a:lnTo>
                      <a:pt x="2352" y="6357"/>
                    </a:lnTo>
                    <a:lnTo>
                      <a:pt x="2249" y="6517"/>
                    </a:lnTo>
                    <a:lnTo>
                      <a:pt x="2146" y="6654"/>
                    </a:lnTo>
                    <a:lnTo>
                      <a:pt x="2089" y="6711"/>
                    </a:lnTo>
                    <a:lnTo>
                      <a:pt x="2032" y="6757"/>
                    </a:lnTo>
                    <a:lnTo>
                      <a:pt x="1964" y="6791"/>
                    </a:lnTo>
                    <a:lnTo>
                      <a:pt x="1895" y="6825"/>
                    </a:lnTo>
                    <a:lnTo>
                      <a:pt x="1827" y="6848"/>
                    </a:lnTo>
                    <a:lnTo>
                      <a:pt x="1758" y="6871"/>
                    </a:lnTo>
                    <a:lnTo>
                      <a:pt x="1678" y="6882"/>
                    </a:lnTo>
                    <a:lnTo>
                      <a:pt x="1530" y="6882"/>
                    </a:lnTo>
                    <a:lnTo>
                      <a:pt x="1462" y="6871"/>
                    </a:lnTo>
                    <a:lnTo>
                      <a:pt x="1404" y="6848"/>
                    </a:lnTo>
                    <a:lnTo>
                      <a:pt x="1336" y="6814"/>
                    </a:lnTo>
                    <a:lnTo>
                      <a:pt x="1290" y="6779"/>
                    </a:lnTo>
                    <a:lnTo>
                      <a:pt x="1233" y="6734"/>
                    </a:lnTo>
                    <a:lnTo>
                      <a:pt x="1188" y="6688"/>
                    </a:lnTo>
                    <a:lnTo>
                      <a:pt x="1153" y="6620"/>
                    </a:lnTo>
                    <a:lnTo>
                      <a:pt x="1119" y="6551"/>
                    </a:lnTo>
                    <a:lnTo>
                      <a:pt x="1085" y="6483"/>
                    </a:lnTo>
                    <a:lnTo>
                      <a:pt x="1039" y="6300"/>
                    </a:lnTo>
                    <a:lnTo>
                      <a:pt x="1005" y="6083"/>
                    </a:lnTo>
                    <a:lnTo>
                      <a:pt x="1005" y="5844"/>
                    </a:lnTo>
                    <a:lnTo>
                      <a:pt x="1016" y="5490"/>
                    </a:lnTo>
                    <a:lnTo>
                      <a:pt x="1051" y="5147"/>
                    </a:lnTo>
                    <a:lnTo>
                      <a:pt x="1119" y="4794"/>
                    </a:lnTo>
                    <a:lnTo>
                      <a:pt x="1199" y="4428"/>
                    </a:lnTo>
                    <a:lnTo>
                      <a:pt x="1279" y="4200"/>
                    </a:lnTo>
                    <a:lnTo>
                      <a:pt x="1347" y="3995"/>
                    </a:lnTo>
                    <a:lnTo>
                      <a:pt x="1439" y="3823"/>
                    </a:lnTo>
                    <a:lnTo>
                      <a:pt x="1530" y="3686"/>
                    </a:lnTo>
                    <a:lnTo>
                      <a:pt x="1633" y="3572"/>
                    </a:lnTo>
                    <a:lnTo>
                      <a:pt x="1678" y="3538"/>
                    </a:lnTo>
                    <a:lnTo>
                      <a:pt x="1735" y="3504"/>
                    </a:lnTo>
                    <a:lnTo>
                      <a:pt x="1793" y="3470"/>
                    </a:lnTo>
                    <a:lnTo>
                      <a:pt x="1850" y="3458"/>
                    </a:lnTo>
                    <a:lnTo>
                      <a:pt x="1918" y="3447"/>
                    </a:lnTo>
                    <a:lnTo>
                      <a:pt x="1975" y="3435"/>
                    </a:lnTo>
                    <a:close/>
                    <a:moveTo>
                      <a:pt x="3048" y="0"/>
                    </a:moveTo>
                    <a:lnTo>
                      <a:pt x="2979" y="11"/>
                    </a:lnTo>
                    <a:lnTo>
                      <a:pt x="2934" y="34"/>
                    </a:lnTo>
                    <a:lnTo>
                      <a:pt x="2888" y="57"/>
                    </a:lnTo>
                    <a:lnTo>
                      <a:pt x="2854" y="80"/>
                    </a:lnTo>
                    <a:lnTo>
                      <a:pt x="2831" y="114"/>
                    </a:lnTo>
                    <a:lnTo>
                      <a:pt x="2820" y="160"/>
                    </a:lnTo>
                    <a:lnTo>
                      <a:pt x="2820" y="205"/>
                    </a:lnTo>
                    <a:lnTo>
                      <a:pt x="2808" y="1176"/>
                    </a:lnTo>
                    <a:lnTo>
                      <a:pt x="2797" y="1952"/>
                    </a:lnTo>
                    <a:lnTo>
                      <a:pt x="2785" y="2522"/>
                    </a:lnTo>
                    <a:lnTo>
                      <a:pt x="2763" y="2888"/>
                    </a:lnTo>
                    <a:lnTo>
                      <a:pt x="2626" y="2785"/>
                    </a:lnTo>
                    <a:lnTo>
                      <a:pt x="2500" y="2694"/>
                    </a:lnTo>
                    <a:lnTo>
                      <a:pt x="2375" y="2625"/>
                    </a:lnTo>
                    <a:lnTo>
                      <a:pt x="2249" y="2557"/>
                    </a:lnTo>
                    <a:lnTo>
                      <a:pt x="2124" y="2511"/>
                    </a:lnTo>
                    <a:lnTo>
                      <a:pt x="1998" y="2477"/>
                    </a:lnTo>
                    <a:lnTo>
                      <a:pt x="1872" y="2454"/>
                    </a:lnTo>
                    <a:lnTo>
                      <a:pt x="1644" y="2454"/>
                    </a:lnTo>
                    <a:lnTo>
                      <a:pt x="1553" y="2477"/>
                    </a:lnTo>
                    <a:lnTo>
                      <a:pt x="1450" y="2500"/>
                    </a:lnTo>
                    <a:lnTo>
                      <a:pt x="1359" y="2534"/>
                    </a:lnTo>
                    <a:lnTo>
                      <a:pt x="1268" y="2579"/>
                    </a:lnTo>
                    <a:lnTo>
                      <a:pt x="1176" y="2636"/>
                    </a:lnTo>
                    <a:lnTo>
                      <a:pt x="1085" y="2694"/>
                    </a:lnTo>
                    <a:lnTo>
                      <a:pt x="1005" y="2773"/>
                    </a:lnTo>
                    <a:lnTo>
                      <a:pt x="914" y="2865"/>
                    </a:lnTo>
                    <a:lnTo>
                      <a:pt x="834" y="2956"/>
                    </a:lnTo>
                    <a:lnTo>
                      <a:pt x="765" y="3059"/>
                    </a:lnTo>
                    <a:lnTo>
                      <a:pt x="685" y="3173"/>
                    </a:lnTo>
                    <a:lnTo>
                      <a:pt x="617" y="3298"/>
                    </a:lnTo>
                    <a:lnTo>
                      <a:pt x="537" y="3435"/>
                    </a:lnTo>
                    <a:lnTo>
                      <a:pt x="412" y="3744"/>
                    </a:lnTo>
                    <a:lnTo>
                      <a:pt x="309" y="3995"/>
                    </a:lnTo>
                    <a:lnTo>
                      <a:pt x="229" y="4246"/>
                    </a:lnTo>
                    <a:lnTo>
                      <a:pt x="160" y="4497"/>
                    </a:lnTo>
                    <a:lnTo>
                      <a:pt x="103" y="4748"/>
                    </a:lnTo>
                    <a:lnTo>
                      <a:pt x="58" y="4999"/>
                    </a:lnTo>
                    <a:lnTo>
                      <a:pt x="35" y="5250"/>
                    </a:lnTo>
                    <a:lnTo>
                      <a:pt x="12" y="5501"/>
                    </a:lnTo>
                    <a:lnTo>
                      <a:pt x="1" y="5741"/>
                    </a:lnTo>
                    <a:lnTo>
                      <a:pt x="12" y="5946"/>
                    </a:lnTo>
                    <a:lnTo>
                      <a:pt x="35" y="6140"/>
                    </a:lnTo>
                    <a:lnTo>
                      <a:pt x="58" y="6323"/>
                    </a:lnTo>
                    <a:lnTo>
                      <a:pt x="103" y="6505"/>
                    </a:lnTo>
                    <a:lnTo>
                      <a:pt x="172" y="6665"/>
                    </a:lnTo>
                    <a:lnTo>
                      <a:pt x="240" y="6814"/>
                    </a:lnTo>
                    <a:lnTo>
                      <a:pt x="320" y="6962"/>
                    </a:lnTo>
                    <a:lnTo>
                      <a:pt x="423" y="7099"/>
                    </a:lnTo>
                    <a:lnTo>
                      <a:pt x="537" y="7225"/>
                    </a:lnTo>
                    <a:lnTo>
                      <a:pt x="663" y="7350"/>
                    </a:lnTo>
                    <a:lnTo>
                      <a:pt x="811" y="7441"/>
                    </a:lnTo>
                    <a:lnTo>
                      <a:pt x="959" y="7521"/>
                    </a:lnTo>
                    <a:lnTo>
                      <a:pt x="1119" y="7590"/>
                    </a:lnTo>
                    <a:lnTo>
                      <a:pt x="1302" y="7635"/>
                    </a:lnTo>
                    <a:lnTo>
                      <a:pt x="1484" y="7658"/>
                    </a:lnTo>
                    <a:lnTo>
                      <a:pt x="1678" y="7670"/>
                    </a:lnTo>
                    <a:lnTo>
                      <a:pt x="1815" y="7658"/>
                    </a:lnTo>
                    <a:lnTo>
                      <a:pt x="1952" y="7635"/>
                    </a:lnTo>
                    <a:lnTo>
                      <a:pt x="2089" y="7601"/>
                    </a:lnTo>
                    <a:lnTo>
                      <a:pt x="2226" y="7544"/>
                    </a:lnTo>
                    <a:lnTo>
                      <a:pt x="2363" y="7476"/>
                    </a:lnTo>
                    <a:lnTo>
                      <a:pt x="2489" y="7396"/>
                    </a:lnTo>
                    <a:lnTo>
                      <a:pt x="2626" y="7293"/>
                    </a:lnTo>
                    <a:lnTo>
                      <a:pt x="2763" y="7190"/>
                    </a:lnTo>
                    <a:lnTo>
                      <a:pt x="2785" y="7316"/>
                    </a:lnTo>
                    <a:lnTo>
                      <a:pt x="2820" y="7430"/>
                    </a:lnTo>
                    <a:lnTo>
                      <a:pt x="2888" y="7533"/>
                    </a:lnTo>
                    <a:lnTo>
                      <a:pt x="2979" y="7635"/>
                    </a:lnTo>
                    <a:lnTo>
                      <a:pt x="3082" y="7727"/>
                    </a:lnTo>
                    <a:lnTo>
                      <a:pt x="3196" y="7784"/>
                    </a:lnTo>
                    <a:lnTo>
                      <a:pt x="3310" y="7818"/>
                    </a:lnTo>
                    <a:lnTo>
                      <a:pt x="3436" y="7829"/>
                    </a:lnTo>
                    <a:lnTo>
                      <a:pt x="3504" y="7829"/>
                    </a:lnTo>
                    <a:lnTo>
                      <a:pt x="3562" y="7818"/>
                    </a:lnTo>
                    <a:lnTo>
                      <a:pt x="3619" y="7795"/>
                    </a:lnTo>
                    <a:lnTo>
                      <a:pt x="3676" y="7761"/>
                    </a:lnTo>
                    <a:lnTo>
                      <a:pt x="3721" y="7715"/>
                    </a:lnTo>
                    <a:lnTo>
                      <a:pt x="3778" y="7658"/>
                    </a:lnTo>
                    <a:lnTo>
                      <a:pt x="3824" y="7590"/>
                    </a:lnTo>
                    <a:lnTo>
                      <a:pt x="3881" y="7521"/>
                    </a:lnTo>
                    <a:lnTo>
                      <a:pt x="3824" y="7384"/>
                    </a:lnTo>
                    <a:lnTo>
                      <a:pt x="3778" y="7225"/>
                    </a:lnTo>
                    <a:lnTo>
                      <a:pt x="3733" y="7042"/>
                    </a:lnTo>
                    <a:lnTo>
                      <a:pt x="3699" y="6848"/>
                    </a:lnTo>
                    <a:lnTo>
                      <a:pt x="3676" y="6642"/>
                    </a:lnTo>
                    <a:lnTo>
                      <a:pt x="3653" y="6414"/>
                    </a:lnTo>
                    <a:lnTo>
                      <a:pt x="3641" y="6175"/>
                    </a:lnTo>
                    <a:lnTo>
                      <a:pt x="3641" y="5912"/>
                    </a:lnTo>
                    <a:lnTo>
                      <a:pt x="3664" y="5353"/>
                    </a:lnTo>
                    <a:lnTo>
                      <a:pt x="3710" y="4029"/>
                    </a:lnTo>
                    <a:lnTo>
                      <a:pt x="3778" y="2671"/>
                    </a:lnTo>
                    <a:lnTo>
                      <a:pt x="3824" y="1986"/>
                    </a:lnTo>
                    <a:lnTo>
                      <a:pt x="3938" y="1358"/>
                    </a:lnTo>
                    <a:lnTo>
                      <a:pt x="3984" y="1004"/>
                    </a:lnTo>
                    <a:lnTo>
                      <a:pt x="3995" y="845"/>
                    </a:lnTo>
                    <a:lnTo>
                      <a:pt x="3995" y="719"/>
                    </a:lnTo>
                    <a:lnTo>
                      <a:pt x="3995" y="628"/>
                    </a:lnTo>
                    <a:lnTo>
                      <a:pt x="3984" y="548"/>
                    </a:lnTo>
                    <a:lnTo>
                      <a:pt x="3961" y="479"/>
                    </a:lnTo>
                    <a:lnTo>
                      <a:pt x="3938" y="399"/>
                    </a:lnTo>
                    <a:lnTo>
                      <a:pt x="3893" y="342"/>
                    </a:lnTo>
                    <a:lnTo>
                      <a:pt x="3847" y="285"/>
                    </a:lnTo>
                    <a:lnTo>
                      <a:pt x="3801" y="228"/>
                    </a:lnTo>
                    <a:lnTo>
                      <a:pt x="3733" y="183"/>
                    </a:lnTo>
                    <a:lnTo>
                      <a:pt x="3596" y="103"/>
                    </a:lnTo>
                    <a:lnTo>
                      <a:pt x="3447" y="46"/>
                    </a:lnTo>
                    <a:lnTo>
                      <a:pt x="3288" y="11"/>
                    </a:lnTo>
                    <a:lnTo>
                      <a:pt x="3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g204fb7e3b45_0_534"/>
              <p:cNvSpPr/>
              <p:nvPr/>
            </p:nvSpPr>
            <p:spPr>
              <a:xfrm>
                <a:off x="2902185" y="3264224"/>
                <a:ext cx="131184" cy="187865"/>
              </a:xfrm>
              <a:custGeom>
                <a:rect b="b" l="l" r="r" t="t"/>
                <a:pathLst>
                  <a:path extrusionOk="0" h="7716" w="5388">
                    <a:moveTo>
                      <a:pt x="3870" y="0"/>
                    </a:moveTo>
                    <a:lnTo>
                      <a:pt x="3459" y="11"/>
                    </a:lnTo>
                    <a:lnTo>
                      <a:pt x="2991" y="34"/>
                    </a:lnTo>
                    <a:lnTo>
                      <a:pt x="2455" y="80"/>
                    </a:lnTo>
                    <a:lnTo>
                      <a:pt x="1873" y="137"/>
                    </a:lnTo>
                    <a:lnTo>
                      <a:pt x="1496" y="183"/>
                    </a:lnTo>
                    <a:lnTo>
                      <a:pt x="1165" y="228"/>
                    </a:lnTo>
                    <a:lnTo>
                      <a:pt x="880" y="285"/>
                    </a:lnTo>
                    <a:lnTo>
                      <a:pt x="640" y="331"/>
                    </a:lnTo>
                    <a:lnTo>
                      <a:pt x="446" y="388"/>
                    </a:lnTo>
                    <a:lnTo>
                      <a:pt x="286" y="445"/>
                    </a:lnTo>
                    <a:lnTo>
                      <a:pt x="184" y="502"/>
                    </a:lnTo>
                    <a:lnTo>
                      <a:pt x="138" y="525"/>
                    </a:lnTo>
                    <a:lnTo>
                      <a:pt x="115" y="559"/>
                    </a:lnTo>
                    <a:lnTo>
                      <a:pt x="69" y="594"/>
                    </a:lnTo>
                    <a:lnTo>
                      <a:pt x="35" y="639"/>
                    </a:lnTo>
                    <a:lnTo>
                      <a:pt x="12" y="696"/>
                    </a:lnTo>
                    <a:lnTo>
                      <a:pt x="1" y="788"/>
                    </a:lnTo>
                    <a:lnTo>
                      <a:pt x="12" y="890"/>
                    </a:lnTo>
                    <a:lnTo>
                      <a:pt x="35" y="936"/>
                    </a:lnTo>
                    <a:lnTo>
                      <a:pt x="58" y="982"/>
                    </a:lnTo>
                    <a:lnTo>
                      <a:pt x="81" y="1027"/>
                    </a:lnTo>
                    <a:lnTo>
                      <a:pt x="115" y="1061"/>
                    </a:lnTo>
                    <a:lnTo>
                      <a:pt x="195" y="1130"/>
                    </a:lnTo>
                    <a:lnTo>
                      <a:pt x="309" y="1176"/>
                    </a:lnTo>
                    <a:lnTo>
                      <a:pt x="446" y="1210"/>
                    </a:lnTo>
                    <a:lnTo>
                      <a:pt x="594" y="1233"/>
                    </a:lnTo>
                    <a:lnTo>
                      <a:pt x="777" y="1244"/>
                    </a:lnTo>
                    <a:lnTo>
                      <a:pt x="1051" y="1233"/>
                    </a:lnTo>
                    <a:lnTo>
                      <a:pt x="1393" y="1187"/>
                    </a:lnTo>
                    <a:lnTo>
                      <a:pt x="1770" y="1130"/>
                    </a:lnTo>
                    <a:lnTo>
                      <a:pt x="1998" y="1107"/>
                    </a:lnTo>
                    <a:lnTo>
                      <a:pt x="1998" y="1438"/>
                    </a:lnTo>
                    <a:lnTo>
                      <a:pt x="1987" y="1701"/>
                    </a:lnTo>
                    <a:lnTo>
                      <a:pt x="1975" y="1997"/>
                    </a:lnTo>
                    <a:lnTo>
                      <a:pt x="1941" y="2340"/>
                    </a:lnTo>
                    <a:lnTo>
                      <a:pt x="1907" y="2716"/>
                    </a:lnTo>
                    <a:lnTo>
                      <a:pt x="1816" y="3550"/>
                    </a:lnTo>
                    <a:lnTo>
                      <a:pt x="1781" y="4006"/>
                    </a:lnTo>
                    <a:lnTo>
                      <a:pt x="1759" y="4348"/>
                    </a:lnTo>
                    <a:lnTo>
                      <a:pt x="1747" y="4748"/>
                    </a:lnTo>
                    <a:lnTo>
                      <a:pt x="1736" y="5729"/>
                    </a:lnTo>
                    <a:lnTo>
                      <a:pt x="1747" y="6163"/>
                    </a:lnTo>
                    <a:lnTo>
                      <a:pt x="1759" y="6528"/>
                    </a:lnTo>
                    <a:lnTo>
                      <a:pt x="1793" y="6814"/>
                    </a:lnTo>
                    <a:lnTo>
                      <a:pt x="1816" y="6928"/>
                    </a:lnTo>
                    <a:lnTo>
                      <a:pt x="1838" y="7019"/>
                    </a:lnTo>
                    <a:lnTo>
                      <a:pt x="1896" y="7179"/>
                    </a:lnTo>
                    <a:lnTo>
                      <a:pt x="1975" y="7316"/>
                    </a:lnTo>
                    <a:lnTo>
                      <a:pt x="2067" y="7441"/>
                    </a:lnTo>
                    <a:lnTo>
                      <a:pt x="2181" y="7533"/>
                    </a:lnTo>
                    <a:lnTo>
                      <a:pt x="2306" y="7613"/>
                    </a:lnTo>
                    <a:lnTo>
                      <a:pt x="2443" y="7670"/>
                    </a:lnTo>
                    <a:lnTo>
                      <a:pt x="2592" y="7704"/>
                    </a:lnTo>
                    <a:lnTo>
                      <a:pt x="2774" y="7715"/>
                    </a:lnTo>
                    <a:lnTo>
                      <a:pt x="2831" y="7704"/>
                    </a:lnTo>
                    <a:lnTo>
                      <a:pt x="2911" y="7681"/>
                    </a:lnTo>
                    <a:lnTo>
                      <a:pt x="3003" y="7647"/>
                    </a:lnTo>
                    <a:lnTo>
                      <a:pt x="3105" y="7601"/>
                    </a:lnTo>
                    <a:lnTo>
                      <a:pt x="3105" y="7293"/>
                    </a:lnTo>
                    <a:lnTo>
                      <a:pt x="3037" y="7167"/>
                    </a:lnTo>
                    <a:lnTo>
                      <a:pt x="2968" y="7008"/>
                    </a:lnTo>
                    <a:lnTo>
                      <a:pt x="2923" y="6825"/>
                    </a:lnTo>
                    <a:lnTo>
                      <a:pt x="2877" y="6608"/>
                    </a:lnTo>
                    <a:lnTo>
                      <a:pt x="2843" y="6380"/>
                    </a:lnTo>
                    <a:lnTo>
                      <a:pt x="2820" y="6117"/>
                    </a:lnTo>
                    <a:lnTo>
                      <a:pt x="2809" y="5832"/>
                    </a:lnTo>
                    <a:lnTo>
                      <a:pt x="2797" y="5524"/>
                    </a:lnTo>
                    <a:lnTo>
                      <a:pt x="2820" y="4588"/>
                    </a:lnTo>
                    <a:lnTo>
                      <a:pt x="2831" y="4143"/>
                    </a:lnTo>
                    <a:lnTo>
                      <a:pt x="2854" y="3698"/>
                    </a:lnTo>
                    <a:lnTo>
                      <a:pt x="2888" y="3276"/>
                    </a:lnTo>
                    <a:lnTo>
                      <a:pt x="2923" y="2865"/>
                    </a:lnTo>
                    <a:lnTo>
                      <a:pt x="2968" y="2465"/>
                    </a:lnTo>
                    <a:lnTo>
                      <a:pt x="3014" y="2089"/>
                    </a:lnTo>
                    <a:lnTo>
                      <a:pt x="3151" y="1244"/>
                    </a:lnTo>
                    <a:lnTo>
                      <a:pt x="3174" y="1096"/>
                    </a:lnTo>
                    <a:lnTo>
                      <a:pt x="3185" y="1027"/>
                    </a:lnTo>
                    <a:lnTo>
                      <a:pt x="3208" y="1016"/>
                    </a:lnTo>
                    <a:lnTo>
                      <a:pt x="3242" y="1004"/>
                    </a:lnTo>
                    <a:lnTo>
                      <a:pt x="3368" y="993"/>
                    </a:lnTo>
                    <a:lnTo>
                      <a:pt x="4144" y="993"/>
                    </a:lnTo>
                    <a:lnTo>
                      <a:pt x="4235" y="1004"/>
                    </a:lnTo>
                    <a:lnTo>
                      <a:pt x="4349" y="1027"/>
                    </a:lnTo>
                    <a:lnTo>
                      <a:pt x="4463" y="1050"/>
                    </a:lnTo>
                    <a:lnTo>
                      <a:pt x="4600" y="1096"/>
                    </a:lnTo>
                    <a:lnTo>
                      <a:pt x="4829" y="1164"/>
                    </a:lnTo>
                    <a:lnTo>
                      <a:pt x="4909" y="1187"/>
                    </a:lnTo>
                    <a:lnTo>
                      <a:pt x="4977" y="1187"/>
                    </a:lnTo>
                    <a:lnTo>
                      <a:pt x="5057" y="1176"/>
                    </a:lnTo>
                    <a:lnTo>
                      <a:pt x="5137" y="1153"/>
                    </a:lnTo>
                    <a:lnTo>
                      <a:pt x="5205" y="1107"/>
                    </a:lnTo>
                    <a:lnTo>
                      <a:pt x="5274" y="1050"/>
                    </a:lnTo>
                    <a:lnTo>
                      <a:pt x="5319" y="970"/>
                    </a:lnTo>
                    <a:lnTo>
                      <a:pt x="5354" y="890"/>
                    </a:lnTo>
                    <a:lnTo>
                      <a:pt x="5377" y="810"/>
                    </a:lnTo>
                    <a:lnTo>
                      <a:pt x="5388" y="719"/>
                    </a:lnTo>
                    <a:lnTo>
                      <a:pt x="5377" y="628"/>
                    </a:lnTo>
                    <a:lnTo>
                      <a:pt x="5354" y="536"/>
                    </a:lnTo>
                    <a:lnTo>
                      <a:pt x="5308" y="457"/>
                    </a:lnTo>
                    <a:lnTo>
                      <a:pt x="5240" y="377"/>
                    </a:lnTo>
                    <a:lnTo>
                      <a:pt x="5160" y="308"/>
                    </a:lnTo>
                    <a:lnTo>
                      <a:pt x="5057" y="240"/>
                    </a:lnTo>
                    <a:lnTo>
                      <a:pt x="4943" y="183"/>
                    </a:lnTo>
                    <a:lnTo>
                      <a:pt x="4806" y="137"/>
                    </a:lnTo>
                    <a:lnTo>
                      <a:pt x="4600" y="80"/>
                    </a:lnTo>
                    <a:lnTo>
                      <a:pt x="4372" y="34"/>
                    </a:lnTo>
                    <a:lnTo>
                      <a:pt x="4121" y="11"/>
                    </a:lnTo>
                    <a:lnTo>
                      <a:pt x="38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g204fb7e3b45_0_534"/>
              <p:cNvSpPr/>
              <p:nvPr/>
            </p:nvSpPr>
            <p:spPr>
              <a:xfrm>
                <a:off x="3198681" y="3325894"/>
                <a:ext cx="96465" cy="126753"/>
              </a:xfrm>
              <a:custGeom>
                <a:rect b="b" l="l" r="r" t="t"/>
                <a:pathLst>
                  <a:path extrusionOk="0" h="5206" w="3962">
                    <a:moveTo>
                      <a:pt x="1644" y="1"/>
                    </a:moveTo>
                    <a:lnTo>
                      <a:pt x="1553" y="12"/>
                    </a:lnTo>
                    <a:lnTo>
                      <a:pt x="1473" y="46"/>
                    </a:lnTo>
                    <a:lnTo>
                      <a:pt x="1382" y="81"/>
                    </a:lnTo>
                    <a:lnTo>
                      <a:pt x="1302" y="126"/>
                    </a:lnTo>
                    <a:lnTo>
                      <a:pt x="1211" y="172"/>
                    </a:lnTo>
                    <a:lnTo>
                      <a:pt x="1131" y="240"/>
                    </a:lnTo>
                    <a:lnTo>
                      <a:pt x="1051" y="320"/>
                    </a:lnTo>
                    <a:lnTo>
                      <a:pt x="971" y="400"/>
                    </a:lnTo>
                    <a:lnTo>
                      <a:pt x="902" y="492"/>
                    </a:lnTo>
                    <a:lnTo>
                      <a:pt x="743" y="720"/>
                    </a:lnTo>
                    <a:lnTo>
                      <a:pt x="606" y="971"/>
                    </a:lnTo>
                    <a:lnTo>
                      <a:pt x="457" y="1279"/>
                    </a:lnTo>
                    <a:lnTo>
                      <a:pt x="355" y="1542"/>
                    </a:lnTo>
                    <a:lnTo>
                      <a:pt x="263" y="1793"/>
                    </a:lnTo>
                    <a:lnTo>
                      <a:pt x="183" y="2044"/>
                    </a:lnTo>
                    <a:lnTo>
                      <a:pt x="115" y="2283"/>
                    </a:lnTo>
                    <a:lnTo>
                      <a:pt x="69" y="2523"/>
                    </a:lnTo>
                    <a:lnTo>
                      <a:pt x="35" y="2751"/>
                    </a:lnTo>
                    <a:lnTo>
                      <a:pt x="12" y="2980"/>
                    </a:lnTo>
                    <a:lnTo>
                      <a:pt x="1" y="3196"/>
                    </a:lnTo>
                    <a:lnTo>
                      <a:pt x="12" y="3413"/>
                    </a:lnTo>
                    <a:lnTo>
                      <a:pt x="35" y="3619"/>
                    </a:lnTo>
                    <a:lnTo>
                      <a:pt x="69" y="3813"/>
                    </a:lnTo>
                    <a:lnTo>
                      <a:pt x="126" y="3995"/>
                    </a:lnTo>
                    <a:lnTo>
                      <a:pt x="195" y="4178"/>
                    </a:lnTo>
                    <a:lnTo>
                      <a:pt x="286" y="4338"/>
                    </a:lnTo>
                    <a:lnTo>
                      <a:pt x="377" y="4498"/>
                    </a:lnTo>
                    <a:lnTo>
                      <a:pt x="503" y="4646"/>
                    </a:lnTo>
                    <a:lnTo>
                      <a:pt x="628" y="4771"/>
                    </a:lnTo>
                    <a:lnTo>
                      <a:pt x="777" y="4886"/>
                    </a:lnTo>
                    <a:lnTo>
                      <a:pt x="925" y="4977"/>
                    </a:lnTo>
                    <a:lnTo>
                      <a:pt x="1096" y="5057"/>
                    </a:lnTo>
                    <a:lnTo>
                      <a:pt x="1268" y="5125"/>
                    </a:lnTo>
                    <a:lnTo>
                      <a:pt x="1462" y="5171"/>
                    </a:lnTo>
                    <a:lnTo>
                      <a:pt x="1667" y="5194"/>
                    </a:lnTo>
                    <a:lnTo>
                      <a:pt x="1884" y="5205"/>
                    </a:lnTo>
                    <a:lnTo>
                      <a:pt x="2055" y="5194"/>
                    </a:lnTo>
                    <a:lnTo>
                      <a:pt x="2226" y="5171"/>
                    </a:lnTo>
                    <a:lnTo>
                      <a:pt x="2409" y="5137"/>
                    </a:lnTo>
                    <a:lnTo>
                      <a:pt x="2592" y="5091"/>
                    </a:lnTo>
                    <a:lnTo>
                      <a:pt x="2683" y="5057"/>
                    </a:lnTo>
                    <a:lnTo>
                      <a:pt x="2786" y="5011"/>
                    </a:lnTo>
                    <a:lnTo>
                      <a:pt x="2888" y="4954"/>
                    </a:lnTo>
                    <a:lnTo>
                      <a:pt x="2991" y="4897"/>
                    </a:lnTo>
                    <a:lnTo>
                      <a:pt x="3208" y="4737"/>
                    </a:lnTo>
                    <a:lnTo>
                      <a:pt x="3436" y="4543"/>
                    </a:lnTo>
                    <a:lnTo>
                      <a:pt x="3562" y="4429"/>
                    </a:lnTo>
                    <a:lnTo>
                      <a:pt x="3664" y="4315"/>
                    </a:lnTo>
                    <a:lnTo>
                      <a:pt x="3756" y="4201"/>
                    </a:lnTo>
                    <a:lnTo>
                      <a:pt x="3836" y="4098"/>
                    </a:lnTo>
                    <a:lnTo>
                      <a:pt x="3893" y="4007"/>
                    </a:lnTo>
                    <a:lnTo>
                      <a:pt x="3927" y="3904"/>
                    </a:lnTo>
                    <a:lnTo>
                      <a:pt x="3950" y="3813"/>
                    </a:lnTo>
                    <a:lnTo>
                      <a:pt x="3961" y="3721"/>
                    </a:lnTo>
                    <a:lnTo>
                      <a:pt x="3950" y="3642"/>
                    </a:lnTo>
                    <a:lnTo>
                      <a:pt x="3927" y="3550"/>
                    </a:lnTo>
                    <a:lnTo>
                      <a:pt x="3870" y="3459"/>
                    </a:lnTo>
                    <a:lnTo>
                      <a:pt x="3801" y="3356"/>
                    </a:lnTo>
                    <a:lnTo>
                      <a:pt x="3721" y="3276"/>
                    </a:lnTo>
                    <a:lnTo>
                      <a:pt x="3642" y="3208"/>
                    </a:lnTo>
                    <a:lnTo>
                      <a:pt x="3562" y="3174"/>
                    </a:lnTo>
                    <a:lnTo>
                      <a:pt x="3482" y="3162"/>
                    </a:lnTo>
                    <a:lnTo>
                      <a:pt x="3413" y="3174"/>
                    </a:lnTo>
                    <a:lnTo>
                      <a:pt x="3356" y="3185"/>
                    </a:lnTo>
                    <a:lnTo>
                      <a:pt x="3299" y="3219"/>
                    </a:lnTo>
                    <a:lnTo>
                      <a:pt x="3242" y="3253"/>
                    </a:lnTo>
                    <a:lnTo>
                      <a:pt x="3185" y="3299"/>
                    </a:lnTo>
                    <a:lnTo>
                      <a:pt x="3139" y="3368"/>
                    </a:lnTo>
                    <a:lnTo>
                      <a:pt x="3094" y="3436"/>
                    </a:lnTo>
                    <a:lnTo>
                      <a:pt x="3048" y="3527"/>
                    </a:lnTo>
                    <a:lnTo>
                      <a:pt x="2957" y="3676"/>
                    </a:lnTo>
                    <a:lnTo>
                      <a:pt x="2843" y="3824"/>
                    </a:lnTo>
                    <a:lnTo>
                      <a:pt x="2706" y="3972"/>
                    </a:lnTo>
                    <a:lnTo>
                      <a:pt x="2546" y="4121"/>
                    </a:lnTo>
                    <a:lnTo>
                      <a:pt x="2352" y="4258"/>
                    </a:lnTo>
                    <a:lnTo>
                      <a:pt x="2261" y="4303"/>
                    </a:lnTo>
                    <a:lnTo>
                      <a:pt x="2169" y="4349"/>
                    </a:lnTo>
                    <a:lnTo>
                      <a:pt x="2089" y="4383"/>
                    </a:lnTo>
                    <a:lnTo>
                      <a:pt x="2009" y="4406"/>
                    </a:lnTo>
                    <a:lnTo>
                      <a:pt x="1930" y="4429"/>
                    </a:lnTo>
                    <a:lnTo>
                      <a:pt x="1758" y="4429"/>
                    </a:lnTo>
                    <a:lnTo>
                      <a:pt x="1667" y="4406"/>
                    </a:lnTo>
                    <a:lnTo>
                      <a:pt x="1587" y="4383"/>
                    </a:lnTo>
                    <a:lnTo>
                      <a:pt x="1519" y="4349"/>
                    </a:lnTo>
                    <a:lnTo>
                      <a:pt x="1450" y="4315"/>
                    </a:lnTo>
                    <a:lnTo>
                      <a:pt x="1382" y="4258"/>
                    </a:lnTo>
                    <a:lnTo>
                      <a:pt x="1325" y="4201"/>
                    </a:lnTo>
                    <a:lnTo>
                      <a:pt x="1279" y="4132"/>
                    </a:lnTo>
                    <a:lnTo>
                      <a:pt x="1233" y="4052"/>
                    </a:lnTo>
                    <a:lnTo>
                      <a:pt x="1199" y="3961"/>
                    </a:lnTo>
                    <a:lnTo>
                      <a:pt x="1165" y="3870"/>
                    </a:lnTo>
                    <a:lnTo>
                      <a:pt x="1131" y="3756"/>
                    </a:lnTo>
                    <a:lnTo>
                      <a:pt x="1119" y="3642"/>
                    </a:lnTo>
                    <a:lnTo>
                      <a:pt x="1096" y="3516"/>
                    </a:lnTo>
                    <a:lnTo>
                      <a:pt x="1085" y="3231"/>
                    </a:lnTo>
                    <a:lnTo>
                      <a:pt x="1085" y="3059"/>
                    </a:lnTo>
                    <a:lnTo>
                      <a:pt x="1096" y="2877"/>
                    </a:lnTo>
                    <a:lnTo>
                      <a:pt x="1119" y="2706"/>
                    </a:lnTo>
                    <a:lnTo>
                      <a:pt x="1142" y="2523"/>
                    </a:lnTo>
                    <a:lnTo>
                      <a:pt x="1176" y="2352"/>
                    </a:lnTo>
                    <a:lnTo>
                      <a:pt x="1211" y="2169"/>
                    </a:lnTo>
                    <a:lnTo>
                      <a:pt x="1256" y="1998"/>
                    </a:lnTo>
                    <a:lnTo>
                      <a:pt x="1313" y="1815"/>
                    </a:lnTo>
                    <a:lnTo>
                      <a:pt x="1393" y="1599"/>
                    </a:lnTo>
                    <a:lnTo>
                      <a:pt x="1473" y="1405"/>
                    </a:lnTo>
                    <a:lnTo>
                      <a:pt x="1576" y="1245"/>
                    </a:lnTo>
                    <a:lnTo>
                      <a:pt x="1678" y="1108"/>
                    </a:lnTo>
                    <a:lnTo>
                      <a:pt x="1781" y="1005"/>
                    </a:lnTo>
                    <a:lnTo>
                      <a:pt x="1838" y="959"/>
                    </a:lnTo>
                    <a:lnTo>
                      <a:pt x="1907" y="925"/>
                    </a:lnTo>
                    <a:lnTo>
                      <a:pt x="1964" y="902"/>
                    </a:lnTo>
                    <a:lnTo>
                      <a:pt x="2032" y="880"/>
                    </a:lnTo>
                    <a:lnTo>
                      <a:pt x="2089" y="880"/>
                    </a:lnTo>
                    <a:lnTo>
                      <a:pt x="2158" y="868"/>
                    </a:lnTo>
                    <a:lnTo>
                      <a:pt x="2215" y="880"/>
                    </a:lnTo>
                    <a:lnTo>
                      <a:pt x="2272" y="891"/>
                    </a:lnTo>
                    <a:lnTo>
                      <a:pt x="2318" y="914"/>
                    </a:lnTo>
                    <a:lnTo>
                      <a:pt x="2363" y="959"/>
                    </a:lnTo>
                    <a:lnTo>
                      <a:pt x="2397" y="1005"/>
                    </a:lnTo>
                    <a:lnTo>
                      <a:pt x="2432" y="1062"/>
                    </a:lnTo>
                    <a:lnTo>
                      <a:pt x="2455" y="1131"/>
                    </a:lnTo>
                    <a:lnTo>
                      <a:pt x="2477" y="1211"/>
                    </a:lnTo>
                    <a:lnTo>
                      <a:pt x="2489" y="1290"/>
                    </a:lnTo>
                    <a:lnTo>
                      <a:pt x="2500" y="1416"/>
                    </a:lnTo>
                    <a:lnTo>
                      <a:pt x="2512" y="1747"/>
                    </a:lnTo>
                    <a:lnTo>
                      <a:pt x="2500" y="1975"/>
                    </a:lnTo>
                    <a:lnTo>
                      <a:pt x="2489" y="2158"/>
                    </a:lnTo>
                    <a:lnTo>
                      <a:pt x="2477" y="2283"/>
                    </a:lnTo>
                    <a:lnTo>
                      <a:pt x="2455" y="2363"/>
                    </a:lnTo>
                    <a:lnTo>
                      <a:pt x="2352" y="2614"/>
                    </a:lnTo>
                    <a:lnTo>
                      <a:pt x="2363" y="2706"/>
                    </a:lnTo>
                    <a:lnTo>
                      <a:pt x="2397" y="2786"/>
                    </a:lnTo>
                    <a:lnTo>
                      <a:pt x="2466" y="2854"/>
                    </a:lnTo>
                    <a:lnTo>
                      <a:pt x="2557" y="2922"/>
                    </a:lnTo>
                    <a:lnTo>
                      <a:pt x="2637" y="2968"/>
                    </a:lnTo>
                    <a:lnTo>
                      <a:pt x="2728" y="3002"/>
                    </a:lnTo>
                    <a:lnTo>
                      <a:pt x="2820" y="3025"/>
                    </a:lnTo>
                    <a:lnTo>
                      <a:pt x="2980" y="3025"/>
                    </a:lnTo>
                    <a:lnTo>
                      <a:pt x="3037" y="2991"/>
                    </a:lnTo>
                    <a:lnTo>
                      <a:pt x="3105" y="2957"/>
                    </a:lnTo>
                    <a:lnTo>
                      <a:pt x="3162" y="2888"/>
                    </a:lnTo>
                    <a:lnTo>
                      <a:pt x="3208" y="2808"/>
                    </a:lnTo>
                    <a:lnTo>
                      <a:pt x="3265" y="2717"/>
                    </a:lnTo>
                    <a:lnTo>
                      <a:pt x="3311" y="2603"/>
                    </a:lnTo>
                    <a:lnTo>
                      <a:pt x="3356" y="2466"/>
                    </a:lnTo>
                    <a:lnTo>
                      <a:pt x="3425" y="2261"/>
                    </a:lnTo>
                    <a:lnTo>
                      <a:pt x="3470" y="2055"/>
                    </a:lnTo>
                    <a:lnTo>
                      <a:pt x="3493" y="1861"/>
                    </a:lnTo>
                    <a:lnTo>
                      <a:pt x="3505" y="1690"/>
                    </a:lnTo>
                    <a:lnTo>
                      <a:pt x="3493" y="1507"/>
                    </a:lnTo>
                    <a:lnTo>
                      <a:pt x="3482" y="1325"/>
                    </a:lnTo>
                    <a:lnTo>
                      <a:pt x="3459" y="1165"/>
                    </a:lnTo>
                    <a:lnTo>
                      <a:pt x="3413" y="1005"/>
                    </a:lnTo>
                    <a:lnTo>
                      <a:pt x="3379" y="914"/>
                    </a:lnTo>
                    <a:lnTo>
                      <a:pt x="3333" y="834"/>
                    </a:lnTo>
                    <a:lnTo>
                      <a:pt x="3265" y="743"/>
                    </a:lnTo>
                    <a:lnTo>
                      <a:pt x="3185" y="663"/>
                    </a:lnTo>
                    <a:lnTo>
                      <a:pt x="3094" y="571"/>
                    </a:lnTo>
                    <a:lnTo>
                      <a:pt x="2980" y="480"/>
                    </a:lnTo>
                    <a:lnTo>
                      <a:pt x="2854" y="400"/>
                    </a:lnTo>
                    <a:lnTo>
                      <a:pt x="2706" y="309"/>
                    </a:lnTo>
                    <a:lnTo>
                      <a:pt x="2432" y="172"/>
                    </a:lnTo>
                    <a:lnTo>
                      <a:pt x="2306" y="115"/>
                    </a:lnTo>
                    <a:lnTo>
                      <a:pt x="2181" y="81"/>
                    </a:lnTo>
                    <a:lnTo>
                      <a:pt x="2067" y="46"/>
                    </a:lnTo>
                    <a:lnTo>
                      <a:pt x="1952" y="12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g204fb7e3b45_0_534"/>
              <p:cNvSpPr/>
              <p:nvPr/>
            </p:nvSpPr>
            <p:spPr>
              <a:xfrm>
                <a:off x="3012793" y="3329230"/>
                <a:ext cx="71436" cy="118962"/>
              </a:xfrm>
              <a:custGeom>
                <a:rect b="b" l="l" r="r" t="t"/>
                <a:pathLst>
                  <a:path extrusionOk="0" h="4886" w="2934">
                    <a:moveTo>
                      <a:pt x="1804" y="1"/>
                    </a:moveTo>
                    <a:lnTo>
                      <a:pt x="1712" y="12"/>
                    </a:lnTo>
                    <a:lnTo>
                      <a:pt x="1621" y="24"/>
                    </a:lnTo>
                    <a:lnTo>
                      <a:pt x="1518" y="58"/>
                    </a:lnTo>
                    <a:lnTo>
                      <a:pt x="1438" y="92"/>
                    </a:lnTo>
                    <a:lnTo>
                      <a:pt x="1347" y="138"/>
                    </a:lnTo>
                    <a:lnTo>
                      <a:pt x="1267" y="206"/>
                    </a:lnTo>
                    <a:lnTo>
                      <a:pt x="1176" y="275"/>
                    </a:lnTo>
                    <a:lnTo>
                      <a:pt x="1096" y="355"/>
                    </a:lnTo>
                    <a:lnTo>
                      <a:pt x="1062" y="309"/>
                    </a:lnTo>
                    <a:lnTo>
                      <a:pt x="1016" y="263"/>
                    </a:lnTo>
                    <a:lnTo>
                      <a:pt x="970" y="229"/>
                    </a:lnTo>
                    <a:lnTo>
                      <a:pt x="913" y="195"/>
                    </a:lnTo>
                    <a:lnTo>
                      <a:pt x="845" y="172"/>
                    </a:lnTo>
                    <a:lnTo>
                      <a:pt x="776" y="149"/>
                    </a:lnTo>
                    <a:lnTo>
                      <a:pt x="697" y="149"/>
                    </a:lnTo>
                    <a:lnTo>
                      <a:pt x="605" y="138"/>
                    </a:lnTo>
                    <a:lnTo>
                      <a:pt x="468" y="149"/>
                    </a:lnTo>
                    <a:lnTo>
                      <a:pt x="343" y="172"/>
                    </a:lnTo>
                    <a:lnTo>
                      <a:pt x="240" y="206"/>
                    </a:lnTo>
                    <a:lnTo>
                      <a:pt x="160" y="263"/>
                    </a:lnTo>
                    <a:lnTo>
                      <a:pt x="92" y="332"/>
                    </a:lnTo>
                    <a:lnTo>
                      <a:pt x="46" y="423"/>
                    </a:lnTo>
                    <a:lnTo>
                      <a:pt x="12" y="526"/>
                    </a:lnTo>
                    <a:lnTo>
                      <a:pt x="0" y="640"/>
                    </a:lnTo>
                    <a:lnTo>
                      <a:pt x="23" y="1347"/>
                    </a:lnTo>
                    <a:lnTo>
                      <a:pt x="57" y="2329"/>
                    </a:lnTo>
                    <a:lnTo>
                      <a:pt x="103" y="3310"/>
                    </a:lnTo>
                    <a:lnTo>
                      <a:pt x="114" y="4018"/>
                    </a:lnTo>
                    <a:lnTo>
                      <a:pt x="114" y="4087"/>
                    </a:lnTo>
                    <a:lnTo>
                      <a:pt x="92" y="4166"/>
                    </a:lnTo>
                    <a:lnTo>
                      <a:pt x="69" y="4258"/>
                    </a:lnTo>
                    <a:lnTo>
                      <a:pt x="57" y="4326"/>
                    </a:lnTo>
                    <a:lnTo>
                      <a:pt x="69" y="4452"/>
                    </a:lnTo>
                    <a:lnTo>
                      <a:pt x="103" y="4566"/>
                    </a:lnTo>
                    <a:lnTo>
                      <a:pt x="149" y="4669"/>
                    </a:lnTo>
                    <a:lnTo>
                      <a:pt x="206" y="4749"/>
                    </a:lnTo>
                    <a:lnTo>
                      <a:pt x="297" y="4806"/>
                    </a:lnTo>
                    <a:lnTo>
                      <a:pt x="400" y="4851"/>
                    </a:lnTo>
                    <a:lnTo>
                      <a:pt x="514" y="4874"/>
                    </a:lnTo>
                    <a:lnTo>
                      <a:pt x="662" y="4886"/>
                    </a:lnTo>
                    <a:lnTo>
                      <a:pt x="765" y="4874"/>
                    </a:lnTo>
                    <a:lnTo>
                      <a:pt x="856" y="4851"/>
                    </a:lnTo>
                    <a:lnTo>
                      <a:pt x="948" y="4817"/>
                    </a:lnTo>
                    <a:lnTo>
                      <a:pt x="1039" y="4771"/>
                    </a:lnTo>
                    <a:lnTo>
                      <a:pt x="1119" y="4703"/>
                    </a:lnTo>
                    <a:lnTo>
                      <a:pt x="1176" y="4634"/>
                    </a:lnTo>
                    <a:lnTo>
                      <a:pt x="1199" y="4555"/>
                    </a:lnTo>
                    <a:lnTo>
                      <a:pt x="1210" y="4463"/>
                    </a:lnTo>
                    <a:lnTo>
                      <a:pt x="1210" y="4418"/>
                    </a:lnTo>
                    <a:lnTo>
                      <a:pt x="1187" y="4349"/>
                    </a:lnTo>
                    <a:lnTo>
                      <a:pt x="1130" y="4166"/>
                    </a:lnTo>
                    <a:lnTo>
                      <a:pt x="1107" y="4121"/>
                    </a:lnTo>
                    <a:lnTo>
                      <a:pt x="1096" y="4041"/>
                    </a:lnTo>
                    <a:lnTo>
                      <a:pt x="1073" y="3847"/>
                    </a:lnTo>
                    <a:lnTo>
                      <a:pt x="1062" y="3562"/>
                    </a:lnTo>
                    <a:lnTo>
                      <a:pt x="1062" y="3208"/>
                    </a:lnTo>
                    <a:lnTo>
                      <a:pt x="1062" y="2808"/>
                    </a:lnTo>
                    <a:lnTo>
                      <a:pt x="1085" y="2455"/>
                    </a:lnTo>
                    <a:lnTo>
                      <a:pt x="1130" y="2158"/>
                    </a:lnTo>
                    <a:lnTo>
                      <a:pt x="1187" y="1895"/>
                    </a:lnTo>
                    <a:lnTo>
                      <a:pt x="1267" y="1644"/>
                    </a:lnTo>
                    <a:lnTo>
                      <a:pt x="1336" y="1427"/>
                    </a:lnTo>
                    <a:lnTo>
                      <a:pt x="1393" y="1245"/>
                    </a:lnTo>
                    <a:lnTo>
                      <a:pt x="1461" y="1096"/>
                    </a:lnTo>
                    <a:lnTo>
                      <a:pt x="1518" y="982"/>
                    </a:lnTo>
                    <a:lnTo>
                      <a:pt x="1575" y="902"/>
                    </a:lnTo>
                    <a:lnTo>
                      <a:pt x="1632" y="845"/>
                    </a:lnTo>
                    <a:lnTo>
                      <a:pt x="1655" y="834"/>
                    </a:lnTo>
                    <a:lnTo>
                      <a:pt x="1678" y="834"/>
                    </a:lnTo>
                    <a:lnTo>
                      <a:pt x="1758" y="845"/>
                    </a:lnTo>
                    <a:lnTo>
                      <a:pt x="1826" y="868"/>
                    </a:lnTo>
                    <a:lnTo>
                      <a:pt x="1895" y="902"/>
                    </a:lnTo>
                    <a:lnTo>
                      <a:pt x="1941" y="959"/>
                    </a:lnTo>
                    <a:lnTo>
                      <a:pt x="1975" y="1028"/>
                    </a:lnTo>
                    <a:lnTo>
                      <a:pt x="2009" y="1119"/>
                    </a:lnTo>
                    <a:lnTo>
                      <a:pt x="2032" y="1222"/>
                    </a:lnTo>
                    <a:lnTo>
                      <a:pt x="2043" y="1336"/>
                    </a:lnTo>
                    <a:lnTo>
                      <a:pt x="2123" y="1450"/>
                    </a:lnTo>
                    <a:lnTo>
                      <a:pt x="2226" y="1519"/>
                    </a:lnTo>
                    <a:lnTo>
                      <a:pt x="2272" y="1553"/>
                    </a:lnTo>
                    <a:lnTo>
                      <a:pt x="2317" y="1564"/>
                    </a:lnTo>
                    <a:lnTo>
                      <a:pt x="2374" y="1576"/>
                    </a:lnTo>
                    <a:lnTo>
                      <a:pt x="2420" y="1587"/>
                    </a:lnTo>
                    <a:lnTo>
                      <a:pt x="2488" y="1576"/>
                    </a:lnTo>
                    <a:lnTo>
                      <a:pt x="2545" y="1564"/>
                    </a:lnTo>
                    <a:lnTo>
                      <a:pt x="2614" y="1541"/>
                    </a:lnTo>
                    <a:lnTo>
                      <a:pt x="2671" y="1496"/>
                    </a:lnTo>
                    <a:lnTo>
                      <a:pt x="2740" y="1450"/>
                    </a:lnTo>
                    <a:lnTo>
                      <a:pt x="2797" y="1393"/>
                    </a:lnTo>
                    <a:lnTo>
                      <a:pt x="2854" y="1325"/>
                    </a:lnTo>
                    <a:lnTo>
                      <a:pt x="2911" y="1245"/>
                    </a:lnTo>
                    <a:lnTo>
                      <a:pt x="2934" y="1108"/>
                    </a:lnTo>
                    <a:lnTo>
                      <a:pt x="2934" y="1005"/>
                    </a:lnTo>
                    <a:lnTo>
                      <a:pt x="2922" y="914"/>
                    </a:lnTo>
                    <a:lnTo>
                      <a:pt x="2876" y="800"/>
                    </a:lnTo>
                    <a:lnTo>
                      <a:pt x="2808" y="674"/>
                    </a:lnTo>
                    <a:lnTo>
                      <a:pt x="2717" y="537"/>
                    </a:lnTo>
                    <a:lnTo>
                      <a:pt x="2603" y="400"/>
                    </a:lnTo>
                    <a:lnTo>
                      <a:pt x="2500" y="297"/>
                    </a:lnTo>
                    <a:lnTo>
                      <a:pt x="2409" y="206"/>
                    </a:lnTo>
                    <a:lnTo>
                      <a:pt x="2317" y="149"/>
                    </a:lnTo>
                    <a:lnTo>
                      <a:pt x="2192" y="92"/>
                    </a:lnTo>
                    <a:lnTo>
                      <a:pt x="2066" y="46"/>
                    </a:lnTo>
                    <a:lnTo>
                      <a:pt x="1941" y="12"/>
                    </a:lnTo>
                    <a:lnTo>
                      <a:pt x="18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g204fb7e3b45_0_534"/>
              <p:cNvSpPr/>
              <p:nvPr/>
            </p:nvSpPr>
            <p:spPr>
              <a:xfrm>
                <a:off x="3308997" y="3258940"/>
                <a:ext cx="106447" cy="204543"/>
              </a:xfrm>
              <a:custGeom>
                <a:rect b="b" l="l" r="r" t="t"/>
                <a:pathLst>
                  <a:path extrusionOk="0" h="8401" w="4372">
                    <a:moveTo>
                      <a:pt x="594" y="0"/>
                    </a:moveTo>
                    <a:lnTo>
                      <a:pt x="480" y="34"/>
                    </a:lnTo>
                    <a:lnTo>
                      <a:pt x="366" y="80"/>
                    </a:lnTo>
                    <a:lnTo>
                      <a:pt x="263" y="149"/>
                    </a:lnTo>
                    <a:lnTo>
                      <a:pt x="149" y="240"/>
                    </a:lnTo>
                    <a:lnTo>
                      <a:pt x="103" y="286"/>
                    </a:lnTo>
                    <a:lnTo>
                      <a:pt x="69" y="331"/>
                    </a:lnTo>
                    <a:lnTo>
                      <a:pt x="35" y="377"/>
                    </a:lnTo>
                    <a:lnTo>
                      <a:pt x="24" y="434"/>
                    </a:lnTo>
                    <a:lnTo>
                      <a:pt x="1" y="480"/>
                    </a:lnTo>
                    <a:lnTo>
                      <a:pt x="1" y="537"/>
                    </a:lnTo>
                    <a:lnTo>
                      <a:pt x="12" y="651"/>
                    </a:lnTo>
                    <a:lnTo>
                      <a:pt x="46" y="822"/>
                    </a:lnTo>
                    <a:lnTo>
                      <a:pt x="81" y="1050"/>
                    </a:lnTo>
                    <a:lnTo>
                      <a:pt x="115" y="1301"/>
                    </a:lnTo>
                    <a:lnTo>
                      <a:pt x="126" y="1598"/>
                    </a:lnTo>
                    <a:lnTo>
                      <a:pt x="138" y="1918"/>
                    </a:lnTo>
                    <a:lnTo>
                      <a:pt x="138" y="4931"/>
                    </a:lnTo>
                    <a:lnTo>
                      <a:pt x="126" y="5102"/>
                    </a:lnTo>
                    <a:lnTo>
                      <a:pt x="103" y="5342"/>
                    </a:lnTo>
                    <a:lnTo>
                      <a:pt x="81" y="5581"/>
                    </a:lnTo>
                    <a:lnTo>
                      <a:pt x="69" y="5741"/>
                    </a:lnTo>
                    <a:lnTo>
                      <a:pt x="69" y="7225"/>
                    </a:lnTo>
                    <a:lnTo>
                      <a:pt x="81" y="7362"/>
                    </a:lnTo>
                    <a:lnTo>
                      <a:pt x="115" y="7487"/>
                    </a:lnTo>
                    <a:lnTo>
                      <a:pt x="172" y="7601"/>
                    </a:lnTo>
                    <a:lnTo>
                      <a:pt x="263" y="7704"/>
                    </a:lnTo>
                    <a:lnTo>
                      <a:pt x="366" y="7784"/>
                    </a:lnTo>
                    <a:lnTo>
                      <a:pt x="480" y="7852"/>
                    </a:lnTo>
                    <a:lnTo>
                      <a:pt x="606" y="7887"/>
                    </a:lnTo>
                    <a:lnTo>
                      <a:pt x="743" y="7898"/>
                    </a:lnTo>
                    <a:lnTo>
                      <a:pt x="822" y="7887"/>
                    </a:lnTo>
                    <a:lnTo>
                      <a:pt x="902" y="7864"/>
                    </a:lnTo>
                    <a:lnTo>
                      <a:pt x="994" y="7830"/>
                    </a:lnTo>
                    <a:lnTo>
                      <a:pt x="1074" y="7773"/>
                    </a:lnTo>
                    <a:lnTo>
                      <a:pt x="1142" y="7715"/>
                    </a:lnTo>
                    <a:lnTo>
                      <a:pt x="1188" y="7647"/>
                    </a:lnTo>
                    <a:lnTo>
                      <a:pt x="1222" y="7578"/>
                    </a:lnTo>
                    <a:lnTo>
                      <a:pt x="1233" y="7499"/>
                    </a:lnTo>
                    <a:lnTo>
                      <a:pt x="1233" y="7453"/>
                    </a:lnTo>
                    <a:lnTo>
                      <a:pt x="1211" y="7384"/>
                    </a:lnTo>
                    <a:lnTo>
                      <a:pt x="1165" y="7225"/>
                    </a:lnTo>
                    <a:lnTo>
                      <a:pt x="1108" y="7076"/>
                    </a:lnTo>
                    <a:lnTo>
                      <a:pt x="1096" y="7019"/>
                    </a:lnTo>
                    <a:lnTo>
                      <a:pt x="1085" y="6962"/>
                    </a:lnTo>
                    <a:lnTo>
                      <a:pt x="1085" y="5981"/>
                    </a:lnTo>
                    <a:lnTo>
                      <a:pt x="1119" y="5958"/>
                    </a:lnTo>
                    <a:lnTo>
                      <a:pt x="1587" y="6426"/>
                    </a:lnTo>
                    <a:lnTo>
                      <a:pt x="1758" y="6620"/>
                    </a:lnTo>
                    <a:lnTo>
                      <a:pt x="1907" y="6780"/>
                    </a:lnTo>
                    <a:lnTo>
                      <a:pt x="2329" y="7259"/>
                    </a:lnTo>
                    <a:lnTo>
                      <a:pt x="2763" y="7727"/>
                    </a:lnTo>
                    <a:lnTo>
                      <a:pt x="2911" y="7887"/>
                    </a:lnTo>
                    <a:lnTo>
                      <a:pt x="3059" y="8024"/>
                    </a:lnTo>
                    <a:lnTo>
                      <a:pt x="3185" y="8138"/>
                    </a:lnTo>
                    <a:lnTo>
                      <a:pt x="3311" y="8229"/>
                    </a:lnTo>
                    <a:lnTo>
                      <a:pt x="3425" y="8309"/>
                    </a:lnTo>
                    <a:lnTo>
                      <a:pt x="3527" y="8355"/>
                    </a:lnTo>
                    <a:lnTo>
                      <a:pt x="3619" y="8389"/>
                    </a:lnTo>
                    <a:lnTo>
                      <a:pt x="3710" y="8400"/>
                    </a:lnTo>
                    <a:lnTo>
                      <a:pt x="3767" y="8389"/>
                    </a:lnTo>
                    <a:lnTo>
                      <a:pt x="3836" y="8377"/>
                    </a:lnTo>
                    <a:lnTo>
                      <a:pt x="3915" y="8355"/>
                    </a:lnTo>
                    <a:lnTo>
                      <a:pt x="3995" y="8320"/>
                    </a:lnTo>
                    <a:lnTo>
                      <a:pt x="4178" y="8218"/>
                    </a:lnTo>
                    <a:lnTo>
                      <a:pt x="4372" y="8081"/>
                    </a:lnTo>
                    <a:lnTo>
                      <a:pt x="4372" y="7727"/>
                    </a:lnTo>
                    <a:lnTo>
                      <a:pt x="4235" y="7658"/>
                    </a:lnTo>
                    <a:lnTo>
                      <a:pt x="4075" y="7567"/>
                    </a:lnTo>
                    <a:lnTo>
                      <a:pt x="3927" y="7476"/>
                    </a:lnTo>
                    <a:lnTo>
                      <a:pt x="3767" y="7362"/>
                    </a:lnTo>
                    <a:lnTo>
                      <a:pt x="3607" y="7236"/>
                    </a:lnTo>
                    <a:lnTo>
                      <a:pt x="3447" y="7088"/>
                    </a:lnTo>
                    <a:lnTo>
                      <a:pt x="3288" y="6939"/>
                    </a:lnTo>
                    <a:lnTo>
                      <a:pt x="3117" y="6768"/>
                    </a:lnTo>
                    <a:lnTo>
                      <a:pt x="2397" y="5958"/>
                    </a:lnTo>
                    <a:lnTo>
                      <a:pt x="1941" y="5444"/>
                    </a:lnTo>
                    <a:lnTo>
                      <a:pt x="1827" y="5307"/>
                    </a:lnTo>
                    <a:lnTo>
                      <a:pt x="1793" y="5250"/>
                    </a:lnTo>
                    <a:lnTo>
                      <a:pt x="1804" y="5182"/>
                    </a:lnTo>
                    <a:lnTo>
                      <a:pt x="1850" y="5102"/>
                    </a:lnTo>
                    <a:lnTo>
                      <a:pt x="1930" y="4999"/>
                    </a:lnTo>
                    <a:lnTo>
                      <a:pt x="2032" y="4885"/>
                    </a:lnTo>
                    <a:lnTo>
                      <a:pt x="2169" y="4748"/>
                    </a:lnTo>
                    <a:lnTo>
                      <a:pt x="2340" y="4600"/>
                    </a:lnTo>
                    <a:lnTo>
                      <a:pt x="2763" y="4257"/>
                    </a:lnTo>
                    <a:lnTo>
                      <a:pt x="3128" y="3972"/>
                    </a:lnTo>
                    <a:lnTo>
                      <a:pt x="3459" y="3732"/>
                    </a:lnTo>
                    <a:lnTo>
                      <a:pt x="3744" y="3538"/>
                    </a:lnTo>
                    <a:lnTo>
                      <a:pt x="4007" y="3378"/>
                    </a:lnTo>
                    <a:lnTo>
                      <a:pt x="4007" y="3264"/>
                    </a:lnTo>
                    <a:lnTo>
                      <a:pt x="4007" y="3093"/>
                    </a:lnTo>
                    <a:lnTo>
                      <a:pt x="3984" y="2945"/>
                    </a:lnTo>
                    <a:lnTo>
                      <a:pt x="3938" y="2819"/>
                    </a:lnTo>
                    <a:lnTo>
                      <a:pt x="3904" y="2762"/>
                    </a:lnTo>
                    <a:lnTo>
                      <a:pt x="3881" y="2717"/>
                    </a:lnTo>
                    <a:lnTo>
                      <a:pt x="3836" y="2671"/>
                    </a:lnTo>
                    <a:lnTo>
                      <a:pt x="3790" y="2637"/>
                    </a:lnTo>
                    <a:lnTo>
                      <a:pt x="3744" y="2602"/>
                    </a:lnTo>
                    <a:lnTo>
                      <a:pt x="3699" y="2580"/>
                    </a:lnTo>
                    <a:lnTo>
                      <a:pt x="3573" y="2545"/>
                    </a:lnTo>
                    <a:lnTo>
                      <a:pt x="3436" y="2534"/>
                    </a:lnTo>
                    <a:lnTo>
                      <a:pt x="3379" y="2545"/>
                    </a:lnTo>
                    <a:lnTo>
                      <a:pt x="3299" y="2591"/>
                    </a:lnTo>
                    <a:lnTo>
                      <a:pt x="3196" y="2659"/>
                    </a:lnTo>
                    <a:lnTo>
                      <a:pt x="3071" y="2762"/>
                    </a:lnTo>
                    <a:lnTo>
                      <a:pt x="2728" y="3036"/>
                    </a:lnTo>
                    <a:lnTo>
                      <a:pt x="2306" y="3436"/>
                    </a:lnTo>
                    <a:lnTo>
                      <a:pt x="1085" y="4543"/>
                    </a:lnTo>
                    <a:lnTo>
                      <a:pt x="1119" y="1552"/>
                    </a:lnTo>
                    <a:lnTo>
                      <a:pt x="1131" y="1290"/>
                    </a:lnTo>
                    <a:lnTo>
                      <a:pt x="1142" y="1062"/>
                    </a:lnTo>
                    <a:lnTo>
                      <a:pt x="1165" y="879"/>
                    </a:lnTo>
                    <a:lnTo>
                      <a:pt x="1199" y="719"/>
                    </a:lnTo>
                    <a:lnTo>
                      <a:pt x="1245" y="514"/>
                    </a:lnTo>
                    <a:lnTo>
                      <a:pt x="1268" y="411"/>
                    </a:lnTo>
                    <a:lnTo>
                      <a:pt x="1256" y="331"/>
                    </a:lnTo>
                    <a:lnTo>
                      <a:pt x="1222" y="263"/>
                    </a:lnTo>
                    <a:lnTo>
                      <a:pt x="1153" y="194"/>
                    </a:lnTo>
                    <a:lnTo>
                      <a:pt x="1074" y="126"/>
                    </a:lnTo>
                    <a:lnTo>
                      <a:pt x="971" y="69"/>
                    </a:lnTo>
                    <a:lnTo>
                      <a:pt x="880" y="2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g204fb7e3b45_0_534"/>
              <p:cNvSpPr/>
              <p:nvPr/>
            </p:nvSpPr>
            <p:spPr>
              <a:xfrm>
                <a:off x="3098664" y="3330910"/>
                <a:ext cx="87554" cy="121738"/>
              </a:xfrm>
              <a:custGeom>
                <a:rect b="b" l="l" r="r" t="t"/>
                <a:pathLst>
                  <a:path extrusionOk="0" h="5000" w="3596">
                    <a:moveTo>
                      <a:pt x="616" y="0"/>
                    </a:moveTo>
                    <a:lnTo>
                      <a:pt x="559" y="12"/>
                    </a:lnTo>
                    <a:lnTo>
                      <a:pt x="491" y="23"/>
                    </a:lnTo>
                    <a:lnTo>
                      <a:pt x="354" y="69"/>
                    </a:lnTo>
                    <a:lnTo>
                      <a:pt x="205" y="149"/>
                    </a:lnTo>
                    <a:lnTo>
                      <a:pt x="46" y="251"/>
                    </a:lnTo>
                    <a:lnTo>
                      <a:pt x="46" y="788"/>
                    </a:lnTo>
                    <a:lnTo>
                      <a:pt x="23" y="1495"/>
                    </a:lnTo>
                    <a:lnTo>
                      <a:pt x="0" y="2751"/>
                    </a:lnTo>
                    <a:lnTo>
                      <a:pt x="11" y="3002"/>
                    </a:lnTo>
                    <a:lnTo>
                      <a:pt x="23" y="3230"/>
                    </a:lnTo>
                    <a:lnTo>
                      <a:pt x="46" y="3447"/>
                    </a:lnTo>
                    <a:lnTo>
                      <a:pt x="80" y="3641"/>
                    </a:lnTo>
                    <a:lnTo>
                      <a:pt x="126" y="3824"/>
                    </a:lnTo>
                    <a:lnTo>
                      <a:pt x="183" y="3983"/>
                    </a:lnTo>
                    <a:lnTo>
                      <a:pt x="251" y="4132"/>
                    </a:lnTo>
                    <a:lnTo>
                      <a:pt x="331" y="4257"/>
                    </a:lnTo>
                    <a:lnTo>
                      <a:pt x="377" y="4314"/>
                    </a:lnTo>
                    <a:lnTo>
                      <a:pt x="422" y="4371"/>
                    </a:lnTo>
                    <a:lnTo>
                      <a:pt x="559" y="4486"/>
                    </a:lnTo>
                    <a:lnTo>
                      <a:pt x="719" y="4588"/>
                    </a:lnTo>
                    <a:lnTo>
                      <a:pt x="913" y="4680"/>
                    </a:lnTo>
                    <a:lnTo>
                      <a:pt x="1107" y="4748"/>
                    </a:lnTo>
                    <a:lnTo>
                      <a:pt x="1301" y="4805"/>
                    </a:lnTo>
                    <a:lnTo>
                      <a:pt x="1484" y="4839"/>
                    </a:lnTo>
                    <a:lnTo>
                      <a:pt x="1644" y="4851"/>
                    </a:lnTo>
                    <a:lnTo>
                      <a:pt x="1746" y="4851"/>
                    </a:lnTo>
                    <a:lnTo>
                      <a:pt x="1849" y="4828"/>
                    </a:lnTo>
                    <a:lnTo>
                      <a:pt x="1952" y="4805"/>
                    </a:lnTo>
                    <a:lnTo>
                      <a:pt x="2054" y="4782"/>
                    </a:lnTo>
                    <a:lnTo>
                      <a:pt x="2157" y="4737"/>
                    </a:lnTo>
                    <a:lnTo>
                      <a:pt x="2260" y="4691"/>
                    </a:lnTo>
                    <a:lnTo>
                      <a:pt x="2374" y="4634"/>
                    </a:lnTo>
                    <a:lnTo>
                      <a:pt x="2477" y="4565"/>
                    </a:lnTo>
                    <a:lnTo>
                      <a:pt x="2511" y="4668"/>
                    </a:lnTo>
                    <a:lnTo>
                      <a:pt x="2557" y="4759"/>
                    </a:lnTo>
                    <a:lnTo>
                      <a:pt x="2614" y="4828"/>
                    </a:lnTo>
                    <a:lnTo>
                      <a:pt x="2682" y="4885"/>
                    </a:lnTo>
                    <a:lnTo>
                      <a:pt x="2751" y="4931"/>
                    </a:lnTo>
                    <a:lnTo>
                      <a:pt x="2842" y="4965"/>
                    </a:lnTo>
                    <a:lnTo>
                      <a:pt x="2945" y="4988"/>
                    </a:lnTo>
                    <a:lnTo>
                      <a:pt x="3047" y="4999"/>
                    </a:lnTo>
                    <a:lnTo>
                      <a:pt x="3150" y="4988"/>
                    </a:lnTo>
                    <a:lnTo>
                      <a:pt x="3241" y="4976"/>
                    </a:lnTo>
                    <a:lnTo>
                      <a:pt x="3310" y="4953"/>
                    </a:lnTo>
                    <a:lnTo>
                      <a:pt x="3378" y="4931"/>
                    </a:lnTo>
                    <a:lnTo>
                      <a:pt x="3424" y="4896"/>
                    </a:lnTo>
                    <a:lnTo>
                      <a:pt x="3458" y="4851"/>
                    </a:lnTo>
                    <a:lnTo>
                      <a:pt x="3481" y="4794"/>
                    </a:lnTo>
                    <a:lnTo>
                      <a:pt x="3481" y="4737"/>
                    </a:lnTo>
                    <a:lnTo>
                      <a:pt x="3481" y="4360"/>
                    </a:lnTo>
                    <a:lnTo>
                      <a:pt x="3458" y="3812"/>
                    </a:lnTo>
                    <a:lnTo>
                      <a:pt x="3435" y="3276"/>
                    </a:lnTo>
                    <a:lnTo>
                      <a:pt x="3424" y="2888"/>
                    </a:lnTo>
                    <a:lnTo>
                      <a:pt x="3435" y="2682"/>
                    </a:lnTo>
                    <a:lnTo>
                      <a:pt x="3447" y="2443"/>
                    </a:lnTo>
                    <a:lnTo>
                      <a:pt x="3515" y="1826"/>
                    </a:lnTo>
                    <a:lnTo>
                      <a:pt x="3572" y="1221"/>
                    </a:lnTo>
                    <a:lnTo>
                      <a:pt x="3595" y="982"/>
                    </a:lnTo>
                    <a:lnTo>
                      <a:pt x="3595" y="788"/>
                    </a:lnTo>
                    <a:lnTo>
                      <a:pt x="3595" y="719"/>
                    </a:lnTo>
                    <a:lnTo>
                      <a:pt x="3584" y="662"/>
                    </a:lnTo>
                    <a:lnTo>
                      <a:pt x="3561" y="605"/>
                    </a:lnTo>
                    <a:lnTo>
                      <a:pt x="3538" y="548"/>
                    </a:lnTo>
                    <a:lnTo>
                      <a:pt x="3504" y="502"/>
                    </a:lnTo>
                    <a:lnTo>
                      <a:pt x="3470" y="457"/>
                    </a:lnTo>
                    <a:lnTo>
                      <a:pt x="3378" y="365"/>
                    </a:lnTo>
                    <a:lnTo>
                      <a:pt x="3264" y="286"/>
                    </a:lnTo>
                    <a:lnTo>
                      <a:pt x="3150" y="240"/>
                    </a:lnTo>
                    <a:lnTo>
                      <a:pt x="3024" y="206"/>
                    </a:lnTo>
                    <a:lnTo>
                      <a:pt x="2888" y="194"/>
                    </a:lnTo>
                    <a:lnTo>
                      <a:pt x="2830" y="194"/>
                    </a:lnTo>
                    <a:lnTo>
                      <a:pt x="2762" y="206"/>
                    </a:lnTo>
                    <a:lnTo>
                      <a:pt x="2694" y="228"/>
                    </a:lnTo>
                    <a:lnTo>
                      <a:pt x="2625" y="263"/>
                    </a:lnTo>
                    <a:lnTo>
                      <a:pt x="2488" y="343"/>
                    </a:lnTo>
                    <a:lnTo>
                      <a:pt x="2351" y="457"/>
                    </a:lnTo>
                    <a:lnTo>
                      <a:pt x="2408" y="639"/>
                    </a:lnTo>
                    <a:lnTo>
                      <a:pt x="2454" y="799"/>
                    </a:lnTo>
                    <a:lnTo>
                      <a:pt x="2477" y="959"/>
                    </a:lnTo>
                    <a:lnTo>
                      <a:pt x="2488" y="1084"/>
                    </a:lnTo>
                    <a:lnTo>
                      <a:pt x="2488" y="2431"/>
                    </a:lnTo>
                    <a:lnTo>
                      <a:pt x="2477" y="2728"/>
                    </a:lnTo>
                    <a:lnTo>
                      <a:pt x="2442" y="2990"/>
                    </a:lnTo>
                    <a:lnTo>
                      <a:pt x="2397" y="3241"/>
                    </a:lnTo>
                    <a:lnTo>
                      <a:pt x="2328" y="3458"/>
                    </a:lnTo>
                    <a:lnTo>
                      <a:pt x="2271" y="3607"/>
                    </a:lnTo>
                    <a:lnTo>
                      <a:pt x="2203" y="3732"/>
                    </a:lnTo>
                    <a:lnTo>
                      <a:pt x="2123" y="3835"/>
                    </a:lnTo>
                    <a:lnTo>
                      <a:pt x="2032" y="3926"/>
                    </a:lnTo>
                    <a:lnTo>
                      <a:pt x="1940" y="3995"/>
                    </a:lnTo>
                    <a:lnTo>
                      <a:pt x="1838" y="4040"/>
                    </a:lnTo>
                    <a:lnTo>
                      <a:pt x="1735" y="4063"/>
                    </a:lnTo>
                    <a:lnTo>
                      <a:pt x="1609" y="4075"/>
                    </a:lnTo>
                    <a:lnTo>
                      <a:pt x="1552" y="4075"/>
                    </a:lnTo>
                    <a:lnTo>
                      <a:pt x="1495" y="4052"/>
                    </a:lnTo>
                    <a:lnTo>
                      <a:pt x="1438" y="4029"/>
                    </a:lnTo>
                    <a:lnTo>
                      <a:pt x="1381" y="3995"/>
                    </a:lnTo>
                    <a:lnTo>
                      <a:pt x="1335" y="3949"/>
                    </a:lnTo>
                    <a:lnTo>
                      <a:pt x="1278" y="3892"/>
                    </a:lnTo>
                    <a:lnTo>
                      <a:pt x="1233" y="3824"/>
                    </a:lnTo>
                    <a:lnTo>
                      <a:pt x="1187" y="3744"/>
                    </a:lnTo>
                    <a:lnTo>
                      <a:pt x="1130" y="3595"/>
                    </a:lnTo>
                    <a:lnTo>
                      <a:pt x="1084" y="3458"/>
                    </a:lnTo>
                    <a:lnTo>
                      <a:pt x="1050" y="3321"/>
                    </a:lnTo>
                    <a:lnTo>
                      <a:pt x="1039" y="3184"/>
                    </a:lnTo>
                    <a:lnTo>
                      <a:pt x="1039" y="1609"/>
                    </a:lnTo>
                    <a:lnTo>
                      <a:pt x="1061" y="1381"/>
                    </a:lnTo>
                    <a:lnTo>
                      <a:pt x="1096" y="1073"/>
                    </a:lnTo>
                    <a:lnTo>
                      <a:pt x="1141" y="753"/>
                    </a:lnTo>
                    <a:lnTo>
                      <a:pt x="1153" y="525"/>
                    </a:lnTo>
                    <a:lnTo>
                      <a:pt x="1141" y="411"/>
                    </a:lnTo>
                    <a:lnTo>
                      <a:pt x="1118" y="297"/>
                    </a:lnTo>
                    <a:lnTo>
                      <a:pt x="1084" y="206"/>
                    </a:lnTo>
                    <a:lnTo>
                      <a:pt x="1016" y="137"/>
                    </a:lnTo>
                    <a:lnTo>
                      <a:pt x="947" y="80"/>
                    </a:lnTo>
                    <a:lnTo>
                      <a:pt x="845" y="34"/>
                    </a:lnTo>
                    <a:lnTo>
                      <a:pt x="742" y="12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g204fb7e3b45_0_534"/>
              <p:cNvSpPr/>
              <p:nvPr/>
            </p:nvSpPr>
            <p:spPr>
              <a:xfrm>
                <a:off x="2636269" y="3327842"/>
                <a:ext cx="97293" cy="127581"/>
              </a:xfrm>
              <a:custGeom>
                <a:rect b="b" l="l" r="r" t="t"/>
                <a:pathLst>
                  <a:path extrusionOk="0" h="5240" w="3996">
                    <a:moveTo>
                      <a:pt x="2283" y="971"/>
                    </a:moveTo>
                    <a:lnTo>
                      <a:pt x="2386" y="994"/>
                    </a:lnTo>
                    <a:lnTo>
                      <a:pt x="2466" y="1028"/>
                    </a:lnTo>
                    <a:lnTo>
                      <a:pt x="2546" y="1073"/>
                    </a:lnTo>
                    <a:lnTo>
                      <a:pt x="2626" y="1142"/>
                    </a:lnTo>
                    <a:lnTo>
                      <a:pt x="2694" y="1210"/>
                    </a:lnTo>
                    <a:lnTo>
                      <a:pt x="2751" y="1302"/>
                    </a:lnTo>
                    <a:lnTo>
                      <a:pt x="2808" y="1393"/>
                    </a:lnTo>
                    <a:lnTo>
                      <a:pt x="2854" y="1507"/>
                    </a:lnTo>
                    <a:lnTo>
                      <a:pt x="2900" y="1633"/>
                    </a:lnTo>
                    <a:lnTo>
                      <a:pt x="2934" y="1781"/>
                    </a:lnTo>
                    <a:lnTo>
                      <a:pt x="2968" y="1929"/>
                    </a:lnTo>
                    <a:lnTo>
                      <a:pt x="2991" y="2101"/>
                    </a:lnTo>
                    <a:lnTo>
                      <a:pt x="3002" y="2283"/>
                    </a:lnTo>
                    <a:lnTo>
                      <a:pt x="3014" y="2477"/>
                    </a:lnTo>
                    <a:lnTo>
                      <a:pt x="3014" y="2683"/>
                    </a:lnTo>
                    <a:lnTo>
                      <a:pt x="3014" y="2842"/>
                    </a:lnTo>
                    <a:lnTo>
                      <a:pt x="3002" y="3002"/>
                    </a:lnTo>
                    <a:lnTo>
                      <a:pt x="2991" y="3151"/>
                    </a:lnTo>
                    <a:lnTo>
                      <a:pt x="2968" y="3299"/>
                    </a:lnTo>
                    <a:lnTo>
                      <a:pt x="2934" y="3436"/>
                    </a:lnTo>
                    <a:lnTo>
                      <a:pt x="2900" y="3562"/>
                    </a:lnTo>
                    <a:lnTo>
                      <a:pt x="2854" y="3687"/>
                    </a:lnTo>
                    <a:lnTo>
                      <a:pt x="2808" y="3813"/>
                    </a:lnTo>
                    <a:lnTo>
                      <a:pt x="2728" y="3961"/>
                    </a:lnTo>
                    <a:lnTo>
                      <a:pt x="2648" y="4087"/>
                    </a:lnTo>
                    <a:lnTo>
                      <a:pt x="2557" y="4189"/>
                    </a:lnTo>
                    <a:lnTo>
                      <a:pt x="2454" y="4269"/>
                    </a:lnTo>
                    <a:lnTo>
                      <a:pt x="2340" y="4338"/>
                    </a:lnTo>
                    <a:lnTo>
                      <a:pt x="2215" y="4383"/>
                    </a:lnTo>
                    <a:lnTo>
                      <a:pt x="2089" y="4418"/>
                    </a:lnTo>
                    <a:lnTo>
                      <a:pt x="1952" y="4429"/>
                    </a:lnTo>
                    <a:lnTo>
                      <a:pt x="1850" y="4418"/>
                    </a:lnTo>
                    <a:lnTo>
                      <a:pt x="1747" y="4406"/>
                    </a:lnTo>
                    <a:lnTo>
                      <a:pt x="1656" y="4372"/>
                    </a:lnTo>
                    <a:lnTo>
                      <a:pt x="1564" y="4338"/>
                    </a:lnTo>
                    <a:lnTo>
                      <a:pt x="1484" y="4281"/>
                    </a:lnTo>
                    <a:lnTo>
                      <a:pt x="1416" y="4223"/>
                    </a:lnTo>
                    <a:lnTo>
                      <a:pt x="1347" y="4144"/>
                    </a:lnTo>
                    <a:lnTo>
                      <a:pt x="1290" y="4052"/>
                    </a:lnTo>
                    <a:lnTo>
                      <a:pt x="1233" y="3961"/>
                    </a:lnTo>
                    <a:lnTo>
                      <a:pt x="1188" y="3847"/>
                    </a:lnTo>
                    <a:lnTo>
                      <a:pt x="1153" y="3721"/>
                    </a:lnTo>
                    <a:lnTo>
                      <a:pt x="1119" y="3596"/>
                    </a:lnTo>
                    <a:lnTo>
                      <a:pt x="1096" y="3447"/>
                    </a:lnTo>
                    <a:lnTo>
                      <a:pt x="1085" y="3288"/>
                    </a:lnTo>
                    <a:lnTo>
                      <a:pt x="1073" y="3116"/>
                    </a:lnTo>
                    <a:lnTo>
                      <a:pt x="1073" y="2934"/>
                    </a:lnTo>
                    <a:lnTo>
                      <a:pt x="1073" y="2763"/>
                    </a:lnTo>
                    <a:lnTo>
                      <a:pt x="1085" y="2603"/>
                    </a:lnTo>
                    <a:lnTo>
                      <a:pt x="1096" y="2443"/>
                    </a:lnTo>
                    <a:lnTo>
                      <a:pt x="1119" y="2283"/>
                    </a:lnTo>
                    <a:lnTo>
                      <a:pt x="1153" y="2123"/>
                    </a:lnTo>
                    <a:lnTo>
                      <a:pt x="1199" y="1975"/>
                    </a:lnTo>
                    <a:lnTo>
                      <a:pt x="1245" y="1838"/>
                    </a:lnTo>
                    <a:lnTo>
                      <a:pt x="1290" y="1701"/>
                    </a:lnTo>
                    <a:lnTo>
                      <a:pt x="1370" y="1530"/>
                    </a:lnTo>
                    <a:lnTo>
                      <a:pt x="1461" y="1382"/>
                    </a:lnTo>
                    <a:lnTo>
                      <a:pt x="1564" y="1256"/>
                    </a:lnTo>
                    <a:lnTo>
                      <a:pt x="1667" y="1153"/>
                    </a:lnTo>
                    <a:lnTo>
                      <a:pt x="1781" y="1073"/>
                    </a:lnTo>
                    <a:lnTo>
                      <a:pt x="1907" y="1016"/>
                    </a:lnTo>
                    <a:lnTo>
                      <a:pt x="2044" y="982"/>
                    </a:lnTo>
                    <a:lnTo>
                      <a:pt x="2192" y="971"/>
                    </a:lnTo>
                    <a:close/>
                    <a:moveTo>
                      <a:pt x="1907" y="1"/>
                    </a:moveTo>
                    <a:lnTo>
                      <a:pt x="1792" y="12"/>
                    </a:lnTo>
                    <a:lnTo>
                      <a:pt x="1678" y="35"/>
                    </a:lnTo>
                    <a:lnTo>
                      <a:pt x="1576" y="58"/>
                    </a:lnTo>
                    <a:lnTo>
                      <a:pt x="1473" y="103"/>
                    </a:lnTo>
                    <a:lnTo>
                      <a:pt x="1370" y="149"/>
                    </a:lnTo>
                    <a:lnTo>
                      <a:pt x="1279" y="195"/>
                    </a:lnTo>
                    <a:lnTo>
                      <a:pt x="1176" y="263"/>
                    </a:lnTo>
                    <a:lnTo>
                      <a:pt x="1085" y="332"/>
                    </a:lnTo>
                    <a:lnTo>
                      <a:pt x="994" y="412"/>
                    </a:lnTo>
                    <a:lnTo>
                      <a:pt x="902" y="503"/>
                    </a:lnTo>
                    <a:lnTo>
                      <a:pt x="822" y="594"/>
                    </a:lnTo>
                    <a:lnTo>
                      <a:pt x="742" y="697"/>
                    </a:lnTo>
                    <a:lnTo>
                      <a:pt x="663" y="811"/>
                    </a:lnTo>
                    <a:lnTo>
                      <a:pt x="514" y="1062"/>
                    </a:lnTo>
                    <a:lnTo>
                      <a:pt x="389" y="1290"/>
                    </a:lnTo>
                    <a:lnTo>
                      <a:pt x="286" y="1519"/>
                    </a:lnTo>
                    <a:lnTo>
                      <a:pt x="206" y="1747"/>
                    </a:lnTo>
                    <a:lnTo>
                      <a:pt x="126" y="1987"/>
                    </a:lnTo>
                    <a:lnTo>
                      <a:pt x="80" y="2226"/>
                    </a:lnTo>
                    <a:lnTo>
                      <a:pt x="35" y="2466"/>
                    </a:lnTo>
                    <a:lnTo>
                      <a:pt x="12" y="2717"/>
                    </a:lnTo>
                    <a:lnTo>
                      <a:pt x="1" y="2957"/>
                    </a:lnTo>
                    <a:lnTo>
                      <a:pt x="12" y="3208"/>
                    </a:lnTo>
                    <a:lnTo>
                      <a:pt x="35" y="3447"/>
                    </a:lnTo>
                    <a:lnTo>
                      <a:pt x="69" y="3664"/>
                    </a:lnTo>
                    <a:lnTo>
                      <a:pt x="115" y="3870"/>
                    </a:lnTo>
                    <a:lnTo>
                      <a:pt x="183" y="4064"/>
                    </a:lnTo>
                    <a:lnTo>
                      <a:pt x="263" y="4246"/>
                    </a:lnTo>
                    <a:lnTo>
                      <a:pt x="354" y="4418"/>
                    </a:lnTo>
                    <a:lnTo>
                      <a:pt x="469" y="4577"/>
                    </a:lnTo>
                    <a:lnTo>
                      <a:pt x="594" y="4726"/>
                    </a:lnTo>
                    <a:lnTo>
                      <a:pt x="742" y="4863"/>
                    </a:lnTo>
                    <a:lnTo>
                      <a:pt x="914" y="4977"/>
                    </a:lnTo>
                    <a:lnTo>
                      <a:pt x="1085" y="5079"/>
                    </a:lnTo>
                    <a:lnTo>
                      <a:pt x="1279" y="5148"/>
                    </a:lnTo>
                    <a:lnTo>
                      <a:pt x="1496" y="5205"/>
                    </a:lnTo>
                    <a:lnTo>
                      <a:pt x="1713" y="5239"/>
                    </a:lnTo>
                    <a:lnTo>
                      <a:pt x="1952" y="5239"/>
                    </a:lnTo>
                    <a:lnTo>
                      <a:pt x="2192" y="5228"/>
                    </a:lnTo>
                    <a:lnTo>
                      <a:pt x="2409" y="5194"/>
                    </a:lnTo>
                    <a:lnTo>
                      <a:pt x="2511" y="5159"/>
                    </a:lnTo>
                    <a:lnTo>
                      <a:pt x="2626" y="5125"/>
                    </a:lnTo>
                    <a:lnTo>
                      <a:pt x="2717" y="5091"/>
                    </a:lnTo>
                    <a:lnTo>
                      <a:pt x="2820" y="5045"/>
                    </a:lnTo>
                    <a:lnTo>
                      <a:pt x="2911" y="4988"/>
                    </a:lnTo>
                    <a:lnTo>
                      <a:pt x="3002" y="4920"/>
                    </a:lnTo>
                    <a:lnTo>
                      <a:pt x="3185" y="4783"/>
                    </a:lnTo>
                    <a:lnTo>
                      <a:pt x="3345" y="4623"/>
                    </a:lnTo>
                    <a:lnTo>
                      <a:pt x="3493" y="4429"/>
                    </a:lnTo>
                    <a:lnTo>
                      <a:pt x="3619" y="4246"/>
                    </a:lnTo>
                    <a:lnTo>
                      <a:pt x="3721" y="4052"/>
                    </a:lnTo>
                    <a:lnTo>
                      <a:pt x="3801" y="3847"/>
                    </a:lnTo>
                    <a:lnTo>
                      <a:pt x="3870" y="3641"/>
                    </a:lnTo>
                    <a:lnTo>
                      <a:pt x="3927" y="3413"/>
                    </a:lnTo>
                    <a:lnTo>
                      <a:pt x="3972" y="3185"/>
                    </a:lnTo>
                    <a:lnTo>
                      <a:pt x="3995" y="2957"/>
                    </a:lnTo>
                    <a:lnTo>
                      <a:pt x="3995" y="2706"/>
                    </a:lnTo>
                    <a:lnTo>
                      <a:pt x="3995" y="2500"/>
                    </a:lnTo>
                    <a:lnTo>
                      <a:pt x="3984" y="2295"/>
                    </a:lnTo>
                    <a:lnTo>
                      <a:pt x="3961" y="2101"/>
                    </a:lnTo>
                    <a:lnTo>
                      <a:pt x="3927" y="1918"/>
                    </a:lnTo>
                    <a:lnTo>
                      <a:pt x="3881" y="1735"/>
                    </a:lnTo>
                    <a:lnTo>
                      <a:pt x="3824" y="1564"/>
                    </a:lnTo>
                    <a:lnTo>
                      <a:pt x="3756" y="1393"/>
                    </a:lnTo>
                    <a:lnTo>
                      <a:pt x="3687" y="1245"/>
                    </a:lnTo>
                    <a:lnTo>
                      <a:pt x="3607" y="1096"/>
                    </a:lnTo>
                    <a:lnTo>
                      <a:pt x="3516" y="948"/>
                    </a:lnTo>
                    <a:lnTo>
                      <a:pt x="3413" y="811"/>
                    </a:lnTo>
                    <a:lnTo>
                      <a:pt x="3299" y="685"/>
                    </a:lnTo>
                    <a:lnTo>
                      <a:pt x="3173" y="571"/>
                    </a:lnTo>
                    <a:lnTo>
                      <a:pt x="3036" y="457"/>
                    </a:lnTo>
                    <a:lnTo>
                      <a:pt x="2900" y="354"/>
                    </a:lnTo>
                    <a:lnTo>
                      <a:pt x="2751" y="252"/>
                    </a:lnTo>
                    <a:lnTo>
                      <a:pt x="2534" y="138"/>
                    </a:lnTo>
                    <a:lnTo>
                      <a:pt x="2352" y="58"/>
                    </a:lnTo>
                    <a:lnTo>
                      <a:pt x="2169" y="12"/>
                    </a:lnTo>
                    <a:lnTo>
                      <a:pt x="208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04fb7e3b45_0_101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PERSONA</a:t>
            </a:r>
            <a:endParaRPr/>
          </a:p>
        </p:txBody>
      </p:sp>
      <p:sp>
        <p:nvSpPr>
          <p:cNvPr id="604" name="Google Shape;604;g204fb7e3b45_0_1013"/>
          <p:cNvSpPr txBox="1"/>
          <p:nvPr>
            <p:ph type="title"/>
          </p:nvPr>
        </p:nvSpPr>
        <p:spPr>
          <a:xfrm>
            <a:off x="6875100" y="4210875"/>
            <a:ext cx="2268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Kasir</a:t>
            </a:r>
            <a:endParaRPr/>
          </a:p>
        </p:txBody>
      </p:sp>
      <p:sp>
        <p:nvSpPr>
          <p:cNvPr id="605" name="Google Shape;605;g204fb7e3b45_0_1013"/>
          <p:cNvSpPr txBox="1"/>
          <p:nvPr/>
        </p:nvSpPr>
        <p:spPr>
          <a:xfrm>
            <a:off x="595900" y="1353025"/>
            <a:ext cx="61074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 …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06" name="Google Shape;606;g204fb7e3b45_0_1013"/>
          <p:cNvGrpSpPr/>
          <p:nvPr/>
        </p:nvGrpSpPr>
        <p:grpSpPr>
          <a:xfrm>
            <a:off x="7047412" y="1737125"/>
            <a:ext cx="1924265" cy="2304526"/>
            <a:chOff x="1795050" y="238125"/>
            <a:chExt cx="4029875" cy="5238750"/>
          </a:xfrm>
        </p:grpSpPr>
        <p:sp>
          <p:nvSpPr>
            <p:cNvPr id="607" name="Google Shape;607;g204fb7e3b45_0_1013"/>
            <p:cNvSpPr/>
            <p:nvPr/>
          </p:nvSpPr>
          <p:spPr>
            <a:xfrm>
              <a:off x="2120000" y="658450"/>
              <a:ext cx="3379975" cy="3751900"/>
            </a:xfrm>
            <a:custGeom>
              <a:rect b="b" l="l" r="r" t="t"/>
              <a:pathLst>
                <a:path extrusionOk="0" h="150076" w="135199">
                  <a:moveTo>
                    <a:pt x="0" y="0"/>
                  </a:moveTo>
                  <a:lnTo>
                    <a:pt x="0" y="150076"/>
                  </a:lnTo>
                  <a:lnTo>
                    <a:pt x="135199" y="150076"/>
                  </a:lnTo>
                  <a:lnTo>
                    <a:pt x="135199" y="0"/>
                  </a:lnTo>
                  <a:close/>
                </a:path>
              </a:pathLst>
            </a:custGeom>
            <a:solidFill>
              <a:srgbClr val="5745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g204fb7e3b45_0_1013"/>
            <p:cNvSpPr/>
            <p:nvPr/>
          </p:nvSpPr>
          <p:spPr>
            <a:xfrm>
              <a:off x="2120000" y="658450"/>
              <a:ext cx="3379975" cy="3751900"/>
            </a:xfrm>
            <a:custGeom>
              <a:rect b="b" l="l" r="r" t="t"/>
              <a:pathLst>
                <a:path extrusionOk="0" fill="none" h="150076" w="135199">
                  <a:moveTo>
                    <a:pt x="135199" y="150076"/>
                  </a:moveTo>
                  <a:lnTo>
                    <a:pt x="0" y="150076"/>
                  </a:lnTo>
                  <a:lnTo>
                    <a:pt x="0" y="0"/>
                  </a:lnTo>
                  <a:lnTo>
                    <a:pt x="135199" y="0"/>
                  </a:lnTo>
                  <a:lnTo>
                    <a:pt x="135199" y="15007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204fb7e3b45_0_1013"/>
            <p:cNvSpPr/>
            <p:nvPr/>
          </p:nvSpPr>
          <p:spPr>
            <a:xfrm>
              <a:off x="2272450" y="710600"/>
              <a:ext cx="3099525" cy="3475125"/>
            </a:xfrm>
            <a:custGeom>
              <a:rect b="b" l="l" r="r" t="t"/>
              <a:pathLst>
                <a:path extrusionOk="0" h="139005" w="123981">
                  <a:moveTo>
                    <a:pt x="1" y="0"/>
                  </a:moveTo>
                  <a:lnTo>
                    <a:pt x="1" y="139005"/>
                  </a:lnTo>
                  <a:lnTo>
                    <a:pt x="123981" y="139005"/>
                  </a:lnTo>
                  <a:lnTo>
                    <a:pt x="1239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g204fb7e3b45_0_1013"/>
            <p:cNvSpPr/>
            <p:nvPr/>
          </p:nvSpPr>
          <p:spPr>
            <a:xfrm>
              <a:off x="2272450" y="710600"/>
              <a:ext cx="3099525" cy="3475125"/>
            </a:xfrm>
            <a:custGeom>
              <a:rect b="b" l="l" r="r" t="t"/>
              <a:pathLst>
                <a:path extrusionOk="0" fill="none" h="139005" w="123981">
                  <a:moveTo>
                    <a:pt x="123981" y="139005"/>
                  </a:moveTo>
                  <a:lnTo>
                    <a:pt x="1" y="139005"/>
                  </a:lnTo>
                  <a:lnTo>
                    <a:pt x="1" y="0"/>
                  </a:lnTo>
                  <a:lnTo>
                    <a:pt x="123981" y="0"/>
                  </a:lnTo>
                  <a:lnTo>
                    <a:pt x="123981" y="1390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204fb7e3b45_0_1013"/>
            <p:cNvSpPr/>
            <p:nvPr/>
          </p:nvSpPr>
          <p:spPr>
            <a:xfrm>
              <a:off x="1795050" y="501275"/>
              <a:ext cx="4029875" cy="209350"/>
            </a:xfrm>
            <a:custGeom>
              <a:rect b="b" l="l" r="r" t="t"/>
              <a:pathLst>
                <a:path extrusionOk="0" h="8374" w="161195">
                  <a:moveTo>
                    <a:pt x="0" y="1"/>
                  </a:moveTo>
                  <a:lnTo>
                    <a:pt x="0" y="8373"/>
                  </a:lnTo>
                  <a:lnTo>
                    <a:pt x="161195" y="8373"/>
                  </a:lnTo>
                  <a:lnTo>
                    <a:pt x="161195" y="1"/>
                  </a:lnTo>
                  <a:close/>
                </a:path>
              </a:pathLst>
            </a:custGeom>
            <a:solidFill>
              <a:srgbClr val="FF7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g204fb7e3b45_0_1013"/>
            <p:cNvSpPr/>
            <p:nvPr/>
          </p:nvSpPr>
          <p:spPr>
            <a:xfrm>
              <a:off x="1795050" y="238125"/>
              <a:ext cx="4029875" cy="263175"/>
            </a:xfrm>
            <a:custGeom>
              <a:rect b="b" l="l" r="r" t="t"/>
              <a:pathLst>
                <a:path extrusionOk="0" h="10527" w="161195">
                  <a:moveTo>
                    <a:pt x="25077" y="0"/>
                  </a:moveTo>
                  <a:lnTo>
                    <a:pt x="0" y="10527"/>
                  </a:lnTo>
                  <a:lnTo>
                    <a:pt x="161195" y="10527"/>
                  </a:lnTo>
                  <a:lnTo>
                    <a:pt x="1357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g204fb7e3b45_0_1013"/>
            <p:cNvSpPr/>
            <p:nvPr/>
          </p:nvSpPr>
          <p:spPr>
            <a:xfrm>
              <a:off x="1866950" y="4138275"/>
              <a:ext cx="3886075" cy="588375"/>
            </a:xfrm>
            <a:custGeom>
              <a:rect b="b" l="l" r="r" t="t"/>
              <a:pathLst>
                <a:path extrusionOk="0" h="23535" w="155443">
                  <a:moveTo>
                    <a:pt x="0" y="0"/>
                  </a:moveTo>
                  <a:lnTo>
                    <a:pt x="0" y="23535"/>
                  </a:lnTo>
                  <a:lnTo>
                    <a:pt x="155443" y="23535"/>
                  </a:lnTo>
                  <a:lnTo>
                    <a:pt x="155443" y="0"/>
                  </a:lnTo>
                  <a:close/>
                </a:path>
              </a:pathLst>
            </a:custGeom>
            <a:solidFill>
              <a:srgbClr val="5745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204fb7e3b45_0_1013"/>
            <p:cNvSpPr/>
            <p:nvPr/>
          </p:nvSpPr>
          <p:spPr>
            <a:xfrm>
              <a:off x="3572500" y="1817900"/>
              <a:ext cx="610875" cy="672150"/>
            </a:xfrm>
            <a:custGeom>
              <a:rect b="b" l="l" r="r" t="t"/>
              <a:pathLst>
                <a:path extrusionOk="0" h="26886" w="24435">
                  <a:moveTo>
                    <a:pt x="12979" y="0"/>
                  </a:moveTo>
                  <a:lnTo>
                    <a:pt x="1" y="13008"/>
                  </a:lnTo>
                  <a:lnTo>
                    <a:pt x="30" y="13324"/>
                  </a:lnTo>
                  <a:lnTo>
                    <a:pt x="99" y="13878"/>
                  </a:lnTo>
                  <a:lnTo>
                    <a:pt x="347" y="15578"/>
                  </a:lnTo>
                  <a:lnTo>
                    <a:pt x="683" y="17822"/>
                  </a:lnTo>
                  <a:lnTo>
                    <a:pt x="1068" y="20303"/>
                  </a:lnTo>
                  <a:lnTo>
                    <a:pt x="1780" y="24860"/>
                  </a:lnTo>
                  <a:lnTo>
                    <a:pt x="2106" y="26886"/>
                  </a:lnTo>
                  <a:lnTo>
                    <a:pt x="12139" y="26886"/>
                  </a:lnTo>
                  <a:lnTo>
                    <a:pt x="12692" y="26431"/>
                  </a:lnTo>
                  <a:lnTo>
                    <a:pt x="14155" y="25215"/>
                  </a:lnTo>
                  <a:lnTo>
                    <a:pt x="16201" y="23486"/>
                  </a:lnTo>
                  <a:lnTo>
                    <a:pt x="17358" y="22507"/>
                  </a:lnTo>
                  <a:lnTo>
                    <a:pt x="18534" y="21499"/>
                  </a:lnTo>
                  <a:lnTo>
                    <a:pt x="19710" y="20471"/>
                  </a:lnTo>
                  <a:lnTo>
                    <a:pt x="20827" y="19473"/>
                  </a:lnTo>
                  <a:lnTo>
                    <a:pt x="21875" y="18534"/>
                  </a:lnTo>
                  <a:lnTo>
                    <a:pt x="22349" y="18089"/>
                  </a:lnTo>
                  <a:lnTo>
                    <a:pt x="22784" y="17674"/>
                  </a:lnTo>
                  <a:lnTo>
                    <a:pt x="23180" y="17288"/>
                  </a:lnTo>
                  <a:lnTo>
                    <a:pt x="23535" y="16932"/>
                  </a:lnTo>
                  <a:lnTo>
                    <a:pt x="23832" y="16616"/>
                  </a:lnTo>
                  <a:lnTo>
                    <a:pt x="24079" y="16339"/>
                  </a:lnTo>
                  <a:lnTo>
                    <a:pt x="24267" y="16112"/>
                  </a:lnTo>
                  <a:lnTo>
                    <a:pt x="24336" y="16013"/>
                  </a:lnTo>
                  <a:lnTo>
                    <a:pt x="24385" y="15924"/>
                  </a:lnTo>
                  <a:lnTo>
                    <a:pt x="24425" y="15845"/>
                  </a:lnTo>
                  <a:lnTo>
                    <a:pt x="24435" y="15786"/>
                  </a:lnTo>
                  <a:lnTo>
                    <a:pt x="24435" y="15746"/>
                  </a:lnTo>
                  <a:lnTo>
                    <a:pt x="24425" y="15726"/>
                  </a:lnTo>
                  <a:lnTo>
                    <a:pt x="24415" y="15707"/>
                  </a:lnTo>
                  <a:lnTo>
                    <a:pt x="24316" y="15618"/>
                  </a:lnTo>
                  <a:lnTo>
                    <a:pt x="24168" y="15450"/>
                  </a:lnTo>
                  <a:lnTo>
                    <a:pt x="23970" y="15202"/>
                  </a:lnTo>
                  <a:lnTo>
                    <a:pt x="23723" y="14886"/>
                  </a:lnTo>
                  <a:lnTo>
                    <a:pt x="23100" y="14066"/>
                  </a:lnTo>
                  <a:lnTo>
                    <a:pt x="22339" y="13038"/>
                  </a:lnTo>
                  <a:lnTo>
                    <a:pt x="21460" y="11842"/>
                  </a:lnTo>
                  <a:lnTo>
                    <a:pt x="20491" y="10517"/>
                  </a:lnTo>
                  <a:lnTo>
                    <a:pt x="18435" y="7661"/>
                  </a:lnTo>
                  <a:lnTo>
                    <a:pt x="16419" y="4834"/>
                  </a:lnTo>
                  <a:lnTo>
                    <a:pt x="14669" y="2382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g204fb7e3b45_0_1013"/>
            <p:cNvSpPr/>
            <p:nvPr/>
          </p:nvSpPr>
          <p:spPr>
            <a:xfrm>
              <a:off x="3633300" y="861325"/>
              <a:ext cx="105275" cy="79100"/>
            </a:xfrm>
            <a:custGeom>
              <a:rect b="b" l="l" r="r" t="t"/>
              <a:pathLst>
                <a:path extrusionOk="0" h="3164" w="4211">
                  <a:moveTo>
                    <a:pt x="1681" y="1"/>
                  </a:moveTo>
                  <a:lnTo>
                    <a:pt x="1542" y="20"/>
                  </a:lnTo>
                  <a:lnTo>
                    <a:pt x="1414" y="40"/>
                  </a:lnTo>
                  <a:lnTo>
                    <a:pt x="1295" y="70"/>
                  </a:lnTo>
                  <a:lnTo>
                    <a:pt x="1176" y="109"/>
                  </a:lnTo>
                  <a:lnTo>
                    <a:pt x="1068" y="149"/>
                  </a:lnTo>
                  <a:lnTo>
                    <a:pt x="969" y="208"/>
                  </a:lnTo>
                  <a:lnTo>
                    <a:pt x="870" y="267"/>
                  </a:lnTo>
                  <a:lnTo>
                    <a:pt x="781" y="327"/>
                  </a:lnTo>
                  <a:lnTo>
                    <a:pt x="702" y="396"/>
                  </a:lnTo>
                  <a:lnTo>
                    <a:pt x="623" y="475"/>
                  </a:lnTo>
                  <a:lnTo>
                    <a:pt x="554" y="554"/>
                  </a:lnTo>
                  <a:lnTo>
                    <a:pt x="494" y="633"/>
                  </a:lnTo>
                  <a:lnTo>
                    <a:pt x="425" y="722"/>
                  </a:lnTo>
                  <a:lnTo>
                    <a:pt x="326" y="900"/>
                  </a:lnTo>
                  <a:lnTo>
                    <a:pt x="237" y="1078"/>
                  </a:lnTo>
                  <a:lnTo>
                    <a:pt x="168" y="1246"/>
                  </a:lnTo>
                  <a:lnTo>
                    <a:pt x="109" y="1414"/>
                  </a:lnTo>
                  <a:lnTo>
                    <a:pt x="69" y="1572"/>
                  </a:lnTo>
                  <a:lnTo>
                    <a:pt x="40" y="1711"/>
                  </a:lnTo>
                  <a:lnTo>
                    <a:pt x="0" y="1918"/>
                  </a:lnTo>
                  <a:lnTo>
                    <a:pt x="0" y="1997"/>
                  </a:lnTo>
                  <a:lnTo>
                    <a:pt x="366" y="2057"/>
                  </a:lnTo>
                  <a:lnTo>
                    <a:pt x="741" y="2126"/>
                  </a:lnTo>
                  <a:lnTo>
                    <a:pt x="1107" y="2215"/>
                  </a:lnTo>
                  <a:lnTo>
                    <a:pt x="1473" y="2304"/>
                  </a:lnTo>
                  <a:lnTo>
                    <a:pt x="1829" y="2393"/>
                  </a:lnTo>
                  <a:lnTo>
                    <a:pt x="2175" y="2491"/>
                  </a:lnTo>
                  <a:lnTo>
                    <a:pt x="2807" y="2689"/>
                  </a:lnTo>
                  <a:lnTo>
                    <a:pt x="3351" y="2867"/>
                  </a:lnTo>
                  <a:lnTo>
                    <a:pt x="3776" y="3025"/>
                  </a:lnTo>
                  <a:lnTo>
                    <a:pt x="4142" y="3164"/>
                  </a:lnTo>
                  <a:lnTo>
                    <a:pt x="4181" y="2946"/>
                  </a:lnTo>
                  <a:lnTo>
                    <a:pt x="4201" y="2739"/>
                  </a:lnTo>
                  <a:lnTo>
                    <a:pt x="4211" y="2531"/>
                  </a:lnTo>
                  <a:lnTo>
                    <a:pt x="4211" y="2343"/>
                  </a:lnTo>
                  <a:lnTo>
                    <a:pt x="4201" y="2155"/>
                  </a:lnTo>
                  <a:lnTo>
                    <a:pt x="4171" y="1977"/>
                  </a:lnTo>
                  <a:lnTo>
                    <a:pt x="4142" y="1809"/>
                  </a:lnTo>
                  <a:lnTo>
                    <a:pt x="4112" y="1651"/>
                  </a:lnTo>
                  <a:lnTo>
                    <a:pt x="4063" y="1493"/>
                  </a:lnTo>
                  <a:lnTo>
                    <a:pt x="4003" y="1345"/>
                  </a:lnTo>
                  <a:lnTo>
                    <a:pt x="3944" y="1206"/>
                  </a:lnTo>
                  <a:lnTo>
                    <a:pt x="3875" y="1078"/>
                  </a:lnTo>
                  <a:lnTo>
                    <a:pt x="3796" y="959"/>
                  </a:lnTo>
                  <a:lnTo>
                    <a:pt x="3717" y="841"/>
                  </a:lnTo>
                  <a:lnTo>
                    <a:pt x="3628" y="732"/>
                  </a:lnTo>
                  <a:lnTo>
                    <a:pt x="3529" y="633"/>
                  </a:lnTo>
                  <a:lnTo>
                    <a:pt x="3430" y="544"/>
                  </a:lnTo>
                  <a:lnTo>
                    <a:pt x="3321" y="455"/>
                  </a:lnTo>
                  <a:lnTo>
                    <a:pt x="3213" y="386"/>
                  </a:lnTo>
                  <a:lnTo>
                    <a:pt x="3104" y="307"/>
                  </a:lnTo>
                  <a:lnTo>
                    <a:pt x="2985" y="248"/>
                  </a:lnTo>
                  <a:lnTo>
                    <a:pt x="2857" y="188"/>
                  </a:lnTo>
                  <a:lnTo>
                    <a:pt x="2738" y="149"/>
                  </a:lnTo>
                  <a:lnTo>
                    <a:pt x="2610" y="99"/>
                  </a:lnTo>
                  <a:lnTo>
                    <a:pt x="2481" y="70"/>
                  </a:lnTo>
                  <a:lnTo>
                    <a:pt x="2353" y="40"/>
                  </a:lnTo>
                  <a:lnTo>
                    <a:pt x="2214" y="20"/>
                  </a:lnTo>
                  <a:lnTo>
                    <a:pt x="2086" y="10"/>
                  </a:lnTo>
                  <a:lnTo>
                    <a:pt x="19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204fb7e3b45_0_1013"/>
            <p:cNvSpPr/>
            <p:nvPr/>
          </p:nvSpPr>
          <p:spPr>
            <a:xfrm>
              <a:off x="3205300" y="1912050"/>
              <a:ext cx="220200" cy="219950"/>
            </a:xfrm>
            <a:custGeom>
              <a:rect b="b" l="l" r="r" t="t"/>
              <a:pathLst>
                <a:path extrusionOk="0" h="8798" w="8808">
                  <a:moveTo>
                    <a:pt x="2946" y="0"/>
                  </a:moveTo>
                  <a:lnTo>
                    <a:pt x="178" y="1117"/>
                  </a:lnTo>
                  <a:lnTo>
                    <a:pt x="178" y="1167"/>
                  </a:lnTo>
                  <a:lnTo>
                    <a:pt x="178" y="1236"/>
                  </a:lnTo>
                  <a:lnTo>
                    <a:pt x="149" y="1453"/>
                  </a:lnTo>
                  <a:lnTo>
                    <a:pt x="109" y="1769"/>
                  </a:lnTo>
                  <a:lnTo>
                    <a:pt x="70" y="2165"/>
                  </a:lnTo>
                  <a:lnTo>
                    <a:pt x="30" y="2620"/>
                  </a:lnTo>
                  <a:lnTo>
                    <a:pt x="0" y="3124"/>
                  </a:lnTo>
                  <a:lnTo>
                    <a:pt x="0" y="3391"/>
                  </a:lnTo>
                  <a:lnTo>
                    <a:pt x="0" y="3657"/>
                  </a:lnTo>
                  <a:lnTo>
                    <a:pt x="10" y="3934"/>
                  </a:lnTo>
                  <a:lnTo>
                    <a:pt x="20" y="4201"/>
                  </a:lnTo>
                  <a:lnTo>
                    <a:pt x="50" y="4478"/>
                  </a:lnTo>
                  <a:lnTo>
                    <a:pt x="79" y="4755"/>
                  </a:lnTo>
                  <a:lnTo>
                    <a:pt x="129" y="5012"/>
                  </a:lnTo>
                  <a:lnTo>
                    <a:pt x="188" y="5278"/>
                  </a:lnTo>
                  <a:lnTo>
                    <a:pt x="267" y="5526"/>
                  </a:lnTo>
                  <a:lnTo>
                    <a:pt x="356" y="5763"/>
                  </a:lnTo>
                  <a:lnTo>
                    <a:pt x="455" y="5990"/>
                  </a:lnTo>
                  <a:lnTo>
                    <a:pt x="584" y="6208"/>
                  </a:lnTo>
                  <a:lnTo>
                    <a:pt x="653" y="6306"/>
                  </a:lnTo>
                  <a:lnTo>
                    <a:pt x="722" y="6405"/>
                  </a:lnTo>
                  <a:lnTo>
                    <a:pt x="801" y="6494"/>
                  </a:lnTo>
                  <a:lnTo>
                    <a:pt x="880" y="6583"/>
                  </a:lnTo>
                  <a:lnTo>
                    <a:pt x="969" y="6662"/>
                  </a:lnTo>
                  <a:lnTo>
                    <a:pt x="1058" y="6741"/>
                  </a:lnTo>
                  <a:lnTo>
                    <a:pt x="1157" y="6811"/>
                  </a:lnTo>
                  <a:lnTo>
                    <a:pt x="1256" y="6870"/>
                  </a:lnTo>
                  <a:lnTo>
                    <a:pt x="1364" y="6929"/>
                  </a:lnTo>
                  <a:lnTo>
                    <a:pt x="1483" y="6979"/>
                  </a:lnTo>
                  <a:lnTo>
                    <a:pt x="1602" y="7028"/>
                  </a:lnTo>
                  <a:lnTo>
                    <a:pt x="1730" y="7058"/>
                  </a:lnTo>
                  <a:lnTo>
                    <a:pt x="1859" y="7087"/>
                  </a:lnTo>
                  <a:lnTo>
                    <a:pt x="1997" y="7117"/>
                  </a:lnTo>
                  <a:lnTo>
                    <a:pt x="2145" y="7127"/>
                  </a:lnTo>
                  <a:lnTo>
                    <a:pt x="2294" y="7137"/>
                  </a:lnTo>
                  <a:lnTo>
                    <a:pt x="2600" y="7156"/>
                  </a:lnTo>
                  <a:lnTo>
                    <a:pt x="2887" y="7186"/>
                  </a:lnTo>
                  <a:lnTo>
                    <a:pt x="3163" y="7236"/>
                  </a:lnTo>
                  <a:lnTo>
                    <a:pt x="3430" y="7295"/>
                  </a:lnTo>
                  <a:lnTo>
                    <a:pt x="3687" y="7374"/>
                  </a:lnTo>
                  <a:lnTo>
                    <a:pt x="3924" y="7463"/>
                  </a:lnTo>
                  <a:lnTo>
                    <a:pt x="4162" y="7552"/>
                  </a:lnTo>
                  <a:lnTo>
                    <a:pt x="4389" y="7651"/>
                  </a:lnTo>
                  <a:lnTo>
                    <a:pt x="4597" y="7759"/>
                  </a:lnTo>
                  <a:lnTo>
                    <a:pt x="4804" y="7868"/>
                  </a:lnTo>
                  <a:lnTo>
                    <a:pt x="5200" y="8096"/>
                  </a:lnTo>
                  <a:lnTo>
                    <a:pt x="5565" y="8303"/>
                  </a:lnTo>
                  <a:lnTo>
                    <a:pt x="5911" y="8501"/>
                  </a:lnTo>
                  <a:lnTo>
                    <a:pt x="6079" y="8580"/>
                  </a:lnTo>
                  <a:lnTo>
                    <a:pt x="6247" y="8659"/>
                  </a:lnTo>
                  <a:lnTo>
                    <a:pt x="6405" y="8718"/>
                  </a:lnTo>
                  <a:lnTo>
                    <a:pt x="6564" y="8758"/>
                  </a:lnTo>
                  <a:lnTo>
                    <a:pt x="6722" y="8787"/>
                  </a:lnTo>
                  <a:lnTo>
                    <a:pt x="6870" y="8797"/>
                  </a:lnTo>
                  <a:lnTo>
                    <a:pt x="7028" y="8787"/>
                  </a:lnTo>
                  <a:lnTo>
                    <a:pt x="7186" y="8758"/>
                  </a:lnTo>
                  <a:lnTo>
                    <a:pt x="7335" y="8708"/>
                  </a:lnTo>
                  <a:lnTo>
                    <a:pt x="7493" y="8629"/>
                  </a:lnTo>
                  <a:lnTo>
                    <a:pt x="7651" y="8521"/>
                  </a:lnTo>
                  <a:lnTo>
                    <a:pt x="7819" y="8392"/>
                  </a:lnTo>
                  <a:lnTo>
                    <a:pt x="7977" y="8224"/>
                  </a:lnTo>
                  <a:lnTo>
                    <a:pt x="8145" y="8026"/>
                  </a:lnTo>
                  <a:lnTo>
                    <a:pt x="8323" y="7799"/>
                  </a:lnTo>
                  <a:lnTo>
                    <a:pt x="8501" y="7532"/>
                  </a:lnTo>
                  <a:lnTo>
                    <a:pt x="8580" y="7394"/>
                  </a:lnTo>
                  <a:lnTo>
                    <a:pt x="8649" y="7245"/>
                  </a:lnTo>
                  <a:lnTo>
                    <a:pt x="8709" y="7097"/>
                  </a:lnTo>
                  <a:lnTo>
                    <a:pt x="8748" y="6949"/>
                  </a:lnTo>
                  <a:lnTo>
                    <a:pt x="8778" y="6801"/>
                  </a:lnTo>
                  <a:lnTo>
                    <a:pt x="8797" y="6642"/>
                  </a:lnTo>
                  <a:lnTo>
                    <a:pt x="8807" y="6494"/>
                  </a:lnTo>
                  <a:lnTo>
                    <a:pt x="8807" y="6336"/>
                  </a:lnTo>
                  <a:lnTo>
                    <a:pt x="8797" y="6178"/>
                  </a:lnTo>
                  <a:lnTo>
                    <a:pt x="8768" y="6030"/>
                  </a:lnTo>
                  <a:lnTo>
                    <a:pt x="8738" y="5872"/>
                  </a:lnTo>
                  <a:lnTo>
                    <a:pt x="8699" y="5713"/>
                  </a:lnTo>
                  <a:lnTo>
                    <a:pt x="8639" y="5555"/>
                  </a:lnTo>
                  <a:lnTo>
                    <a:pt x="8580" y="5397"/>
                  </a:lnTo>
                  <a:lnTo>
                    <a:pt x="8511" y="5239"/>
                  </a:lnTo>
                  <a:lnTo>
                    <a:pt x="8442" y="5071"/>
                  </a:lnTo>
                  <a:lnTo>
                    <a:pt x="8353" y="4913"/>
                  </a:lnTo>
                  <a:lnTo>
                    <a:pt x="8264" y="4755"/>
                  </a:lnTo>
                  <a:lnTo>
                    <a:pt x="8056" y="4438"/>
                  </a:lnTo>
                  <a:lnTo>
                    <a:pt x="7829" y="4122"/>
                  </a:lnTo>
                  <a:lnTo>
                    <a:pt x="7582" y="3816"/>
                  </a:lnTo>
                  <a:lnTo>
                    <a:pt x="7315" y="3509"/>
                  </a:lnTo>
                  <a:lnTo>
                    <a:pt x="7038" y="3213"/>
                  </a:lnTo>
                  <a:lnTo>
                    <a:pt x="6742" y="2916"/>
                  </a:lnTo>
                  <a:lnTo>
                    <a:pt x="6445" y="2629"/>
                  </a:lnTo>
                  <a:lnTo>
                    <a:pt x="6129" y="2353"/>
                  </a:lnTo>
                  <a:lnTo>
                    <a:pt x="5822" y="2086"/>
                  </a:lnTo>
                  <a:lnTo>
                    <a:pt x="5516" y="1829"/>
                  </a:lnTo>
                  <a:lnTo>
                    <a:pt x="5209" y="1582"/>
                  </a:lnTo>
                  <a:lnTo>
                    <a:pt x="4616" y="1137"/>
                  </a:lnTo>
                  <a:lnTo>
                    <a:pt x="4083" y="751"/>
                  </a:lnTo>
                  <a:lnTo>
                    <a:pt x="3628" y="435"/>
                  </a:lnTo>
                  <a:lnTo>
                    <a:pt x="3262" y="208"/>
                  </a:lnTo>
                  <a:lnTo>
                    <a:pt x="2946" y="0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204fb7e3b45_0_1013"/>
            <p:cNvSpPr/>
            <p:nvPr/>
          </p:nvSpPr>
          <p:spPr>
            <a:xfrm>
              <a:off x="3960225" y="1675800"/>
              <a:ext cx="188325" cy="197975"/>
            </a:xfrm>
            <a:custGeom>
              <a:rect b="b" l="l" r="r" t="t"/>
              <a:pathLst>
                <a:path extrusionOk="0" h="7919" w="7533">
                  <a:moveTo>
                    <a:pt x="6168" y="1"/>
                  </a:moveTo>
                  <a:lnTo>
                    <a:pt x="3400" y="1266"/>
                  </a:lnTo>
                  <a:lnTo>
                    <a:pt x="3124" y="1473"/>
                  </a:lnTo>
                  <a:lnTo>
                    <a:pt x="2817" y="1711"/>
                  </a:lnTo>
                  <a:lnTo>
                    <a:pt x="2442" y="2037"/>
                  </a:lnTo>
                  <a:lnTo>
                    <a:pt x="2027" y="2412"/>
                  </a:lnTo>
                  <a:lnTo>
                    <a:pt x="1799" y="2630"/>
                  </a:lnTo>
                  <a:lnTo>
                    <a:pt x="1582" y="2857"/>
                  </a:lnTo>
                  <a:lnTo>
                    <a:pt x="1364" y="3085"/>
                  </a:lnTo>
                  <a:lnTo>
                    <a:pt x="1147" y="3332"/>
                  </a:lnTo>
                  <a:lnTo>
                    <a:pt x="939" y="3589"/>
                  </a:lnTo>
                  <a:lnTo>
                    <a:pt x="742" y="3846"/>
                  </a:lnTo>
                  <a:lnTo>
                    <a:pt x="564" y="4103"/>
                  </a:lnTo>
                  <a:lnTo>
                    <a:pt x="405" y="4370"/>
                  </a:lnTo>
                  <a:lnTo>
                    <a:pt x="267" y="4636"/>
                  </a:lnTo>
                  <a:lnTo>
                    <a:pt x="208" y="4775"/>
                  </a:lnTo>
                  <a:lnTo>
                    <a:pt x="158" y="4903"/>
                  </a:lnTo>
                  <a:lnTo>
                    <a:pt x="109" y="5042"/>
                  </a:lnTo>
                  <a:lnTo>
                    <a:pt x="69" y="5170"/>
                  </a:lnTo>
                  <a:lnTo>
                    <a:pt x="40" y="5299"/>
                  </a:lnTo>
                  <a:lnTo>
                    <a:pt x="20" y="5437"/>
                  </a:lnTo>
                  <a:lnTo>
                    <a:pt x="10" y="5566"/>
                  </a:lnTo>
                  <a:lnTo>
                    <a:pt x="0" y="5694"/>
                  </a:lnTo>
                  <a:lnTo>
                    <a:pt x="10" y="5823"/>
                  </a:lnTo>
                  <a:lnTo>
                    <a:pt x="30" y="5951"/>
                  </a:lnTo>
                  <a:lnTo>
                    <a:pt x="50" y="6070"/>
                  </a:lnTo>
                  <a:lnTo>
                    <a:pt x="89" y="6198"/>
                  </a:lnTo>
                  <a:lnTo>
                    <a:pt x="139" y="6317"/>
                  </a:lnTo>
                  <a:lnTo>
                    <a:pt x="198" y="6435"/>
                  </a:lnTo>
                  <a:lnTo>
                    <a:pt x="277" y="6554"/>
                  </a:lnTo>
                  <a:lnTo>
                    <a:pt x="356" y="6663"/>
                  </a:lnTo>
                  <a:lnTo>
                    <a:pt x="455" y="6771"/>
                  </a:lnTo>
                  <a:lnTo>
                    <a:pt x="574" y="6880"/>
                  </a:lnTo>
                  <a:lnTo>
                    <a:pt x="702" y="6989"/>
                  </a:lnTo>
                  <a:lnTo>
                    <a:pt x="840" y="7088"/>
                  </a:lnTo>
                  <a:lnTo>
                    <a:pt x="999" y="7187"/>
                  </a:lnTo>
                  <a:lnTo>
                    <a:pt x="1167" y="7276"/>
                  </a:lnTo>
                  <a:lnTo>
                    <a:pt x="1354" y="7365"/>
                  </a:lnTo>
                  <a:lnTo>
                    <a:pt x="1552" y="7454"/>
                  </a:lnTo>
                  <a:lnTo>
                    <a:pt x="1779" y="7533"/>
                  </a:lnTo>
                  <a:lnTo>
                    <a:pt x="2007" y="7612"/>
                  </a:lnTo>
                  <a:lnTo>
                    <a:pt x="2254" y="7681"/>
                  </a:lnTo>
                  <a:lnTo>
                    <a:pt x="2481" y="7740"/>
                  </a:lnTo>
                  <a:lnTo>
                    <a:pt x="2699" y="7790"/>
                  </a:lnTo>
                  <a:lnTo>
                    <a:pt x="2906" y="7839"/>
                  </a:lnTo>
                  <a:lnTo>
                    <a:pt x="3114" y="7869"/>
                  </a:lnTo>
                  <a:lnTo>
                    <a:pt x="3302" y="7888"/>
                  </a:lnTo>
                  <a:lnTo>
                    <a:pt x="3480" y="7908"/>
                  </a:lnTo>
                  <a:lnTo>
                    <a:pt x="3657" y="7918"/>
                  </a:lnTo>
                  <a:lnTo>
                    <a:pt x="3816" y="7918"/>
                  </a:lnTo>
                  <a:lnTo>
                    <a:pt x="3974" y="7908"/>
                  </a:lnTo>
                  <a:lnTo>
                    <a:pt x="4122" y="7888"/>
                  </a:lnTo>
                  <a:lnTo>
                    <a:pt x="4270" y="7869"/>
                  </a:lnTo>
                  <a:lnTo>
                    <a:pt x="4399" y="7839"/>
                  </a:lnTo>
                  <a:lnTo>
                    <a:pt x="4527" y="7809"/>
                  </a:lnTo>
                  <a:lnTo>
                    <a:pt x="4646" y="7770"/>
                  </a:lnTo>
                  <a:lnTo>
                    <a:pt x="4755" y="7720"/>
                  </a:lnTo>
                  <a:lnTo>
                    <a:pt x="4863" y="7671"/>
                  </a:lnTo>
                  <a:lnTo>
                    <a:pt x="4962" y="7612"/>
                  </a:lnTo>
                  <a:lnTo>
                    <a:pt x="5051" y="7542"/>
                  </a:lnTo>
                  <a:lnTo>
                    <a:pt x="5140" y="7473"/>
                  </a:lnTo>
                  <a:lnTo>
                    <a:pt x="5219" y="7404"/>
                  </a:lnTo>
                  <a:lnTo>
                    <a:pt x="5298" y="7325"/>
                  </a:lnTo>
                  <a:lnTo>
                    <a:pt x="5367" y="7246"/>
                  </a:lnTo>
                  <a:lnTo>
                    <a:pt x="5437" y="7157"/>
                  </a:lnTo>
                  <a:lnTo>
                    <a:pt x="5555" y="6979"/>
                  </a:lnTo>
                  <a:lnTo>
                    <a:pt x="5664" y="6781"/>
                  </a:lnTo>
                  <a:lnTo>
                    <a:pt x="5753" y="6574"/>
                  </a:lnTo>
                  <a:lnTo>
                    <a:pt x="5822" y="6366"/>
                  </a:lnTo>
                  <a:lnTo>
                    <a:pt x="5891" y="6149"/>
                  </a:lnTo>
                  <a:lnTo>
                    <a:pt x="5951" y="5921"/>
                  </a:lnTo>
                  <a:lnTo>
                    <a:pt x="6049" y="5477"/>
                  </a:lnTo>
                  <a:lnTo>
                    <a:pt x="6138" y="5042"/>
                  </a:lnTo>
                  <a:lnTo>
                    <a:pt x="6227" y="4627"/>
                  </a:lnTo>
                  <a:lnTo>
                    <a:pt x="6277" y="4439"/>
                  </a:lnTo>
                  <a:lnTo>
                    <a:pt x="6336" y="4261"/>
                  </a:lnTo>
                  <a:lnTo>
                    <a:pt x="6405" y="4093"/>
                  </a:lnTo>
                  <a:lnTo>
                    <a:pt x="6494" y="3945"/>
                  </a:lnTo>
                  <a:lnTo>
                    <a:pt x="6534" y="3885"/>
                  </a:lnTo>
                  <a:lnTo>
                    <a:pt x="6583" y="3826"/>
                  </a:lnTo>
                  <a:lnTo>
                    <a:pt x="6633" y="3767"/>
                  </a:lnTo>
                  <a:lnTo>
                    <a:pt x="6692" y="3717"/>
                  </a:lnTo>
                  <a:lnTo>
                    <a:pt x="6751" y="3668"/>
                  </a:lnTo>
                  <a:lnTo>
                    <a:pt x="6820" y="3628"/>
                  </a:lnTo>
                  <a:lnTo>
                    <a:pt x="6890" y="3599"/>
                  </a:lnTo>
                  <a:lnTo>
                    <a:pt x="6959" y="3579"/>
                  </a:lnTo>
                  <a:lnTo>
                    <a:pt x="7107" y="3529"/>
                  </a:lnTo>
                  <a:lnTo>
                    <a:pt x="7226" y="3460"/>
                  </a:lnTo>
                  <a:lnTo>
                    <a:pt x="7325" y="3381"/>
                  </a:lnTo>
                  <a:lnTo>
                    <a:pt x="7404" y="3292"/>
                  </a:lnTo>
                  <a:lnTo>
                    <a:pt x="7463" y="3183"/>
                  </a:lnTo>
                  <a:lnTo>
                    <a:pt x="7502" y="3075"/>
                  </a:lnTo>
                  <a:lnTo>
                    <a:pt x="7522" y="2956"/>
                  </a:lnTo>
                  <a:lnTo>
                    <a:pt x="7532" y="2818"/>
                  </a:lnTo>
                  <a:lnTo>
                    <a:pt x="7532" y="2689"/>
                  </a:lnTo>
                  <a:lnTo>
                    <a:pt x="7512" y="2541"/>
                  </a:lnTo>
                  <a:lnTo>
                    <a:pt x="7483" y="2393"/>
                  </a:lnTo>
                  <a:lnTo>
                    <a:pt x="7433" y="2244"/>
                  </a:lnTo>
                  <a:lnTo>
                    <a:pt x="7384" y="2086"/>
                  </a:lnTo>
                  <a:lnTo>
                    <a:pt x="7325" y="1928"/>
                  </a:lnTo>
                  <a:lnTo>
                    <a:pt x="7186" y="1612"/>
                  </a:lnTo>
                  <a:lnTo>
                    <a:pt x="7028" y="1305"/>
                  </a:lnTo>
                  <a:lnTo>
                    <a:pt x="6860" y="1009"/>
                  </a:lnTo>
                  <a:lnTo>
                    <a:pt x="6682" y="732"/>
                  </a:lnTo>
                  <a:lnTo>
                    <a:pt x="6524" y="495"/>
                  </a:lnTo>
                  <a:lnTo>
                    <a:pt x="6267" y="139"/>
                  </a:lnTo>
                  <a:lnTo>
                    <a:pt x="6168" y="1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204fb7e3b45_0_1013"/>
            <p:cNvSpPr/>
            <p:nvPr/>
          </p:nvSpPr>
          <p:spPr>
            <a:xfrm>
              <a:off x="2934950" y="1666425"/>
              <a:ext cx="528350" cy="289625"/>
            </a:xfrm>
            <a:custGeom>
              <a:rect b="b" l="l" r="r" t="t"/>
              <a:pathLst>
                <a:path extrusionOk="0" h="11585" w="21134">
                  <a:moveTo>
                    <a:pt x="6623" y="0"/>
                  </a:moveTo>
                  <a:lnTo>
                    <a:pt x="6119" y="10"/>
                  </a:lnTo>
                  <a:lnTo>
                    <a:pt x="5625" y="40"/>
                  </a:lnTo>
                  <a:lnTo>
                    <a:pt x="5141" y="79"/>
                  </a:lnTo>
                  <a:lnTo>
                    <a:pt x="4656" y="148"/>
                  </a:lnTo>
                  <a:lnTo>
                    <a:pt x="4419" y="188"/>
                  </a:lnTo>
                  <a:lnTo>
                    <a:pt x="4192" y="237"/>
                  </a:lnTo>
                  <a:lnTo>
                    <a:pt x="3964" y="287"/>
                  </a:lnTo>
                  <a:lnTo>
                    <a:pt x="3737" y="346"/>
                  </a:lnTo>
                  <a:lnTo>
                    <a:pt x="3510" y="415"/>
                  </a:lnTo>
                  <a:lnTo>
                    <a:pt x="3292" y="484"/>
                  </a:lnTo>
                  <a:lnTo>
                    <a:pt x="3085" y="563"/>
                  </a:lnTo>
                  <a:lnTo>
                    <a:pt x="2877" y="652"/>
                  </a:lnTo>
                  <a:lnTo>
                    <a:pt x="2679" y="741"/>
                  </a:lnTo>
                  <a:lnTo>
                    <a:pt x="2482" y="840"/>
                  </a:lnTo>
                  <a:lnTo>
                    <a:pt x="2284" y="949"/>
                  </a:lnTo>
                  <a:lnTo>
                    <a:pt x="2106" y="1068"/>
                  </a:lnTo>
                  <a:lnTo>
                    <a:pt x="1928" y="1186"/>
                  </a:lnTo>
                  <a:lnTo>
                    <a:pt x="1750" y="1325"/>
                  </a:lnTo>
                  <a:lnTo>
                    <a:pt x="1592" y="1463"/>
                  </a:lnTo>
                  <a:lnTo>
                    <a:pt x="1434" y="1611"/>
                  </a:lnTo>
                  <a:lnTo>
                    <a:pt x="1276" y="1759"/>
                  </a:lnTo>
                  <a:lnTo>
                    <a:pt x="1138" y="1927"/>
                  </a:lnTo>
                  <a:lnTo>
                    <a:pt x="999" y="2096"/>
                  </a:lnTo>
                  <a:lnTo>
                    <a:pt x="871" y="2273"/>
                  </a:lnTo>
                  <a:lnTo>
                    <a:pt x="752" y="2461"/>
                  </a:lnTo>
                  <a:lnTo>
                    <a:pt x="633" y="2649"/>
                  </a:lnTo>
                  <a:lnTo>
                    <a:pt x="535" y="2837"/>
                  </a:lnTo>
                  <a:lnTo>
                    <a:pt x="436" y="3044"/>
                  </a:lnTo>
                  <a:lnTo>
                    <a:pt x="347" y="3252"/>
                  </a:lnTo>
                  <a:lnTo>
                    <a:pt x="268" y="3460"/>
                  </a:lnTo>
                  <a:lnTo>
                    <a:pt x="198" y="3667"/>
                  </a:lnTo>
                  <a:lnTo>
                    <a:pt x="139" y="3885"/>
                  </a:lnTo>
                  <a:lnTo>
                    <a:pt x="90" y="4112"/>
                  </a:lnTo>
                  <a:lnTo>
                    <a:pt x="50" y="4339"/>
                  </a:lnTo>
                  <a:lnTo>
                    <a:pt x="21" y="4567"/>
                  </a:lnTo>
                  <a:lnTo>
                    <a:pt x="11" y="4794"/>
                  </a:lnTo>
                  <a:lnTo>
                    <a:pt x="1" y="5021"/>
                  </a:lnTo>
                  <a:lnTo>
                    <a:pt x="1" y="5259"/>
                  </a:lnTo>
                  <a:lnTo>
                    <a:pt x="11" y="5496"/>
                  </a:lnTo>
                  <a:lnTo>
                    <a:pt x="40" y="5723"/>
                  </a:lnTo>
                  <a:lnTo>
                    <a:pt x="80" y="5960"/>
                  </a:lnTo>
                  <a:lnTo>
                    <a:pt x="129" y="6198"/>
                  </a:lnTo>
                  <a:lnTo>
                    <a:pt x="189" y="6435"/>
                  </a:lnTo>
                  <a:lnTo>
                    <a:pt x="258" y="6672"/>
                  </a:lnTo>
                  <a:lnTo>
                    <a:pt x="347" y="6899"/>
                  </a:lnTo>
                  <a:lnTo>
                    <a:pt x="446" y="7137"/>
                  </a:lnTo>
                  <a:lnTo>
                    <a:pt x="554" y="7364"/>
                  </a:lnTo>
                  <a:lnTo>
                    <a:pt x="683" y="7591"/>
                  </a:lnTo>
                  <a:lnTo>
                    <a:pt x="811" y="7819"/>
                  </a:lnTo>
                  <a:lnTo>
                    <a:pt x="969" y="8046"/>
                  </a:lnTo>
                  <a:lnTo>
                    <a:pt x="1128" y="8263"/>
                  </a:lnTo>
                  <a:lnTo>
                    <a:pt x="1315" y="8481"/>
                  </a:lnTo>
                  <a:lnTo>
                    <a:pt x="1503" y="8688"/>
                  </a:lnTo>
                  <a:lnTo>
                    <a:pt x="1711" y="8896"/>
                  </a:lnTo>
                  <a:lnTo>
                    <a:pt x="1938" y="9094"/>
                  </a:lnTo>
                  <a:lnTo>
                    <a:pt x="2175" y="9291"/>
                  </a:lnTo>
                  <a:lnTo>
                    <a:pt x="2422" y="9489"/>
                  </a:lnTo>
                  <a:lnTo>
                    <a:pt x="2689" y="9677"/>
                  </a:lnTo>
                  <a:lnTo>
                    <a:pt x="2976" y="9855"/>
                  </a:lnTo>
                  <a:lnTo>
                    <a:pt x="3273" y="10023"/>
                  </a:lnTo>
                  <a:lnTo>
                    <a:pt x="3589" y="10191"/>
                  </a:lnTo>
                  <a:lnTo>
                    <a:pt x="3925" y="10349"/>
                  </a:lnTo>
                  <a:lnTo>
                    <a:pt x="4271" y="10497"/>
                  </a:lnTo>
                  <a:lnTo>
                    <a:pt x="4637" y="10646"/>
                  </a:lnTo>
                  <a:lnTo>
                    <a:pt x="5022" y="10774"/>
                  </a:lnTo>
                  <a:lnTo>
                    <a:pt x="5417" y="10903"/>
                  </a:lnTo>
                  <a:lnTo>
                    <a:pt x="5833" y="11021"/>
                  </a:lnTo>
                  <a:lnTo>
                    <a:pt x="6268" y="11130"/>
                  </a:lnTo>
                  <a:lnTo>
                    <a:pt x="6722" y="11219"/>
                  </a:lnTo>
                  <a:lnTo>
                    <a:pt x="7197" y="11308"/>
                  </a:lnTo>
                  <a:lnTo>
                    <a:pt x="7681" y="11387"/>
                  </a:lnTo>
                  <a:lnTo>
                    <a:pt x="8195" y="11446"/>
                  </a:lnTo>
                  <a:lnTo>
                    <a:pt x="8719" y="11496"/>
                  </a:lnTo>
                  <a:lnTo>
                    <a:pt x="9262" y="11535"/>
                  </a:lnTo>
                  <a:lnTo>
                    <a:pt x="9826" y="11565"/>
                  </a:lnTo>
                  <a:lnTo>
                    <a:pt x="10409" y="11585"/>
                  </a:lnTo>
                  <a:lnTo>
                    <a:pt x="11012" y="11585"/>
                  </a:lnTo>
                  <a:lnTo>
                    <a:pt x="11645" y="11575"/>
                  </a:lnTo>
                  <a:lnTo>
                    <a:pt x="12287" y="11555"/>
                  </a:lnTo>
                  <a:lnTo>
                    <a:pt x="12949" y="11515"/>
                  </a:lnTo>
                  <a:lnTo>
                    <a:pt x="13631" y="11456"/>
                  </a:lnTo>
                  <a:lnTo>
                    <a:pt x="14343" y="11387"/>
                  </a:lnTo>
                  <a:lnTo>
                    <a:pt x="15035" y="11308"/>
                  </a:lnTo>
                  <a:lnTo>
                    <a:pt x="15687" y="11219"/>
                  </a:lnTo>
                  <a:lnTo>
                    <a:pt x="16290" y="11120"/>
                  </a:lnTo>
                  <a:lnTo>
                    <a:pt x="16854" y="11011"/>
                  </a:lnTo>
                  <a:lnTo>
                    <a:pt x="17387" y="10893"/>
                  </a:lnTo>
                  <a:lnTo>
                    <a:pt x="17872" y="10764"/>
                  </a:lnTo>
                  <a:lnTo>
                    <a:pt x="18317" y="10636"/>
                  </a:lnTo>
                  <a:lnTo>
                    <a:pt x="18732" y="10497"/>
                  </a:lnTo>
                  <a:lnTo>
                    <a:pt x="19097" y="10349"/>
                  </a:lnTo>
                  <a:lnTo>
                    <a:pt x="19443" y="10191"/>
                  </a:lnTo>
                  <a:lnTo>
                    <a:pt x="19740" y="10033"/>
                  </a:lnTo>
                  <a:lnTo>
                    <a:pt x="20017" y="9865"/>
                  </a:lnTo>
                  <a:lnTo>
                    <a:pt x="20254" y="9687"/>
                  </a:lnTo>
                  <a:lnTo>
                    <a:pt x="20363" y="9598"/>
                  </a:lnTo>
                  <a:lnTo>
                    <a:pt x="20462" y="9509"/>
                  </a:lnTo>
                  <a:lnTo>
                    <a:pt x="20550" y="9420"/>
                  </a:lnTo>
                  <a:lnTo>
                    <a:pt x="20639" y="9321"/>
                  </a:lnTo>
                  <a:lnTo>
                    <a:pt x="20719" y="9232"/>
                  </a:lnTo>
                  <a:lnTo>
                    <a:pt x="20788" y="9133"/>
                  </a:lnTo>
                  <a:lnTo>
                    <a:pt x="20847" y="9034"/>
                  </a:lnTo>
                  <a:lnTo>
                    <a:pt x="20906" y="8945"/>
                  </a:lnTo>
                  <a:lnTo>
                    <a:pt x="20956" y="8847"/>
                  </a:lnTo>
                  <a:lnTo>
                    <a:pt x="21005" y="8748"/>
                  </a:lnTo>
                  <a:lnTo>
                    <a:pt x="21035" y="8639"/>
                  </a:lnTo>
                  <a:lnTo>
                    <a:pt x="21064" y="8540"/>
                  </a:lnTo>
                  <a:lnTo>
                    <a:pt x="21094" y="8441"/>
                  </a:lnTo>
                  <a:lnTo>
                    <a:pt x="21114" y="8342"/>
                  </a:lnTo>
                  <a:lnTo>
                    <a:pt x="21134" y="8135"/>
                  </a:lnTo>
                  <a:lnTo>
                    <a:pt x="21124" y="7917"/>
                  </a:lnTo>
                  <a:lnTo>
                    <a:pt x="21104" y="7710"/>
                  </a:lnTo>
                  <a:lnTo>
                    <a:pt x="21055" y="7492"/>
                  </a:lnTo>
                  <a:lnTo>
                    <a:pt x="20995" y="7275"/>
                  </a:lnTo>
                  <a:lnTo>
                    <a:pt x="20906" y="7058"/>
                  </a:lnTo>
                  <a:lnTo>
                    <a:pt x="20807" y="6840"/>
                  </a:lnTo>
                  <a:lnTo>
                    <a:pt x="20689" y="6623"/>
                  </a:lnTo>
                  <a:lnTo>
                    <a:pt x="20550" y="6405"/>
                  </a:lnTo>
                  <a:lnTo>
                    <a:pt x="20402" y="6188"/>
                  </a:lnTo>
                  <a:lnTo>
                    <a:pt x="20244" y="5970"/>
                  </a:lnTo>
                  <a:lnTo>
                    <a:pt x="20066" y="5753"/>
                  </a:lnTo>
                  <a:lnTo>
                    <a:pt x="19888" y="5535"/>
                  </a:lnTo>
                  <a:lnTo>
                    <a:pt x="19691" y="5318"/>
                  </a:lnTo>
                  <a:lnTo>
                    <a:pt x="19493" y="5100"/>
                  </a:lnTo>
                  <a:lnTo>
                    <a:pt x="19275" y="4893"/>
                  </a:lnTo>
                  <a:lnTo>
                    <a:pt x="19058" y="4685"/>
                  </a:lnTo>
                  <a:lnTo>
                    <a:pt x="18831" y="4478"/>
                  </a:lnTo>
                  <a:lnTo>
                    <a:pt x="18366" y="4082"/>
                  </a:lnTo>
                  <a:lnTo>
                    <a:pt x="17892" y="3697"/>
                  </a:lnTo>
                  <a:lnTo>
                    <a:pt x="17417" y="3331"/>
                  </a:lnTo>
                  <a:lnTo>
                    <a:pt x="16943" y="2985"/>
                  </a:lnTo>
                  <a:lnTo>
                    <a:pt x="16488" y="2669"/>
                  </a:lnTo>
                  <a:lnTo>
                    <a:pt x="16053" y="2372"/>
                  </a:lnTo>
                  <a:lnTo>
                    <a:pt x="15648" y="2115"/>
                  </a:lnTo>
                  <a:lnTo>
                    <a:pt x="14966" y="1690"/>
                  </a:lnTo>
                  <a:lnTo>
                    <a:pt x="14511" y="1414"/>
                  </a:lnTo>
                  <a:lnTo>
                    <a:pt x="14343" y="1325"/>
                  </a:lnTo>
                  <a:lnTo>
                    <a:pt x="13740" y="1147"/>
                  </a:lnTo>
                  <a:lnTo>
                    <a:pt x="13216" y="1008"/>
                  </a:lnTo>
                  <a:lnTo>
                    <a:pt x="12574" y="840"/>
                  </a:lnTo>
                  <a:lnTo>
                    <a:pt x="11823" y="662"/>
                  </a:lnTo>
                  <a:lnTo>
                    <a:pt x="11417" y="573"/>
                  </a:lnTo>
                  <a:lnTo>
                    <a:pt x="10992" y="484"/>
                  </a:lnTo>
                  <a:lnTo>
                    <a:pt x="10547" y="395"/>
                  </a:lnTo>
                  <a:lnTo>
                    <a:pt x="10083" y="316"/>
                  </a:lnTo>
                  <a:lnTo>
                    <a:pt x="9608" y="247"/>
                  </a:lnTo>
                  <a:lnTo>
                    <a:pt x="9124" y="178"/>
                  </a:lnTo>
                  <a:lnTo>
                    <a:pt x="8630" y="119"/>
                  </a:lnTo>
                  <a:lnTo>
                    <a:pt x="8136" y="69"/>
                  </a:lnTo>
                  <a:lnTo>
                    <a:pt x="7632" y="30"/>
                  </a:lnTo>
                  <a:lnTo>
                    <a:pt x="7127" y="10"/>
                  </a:lnTo>
                  <a:lnTo>
                    <a:pt x="6623" y="0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204fb7e3b45_0_1013"/>
            <p:cNvSpPr/>
            <p:nvPr/>
          </p:nvSpPr>
          <p:spPr>
            <a:xfrm>
              <a:off x="3128700" y="1172200"/>
              <a:ext cx="1128075" cy="1007250"/>
            </a:xfrm>
            <a:custGeom>
              <a:rect b="b" l="l" r="r" t="t"/>
              <a:pathLst>
                <a:path extrusionOk="0" h="40290" w="45123">
                  <a:moveTo>
                    <a:pt x="16814" y="0"/>
                  </a:moveTo>
                  <a:lnTo>
                    <a:pt x="16151" y="10"/>
                  </a:lnTo>
                  <a:lnTo>
                    <a:pt x="15489" y="40"/>
                  </a:lnTo>
                  <a:lnTo>
                    <a:pt x="14797" y="89"/>
                  </a:lnTo>
                  <a:lnTo>
                    <a:pt x="14095" y="158"/>
                  </a:lnTo>
                  <a:lnTo>
                    <a:pt x="13384" y="247"/>
                  </a:lnTo>
                  <a:lnTo>
                    <a:pt x="13018" y="297"/>
                  </a:lnTo>
                  <a:lnTo>
                    <a:pt x="12672" y="356"/>
                  </a:lnTo>
                  <a:lnTo>
                    <a:pt x="12316" y="415"/>
                  </a:lnTo>
                  <a:lnTo>
                    <a:pt x="11980" y="484"/>
                  </a:lnTo>
                  <a:lnTo>
                    <a:pt x="11644" y="554"/>
                  </a:lnTo>
                  <a:lnTo>
                    <a:pt x="11308" y="633"/>
                  </a:lnTo>
                  <a:lnTo>
                    <a:pt x="10982" y="712"/>
                  </a:lnTo>
                  <a:lnTo>
                    <a:pt x="10656" y="801"/>
                  </a:lnTo>
                  <a:lnTo>
                    <a:pt x="10349" y="900"/>
                  </a:lnTo>
                  <a:lnTo>
                    <a:pt x="10033" y="998"/>
                  </a:lnTo>
                  <a:lnTo>
                    <a:pt x="9726" y="1097"/>
                  </a:lnTo>
                  <a:lnTo>
                    <a:pt x="9430" y="1206"/>
                  </a:lnTo>
                  <a:lnTo>
                    <a:pt x="9133" y="1325"/>
                  </a:lnTo>
                  <a:lnTo>
                    <a:pt x="8847" y="1443"/>
                  </a:lnTo>
                  <a:lnTo>
                    <a:pt x="8560" y="1562"/>
                  </a:lnTo>
                  <a:lnTo>
                    <a:pt x="8283" y="1690"/>
                  </a:lnTo>
                  <a:lnTo>
                    <a:pt x="8016" y="1819"/>
                  </a:lnTo>
                  <a:lnTo>
                    <a:pt x="7750" y="1957"/>
                  </a:lnTo>
                  <a:lnTo>
                    <a:pt x="7483" y="2096"/>
                  </a:lnTo>
                  <a:lnTo>
                    <a:pt x="7226" y="2244"/>
                  </a:lnTo>
                  <a:lnTo>
                    <a:pt x="6979" y="2392"/>
                  </a:lnTo>
                  <a:lnTo>
                    <a:pt x="6722" y="2540"/>
                  </a:lnTo>
                  <a:lnTo>
                    <a:pt x="6484" y="2699"/>
                  </a:lnTo>
                  <a:lnTo>
                    <a:pt x="6247" y="2867"/>
                  </a:lnTo>
                  <a:lnTo>
                    <a:pt x="6010" y="3025"/>
                  </a:lnTo>
                  <a:lnTo>
                    <a:pt x="5783" y="3203"/>
                  </a:lnTo>
                  <a:lnTo>
                    <a:pt x="5565" y="3371"/>
                  </a:lnTo>
                  <a:lnTo>
                    <a:pt x="5348" y="3549"/>
                  </a:lnTo>
                  <a:lnTo>
                    <a:pt x="5130" y="3727"/>
                  </a:lnTo>
                  <a:lnTo>
                    <a:pt x="4923" y="3914"/>
                  </a:lnTo>
                  <a:lnTo>
                    <a:pt x="4527" y="4290"/>
                  </a:lnTo>
                  <a:lnTo>
                    <a:pt x="4142" y="4685"/>
                  </a:lnTo>
                  <a:lnTo>
                    <a:pt x="3776" y="5091"/>
                  </a:lnTo>
                  <a:lnTo>
                    <a:pt x="3430" y="5516"/>
                  </a:lnTo>
                  <a:lnTo>
                    <a:pt x="3104" y="5941"/>
                  </a:lnTo>
                  <a:lnTo>
                    <a:pt x="2797" y="6386"/>
                  </a:lnTo>
                  <a:lnTo>
                    <a:pt x="2501" y="6840"/>
                  </a:lnTo>
                  <a:lnTo>
                    <a:pt x="2224" y="7305"/>
                  </a:lnTo>
                  <a:lnTo>
                    <a:pt x="1967" y="7779"/>
                  </a:lnTo>
                  <a:lnTo>
                    <a:pt x="1730" y="8264"/>
                  </a:lnTo>
                  <a:lnTo>
                    <a:pt x="1512" y="8748"/>
                  </a:lnTo>
                  <a:lnTo>
                    <a:pt x="1305" y="9252"/>
                  </a:lnTo>
                  <a:lnTo>
                    <a:pt x="1107" y="9756"/>
                  </a:lnTo>
                  <a:lnTo>
                    <a:pt x="939" y="10280"/>
                  </a:lnTo>
                  <a:lnTo>
                    <a:pt x="781" y="10794"/>
                  </a:lnTo>
                  <a:lnTo>
                    <a:pt x="633" y="11328"/>
                  </a:lnTo>
                  <a:lnTo>
                    <a:pt x="504" y="11852"/>
                  </a:lnTo>
                  <a:lnTo>
                    <a:pt x="396" y="12395"/>
                  </a:lnTo>
                  <a:lnTo>
                    <a:pt x="297" y="12939"/>
                  </a:lnTo>
                  <a:lnTo>
                    <a:pt x="208" y="13483"/>
                  </a:lnTo>
                  <a:lnTo>
                    <a:pt x="139" y="14026"/>
                  </a:lnTo>
                  <a:lnTo>
                    <a:pt x="79" y="14580"/>
                  </a:lnTo>
                  <a:lnTo>
                    <a:pt x="40" y="15133"/>
                  </a:lnTo>
                  <a:lnTo>
                    <a:pt x="10" y="15687"/>
                  </a:lnTo>
                  <a:lnTo>
                    <a:pt x="0" y="16240"/>
                  </a:lnTo>
                  <a:lnTo>
                    <a:pt x="0" y="16804"/>
                  </a:lnTo>
                  <a:lnTo>
                    <a:pt x="10" y="17357"/>
                  </a:lnTo>
                  <a:lnTo>
                    <a:pt x="30" y="17911"/>
                  </a:lnTo>
                  <a:lnTo>
                    <a:pt x="69" y="18464"/>
                  </a:lnTo>
                  <a:lnTo>
                    <a:pt x="119" y="19018"/>
                  </a:lnTo>
                  <a:lnTo>
                    <a:pt x="178" y="19571"/>
                  </a:lnTo>
                  <a:lnTo>
                    <a:pt x="247" y="20115"/>
                  </a:lnTo>
                  <a:lnTo>
                    <a:pt x="336" y="20659"/>
                  </a:lnTo>
                  <a:lnTo>
                    <a:pt x="425" y="21192"/>
                  </a:lnTo>
                  <a:lnTo>
                    <a:pt x="534" y="21736"/>
                  </a:lnTo>
                  <a:lnTo>
                    <a:pt x="653" y="22260"/>
                  </a:lnTo>
                  <a:lnTo>
                    <a:pt x="771" y="22784"/>
                  </a:lnTo>
                  <a:lnTo>
                    <a:pt x="910" y="23298"/>
                  </a:lnTo>
                  <a:lnTo>
                    <a:pt x="1058" y="23812"/>
                  </a:lnTo>
                  <a:lnTo>
                    <a:pt x="1216" y="24316"/>
                  </a:lnTo>
                  <a:lnTo>
                    <a:pt x="1384" y="24810"/>
                  </a:lnTo>
                  <a:lnTo>
                    <a:pt x="1552" y="25294"/>
                  </a:lnTo>
                  <a:lnTo>
                    <a:pt x="1740" y="25779"/>
                  </a:lnTo>
                  <a:lnTo>
                    <a:pt x="1928" y="26243"/>
                  </a:lnTo>
                  <a:lnTo>
                    <a:pt x="2135" y="26698"/>
                  </a:lnTo>
                  <a:lnTo>
                    <a:pt x="2343" y="27153"/>
                  </a:lnTo>
                  <a:lnTo>
                    <a:pt x="2560" y="27588"/>
                  </a:lnTo>
                  <a:lnTo>
                    <a:pt x="2788" y="28013"/>
                  </a:lnTo>
                  <a:lnTo>
                    <a:pt x="3015" y="28418"/>
                  </a:lnTo>
                  <a:lnTo>
                    <a:pt x="3450" y="29159"/>
                  </a:lnTo>
                  <a:lnTo>
                    <a:pt x="3905" y="29871"/>
                  </a:lnTo>
                  <a:lnTo>
                    <a:pt x="4369" y="30573"/>
                  </a:lnTo>
                  <a:lnTo>
                    <a:pt x="4834" y="31255"/>
                  </a:lnTo>
                  <a:lnTo>
                    <a:pt x="5318" y="31927"/>
                  </a:lnTo>
                  <a:lnTo>
                    <a:pt x="5822" y="32569"/>
                  </a:lnTo>
                  <a:lnTo>
                    <a:pt x="6326" y="33202"/>
                  </a:lnTo>
                  <a:lnTo>
                    <a:pt x="6840" y="33805"/>
                  </a:lnTo>
                  <a:lnTo>
                    <a:pt x="7374" y="34388"/>
                  </a:lnTo>
                  <a:lnTo>
                    <a:pt x="7641" y="34675"/>
                  </a:lnTo>
                  <a:lnTo>
                    <a:pt x="7918" y="34952"/>
                  </a:lnTo>
                  <a:lnTo>
                    <a:pt x="8184" y="35228"/>
                  </a:lnTo>
                  <a:lnTo>
                    <a:pt x="8471" y="35495"/>
                  </a:lnTo>
                  <a:lnTo>
                    <a:pt x="8748" y="35752"/>
                  </a:lnTo>
                  <a:lnTo>
                    <a:pt x="9025" y="36009"/>
                  </a:lnTo>
                  <a:lnTo>
                    <a:pt x="9311" y="36256"/>
                  </a:lnTo>
                  <a:lnTo>
                    <a:pt x="9598" y="36493"/>
                  </a:lnTo>
                  <a:lnTo>
                    <a:pt x="9894" y="36731"/>
                  </a:lnTo>
                  <a:lnTo>
                    <a:pt x="10191" y="36958"/>
                  </a:lnTo>
                  <a:lnTo>
                    <a:pt x="10488" y="37185"/>
                  </a:lnTo>
                  <a:lnTo>
                    <a:pt x="10784" y="37403"/>
                  </a:lnTo>
                  <a:lnTo>
                    <a:pt x="11081" y="37610"/>
                  </a:lnTo>
                  <a:lnTo>
                    <a:pt x="11387" y="37808"/>
                  </a:lnTo>
                  <a:lnTo>
                    <a:pt x="11693" y="38006"/>
                  </a:lnTo>
                  <a:lnTo>
                    <a:pt x="12000" y="38194"/>
                  </a:lnTo>
                  <a:lnTo>
                    <a:pt x="12316" y="38372"/>
                  </a:lnTo>
                  <a:lnTo>
                    <a:pt x="12632" y="38540"/>
                  </a:lnTo>
                  <a:lnTo>
                    <a:pt x="12949" y="38708"/>
                  </a:lnTo>
                  <a:lnTo>
                    <a:pt x="13265" y="38866"/>
                  </a:lnTo>
                  <a:lnTo>
                    <a:pt x="13591" y="39014"/>
                  </a:lnTo>
                  <a:lnTo>
                    <a:pt x="13908" y="39162"/>
                  </a:lnTo>
                  <a:lnTo>
                    <a:pt x="14244" y="39291"/>
                  </a:lnTo>
                  <a:lnTo>
                    <a:pt x="14570" y="39419"/>
                  </a:lnTo>
                  <a:lnTo>
                    <a:pt x="14896" y="39538"/>
                  </a:lnTo>
                  <a:lnTo>
                    <a:pt x="15232" y="39647"/>
                  </a:lnTo>
                  <a:lnTo>
                    <a:pt x="15568" y="39745"/>
                  </a:lnTo>
                  <a:lnTo>
                    <a:pt x="15914" y="39844"/>
                  </a:lnTo>
                  <a:lnTo>
                    <a:pt x="16250" y="39923"/>
                  </a:lnTo>
                  <a:lnTo>
                    <a:pt x="16596" y="40002"/>
                  </a:lnTo>
                  <a:lnTo>
                    <a:pt x="16942" y="40072"/>
                  </a:lnTo>
                  <a:lnTo>
                    <a:pt x="17298" y="40131"/>
                  </a:lnTo>
                  <a:lnTo>
                    <a:pt x="17644" y="40180"/>
                  </a:lnTo>
                  <a:lnTo>
                    <a:pt x="18000" y="40220"/>
                  </a:lnTo>
                  <a:lnTo>
                    <a:pt x="18356" y="40250"/>
                  </a:lnTo>
                  <a:lnTo>
                    <a:pt x="18711" y="40269"/>
                  </a:lnTo>
                  <a:lnTo>
                    <a:pt x="19077" y="40289"/>
                  </a:lnTo>
                  <a:lnTo>
                    <a:pt x="19443" y="40289"/>
                  </a:lnTo>
                  <a:lnTo>
                    <a:pt x="19809" y="40279"/>
                  </a:lnTo>
                  <a:lnTo>
                    <a:pt x="20174" y="40259"/>
                  </a:lnTo>
                  <a:lnTo>
                    <a:pt x="20550" y="40240"/>
                  </a:lnTo>
                  <a:lnTo>
                    <a:pt x="20916" y="40200"/>
                  </a:lnTo>
                  <a:lnTo>
                    <a:pt x="21291" y="40151"/>
                  </a:lnTo>
                  <a:lnTo>
                    <a:pt x="21677" y="40101"/>
                  </a:lnTo>
                  <a:lnTo>
                    <a:pt x="22052" y="40032"/>
                  </a:lnTo>
                  <a:lnTo>
                    <a:pt x="22438" y="39953"/>
                  </a:lnTo>
                  <a:lnTo>
                    <a:pt x="22813" y="39864"/>
                  </a:lnTo>
                  <a:lnTo>
                    <a:pt x="23189" y="39775"/>
                  </a:lnTo>
                  <a:lnTo>
                    <a:pt x="23565" y="39666"/>
                  </a:lnTo>
                  <a:lnTo>
                    <a:pt x="23930" y="39548"/>
                  </a:lnTo>
                  <a:lnTo>
                    <a:pt x="24296" y="39429"/>
                  </a:lnTo>
                  <a:lnTo>
                    <a:pt x="24652" y="39291"/>
                  </a:lnTo>
                  <a:lnTo>
                    <a:pt x="25008" y="39152"/>
                  </a:lnTo>
                  <a:lnTo>
                    <a:pt x="25354" y="39004"/>
                  </a:lnTo>
                  <a:lnTo>
                    <a:pt x="25700" y="38846"/>
                  </a:lnTo>
                  <a:lnTo>
                    <a:pt x="26036" y="38678"/>
                  </a:lnTo>
                  <a:lnTo>
                    <a:pt x="26372" y="38510"/>
                  </a:lnTo>
                  <a:lnTo>
                    <a:pt x="26698" y="38322"/>
                  </a:lnTo>
                  <a:lnTo>
                    <a:pt x="27024" y="38134"/>
                  </a:lnTo>
                  <a:lnTo>
                    <a:pt x="27350" y="37937"/>
                  </a:lnTo>
                  <a:lnTo>
                    <a:pt x="27667" y="37729"/>
                  </a:lnTo>
                  <a:lnTo>
                    <a:pt x="27973" y="37521"/>
                  </a:lnTo>
                  <a:lnTo>
                    <a:pt x="28279" y="37304"/>
                  </a:lnTo>
                  <a:lnTo>
                    <a:pt x="28586" y="37077"/>
                  </a:lnTo>
                  <a:lnTo>
                    <a:pt x="28882" y="36839"/>
                  </a:lnTo>
                  <a:lnTo>
                    <a:pt x="29169" y="36602"/>
                  </a:lnTo>
                  <a:lnTo>
                    <a:pt x="29456" y="36355"/>
                  </a:lnTo>
                  <a:lnTo>
                    <a:pt x="29732" y="36108"/>
                  </a:lnTo>
                  <a:lnTo>
                    <a:pt x="30009" y="35851"/>
                  </a:lnTo>
                  <a:lnTo>
                    <a:pt x="30286" y="35584"/>
                  </a:lnTo>
                  <a:lnTo>
                    <a:pt x="30553" y="35317"/>
                  </a:lnTo>
                  <a:lnTo>
                    <a:pt x="30810" y="35040"/>
                  </a:lnTo>
                  <a:lnTo>
                    <a:pt x="31067" y="34754"/>
                  </a:lnTo>
                  <a:lnTo>
                    <a:pt x="31314" y="34467"/>
                  </a:lnTo>
                  <a:lnTo>
                    <a:pt x="31561" y="34181"/>
                  </a:lnTo>
                  <a:lnTo>
                    <a:pt x="31808" y="33884"/>
                  </a:lnTo>
                  <a:lnTo>
                    <a:pt x="32036" y="33578"/>
                  </a:lnTo>
                  <a:lnTo>
                    <a:pt x="32273" y="33281"/>
                  </a:lnTo>
                  <a:lnTo>
                    <a:pt x="32490" y="32965"/>
                  </a:lnTo>
                  <a:lnTo>
                    <a:pt x="32718" y="32648"/>
                  </a:lnTo>
                  <a:lnTo>
                    <a:pt x="32925" y="32332"/>
                  </a:lnTo>
                  <a:lnTo>
                    <a:pt x="33143" y="32006"/>
                  </a:lnTo>
                  <a:lnTo>
                    <a:pt x="33340" y="31680"/>
                  </a:lnTo>
                  <a:lnTo>
                    <a:pt x="33538" y="31354"/>
                  </a:lnTo>
                  <a:lnTo>
                    <a:pt x="33736" y="31018"/>
                  </a:lnTo>
                  <a:lnTo>
                    <a:pt x="33923" y="30681"/>
                  </a:lnTo>
                  <a:lnTo>
                    <a:pt x="34101" y="30345"/>
                  </a:lnTo>
                  <a:lnTo>
                    <a:pt x="34279" y="29999"/>
                  </a:lnTo>
                  <a:lnTo>
                    <a:pt x="34447" y="29653"/>
                  </a:lnTo>
                  <a:lnTo>
                    <a:pt x="34615" y="29308"/>
                  </a:lnTo>
                  <a:lnTo>
                    <a:pt x="34774" y="28952"/>
                  </a:lnTo>
                  <a:lnTo>
                    <a:pt x="34932" y="28596"/>
                  </a:lnTo>
                  <a:lnTo>
                    <a:pt x="35080" y="28240"/>
                  </a:lnTo>
                  <a:lnTo>
                    <a:pt x="35228" y="27884"/>
                  </a:lnTo>
                  <a:lnTo>
                    <a:pt x="35495" y="27163"/>
                  </a:lnTo>
                  <a:lnTo>
                    <a:pt x="35742" y="26431"/>
                  </a:lnTo>
                  <a:lnTo>
                    <a:pt x="35970" y="25700"/>
                  </a:lnTo>
                  <a:lnTo>
                    <a:pt x="36167" y="24958"/>
                  </a:lnTo>
                  <a:lnTo>
                    <a:pt x="36345" y="24217"/>
                  </a:lnTo>
                  <a:lnTo>
                    <a:pt x="36503" y="23476"/>
                  </a:lnTo>
                  <a:lnTo>
                    <a:pt x="36632" y="22734"/>
                  </a:lnTo>
                  <a:lnTo>
                    <a:pt x="36741" y="22003"/>
                  </a:lnTo>
                  <a:lnTo>
                    <a:pt x="37027" y="21835"/>
                  </a:lnTo>
                  <a:lnTo>
                    <a:pt x="37353" y="21637"/>
                  </a:lnTo>
                  <a:lnTo>
                    <a:pt x="37788" y="21351"/>
                  </a:lnTo>
                  <a:lnTo>
                    <a:pt x="38312" y="20995"/>
                  </a:lnTo>
                  <a:lnTo>
                    <a:pt x="38599" y="20787"/>
                  </a:lnTo>
                  <a:lnTo>
                    <a:pt x="38905" y="20560"/>
                  </a:lnTo>
                  <a:lnTo>
                    <a:pt x="39222" y="20313"/>
                  </a:lnTo>
                  <a:lnTo>
                    <a:pt x="39548" y="20046"/>
                  </a:lnTo>
                  <a:lnTo>
                    <a:pt x="39884" y="19769"/>
                  </a:lnTo>
                  <a:lnTo>
                    <a:pt x="40230" y="19463"/>
                  </a:lnTo>
                  <a:lnTo>
                    <a:pt x="40576" y="19146"/>
                  </a:lnTo>
                  <a:lnTo>
                    <a:pt x="40922" y="18800"/>
                  </a:lnTo>
                  <a:lnTo>
                    <a:pt x="41277" y="18445"/>
                  </a:lnTo>
                  <a:lnTo>
                    <a:pt x="41623" y="18069"/>
                  </a:lnTo>
                  <a:lnTo>
                    <a:pt x="41969" y="17674"/>
                  </a:lnTo>
                  <a:lnTo>
                    <a:pt x="42305" y="17268"/>
                  </a:lnTo>
                  <a:lnTo>
                    <a:pt x="42642" y="16843"/>
                  </a:lnTo>
                  <a:lnTo>
                    <a:pt x="42958" y="16398"/>
                  </a:lnTo>
                  <a:lnTo>
                    <a:pt x="43274" y="15934"/>
                  </a:lnTo>
                  <a:lnTo>
                    <a:pt x="43571" y="15450"/>
                  </a:lnTo>
                  <a:lnTo>
                    <a:pt x="43709" y="15202"/>
                  </a:lnTo>
                  <a:lnTo>
                    <a:pt x="43847" y="14955"/>
                  </a:lnTo>
                  <a:lnTo>
                    <a:pt x="43976" y="14698"/>
                  </a:lnTo>
                  <a:lnTo>
                    <a:pt x="44104" y="14441"/>
                  </a:lnTo>
                  <a:lnTo>
                    <a:pt x="44223" y="14174"/>
                  </a:lnTo>
                  <a:lnTo>
                    <a:pt x="44342" y="13908"/>
                  </a:lnTo>
                  <a:lnTo>
                    <a:pt x="44450" y="13641"/>
                  </a:lnTo>
                  <a:lnTo>
                    <a:pt x="44559" y="13364"/>
                  </a:lnTo>
                  <a:lnTo>
                    <a:pt x="44658" y="13077"/>
                  </a:lnTo>
                  <a:lnTo>
                    <a:pt x="44757" y="12801"/>
                  </a:lnTo>
                  <a:lnTo>
                    <a:pt x="44836" y="12514"/>
                  </a:lnTo>
                  <a:lnTo>
                    <a:pt x="44915" y="12217"/>
                  </a:lnTo>
                  <a:lnTo>
                    <a:pt x="44984" y="11921"/>
                  </a:lnTo>
                  <a:lnTo>
                    <a:pt x="45043" y="11624"/>
                  </a:lnTo>
                  <a:lnTo>
                    <a:pt x="45083" y="11338"/>
                  </a:lnTo>
                  <a:lnTo>
                    <a:pt x="45103" y="11041"/>
                  </a:lnTo>
                  <a:lnTo>
                    <a:pt x="45123" y="10754"/>
                  </a:lnTo>
                  <a:lnTo>
                    <a:pt x="45123" y="10468"/>
                  </a:lnTo>
                  <a:lnTo>
                    <a:pt x="45103" y="10181"/>
                  </a:lnTo>
                  <a:lnTo>
                    <a:pt x="45083" y="9894"/>
                  </a:lnTo>
                  <a:lnTo>
                    <a:pt x="45043" y="9618"/>
                  </a:lnTo>
                  <a:lnTo>
                    <a:pt x="44994" y="9341"/>
                  </a:lnTo>
                  <a:lnTo>
                    <a:pt x="44935" y="9064"/>
                  </a:lnTo>
                  <a:lnTo>
                    <a:pt x="44866" y="8797"/>
                  </a:lnTo>
                  <a:lnTo>
                    <a:pt x="44777" y="8530"/>
                  </a:lnTo>
                  <a:lnTo>
                    <a:pt x="44688" y="8264"/>
                  </a:lnTo>
                  <a:lnTo>
                    <a:pt x="44579" y="8016"/>
                  </a:lnTo>
                  <a:lnTo>
                    <a:pt x="44470" y="7759"/>
                  </a:lnTo>
                  <a:lnTo>
                    <a:pt x="44342" y="7522"/>
                  </a:lnTo>
                  <a:lnTo>
                    <a:pt x="44213" y="7285"/>
                  </a:lnTo>
                  <a:lnTo>
                    <a:pt x="44065" y="7048"/>
                  </a:lnTo>
                  <a:lnTo>
                    <a:pt x="43917" y="6830"/>
                  </a:lnTo>
                  <a:lnTo>
                    <a:pt x="43758" y="6613"/>
                  </a:lnTo>
                  <a:lnTo>
                    <a:pt x="43590" y="6405"/>
                  </a:lnTo>
                  <a:lnTo>
                    <a:pt x="43422" y="6198"/>
                  </a:lnTo>
                  <a:lnTo>
                    <a:pt x="43235" y="6010"/>
                  </a:lnTo>
                  <a:lnTo>
                    <a:pt x="43047" y="5822"/>
                  </a:lnTo>
                  <a:lnTo>
                    <a:pt x="42849" y="5654"/>
                  </a:lnTo>
                  <a:lnTo>
                    <a:pt x="42642" y="5486"/>
                  </a:lnTo>
                  <a:lnTo>
                    <a:pt x="42434" y="5338"/>
                  </a:lnTo>
                  <a:lnTo>
                    <a:pt x="42217" y="5189"/>
                  </a:lnTo>
                  <a:lnTo>
                    <a:pt x="41999" y="5061"/>
                  </a:lnTo>
                  <a:lnTo>
                    <a:pt x="41772" y="4932"/>
                  </a:lnTo>
                  <a:lnTo>
                    <a:pt x="41544" y="4824"/>
                  </a:lnTo>
                  <a:lnTo>
                    <a:pt x="41307" y="4725"/>
                  </a:lnTo>
                  <a:lnTo>
                    <a:pt x="41060" y="4646"/>
                  </a:lnTo>
                  <a:lnTo>
                    <a:pt x="40813" y="4567"/>
                  </a:lnTo>
                  <a:lnTo>
                    <a:pt x="40566" y="4507"/>
                  </a:lnTo>
                  <a:lnTo>
                    <a:pt x="40319" y="4458"/>
                  </a:lnTo>
                  <a:lnTo>
                    <a:pt x="40062" y="4428"/>
                  </a:lnTo>
                  <a:lnTo>
                    <a:pt x="39795" y="4409"/>
                  </a:lnTo>
                  <a:lnTo>
                    <a:pt x="39538" y="4399"/>
                  </a:lnTo>
                  <a:lnTo>
                    <a:pt x="39271" y="4409"/>
                  </a:lnTo>
                  <a:lnTo>
                    <a:pt x="39004" y="4438"/>
                  </a:lnTo>
                  <a:lnTo>
                    <a:pt x="38737" y="4478"/>
                  </a:lnTo>
                  <a:lnTo>
                    <a:pt x="38470" y="4537"/>
                  </a:lnTo>
                  <a:lnTo>
                    <a:pt x="38194" y="4606"/>
                  </a:lnTo>
                  <a:lnTo>
                    <a:pt x="37927" y="4695"/>
                  </a:lnTo>
                  <a:lnTo>
                    <a:pt x="37650" y="4804"/>
                  </a:lnTo>
                  <a:lnTo>
                    <a:pt x="37383" y="4932"/>
                  </a:lnTo>
                  <a:lnTo>
                    <a:pt x="37106" y="5071"/>
                  </a:lnTo>
                  <a:lnTo>
                    <a:pt x="36839" y="5229"/>
                  </a:lnTo>
                  <a:lnTo>
                    <a:pt x="36563" y="5407"/>
                  </a:lnTo>
                  <a:lnTo>
                    <a:pt x="36296" y="5605"/>
                  </a:lnTo>
                  <a:lnTo>
                    <a:pt x="36029" y="5822"/>
                  </a:lnTo>
                  <a:lnTo>
                    <a:pt x="35762" y="6059"/>
                  </a:lnTo>
                  <a:lnTo>
                    <a:pt x="35495" y="6316"/>
                  </a:lnTo>
                  <a:lnTo>
                    <a:pt x="35228" y="6593"/>
                  </a:lnTo>
                  <a:lnTo>
                    <a:pt x="34971" y="6890"/>
                  </a:lnTo>
                  <a:lnTo>
                    <a:pt x="34714" y="7216"/>
                  </a:lnTo>
                  <a:lnTo>
                    <a:pt x="34457" y="7552"/>
                  </a:lnTo>
                  <a:lnTo>
                    <a:pt x="34200" y="7918"/>
                  </a:lnTo>
                  <a:lnTo>
                    <a:pt x="33953" y="8303"/>
                  </a:lnTo>
                  <a:lnTo>
                    <a:pt x="33716" y="8708"/>
                  </a:lnTo>
                  <a:lnTo>
                    <a:pt x="33469" y="9133"/>
                  </a:lnTo>
                  <a:lnTo>
                    <a:pt x="33241" y="9588"/>
                  </a:lnTo>
                  <a:lnTo>
                    <a:pt x="33182" y="9460"/>
                  </a:lnTo>
                  <a:lnTo>
                    <a:pt x="33014" y="9104"/>
                  </a:lnTo>
                  <a:lnTo>
                    <a:pt x="32896" y="8847"/>
                  </a:lnTo>
                  <a:lnTo>
                    <a:pt x="32727" y="8550"/>
                  </a:lnTo>
                  <a:lnTo>
                    <a:pt x="32540" y="8214"/>
                  </a:lnTo>
                  <a:lnTo>
                    <a:pt x="32312" y="7839"/>
                  </a:lnTo>
                  <a:lnTo>
                    <a:pt x="32045" y="7443"/>
                  </a:lnTo>
                  <a:lnTo>
                    <a:pt x="31749" y="7008"/>
                  </a:lnTo>
                  <a:lnTo>
                    <a:pt x="31413" y="6563"/>
                  </a:lnTo>
                  <a:lnTo>
                    <a:pt x="31037" y="6089"/>
                  </a:lnTo>
                  <a:lnTo>
                    <a:pt x="30830" y="5852"/>
                  </a:lnTo>
                  <a:lnTo>
                    <a:pt x="30622" y="5615"/>
                  </a:lnTo>
                  <a:lnTo>
                    <a:pt x="30395" y="5377"/>
                  </a:lnTo>
                  <a:lnTo>
                    <a:pt x="30158" y="5130"/>
                  </a:lnTo>
                  <a:lnTo>
                    <a:pt x="29910" y="4883"/>
                  </a:lnTo>
                  <a:lnTo>
                    <a:pt x="29663" y="4636"/>
                  </a:lnTo>
                  <a:lnTo>
                    <a:pt x="29387" y="4399"/>
                  </a:lnTo>
                  <a:lnTo>
                    <a:pt x="29110" y="4152"/>
                  </a:lnTo>
                  <a:lnTo>
                    <a:pt x="28823" y="3905"/>
                  </a:lnTo>
                  <a:lnTo>
                    <a:pt x="28527" y="3667"/>
                  </a:lnTo>
                  <a:lnTo>
                    <a:pt x="28210" y="3430"/>
                  </a:lnTo>
                  <a:lnTo>
                    <a:pt x="27884" y="3193"/>
                  </a:lnTo>
                  <a:lnTo>
                    <a:pt x="27548" y="2965"/>
                  </a:lnTo>
                  <a:lnTo>
                    <a:pt x="27202" y="2738"/>
                  </a:lnTo>
                  <a:lnTo>
                    <a:pt x="26836" y="2521"/>
                  </a:lnTo>
                  <a:lnTo>
                    <a:pt x="26461" y="2303"/>
                  </a:lnTo>
                  <a:lnTo>
                    <a:pt x="26075" y="2096"/>
                  </a:lnTo>
                  <a:lnTo>
                    <a:pt x="25680" y="1888"/>
                  </a:lnTo>
                  <a:lnTo>
                    <a:pt x="25265" y="1690"/>
                  </a:lnTo>
                  <a:lnTo>
                    <a:pt x="24850" y="1503"/>
                  </a:lnTo>
                  <a:lnTo>
                    <a:pt x="24405" y="1325"/>
                  </a:lnTo>
                  <a:lnTo>
                    <a:pt x="23960" y="1157"/>
                  </a:lnTo>
                  <a:lnTo>
                    <a:pt x="23495" y="998"/>
                  </a:lnTo>
                  <a:lnTo>
                    <a:pt x="23011" y="840"/>
                  </a:lnTo>
                  <a:lnTo>
                    <a:pt x="22517" y="702"/>
                  </a:lnTo>
                  <a:lnTo>
                    <a:pt x="22013" y="573"/>
                  </a:lnTo>
                  <a:lnTo>
                    <a:pt x="21499" y="455"/>
                  </a:lnTo>
                  <a:lnTo>
                    <a:pt x="20965" y="346"/>
                  </a:lnTo>
                  <a:lnTo>
                    <a:pt x="20411" y="257"/>
                  </a:lnTo>
                  <a:lnTo>
                    <a:pt x="19848" y="178"/>
                  </a:lnTo>
                  <a:lnTo>
                    <a:pt x="19275" y="109"/>
                  </a:lnTo>
                  <a:lnTo>
                    <a:pt x="18682" y="59"/>
                  </a:lnTo>
                  <a:lnTo>
                    <a:pt x="18069" y="20"/>
                  </a:lnTo>
                  <a:lnTo>
                    <a:pt x="17446" y="0"/>
                  </a:lnTo>
                  <a:close/>
                </a:path>
              </a:pathLst>
            </a:custGeom>
            <a:solidFill>
              <a:srgbClr val="E3A3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204fb7e3b45_0_1013"/>
            <p:cNvSpPr/>
            <p:nvPr/>
          </p:nvSpPr>
          <p:spPr>
            <a:xfrm>
              <a:off x="3633300" y="1557425"/>
              <a:ext cx="77350" cy="109025"/>
            </a:xfrm>
            <a:custGeom>
              <a:rect b="b" l="l" r="r" t="t"/>
              <a:pathLst>
                <a:path extrusionOk="0" h="4361" w="3094">
                  <a:moveTo>
                    <a:pt x="1216" y="1"/>
                  </a:moveTo>
                  <a:lnTo>
                    <a:pt x="1058" y="31"/>
                  </a:lnTo>
                  <a:lnTo>
                    <a:pt x="910" y="70"/>
                  </a:lnTo>
                  <a:lnTo>
                    <a:pt x="771" y="139"/>
                  </a:lnTo>
                  <a:lnTo>
                    <a:pt x="643" y="218"/>
                  </a:lnTo>
                  <a:lnTo>
                    <a:pt x="524" y="327"/>
                  </a:lnTo>
                  <a:lnTo>
                    <a:pt x="415" y="446"/>
                  </a:lnTo>
                  <a:lnTo>
                    <a:pt x="316" y="584"/>
                  </a:lnTo>
                  <a:lnTo>
                    <a:pt x="237" y="732"/>
                  </a:lnTo>
                  <a:lnTo>
                    <a:pt x="158" y="891"/>
                  </a:lnTo>
                  <a:lnTo>
                    <a:pt x="99" y="1069"/>
                  </a:lnTo>
                  <a:lnTo>
                    <a:pt x="59" y="1256"/>
                  </a:lnTo>
                  <a:lnTo>
                    <a:pt x="20" y="1444"/>
                  </a:lnTo>
                  <a:lnTo>
                    <a:pt x="0" y="1652"/>
                  </a:lnTo>
                  <a:lnTo>
                    <a:pt x="0" y="1859"/>
                  </a:lnTo>
                  <a:lnTo>
                    <a:pt x="10" y="2077"/>
                  </a:lnTo>
                  <a:lnTo>
                    <a:pt x="30" y="2294"/>
                  </a:lnTo>
                  <a:lnTo>
                    <a:pt x="69" y="2512"/>
                  </a:lnTo>
                  <a:lnTo>
                    <a:pt x="129" y="2729"/>
                  </a:lnTo>
                  <a:lnTo>
                    <a:pt x="198" y="2937"/>
                  </a:lnTo>
                  <a:lnTo>
                    <a:pt x="287" y="3134"/>
                  </a:lnTo>
                  <a:lnTo>
                    <a:pt x="376" y="3322"/>
                  </a:lnTo>
                  <a:lnTo>
                    <a:pt x="484" y="3500"/>
                  </a:lnTo>
                  <a:lnTo>
                    <a:pt x="593" y="3658"/>
                  </a:lnTo>
                  <a:lnTo>
                    <a:pt x="722" y="3807"/>
                  </a:lnTo>
                  <a:lnTo>
                    <a:pt x="850" y="3935"/>
                  </a:lnTo>
                  <a:lnTo>
                    <a:pt x="989" y="4054"/>
                  </a:lnTo>
                  <a:lnTo>
                    <a:pt x="1127" y="4152"/>
                  </a:lnTo>
                  <a:lnTo>
                    <a:pt x="1275" y="4232"/>
                  </a:lnTo>
                  <a:lnTo>
                    <a:pt x="1424" y="4291"/>
                  </a:lnTo>
                  <a:lnTo>
                    <a:pt x="1572" y="4340"/>
                  </a:lnTo>
                  <a:lnTo>
                    <a:pt x="1720" y="4360"/>
                  </a:lnTo>
                  <a:lnTo>
                    <a:pt x="1878" y="4360"/>
                  </a:lnTo>
                  <a:lnTo>
                    <a:pt x="2026" y="4340"/>
                  </a:lnTo>
                  <a:lnTo>
                    <a:pt x="2175" y="4291"/>
                  </a:lnTo>
                  <a:lnTo>
                    <a:pt x="2313" y="4222"/>
                  </a:lnTo>
                  <a:lnTo>
                    <a:pt x="2451" y="4143"/>
                  </a:lnTo>
                  <a:lnTo>
                    <a:pt x="2570" y="4034"/>
                  </a:lnTo>
                  <a:lnTo>
                    <a:pt x="2669" y="3915"/>
                  </a:lnTo>
                  <a:lnTo>
                    <a:pt x="2768" y="3787"/>
                  </a:lnTo>
                  <a:lnTo>
                    <a:pt x="2857" y="3629"/>
                  </a:lnTo>
                  <a:lnTo>
                    <a:pt x="2926" y="3470"/>
                  </a:lnTo>
                  <a:lnTo>
                    <a:pt x="2985" y="3293"/>
                  </a:lnTo>
                  <a:lnTo>
                    <a:pt x="3035" y="3115"/>
                  </a:lnTo>
                  <a:lnTo>
                    <a:pt x="3074" y="2917"/>
                  </a:lnTo>
                  <a:lnTo>
                    <a:pt x="3094" y="2719"/>
                  </a:lnTo>
                  <a:lnTo>
                    <a:pt x="3094" y="2502"/>
                  </a:lnTo>
                  <a:lnTo>
                    <a:pt x="3084" y="2294"/>
                  </a:lnTo>
                  <a:lnTo>
                    <a:pt x="3064" y="2077"/>
                  </a:lnTo>
                  <a:lnTo>
                    <a:pt x="3015" y="1849"/>
                  </a:lnTo>
                  <a:lnTo>
                    <a:pt x="2965" y="1632"/>
                  </a:lnTo>
                  <a:lnTo>
                    <a:pt x="2886" y="1424"/>
                  </a:lnTo>
                  <a:lnTo>
                    <a:pt x="2807" y="1227"/>
                  </a:lnTo>
                  <a:lnTo>
                    <a:pt x="2718" y="1039"/>
                  </a:lnTo>
                  <a:lnTo>
                    <a:pt x="2610" y="861"/>
                  </a:lnTo>
                  <a:lnTo>
                    <a:pt x="2491" y="703"/>
                  </a:lnTo>
                  <a:lnTo>
                    <a:pt x="2372" y="555"/>
                  </a:lnTo>
                  <a:lnTo>
                    <a:pt x="2244" y="426"/>
                  </a:lnTo>
                  <a:lnTo>
                    <a:pt x="2106" y="307"/>
                  </a:lnTo>
                  <a:lnTo>
                    <a:pt x="1967" y="209"/>
                  </a:lnTo>
                  <a:lnTo>
                    <a:pt x="1819" y="129"/>
                  </a:lnTo>
                  <a:lnTo>
                    <a:pt x="1671" y="70"/>
                  </a:lnTo>
                  <a:lnTo>
                    <a:pt x="1522" y="31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rgbClr val="653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204fb7e3b45_0_1013"/>
            <p:cNvSpPr/>
            <p:nvPr/>
          </p:nvSpPr>
          <p:spPr>
            <a:xfrm>
              <a:off x="3313775" y="1630100"/>
              <a:ext cx="77625" cy="109000"/>
            </a:xfrm>
            <a:custGeom>
              <a:rect b="b" l="l" r="r" t="t"/>
              <a:pathLst>
                <a:path extrusionOk="0" h="4360" w="3105">
                  <a:moveTo>
                    <a:pt x="1216" y="0"/>
                  </a:moveTo>
                  <a:lnTo>
                    <a:pt x="1068" y="30"/>
                  </a:lnTo>
                  <a:lnTo>
                    <a:pt x="920" y="69"/>
                  </a:lnTo>
                  <a:lnTo>
                    <a:pt x="781" y="138"/>
                  </a:lnTo>
                  <a:lnTo>
                    <a:pt x="653" y="227"/>
                  </a:lnTo>
                  <a:lnTo>
                    <a:pt x="534" y="326"/>
                  </a:lnTo>
                  <a:lnTo>
                    <a:pt x="426" y="445"/>
                  </a:lnTo>
                  <a:lnTo>
                    <a:pt x="327" y="583"/>
                  </a:lnTo>
                  <a:lnTo>
                    <a:pt x="238" y="731"/>
                  </a:lnTo>
                  <a:lnTo>
                    <a:pt x="169" y="890"/>
                  </a:lnTo>
                  <a:lnTo>
                    <a:pt x="109" y="1068"/>
                  </a:lnTo>
                  <a:lnTo>
                    <a:pt x="60" y="1255"/>
                  </a:lnTo>
                  <a:lnTo>
                    <a:pt x="30" y="1443"/>
                  </a:lnTo>
                  <a:lnTo>
                    <a:pt x="10" y="1651"/>
                  </a:lnTo>
                  <a:lnTo>
                    <a:pt x="1" y="1858"/>
                  </a:lnTo>
                  <a:lnTo>
                    <a:pt x="10" y="2076"/>
                  </a:lnTo>
                  <a:lnTo>
                    <a:pt x="40" y="2293"/>
                  </a:lnTo>
                  <a:lnTo>
                    <a:pt x="80" y="2511"/>
                  </a:lnTo>
                  <a:lnTo>
                    <a:pt x="139" y="2728"/>
                  </a:lnTo>
                  <a:lnTo>
                    <a:pt x="208" y="2936"/>
                  </a:lnTo>
                  <a:lnTo>
                    <a:pt x="287" y="3133"/>
                  </a:lnTo>
                  <a:lnTo>
                    <a:pt x="386" y="3321"/>
                  </a:lnTo>
                  <a:lnTo>
                    <a:pt x="485" y="3499"/>
                  </a:lnTo>
                  <a:lnTo>
                    <a:pt x="604" y="3657"/>
                  </a:lnTo>
                  <a:lnTo>
                    <a:pt x="722" y="3806"/>
                  </a:lnTo>
                  <a:lnTo>
                    <a:pt x="851" y="3934"/>
                  </a:lnTo>
                  <a:lnTo>
                    <a:pt x="989" y="4053"/>
                  </a:lnTo>
                  <a:lnTo>
                    <a:pt x="1127" y="4151"/>
                  </a:lnTo>
                  <a:lnTo>
                    <a:pt x="1276" y="4231"/>
                  </a:lnTo>
                  <a:lnTo>
                    <a:pt x="1424" y="4300"/>
                  </a:lnTo>
                  <a:lnTo>
                    <a:pt x="1572" y="4339"/>
                  </a:lnTo>
                  <a:lnTo>
                    <a:pt x="1730" y="4359"/>
                  </a:lnTo>
                  <a:lnTo>
                    <a:pt x="1879" y="4359"/>
                  </a:lnTo>
                  <a:lnTo>
                    <a:pt x="2037" y="4339"/>
                  </a:lnTo>
                  <a:lnTo>
                    <a:pt x="2185" y="4290"/>
                  </a:lnTo>
                  <a:lnTo>
                    <a:pt x="2323" y="4221"/>
                  </a:lnTo>
                  <a:lnTo>
                    <a:pt x="2452" y="4142"/>
                  </a:lnTo>
                  <a:lnTo>
                    <a:pt x="2571" y="4033"/>
                  </a:lnTo>
                  <a:lnTo>
                    <a:pt x="2679" y="3914"/>
                  </a:lnTo>
                  <a:lnTo>
                    <a:pt x="2778" y="3786"/>
                  </a:lnTo>
                  <a:lnTo>
                    <a:pt x="2857" y="3637"/>
                  </a:lnTo>
                  <a:lnTo>
                    <a:pt x="2936" y="3469"/>
                  </a:lnTo>
                  <a:lnTo>
                    <a:pt x="2996" y="3292"/>
                  </a:lnTo>
                  <a:lnTo>
                    <a:pt x="3045" y="3114"/>
                  </a:lnTo>
                  <a:lnTo>
                    <a:pt x="3075" y="2916"/>
                  </a:lnTo>
                  <a:lnTo>
                    <a:pt x="3094" y="2718"/>
                  </a:lnTo>
                  <a:lnTo>
                    <a:pt x="3104" y="2501"/>
                  </a:lnTo>
                  <a:lnTo>
                    <a:pt x="3094" y="2293"/>
                  </a:lnTo>
                  <a:lnTo>
                    <a:pt x="3065" y="2076"/>
                  </a:lnTo>
                  <a:lnTo>
                    <a:pt x="3025" y="1848"/>
                  </a:lnTo>
                  <a:lnTo>
                    <a:pt x="2966" y="1631"/>
                  </a:lnTo>
                  <a:lnTo>
                    <a:pt x="2897" y="1423"/>
                  </a:lnTo>
                  <a:lnTo>
                    <a:pt x="2818" y="1226"/>
                  </a:lnTo>
                  <a:lnTo>
                    <a:pt x="2719" y="1038"/>
                  </a:lnTo>
                  <a:lnTo>
                    <a:pt x="2610" y="860"/>
                  </a:lnTo>
                  <a:lnTo>
                    <a:pt x="2501" y="702"/>
                  </a:lnTo>
                  <a:lnTo>
                    <a:pt x="2383" y="554"/>
                  </a:lnTo>
                  <a:lnTo>
                    <a:pt x="2254" y="425"/>
                  </a:lnTo>
                  <a:lnTo>
                    <a:pt x="2116" y="306"/>
                  </a:lnTo>
                  <a:lnTo>
                    <a:pt x="1968" y="208"/>
                  </a:lnTo>
                  <a:lnTo>
                    <a:pt x="1829" y="129"/>
                  </a:lnTo>
                  <a:lnTo>
                    <a:pt x="1681" y="69"/>
                  </a:lnTo>
                  <a:lnTo>
                    <a:pt x="1523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653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g204fb7e3b45_0_1013"/>
            <p:cNvSpPr/>
            <p:nvPr/>
          </p:nvSpPr>
          <p:spPr>
            <a:xfrm>
              <a:off x="3480075" y="1834200"/>
              <a:ext cx="256775" cy="100100"/>
            </a:xfrm>
            <a:custGeom>
              <a:rect b="b" l="l" r="r" t="t"/>
              <a:pathLst>
                <a:path extrusionOk="0" fill="none" h="4004" w="10271">
                  <a:moveTo>
                    <a:pt x="10271" y="1"/>
                  </a:moveTo>
                  <a:lnTo>
                    <a:pt x="10271" y="1"/>
                  </a:lnTo>
                  <a:lnTo>
                    <a:pt x="10043" y="169"/>
                  </a:lnTo>
                  <a:lnTo>
                    <a:pt x="9777" y="376"/>
                  </a:lnTo>
                  <a:lnTo>
                    <a:pt x="9401" y="633"/>
                  </a:lnTo>
                  <a:lnTo>
                    <a:pt x="8936" y="940"/>
                  </a:lnTo>
                  <a:lnTo>
                    <a:pt x="8393" y="1286"/>
                  </a:lnTo>
                  <a:lnTo>
                    <a:pt x="7770" y="1651"/>
                  </a:lnTo>
                  <a:lnTo>
                    <a:pt x="7434" y="1839"/>
                  </a:lnTo>
                  <a:lnTo>
                    <a:pt x="7088" y="2037"/>
                  </a:lnTo>
                  <a:lnTo>
                    <a:pt x="6722" y="2225"/>
                  </a:lnTo>
                  <a:lnTo>
                    <a:pt x="6337" y="2412"/>
                  </a:lnTo>
                  <a:lnTo>
                    <a:pt x="5941" y="2590"/>
                  </a:lnTo>
                  <a:lnTo>
                    <a:pt x="5536" y="2778"/>
                  </a:lnTo>
                  <a:lnTo>
                    <a:pt x="5111" y="2946"/>
                  </a:lnTo>
                  <a:lnTo>
                    <a:pt x="4686" y="3114"/>
                  </a:lnTo>
                  <a:lnTo>
                    <a:pt x="4241" y="3272"/>
                  </a:lnTo>
                  <a:lnTo>
                    <a:pt x="3796" y="3411"/>
                  </a:lnTo>
                  <a:lnTo>
                    <a:pt x="3342" y="3549"/>
                  </a:lnTo>
                  <a:lnTo>
                    <a:pt x="2877" y="3668"/>
                  </a:lnTo>
                  <a:lnTo>
                    <a:pt x="2413" y="3767"/>
                  </a:lnTo>
                  <a:lnTo>
                    <a:pt x="1938" y="3855"/>
                  </a:lnTo>
                  <a:lnTo>
                    <a:pt x="1454" y="3925"/>
                  </a:lnTo>
                  <a:lnTo>
                    <a:pt x="969" y="3974"/>
                  </a:lnTo>
                  <a:lnTo>
                    <a:pt x="485" y="4004"/>
                  </a:lnTo>
                  <a:lnTo>
                    <a:pt x="248" y="4004"/>
                  </a:lnTo>
                  <a:lnTo>
                    <a:pt x="1" y="4004"/>
                  </a:lnTo>
                </a:path>
              </a:pathLst>
            </a:custGeom>
            <a:noFill/>
            <a:ln cap="rnd" cmpd="sng" w="15325">
              <a:solidFill>
                <a:srgbClr val="6534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g204fb7e3b45_0_1013"/>
            <p:cNvSpPr/>
            <p:nvPr/>
          </p:nvSpPr>
          <p:spPr>
            <a:xfrm>
              <a:off x="3479100" y="1531750"/>
              <a:ext cx="55875" cy="293325"/>
            </a:xfrm>
            <a:custGeom>
              <a:rect b="b" l="l" r="r" t="t"/>
              <a:pathLst>
                <a:path extrusionOk="0" fill="none" h="11733" w="2235">
                  <a:moveTo>
                    <a:pt x="495" y="0"/>
                  </a:moveTo>
                  <a:lnTo>
                    <a:pt x="495" y="0"/>
                  </a:lnTo>
                  <a:lnTo>
                    <a:pt x="455" y="158"/>
                  </a:lnTo>
                  <a:lnTo>
                    <a:pt x="396" y="504"/>
                  </a:lnTo>
                  <a:lnTo>
                    <a:pt x="317" y="1018"/>
                  </a:lnTo>
                  <a:lnTo>
                    <a:pt x="228" y="1680"/>
                  </a:lnTo>
                  <a:lnTo>
                    <a:pt x="139" y="2461"/>
                  </a:lnTo>
                  <a:lnTo>
                    <a:pt x="99" y="2886"/>
                  </a:lnTo>
                  <a:lnTo>
                    <a:pt x="69" y="3341"/>
                  </a:lnTo>
                  <a:lnTo>
                    <a:pt x="40" y="3806"/>
                  </a:lnTo>
                  <a:lnTo>
                    <a:pt x="10" y="4280"/>
                  </a:lnTo>
                  <a:lnTo>
                    <a:pt x="0" y="4774"/>
                  </a:lnTo>
                  <a:lnTo>
                    <a:pt x="0" y="5278"/>
                  </a:lnTo>
                  <a:lnTo>
                    <a:pt x="0" y="5782"/>
                  </a:lnTo>
                  <a:lnTo>
                    <a:pt x="20" y="6287"/>
                  </a:lnTo>
                  <a:lnTo>
                    <a:pt x="50" y="6791"/>
                  </a:lnTo>
                  <a:lnTo>
                    <a:pt x="99" y="7285"/>
                  </a:lnTo>
                  <a:lnTo>
                    <a:pt x="158" y="7779"/>
                  </a:lnTo>
                  <a:lnTo>
                    <a:pt x="238" y="8254"/>
                  </a:lnTo>
                  <a:lnTo>
                    <a:pt x="336" y="8718"/>
                  </a:lnTo>
                  <a:lnTo>
                    <a:pt x="386" y="8945"/>
                  </a:lnTo>
                  <a:lnTo>
                    <a:pt x="455" y="9163"/>
                  </a:lnTo>
                  <a:lnTo>
                    <a:pt x="514" y="9380"/>
                  </a:lnTo>
                  <a:lnTo>
                    <a:pt x="583" y="9598"/>
                  </a:lnTo>
                  <a:lnTo>
                    <a:pt x="663" y="9795"/>
                  </a:lnTo>
                  <a:lnTo>
                    <a:pt x="751" y="9993"/>
                  </a:lnTo>
                  <a:lnTo>
                    <a:pt x="840" y="10191"/>
                  </a:lnTo>
                  <a:lnTo>
                    <a:pt x="929" y="10369"/>
                  </a:lnTo>
                  <a:lnTo>
                    <a:pt x="1028" y="10547"/>
                  </a:lnTo>
                  <a:lnTo>
                    <a:pt x="1137" y="10715"/>
                  </a:lnTo>
                  <a:lnTo>
                    <a:pt x="1246" y="10883"/>
                  </a:lnTo>
                  <a:lnTo>
                    <a:pt x="1374" y="11031"/>
                  </a:lnTo>
                  <a:lnTo>
                    <a:pt x="1493" y="11169"/>
                  </a:lnTo>
                  <a:lnTo>
                    <a:pt x="1631" y="11308"/>
                  </a:lnTo>
                  <a:lnTo>
                    <a:pt x="1770" y="11426"/>
                  </a:lnTo>
                  <a:lnTo>
                    <a:pt x="1918" y="11545"/>
                  </a:lnTo>
                  <a:lnTo>
                    <a:pt x="2076" y="11644"/>
                  </a:lnTo>
                  <a:lnTo>
                    <a:pt x="2234" y="11733"/>
                  </a:lnTo>
                </a:path>
              </a:pathLst>
            </a:custGeom>
            <a:noFill/>
            <a:ln cap="rnd" cmpd="sng" w="15325">
              <a:solidFill>
                <a:srgbClr val="C869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g204fb7e3b45_0_1013"/>
            <p:cNvSpPr/>
            <p:nvPr/>
          </p:nvSpPr>
          <p:spPr>
            <a:xfrm>
              <a:off x="3051350" y="902350"/>
              <a:ext cx="979575" cy="709725"/>
            </a:xfrm>
            <a:custGeom>
              <a:rect b="b" l="l" r="r" t="t"/>
              <a:pathLst>
                <a:path extrusionOk="0" h="28389" w="39183">
                  <a:moveTo>
                    <a:pt x="19235" y="0"/>
                  </a:moveTo>
                  <a:lnTo>
                    <a:pt x="18593" y="20"/>
                  </a:lnTo>
                  <a:lnTo>
                    <a:pt x="17950" y="70"/>
                  </a:lnTo>
                  <a:lnTo>
                    <a:pt x="17318" y="129"/>
                  </a:lnTo>
                  <a:lnTo>
                    <a:pt x="16695" y="218"/>
                  </a:lnTo>
                  <a:lnTo>
                    <a:pt x="16082" y="327"/>
                  </a:lnTo>
                  <a:lnTo>
                    <a:pt x="15469" y="465"/>
                  </a:lnTo>
                  <a:lnTo>
                    <a:pt x="14876" y="613"/>
                  </a:lnTo>
                  <a:lnTo>
                    <a:pt x="14283" y="781"/>
                  </a:lnTo>
                  <a:lnTo>
                    <a:pt x="13700" y="979"/>
                  </a:lnTo>
                  <a:lnTo>
                    <a:pt x="13127" y="1186"/>
                  </a:lnTo>
                  <a:lnTo>
                    <a:pt x="12563" y="1424"/>
                  </a:lnTo>
                  <a:lnTo>
                    <a:pt x="12020" y="1671"/>
                  </a:lnTo>
                  <a:lnTo>
                    <a:pt x="11476" y="1938"/>
                  </a:lnTo>
                  <a:lnTo>
                    <a:pt x="10942" y="2224"/>
                  </a:lnTo>
                  <a:lnTo>
                    <a:pt x="10419" y="2531"/>
                  </a:lnTo>
                  <a:lnTo>
                    <a:pt x="9905" y="2857"/>
                  </a:lnTo>
                  <a:lnTo>
                    <a:pt x="9400" y="3193"/>
                  </a:lnTo>
                  <a:lnTo>
                    <a:pt x="8916" y="3559"/>
                  </a:lnTo>
                  <a:lnTo>
                    <a:pt x="8432" y="3934"/>
                  </a:lnTo>
                  <a:lnTo>
                    <a:pt x="7967" y="4320"/>
                  </a:lnTo>
                  <a:lnTo>
                    <a:pt x="7503" y="4735"/>
                  </a:lnTo>
                  <a:lnTo>
                    <a:pt x="7058" y="5160"/>
                  </a:lnTo>
                  <a:lnTo>
                    <a:pt x="6623" y="5595"/>
                  </a:lnTo>
                  <a:lnTo>
                    <a:pt x="6208" y="6050"/>
                  </a:lnTo>
                  <a:lnTo>
                    <a:pt x="5793" y="6524"/>
                  </a:lnTo>
                  <a:lnTo>
                    <a:pt x="5397" y="7008"/>
                  </a:lnTo>
                  <a:lnTo>
                    <a:pt x="5012" y="7513"/>
                  </a:lnTo>
                  <a:lnTo>
                    <a:pt x="4636" y="8027"/>
                  </a:lnTo>
                  <a:lnTo>
                    <a:pt x="4280" y="8550"/>
                  </a:lnTo>
                  <a:lnTo>
                    <a:pt x="3934" y="9094"/>
                  </a:lnTo>
                  <a:lnTo>
                    <a:pt x="3598" y="9648"/>
                  </a:lnTo>
                  <a:lnTo>
                    <a:pt x="3272" y="10211"/>
                  </a:lnTo>
                  <a:lnTo>
                    <a:pt x="2966" y="10794"/>
                  </a:lnTo>
                  <a:lnTo>
                    <a:pt x="2679" y="11387"/>
                  </a:lnTo>
                  <a:lnTo>
                    <a:pt x="2402" y="11990"/>
                  </a:lnTo>
                  <a:lnTo>
                    <a:pt x="2135" y="12603"/>
                  </a:lnTo>
                  <a:lnTo>
                    <a:pt x="1888" y="13226"/>
                  </a:lnTo>
                  <a:lnTo>
                    <a:pt x="1651" y="13858"/>
                  </a:lnTo>
                  <a:lnTo>
                    <a:pt x="1434" y="14511"/>
                  </a:lnTo>
                  <a:lnTo>
                    <a:pt x="1226" y="15163"/>
                  </a:lnTo>
                  <a:lnTo>
                    <a:pt x="1028" y="15835"/>
                  </a:lnTo>
                  <a:lnTo>
                    <a:pt x="860" y="16507"/>
                  </a:lnTo>
                  <a:lnTo>
                    <a:pt x="702" y="17199"/>
                  </a:lnTo>
                  <a:lnTo>
                    <a:pt x="554" y="17891"/>
                  </a:lnTo>
                  <a:lnTo>
                    <a:pt x="425" y="18593"/>
                  </a:lnTo>
                  <a:lnTo>
                    <a:pt x="317" y="19305"/>
                  </a:lnTo>
                  <a:lnTo>
                    <a:pt x="218" y="20026"/>
                  </a:lnTo>
                  <a:lnTo>
                    <a:pt x="139" y="20758"/>
                  </a:lnTo>
                  <a:lnTo>
                    <a:pt x="79" y="21489"/>
                  </a:lnTo>
                  <a:lnTo>
                    <a:pt x="40" y="22230"/>
                  </a:lnTo>
                  <a:lnTo>
                    <a:pt x="10" y="22982"/>
                  </a:lnTo>
                  <a:lnTo>
                    <a:pt x="0" y="23743"/>
                  </a:lnTo>
                  <a:lnTo>
                    <a:pt x="10" y="24504"/>
                  </a:lnTo>
                  <a:lnTo>
                    <a:pt x="30" y="25265"/>
                  </a:lnTo>
                  <a:lnTo>
                    <a:pt x="70" y="26036"/>
                  </a:lnTo>
                  <a:lnTo>
                    <a:pt x="139" y="26817"/>
                  </a:lnTo>
                  <a:lnTo>
                    <a:pt x="218" y="27598"/>
                  </a:lnTo>
                  <a:lnTo>
                    <a:pt x="307" y="28388"/>
                  </a:lnTo>
                  <a:lnTo>
                    <a:pt x="317" y="28280"/>
                  </a:lnTo>
                  <a:lnTo>
                    <a:pt x="366" y="27983"/>
                  </a:lnTo>
                  <a:lnTo>
                    <a:pt x="396" y="27766"/>
                  </a:lnTo>
                  <a:lnTo>
                    <a:pt x="455" y="27519"/>
                  </a:lnTo>
                  <a:lnTo>
                    <a:pt x="514" y="27232"/>
                  </a:lnTo>
                  <a:lnTo>
                    <a:pt x="603" y="26916"/>
                  </a:lnTo>
                  <a:lnTo>
                    <a:pt x="712" y="26570"/>
                  </a:lnTo>
                  <a:lnTo>
                    <a:pt x="841" y="26194"/>
                  </a:lnTo>
                  <a:lnTo>
                    <a:pt x="989" y="25799"/>
                  </a:lnTo>
                  <a:lnTo>
                    <a:pt x="1167" y="25384"/>
                  </a:lnTo>
                  <a:lnTo>
                    <a:pt x="1374" y="24959"/>
                  </a:lnTo>
                  <a:lnTo>
                    <a:pt x="1621" y="24524"/>
                  </a:lnTo>
                  <a:lnTo>
                    <a:pt x="1750" y="24296"/>
                  </a:lnTo>
                  <a:lnTo>
                    <a:pt x="1888" y="24069"/>
                  </a:lnTo>
                  <a:lnTo>
                    <a:pt x="2037" y="23842"/>
                  </a:lnTo>
                  <a:lnTo>
                    <a:pt x="2195" y="23614"/>
                  </a:lnTo>
                  <a:lnTo>
                    <a:pt x="2363" y="23387"/>
                  </a:lnTo>
                  <a:lnTo>
                    <a:pt x="2541" y="23160"/>
                  </a:lnTo>
                  <a:lnTo>
                    <a:pt x="2728" y="22922"/>
                  </a:lnTo>
                  <a:lnTo>
                    <a:pt x="2926" y="22695"/>
                  </a:lnTo>
                  <a:lnTo>
                    <a:pt x="3134" y="22468"/>
                  </a:lnTo>
                  <a:lnTo>
                    <a:pt x="3351" y="22240"/>
                  </a:lnTo>
                  <a:lnTo>
                    <a:pt x="3579" y="22023"/>
                  </a:lnTo>
                  <a:lnTo>
                    <a:pt x="3816" y="21796"/>
                  </a:lnTo>
                  <a:lnTo>
                    <a:pt x="4073" y="21578"/>
                  </a:lnTo>
                  <a:lnTo>
                    <a:pt x="4330" y="21361"/>
                  </a:lnTo>
                  <a:lnTo>
                    <a:pt x="4606" y="21143"/>
                  </a:lnTo>
                  <a:lnTo>
                    <a:pt x="4893" y="20936"/>
                  </a:lnTo>
                  <a:lnTo>
                    <a:pt x="5190" y="20738"/>
                  </a:lnTo>
                  <a:lnTo>
                    <a:pt x="5506" y="20530"/>
                  </a:lnTo>
                  <a:lnTo>
                    <a:pt x="5832" y="20333"/>
                  </a:lnTo>
                  <a:lnTo>
                    <a:pt x="6168" y="20145"/>
                  </a:lnTo>
                  <a:lnTo>
                    <a:pt x="6524" y="19967"/>
                  </a:lnTo>
                  <a:lnTo>
                    <a:pt x="6890" y="19789"/>
                  </a:lnTo>
                  <a:lnTo>
                    <a:pt x="7265" y="19611"/>
                  </a:lnTo>
                  <a:lnTo>
                    <a:pt x="7661" y="19453"/>
                  </a:lnTo>
                  <a:lnTo>
                    <a:pt x="8066" y="19295"/>
                  </a:lnTo>
                  <a:lnTo>
                    <a:pt x="8491" y="19147"/>
                  </a:lnTo>
                  <a:lnTo>
                    <a:pt x="8936" y="19008"/>
                  </a:lnTo>
                  <a:lnTo>
                    <a:pt x="9381" y="18870"/>
                  </a:lnTo>
                  <a:lnTo>
                    <a:pt x="9855" y="18751"/>
                  </a:lnTo>
                  <a:lnTo>
                    <a:pt x="10339" y="18642"/>
                  </a:lnTo>
                  <a:lnTo>
                    <a:pt x="10844" y="18534"/>
                  </a:lnTo>
                  <a:lnTo>
                    <a:pt x="11358" y="18445"/>
                  </a:lnTo>
                  <a:lnTo>
                    <a:pt x="11891" y="18366"/>
                  </a:lnTo>
                  <a:lnTo>
                    <a:pt x="12445" y="18287"/>
                  </a:lnTo>
                  <a:lnTo>
                    <a:pt x="13008" y="18227"/>
                  </a:lnTo>
                  <a:lnTo>
                    <a:pt x="13601" y="18188"/>
                  </a:lnTo>
                  <a:lnTo>
                    <a:pt x="14778" y="18109"/>
                  </a:lnTo>
                  <a:lnTo>
                    <a:pt x="15944" y="18059"/>
                  </a:lnTo>
                  <a:lnTo>
                    <a:pt x="17091" y="18039"/>
                  </a:lnTo>
                  <a:lnTo>
                    <a:pt x="18217" y="18030"/>
                  </a:lnTo>
                  <a:lnTo>
                    <a:pt x="19324" y="18039"/>
                  </a:lnTo>
                  <a:lnTo>
                    <a:pt x="20412" y="18059"/>
                  </a:lnTo>
                  <a:lnTo>
                    <a:pt x="21469" y="18099"/>
                  </a:lnTo>
                  <a:lnTo>
                    <a:pt x="22507" y="18158"/>
                  </a:lnTo>
                  <a:lnTo>
                    <a:pt x="23515" y="18227"/>
                  </a:lnTo>
                  <a:lnTo>
                    <a:pt x="24494" y="18306"/>
                  </a:lnTo>
                  <a:lnTo>
                    <a:pt x="25443" y="18395"/>
                  </a:lnTo>
                  <a:lnTo>
                    <a:pt x="26362" y="18494"/>
                  </a:lnTo>
                  <a:lnTo>
                    <a:pt x="27262" y="18603"/>
                  </a:lnTo>
                  <a:lnTo>
                    <a:pt x="28112" y="18712"/>
                  </a:lnTo>
                  <a:lnTo>
                    <a:pt x="28932" y="18830"/>
                  </a:lnTo>
                  <a:lnTo>
                    <a:pt x="29723" y="18959"/>
                  </a:lnTo>
                  <a:lnTo>
                    <a:pt x="30474" y="19077"/>
                  </a:lnTo>
                  <a:lnTo>
                    <a:pt x="31186" y="19206"/>
                  </a:lnTo>
                  <a:lnTo>
                    <a:pt x="31858" y="19334"/>
                  </a:lnTo>
                  <a:lnTo>
                    <a:pt x="32481" y="19453"/>
                  </a:lnTo>
                  <a:lnTo>
                    <a:pt x="33617" y="19700"/>
                  </a:lnTo>
                  <a:lnTo>
                    <a:pt x="34566" y="19917"/>
                  </a:lnTo>
                  <a:lnTo>
                    <a:pt x="35317" y="20105"/>
                  </a:lnTo>
                  <a:lnTo>
                    <a:pt x="35871" y="20254"/>
                  </a:lnTo>
                  <a:lnTo>
                    <a:pt x="36335" y="20382"/>
                  </a:lnTo>
                  <a:lnTo>
                    <a:pt x="39182" y="16567"/>
                  </a:lnTo>
                  <a:lnTo>
                    <a:pt x="39153" y="16517"/>
                  </a:lnTo>
                  <a:lnTo>
                    <a:pt x="39123" y="16458"/>
                  </a:lnTo>
                  <a:lnTo>
                    <a:pt x="39064" y="16280"/>
                  </a:lnTo>
                  <a:lnTo>
                    <a:pt x="39004" y="16043"/>
                  </a:lnTo>
                  <a:lnTo>
                    <a:pt x="38925" y="15746"/>
                  </a:lnTo>
                  <a:lnTo>
                    <a:pt x="38757" y="15005"/>
                  </a:lnTo>
                  <a:lnTo>
                    <a:pt x="38648" y="14560"/>
                  </a:lnTo>
                  <a:lnTo>
                    <a:pt x="38520" y="14076"/>
                  </a:lnTo>
                  <a:lnTo>
                    <a:pt x="38372" y="13552"/>
                  </a:lnTo>
                  <a:lnTo>
                    <a:pt x="38194" y="12998"/>
                  </a:lnTo>
                  <a:lnTo>
                    <a:pt x="38006" y="12415"/>
                  </a:lnTo>
                  <a:lnTo>
                    <a:pt x="37779" y="11812"/>
                  </a:lnTo>
                  <a:lnTo>
                    <a:pt x="37522" y="11180"/>
                  </a:lnTo>
                  <a:lnTo>
                    <a:pt x="37383" y="10863"/>
                  </a:lnTo>
                  <a:lnTo>
                    <a:pt x="37235" y="10537"/>
                  </a:lnTo>
                  <a:lnTo>
                    <a:pt x="37077" y="10201"/>
                  </a:lnTo>
                  <a:lnTo>
                    <a:pt x="36909" y="9875"/>
                  </a:lnTo>
                  <a:lnTo>
                    <a:pt x="36731" y="9539"/>
                  </a:lnTo>
                  <a:lnTo>
                    <a:pt x="36543" y="9203"/>
                  </a:lnTo>
                  <a:lnTo>
                    <a:pt x="36345" y="8867"/>
                  </a:lnTo>
                  <a:lnTo>
                    <a:pt x="36138" y="8521"/>
                  </a:lnTo>
                  <a:lnTo>
                    <a:pt x="35920" y="8185"/>
                  </a:lnTo>
                  <a:lnTo>
                    <a:pt x="35683" y="7849"/>
                  </a:lnTo>
                  <a:lnTo>
                    <a:pt x="35446" y="7513"/>
                  </a:lnTo>
                  <a:lnTo>
                    <a:pt x="35189" y="7167"/>
                  </a:lnTo>
                  <a:lnTo>
                    <a:pt x="34922" y="6831"/>
                  </a:lnTo>
                  <a:lnTo>
                    <a:pt x="34645" y="6504"/>
                  </a:lnTo>
                  <a:lnTo>
                    <a:pt x="34349" y="6168"/>
                  </a:lnTo>
                  <a:lnTo>
                    <a:pt x="34042" y="5842"/>
                  </a:lnTo>
                  <a:lnTo>
                    <a:pt x="33726" y="5516"/>
                  </a:lnTo>
                  <a:lnTo>
                    <a:pt x="33390" y="5190"/>
                  </a:lnTo>
                  <a:lnTo>
                    <a:pt x="33044" y="4873"/>
                  </a:lnTo>
                  <a:lnTo>
                    <a:pt x="32678" y="4567"/>
                  </a:lnTo>
                  <a:lnTo>
                    <a:pt x="32303" y="4261"/>
                  </a:lnTo>
                  <a:lnTo>
                    <a:pt x="31907" y="3954"/>
                  </a:lnTo>
                  <a:lnTo>
                    <a:pt x="31502" y="3667"/>
                  </a:lnTo>
                  <a:lnTo>
                    <a:pt x="31077" y="3381"/>
                  </a:lnTo>
                  <a:lnTo>
                    <a:pt x="30632" y="3094"/>
                  </a:lnTo>
                  <a:lnTo>
                    <a:pt x="30177" y="2827"/>
                  </a:lnTo>
                  <a:lnTo>
                    <a:pt x="29703" y="2560"/>
                  </a:lnTo>
                  <a:lnTo>
                    <a:pt x="29209" y="2313"/>
                  </a:lnTo>
                  <a:lnTo>
                    <a:pt x="28705" y="2066"/>
                  </a:lnTo>
                  <a:lnTo>
                    <a:pt x="28171" y="1829"/>
                  </a:lnTo>
                  <a:lnTo>
                    <a:pt x="27627" y="1602"/>
                  </a:lnTo>
                  <a:lnTo>
                    <a:pt x="27064" y="1384"/>
                  </a:lnTo>
                  <a:lnTo>
                    <a:pt x="26481" y="1186"/>
                  </a:lnTo>
                  <a:lnTo>
                    <a:pt x="25878" y="999"/>
                  </a:lnTo>
                  <a:lnTo>
                    <a:pt x="25255" y="821"/>
                  </a:lnTo>
                  <a:lnTo>
                    <a:pt x="24622" y="653"/>
                  </a:lnTo>
                  <a:lnTo>
                    <a:pt x="23960" y="495"/>
                  </a:lnTo>
                  <a:lnTo>
                    <a:pt x="23278" y="356"/>
                  </a:lnTo>
                  <a:lnTo>
                    <a:pt x="22586" y="238"/>
                  </a:lnTo>
                  <a:lnTo>
                    <a:pt x="21904" y="149"/>
                  </a:lnTo>
                  <a:lnTo>
                    <a:pt x="21222" y="70"/>
                  </a:lnTo>
                  <a:lnTo>
                    <a:pt x="20560" y="30"/>
                  </a:lnTo>
                  <a:lnTo>
                    <a:pt x="19898" y="0"/>
                  </a:lnTo>
                  <a:close/>
                </a:path>
              </a:pathLst>
            </a:custGeom>
            <a:solidFill>
              <a:srgbClr val="FF79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g204fb7e3b45_0_1013"/>
            <p:cNvSpPr/>
            <p:nvPr/>
          </p:nvSpPr>
          <p:spPr>
            <a:xfrm>
              <a:off x="2730600" y="1207775"/>
              <a:ext cx="1229150" cy="471275"/>
            </a:xfrm>
            <a:custGeom>
              <a:rect b="b" l="l" r="r" t="t"/>
              <a:pathLst>
                <a:path extrusionOk="0" h="18851" w="49166">
                  <a:moveTo>
                    <a:pt x="15885" y="1"/>
                  </a:moveTo>
                  <a:lnTo>
                    <a:pt x="15331" y="20"/>
                  </a:lnTo>
                  <a:lnTo>
                    <a:pt x="14778" y="50"/>
                  </a:lnTo>
                  <a:lnTo>
                    <a:pt x="14234" y="89"/>
                  </a:lnTo>
                  <a:lnTo>
                    <a:pt x="13710" y="139"/>
                  </a:lnTo>
                  <a:lnTo>
                    <a:pt x="13186" y="198"/>
                  </a:lnTo>
                  <a:lnTo>
                    <a:pt x="12672" y="267"/>
                  </a:lnTo>
                  <a:lnTo>
                    <a:pt x="12168" y="346"/>
                  </a:lnTo>
                  <a:lnTo>
                    <a:pt x="11684" y="435"/>
                  </a:lnTo>
                  <a:lnTo>
                    <a:pt x="11199" y="534"/>
                  </a:lnTo>
                  <a:lnTo>
                    <a:pt x="10725" y="643"/>
                  </a:lnTo>
                  <a:lnTo>
                    <a:pt x="10260" y="762"/>
                  </a:lnTo>
                  <a:lnTo>
                    <a:pt x="9806" y="890"/>
                  </a:lnTo>
                  <a:lnTo>
                    <a:pt x="9361" y="1019"/>
                  </a:lnTo>
                  <a:lnTo>
                    <a:pt x="8926" y="1157"/>
                  </a:lnTo>
                  <a:lnTo>
                    <a:pt x="8511" y="1305"/>
                  </a:lnTo>
                  <a:lnTo>
                    <a:pt x="8096" y="1463"/>
                  </a:lnTo>
                  <a:lnTo>
                    <a:pt x="7690" y="1622"/>
                  </a:lnTo>
                  <a:lnTo>
                    <a:pt x="7295" y="1790"/>
                  </a:lnTo>
                  <a:lnTo>
                    <a:pt x="6910" y="1968"/>
                  </a:lnTo>
                  <a:lnTo>
                    <a:pt x="6534" y="2155"/>
                  </a:lnTo>
                  <a:lnTo>
                    <a:pt x="6168" y="2343"/>
                  </a:lnTo>
                  <a:lnTo>
                    <a:pt x="5822" y="2531"/>
                  </a:lnTo>
                  <a:lnTo>
                    <a:pt x="5476" y="2729"/>
                  </a:lnTo>
                  <a:lnTo>
                    <a:pt x="5140" y="2936"/>
                  </a:lnTo>
                  <a:lnTo>
                    <a:pt x="4814" y="3144"/>
                  </a:lnTo>
                  <a:lnTo>
                    <a:pt x="4508" y="3351"/>
                  </a:lnTo>
                  <a:lnTo>
                    <a:pt x="4201" y="3569"/>
                  </a:lnTo>
                  <a:lnTo>
                    <a:pt x="3915" y="3786"/>
                  </a:lnTo>
                  <a:lnTo>
                    <a:pt x="3628" y="4014"/>
                  </a:lnTo>
                  <a:lnTo>
                    <a:pt x="3351" y="4241"/>
                  </a:lnTo>
                  <a:lnTo>
                    <a:pt x="3094" y="4468"/>
                  </a:lnTo>
                  <a:lnTo>
                    <a:pt x="2847" y="4706"/>
                  </a:lnTo>
                  <a:lnTo>
                    <a:pt x="2600" y="4933"/>
                  </a:lnTo>
                  <a:lnTo>
                    <a:pt x="2373" y="5170"/>
                  </a:lnTo>
                  <a:lnTo>
                    <a:pt x="2155" y="5407"/>
                  </a:lnTo>
                  <a:lnTo>
                    <a:pt x="1938" y="5654"/>
                  </a:lnTo>
                  <a:lnTo>
                    <a:pt x="1740" y="5892"/>
                  </a:lnTo>
                  <a:lnTo>
                    <a:pt x="1552" y="6139"/>
                  </a:lnTo>
                  <a:lnTo>
                    <a:pt x="1374" y="6376"/>
                  </a:lnTo>
                  <a:lnTo>
                    <a:pt x="1206" y="6623"/>
                  </a:lnTo>
                  <a:lnTo>
                    <a:pt x="1048" y="6870"/>
                  </a:lnTo>
                  <a:lnTo>
                    <a:pt x="910" y="7107"/>
                  </a:lnTo>
                  <a:lnTo>
                    <a:pt x="771" y="7355"/>
                  </a:lnTo>
                  <a:lnTo>
                    <a:pt x="643" y="7592"/>
                  </a:lnTo>
                  <a:lnTo>
                    <a:pt x="534" y="7839"/>
                  </a:lnTo>
                  <a:lnTo>
                    <a:pt x="435" y="8076"/>
                  </a:lnTo>
                  <a:lnTo>
                    <a:pt x="336" y="8313"/>
                  </a:lnTo>
                  <a:lnTo>
                    <a:pt x="257" y="8551"/>
                  </a:lnTo>
                  <a:lnTo>
                    <a:pt x="188" y="8778"/>
                  </a:lnTo>
                  <a:lnTo>
                    <a:pt x="129" y="9015"/>
                  </a:lnTo>
                  <a:lnTo>
                    <a:pt x="79" y="9242"/>
                  </a:lnTo>
                  <a:lnTo>
                    <a:pt x="40" y="9470"/>
                  </a:lnTo>
                  <a:lnTo>
                    <a:pt x="20" y="9697"/>
                  </a:lnTo>
                  <a:lnTo>
                    <a:pt x="0" y="9915"/>
                  </a:lnTo>
                  <a:lnTo>
                    <a:pt x="10" y="10142"/>
                  </a:lnTo>
                  <a:lnTo>
                    <a:pt x="20" y="10379"/>
                  </a:lnTo>
                  <a:lnTo>
                    <a:pt x="50" y="10607"/>
                  </a:lnTo>
                  <a:lnTo>
                    <a:pt x="89" y="10834"/>
                  </a:lnTo>
                  <a:lnTo>
                    <a:pt x="149" y="11061"/>
                  </a:lnTo>
                  <a:lnTo>
                    <a:pt x="208" y="11289"/>
                  </a:lnTo>
                  <a:lnTo>
                    <a:pt x="287" y="11526"/>
                  </a:lnTo>
                  <a:lnTo>
                    <a:pt x="376" y="11753"/>
                  </a:lnTo>
                  <a:lnTo>
                    <a:pt x="475" y="11980"/>
                  </a:lnTo>
                  <a:lnTo>
                    <a:pt x="593" y="12208"/>
                  </a:lnTo>
                  <a:lnTo>
                    <a:pt x="712" y="12435"/>
                  </a:lnTo>
                  <a:lnTo>
                    <a:pt x="850" y="12662"/>
                  </a:lnTo>
                  <a:lnTo>
                    <a:pt x="989" y="12890"/>
                  </a:lnTo>
                  <a:lnTo>
                    <a:pt x="1147" y="13117"/>
                  </a:lnTo>
                  <a:lnTo>
                    <a:pt x="1315" y="13345"/>
                  </a:lnTo>
                  <a:lnTo>
                    <a:pt x="1483" y="13562"/>
                  </a:lnTo>
                  <a:lnTo>
                    <a:pt x="1671" y="13779"/>
                  </a:lnTo>
                  <a:lnTo>
                    <a:pt x="1869" y="13997"/>
                  </a:lnTo>
                  <a:lnTo>
                    <a:pt x="2066" y="14214"/>
                  </a:lnTo>
                  <a:lnTo>
                    <a:pt x="2284" y="14422"/>
                  </a:lnTo>
                  <a:lnTo>
                    <a:pt x="2501" y="14639"/>
                  </a:lnTo>
                  <a:lnTo>
                    <a:pt x="2728" y="14847"/>
                  </a:lnTo>
                  <a:lnTo>
                    <a:pt x="2966" y="15045"/>
                  </a:lnTo>
                  <a:lnTo>
                    <a:pt x="3213" y="15252"/>
                  </a:lnTo>
                  <a:lnTo>
                    <a:pt x="3470" y="15450"/>
                  </a:lnTo>
                  <a:lnTo>
                    <a:pt x="3727" y="15638"/>
                  </a:lnTo>
                  <a:lnTo>
                    <a:pt x="3994" y="15825"/>
                  </a:lnTo>
                  <a:lnTo>
                    <a:pt x="4270" y="16013"/>
                  </a:lnTo>
                  <a:lnTo>
                    <a:pt x="4557" y="16201"/>
                  </a:lnTo>
                  <a:lnTo>
                    <a:pt x="4844" y="16379"/>
                  </a:lnTo>
                  <a:lnTo>
                    <a:pt x="5140" y="16547"/>
                  </a:lnTo>
                  <a:lnTo>
                    <a:pt x="5437" y="16715"/>
                  </a:lnTo>
                  <a:lnTo>
                    <a:pt x="5743" y="16883"/>
                  </a:lnTo>
                  <a:lnTo>
                    <a:pt x="6060" y="17041"/>
                  </a:lnTo>
                  <a:lnTo>
                    <a:pt x="6376" y="17190"/>
                  </a:lnTo>
                  <a:lnTo>
                    <a:pt x="6702" y="17338"/>
                  </a:lnTo>
                  <a:lnTo>
                    <a:pt x="7028" y="17486"/>
                  </a:lnTo>
                  <a:lnTo>
                    <a:pt x="7364" y="17615"/>
                  </a:lnTo>
                  <a:lnTo>
                    <a:pt x="7700" y="17743"/>
                  </a:lnTo>
                  <a:lnTo>
                    <a:pt x="8046" y="17872"/>
                  </a:lnTo>
                  <a:lnTo>
                    <a:pt x="8392" y="17990"/>
                  </a:lnTo>
                  <a:lnTo>
                    <a:pt x="8738" y="18099"/>
                  </a:lnTo>
                  <a:lnTo>
                    <a:pt x="9094" y="18198"/>
                  </a:lnTo>
                  <a:lnTo>
                    <a:pt x="9450" y="18297"/>
                  </a:lnTo>
                  <a:lnTo>
                    <a:pt x="9806" y="18386"/>
                  </a:lnTo>
                  <a:lnTo>
                    <a:pt x="10171" y="18475"/>
                  </a:lnTo>
                  <a:lnTo>
                    <a:pt x="10537" y="18544"/>
                  </a:lnTo>
                  <a:lnTo>
                    <a:pt x="10903" y="18613"/>
                  </a:lnTo>
                  <a:lnTo>
                    <a:pt x="11269" y="18672"/>
                  </a:lnTo>
                  <a:lnTo>
                    <a:pt x="11644" y="18722"/>
                  </a:lnTo>
                  <a:lnTo>
                    <a:pt x="12020" y="18761"/>
                  </a:lnTo>
                  <a:lnTo>
                    <a:pt x="12395" y="18801"/>
                  </a:lnTo>
                  <a:lnTo>
                    <a:pt x="12771" y="18820"/>
                  </a:lnTo>
                  <a:lnTo>
                    <a:pt x="13147" y="18840"/>
                  </a:lnTo>
                  <a:lnTo>
                    <a:pt x="13522" y="18850"/>
                  </a:lnTo>
                  <a:lnTo>
                    <a:pt x="13898" y="18850"/>
                  </a:lnTo>
                  <a:lnTo>
                    <a:pt x="14273" y="18830"/>
                  </a:lnTo>
                  <a:lnTo>
                    <a:pt x="14659" y="18811"/>
                  </a:lnTo>
                  <a:lnTo>
                    <a:pt x="15035" y="18781"/>
                  </a:lnTo>
                  <a:lnTo>
                    <a:pt x="15410" y="18741"/>
                  </a:lnTo>
                  <a:lnTo>
                    <a:pt x="15786" y="18692"/>
                  </a:lnTo>
                  <a:lnTo>
                    <a:pt x="16161" y="18633"/>
                  </a:lnTo>
                  <a:lnTo>
                    <a:pt x="16142" y="18514"/>
                  </a:lnTo>
                  <a:lnTo>
                    <a:pt x="16102" y="18168"/>
                  </a:lnTo>
                  <a:lnTo>
                    <a:pt x="16043" y="17644"/>
                  </a:lnTo>
                  <a:lnTo>
                    <a:pt x="16023" y="17318"/>
                  </a:lnTo>
                  <a:lnTo>
                    <a:pt x="16003" y="16952"/>
                  </a:lnTo>
                  <a:lnTo>
                    <a:pt x="15993" y="16557"/>
                  </a:lnTo>
                  <a:lnTo>
                    <a:pt x="15983" y="16132"/>
                  </a:lnTo>
                  <a:lnTo>
                    <a:pt x="16003" y="15677"/>
                  </a:lnTo>
                  <a:lnTo>
                    <a:pt x="16023" y="15203"/>
                  </a:lnTo>
                  <a:lnTo>
                    <a:pt x="16072" y="14709"/>
                  </a:lnTo>
                  <a:lnTo>
                    <a:pt x="16132" y="14204"/>
                  </a:lnTo>
                  <a:lnTo>
                    <a:pt x="16211" y="13681"/>
                  </a:lnTo>
                  <a:lnTo>
                    <a:pt x="16270" y="13414"/>
                  </a:lnTo>
                  <a:lnTo>
                    <a:pt x="16320" y="13147"/>
                  </a:lnTo>
                  <a:lnTo>
                    <a:pt x="16389" y="12880"/>
                  </a:lnTo>
                  <a:lnTo>
                    <a:pt x="16458" y="12613"/>
                  </a:lnTo>
                  <a:lnTo>
                    <a:pt x="16537" y="12346"/>
                  </a:lnTo>
                  <a:lnTo>
                    <a:pt x="16626" y="12079"/>
                  </a:lnTo>
                  <a:lnTo>
                    <a:pt x="16715" y="11812"/>
                  </a:lnTo>
                  <a:lnTo>
                    <a:pt x="16824" y="11546"/>
                  </a:lnTo>
                  <a:lnTo>
                    <a:pt x="16932" y="11279"/>
                  </a:lnTo>
                  <a:lnTo>
                    <a:pt x="17051" y="11012"/>
                  </a:lnTo>
                  <a:lnTo>
                    <a:pt x="17179" y="10755"/>
                  </a:lnTo>
                  <a:lnTo>
                    <a:pt x="17318" y="10498"/>
                  </a:lnTo>
                  <a:lnTo>
                    <a:pt x="17466" y="10241"/>
                  </a:lnTo>
                  <a:lnTo>
                    <a:pt x="17624" y="9984"/>
                  </a:lnTo>
                  <a:lnTo>
                    <a:pt x="17792" y="9737"/>
                  </a:lnTo>
                  <a:lnTo>
                    <a:pt x="17970" y="9499"/>
                  </a:lnTo>
                  <a:lnTo>
                    <a:pt x="18158" y="9252"/>
                  </a:lnTo>
                  <a:lnTo>
                    <a:pt x="18356" y="9025"/>
                  </a:lnTo>
                  <a:lnTo>
                    <a:pt x="18573" y="8798"/>
                  </a:lnTo>
                  <a:lnTo>
                    <a:pt x="18791" y="8570"/>
                  </a:lnTo>
                  <a:lnTo>
                    <a:pt x="19028" y="8363"/>
                  </a:lnTo>
                  <a:lnTo>
                    <a:pt x="19275" y="8155"/>
                  </a:lnTo>
                  <a:lnTo>
                    <a:pt x="19542" y="7957"/>
                  </a:lnTo>
                  <a:lnTo>
                    <a:pt x="19809" y="7760"/>
                  </a:lnTo>
                  <a:lnTo>
                    <a:pt x="20095" y="7582"/>
                  </a:lnTo>
                  <a:lnTo>
                    <a:pt x="20402" y="7404"/>
                  </a:lnTo>
                  <a:lnTo>
                    <a:pt x="20718" y="7246"/>
                  </a:lnTo>
                  <a:lnTo>
                    <a:pt x="21044" y="7088"/>
                  </a:lnTo>
                  <a:lnTo>
                    <a:pt x="21390" y="6939"/>
                  </a:lnTo>
                  <a:lnTo>
                    <a:pt x="21746" y="6811"/>
                  </a:lnTo>
                  <a:lnTo>
                    <a:pt x="22112" y="6682"/>
                  </a:lnTo>
                  <a:lnTo>
                    <a:pt x="22507" y="6574"/>
                  </a:lnTo>
                  <a:lnTo>
                    <a:pt x="22912" y="6475"/>
                  </a:lnTo>
                  <a:lnTo>
                    <a:pt x="23328" y="6386"/>
                  </a:lnTo>
                  <a:lnTo>
                    <a:pt x="23782" y="6307"/>
                  </a:lnTo>
                  <a:lnTo>
                    <a:pt x="24257" y="6238"/>
                  </a:lnTo>
                  <a:lnTo>
                    <a:pt x="24731" y="6168"/>
                  </a:lnTo>
                  <a:lnTo>
                    <a:pt x="25216" y="6109"/>
                  </a:lnTo>
                  <a:lnTo>
                    <a:pt x="25710" y="6060"/>
                  </a:lnTo>
                  <a:lnTo>
                    <a:pt x="26204" y="6010"/>
                  </a:lnTo>
                  <a:lnTo>
                    <a:pt x="26708" y="5971"/>
                  </a:lnTo>
                  <a:lnTo>
                    <a:pt x="27222" y="5941"/>
                  </a:lnTo>
                  <a:lnTo>
                    <a:pt x="27736" y="5921"/>
                  </a:lnTo>
                  <a:lnTo>
                    <a:pt x="28260" y="5902"/>
                  </a:lnTo>
                  <a:lnTo>
                    <a:pt x="29308" y="5882"/>
                  </a:lnTo>
                  <a:lnTo>
                    <a:pt x="30375" y="5882"/>
                  </a:lnTo>
                  <a:lnTo>
                    <a:pt x="31453" y="5902"/>
                  </a:lnTo>
                  <a:lnTo>
                    <a:pt x="32530" y="5941"/>
                  </a:lnTo>
                  <a:lnTo>
                    <a:pt x="33617" y="6000"/>
                  </a:lnTo>
                  <a:lnTo>
                    <a:pt x="34695" y="6070"/>
                  </a:lnTo>
                  <a:lnTo>
                    <a:pt x="35762" y="6149"/>
                  </a:lnTo>
                  <a:lnTo>
                    <a:pt x="36820" y="6247"/>
                  </a:lnTo>
                  <a:lnTo>
                    <a:pt x="37858" y="6356"/>
                  </a:lnTo>
                  <a:lnTo>
                    <a:pt x="38886" y="6475"/>
                  </a:lnTo>
                  <a:lnTo>
                    <a:pt x="39884" y="6593"/>
                  </a:lnTo>
                  <a:lnTo>
                    <a:pt x="40853" y="6722"/>
                  </a:lnTo>
                  <a:lnTo>
                    <a:pt x="41782" y="6860"/>
                  </a:lnTo>
                  <a:lnTo>
                    <a:pt x="42681" y="6989"/>
                  </a:lnTo>
                  <a:lnTo>
                    <a:pt x="43541" y="7127"/>
                  </a:lnTo>
                  <a:lnTo>
                    <a:pt x="45123" y="7384"/>
                  </a:lnTo>
                  <a:lnTo>
                    <a:pt x="46487" y="7631"/>
                  </a:lnTo>
                  <a:lnTo>
                    <a:pt x="47604" y="7849"/>
                  </a:lnTo>
                  <a:lnTo>
                    <a:pt x="48454" y="8017"/>
                  </a:lnTo>
                  <a:lnTo>
                    <a:pt x="49165" y="8165"/>
                  </a:lnTo>
                  <a:lnTo>
                    <a:pt x="48642" y="7977"/>
                  </a:lnTo>
                  <a:lnTo>
                    <a:pt x="47149" y="7453"/>
                  </a:lnTo>
                  <a:lnTo>
                    <a:pt x="46072" y="7088"/>
                  </a:lnTo>
                  <a:lnTo>
                    <a:pt x="44787" y="6653"/>
                  </a:lnTo>
                  <a:lnTo>
                    <a:pt x="43304" y="6178"/>
                  </a:lnTo>
                  <a:lnTo>
                    <a:pt x="41653" y="5654"/>
                  </a:lnTo>
                  <a:lnTo>
                    <a:pt x="39825" y="5091"/>
                  </a:lnTo>
                  <a:lnTo>
                    <a:pt x="37838" y="4498"/>
                  </a:lnTo>
                  <a:lnTo>
                    <a:pt x="35703" y="3885"/>
                  </a:lnTo>
                  <a:lnTo>
                    <a:pt x="34586" y="3569"/>
                  </a:lnTo>
                  <a:lnTo>
                    <a:pt x="33439" y="3262"/>
                  </a:lnTo>
                  <a:lnTo>
                    <a:pt x="32263" y="2946"/>
                  </a:lnTo>
                  <a:lnTo>
                    <a:pt x="31067" y="2630"/>
                  </a:lnTo>
                  <a:lnTo>
                    <a:pt x="29832" y="2313"/>
                  </a:lnTo>
                  <a:lnTo>
                    <a:pt x="28576" y="1997"/>
                  </a:lnTo>
                  <a:lnTo>
                    <a:pt x="27291" y="1691"/>
                  </a:lnTo>
                  <a:lnTo>
                    <a:pt x="25996" y="1374"/>
                  </a:lnTo>
                  <a:lnTo>
                    <a:pt x="24672" y="1078"/>
                  </a:lnTo>
                  <a:lnTo>
                    <a:pt x="23328" y="781"/>
                  </a:lnTo>
                  <a:lnTo>
                    <a:pt x="22655" y="633"/>
                  </a:lnTo>
                  <a:lnTo>
                    <a:pt x="21993" y="515"/>
                  </a:lnTo>
                  <a:lnTo>
                    <a:pt x="21341" y="406"/>
                  </a:lnTo>
                  <a:lnTo>
                    <a:pt x="20698" y="307"/>
                  </a:lnTo>
                  <a:lnTo>
                    <a:pt x="20066" y="218"/>
                  </a:lnTo>
                  <a:lnTo>
                    <a:pt x="19443" y="149"/>
                  </a:lnTo>
                  <a:lnTo>
                    <a:pt x="18820" y="99"/>
                  </a:lnTo>
                  <a:lnTo>
                    <a:pt x="18217" y="50"/>
                  </a:lnTo>
                  <a:lnTo>
                    <a:pt x="17624" y="20"/>
                  </a:lnTo>
                  <a:lnTo>
                    <a:pt x="170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g204fb7e3b45_0_1013"/>
            <p:cNvSpPr/>
            <p:nvPr/>
          </p:nvSpPr>
          <p:spPr>
            <a:xfrm>
              <a:off x="3018225" y="1311075"/>
              <a:ext cx="488825" cy="335850"/>
            </a:xfrm>
            <a:custGeom>
              <a:rect b="b" l="l" r="r" t="t"/>
              <a:pathLst>
                <a:path extrusionOk="0" h="13434" w="19553">
                  <a:moveTo>
                    <a:pt x="9193" y="0"/>
                  </a:moveTo>
                  <a:lnTo>
                    <a:pt x="8600" y="20"/>
                  </a:lnTo>
                  <a:lnTo>
                    <a:pt x="8007" y="69"/>
                  </a:lnTo>
                  <a:lnTo>
                    <a:pt x="7424" y="129"/>
                  </a:lnTo>
                  <a:lnTo>
                    <a:pt x="7137" y="168"/>
                  </a:lnTo>
                  <a:lnTo>
                    <a:pt x="6851" y="218"/>
                  </a:lnTo>
                  <a:lnTo>
                    <a:pt x="6564" y="267"/>
                  </a:lnTo>
                  <a:lnTo>
                    <a:pt x="6287" y="326"/>
                  </a:lnTo>
                  <a:lnTo>
                    <a:pt x="6011" y="386"/>
                  </a:lnTo>
                  <a:lnTo>
                    <a:pt x="5744" y="465"/>
                  </a:lnTo>
                  <a:lnTo>
                    <a:pt x="5477" y="534"/>
                  </a:lnTo>
                  <a:lnTo>
                    <a:pt x="5210" y="623"/>
                  </a:lnTo>
                  <a:lnTo>
                    <a:pt x="4963" y="712"/>
                  </a:lnTo>
                  <a:lnTo>
                    <a:pt x="4716" y="801"/>
                  </a:lnTo>
                  <a:lnTo>
                    <a:pt x="4488" y="900"/>
                  </a:lnTo>
                  <a:lnTo>
                    <a:pt x="4271" y="989"/>
                  </a:lnTo>
                  <a:lnTo>
                    <a:pt x="4073" y="1088"/>
                  </a:lnTo>
                  <a:lnTo>
                    <a:pt x="3876" y="1186"/>
                  </a:lnTo>
                  <a:lnTo>
                    <a:pt x="3698" y="1285"/>
                  </a:lnTo>
                  <a:lnTo>
                    <a:pt x="3530" y="1384"/>
                  </a:lnTo>
                  <a:lnTo>
                    <a:pt x="3362" y="1483"/>
                  </a:lnTo>
                  <a:lnTo>
                    <a:pt x="3213" y="1592"/>
                  </a:lnTo>
                  <a:lnTo>
                    <a:pt x="3075" y="1690"/>
                  </a:lnTo>
                  <a:lnTo>
                    <a:pt x="2946" y="1799"/>
                  </a:lnTo>
                  <a:lnTo>
                    <a:pt x="2828" y="1908"/>
                  </a:lnTo>
                  <a:lnTo>
                    <a:pt x="2719" y="2007"/>
                  </a:lnTo>
                  <a:lnTo>
                    <a:pt x="2620" y="2115"/>
                  </a:lnTo>
                  <a:lnTo>
                    <a:pt x="2521" y="2224"/>
                  </a:lnTo>
                  <a:lnTo>
                    <a:pt x="2442" y="2333"/>
                  </a:lnTo>
                  <a:lnTo>
                    <a:pt x="2363" y="2442"/>
                  </a:lnTo>
                  <a:lnTo>
                    <a:pt x="2294" y="2550"/>
                  </a:lnTo>
                  <a:lnTo>
                    <a:pt x="2235" y="2659"/>
                  </a:lnTo>
                  <a:lnTo>
                    <a:pt x="2185" y="2768"/>
                  </a:lnTo>
                  <a:lnTo>
                    <a:pt x="2136" y="2877"/>
                  </a:lnTo>
                  <a:lnTo>
                    <a:pt x="2096" y="2985"/>
                  </a:lnTo>
                  <a:lnTo>
                    <a:pt x="2067" y="3094"/>
                  </a:lnTo>
                  <a:lnTo>
                    <a:pt x="2017" y="3302"/>
                  </a:lnTo>
                  <a:lnTo>
                    <a:pt x="1997" y="3509"/>
                  </a:lnTo>
                  <a:lnTo>
                    <a:pt x="1997" y="3717"/>
                  </a:lnTo>
                  <a:lnTo>
                    <a:pt x="2007" y="3924"/>
                  </a:lnTo>
                  <a:lnTo>
                    <a:pt x="2047" y="4122"/>
                  </a:lnTo>
                  <a:lnTo>
                    <a:pt x="2086" y="4310"/>
                  </a:lnTo>
                  <a:lnTo>
                    <a:pt x="2146" y="4488"/>
                  </a:lnTo>
                  <a:lnTo>
                    <a:pt x="2215" y="4666"/>
                  </a:lnTo>
                  <a:lnTo>
                    <a:pt x="2294" y="4834"/>
                  </a:lnTo>
                  <a:lnTo>
                    <a:pt x="2373" y="4992"/>
                  </a:lnTo>
                  <a:lnTo>
                    <a:pt x="2452" y="5130"/>
                  </a:lnTo>
                  <a:lnTo>
                    <a:pt x="2541" y="5269"/>
                  </a:lnTo>
                  <a:lnTo>
                    <a:pt x="2699" y="5496"/>
                  </a:lnTo>
                  <a:lnTo>
                    <a:pt x="2838" y="5674"/>
                  </a:lnTo>
                  <a:lnTo>
                    <a:pt x="2966" y="5812"/>
                  </a:lnTo>
                  <a:lnTo>
                    <a:pt x="2699" y="5990"/>
                  </a:lnTo>
                  <a:lnTo>
                    <a:pt x="2442" y="6178"/>
                  </a:lnTo>
                  <a:lnTo>
                    <a:pt x="2205" y="6386"/>
                  </a:lnTo>
                  <a:lnTo>
                    <a:pt x="1968" y="6603"/>
                  </a:lnTo>
                  <a:lnTo>
                    <a:pt x="1750" y="6830"/>
                  </a:lnTo>
                  <a:lnTo>
                    <a:pt x="1543" y="7068"/>
                  </a:lnTo>
                  <a:lnTo>
                    <a:pt x="1345" y="7315"/>
                  </a:lnTo>
                  <a:lnTo>
                    <a:pt x="1167" y="7562"/>
                  </a:lnTo>
                  <a:lnTo>
                    <a:pt x="989" y="7829"/>
                  </a:lnTo>
                  <a:lnTo>
                    <a:pt x="831" y="8096"/>
                  </a:lnTo>
                  <a:lnTo>
                    <a:pt x="693" y="8372"/>
                  </a:lnTo>
                  <a:lnTo>
                    <a:pt x="564" y="8639"/>
                  </a:lnTo>
                  <a:lnTo>
                    <a:pt x="446" y="8926"/>
                  </a:lnTo>
                  <a:lnTo>
                    <a:pt x="337" y="9203"/>
                  </a:lnTo>
                  <a:lnTo>
                    <a:pt x="248" y="9479"/>
                  </a:lnTo>
                  <a:lnTo>
                    <a:pt x="169" y="9766"/>
                  </a:lnTo>
                  <a:lnTo>
                    <a:pt x="110" y="10043"/>
                  </a:lnTo>
                  <a:lnTo>
                    <a:pt x="60" y="10310"/>
                  </a:lnTo>
                  <a:lnTo>
                    <a:pt x="30" y="10586"/>
                  </a:lnTo>
                  <a:lnTo>
                    <a:pt x="11" y="10853"/>
                  </a:lnTo>
                  <a:lnTo>
                    <a:pt x="1" y="11110"/>
                  </a:lnTo>
                  <a:lnTo>
                    <a:pt x="11" y="11357"/>
                  </a:lnTo>
                  <a:lnTo>
                    <a:pt x="40" y="11605"/>
                  </a:lnTo>
                  <a:lnTo>
                    <a:pt x="80" y="11832"/>
                  </a:lnTo>
                  <a:lnTo>
                    <a:pt x="139" y="12059"/>
                  </a:lnTo>
                  <a:lnTo>
                    <a:pt x="208" y="12267"/>
                  </a:lnTo>
                  <a:lnTo>
                    <a:pt x="297" y="12464"/>
                  </a:lnTo>
                  <a:lnTo>
                    <a:pt x="406" y="12652"/>
                  </a:lnTo>
                  <a:lnTo>
                    <a:pt x="525" y="12810"/>
                  </a:lnTo>
                  <a:lnTo>
                    <a:pt x="594" y="12890"/>
                  </a:lnTo>
                  <a:lnTo>
                    <a:pt x="663" y="12969"/>
                  </a:lnTo>
                  <a:lnTo>
                    <a:pt x="742" y="13038"/>
                  </a:lnTo>
                  <a:lnTo>
                    <a:pt x="821" y="13097"/>
                  </a:lnTo>
                  <a:lnTo>
                    <a:pt x="900" y="13156"/>
                  </a:lnTo>
                  <a:lnTo>
                    <a:pt x="989" y="13216"/>
                  </a:lnTo>
                  <a:lnTo>
                    <a:pt x="1078" y="13265"/>
                  </a:lnTo>
                  <a:lnTo>
                    <a:pt x="1167" y="13305"/>
                  </a:lnTo>
                  <a:lnTo>
                    <a:pt x="1266" y="13344"/>
                  </a:lnTo>
                  <a:lnTo>
                    <a:pt x="1355" y="13374"/>
                  </a:lnTo>
                  <a:lnTo>
                    <a:pt x="1444" y="13394"/>
                  </a:lnTo>
                  <a:lnTo>
                    <a:pt x="1543" y="13413"/>
                  </a:lnTo>
                  <a:lnTo>
                    <a:pt x="1731" y="13433"/>
                  </a:lnTo>
                  <a:lnTo>
                    <a:pt x="1928" y="13433"/>
                  </a:lnTo>
                  <a:lnTo>
                    <a:pt x="2116" y="13404"/>
                  </a:lnTo>
                  <a:lnTo>
                    <a:pt x="2314" y="13364"/>
                  </a:lnTo>
                  <a:lnTo>
                    <a:pt x="2511" y="13305"/>
                  </a:lnTo>
                  <a:lnTo>
                    <a:pt x="2699" y="13235"/>
                  </a:lnTo>
                  <a:lnTo>
                    <a:pt x="2897" y="13147"/>
                  </a:lnTo>
                  <a:lnTo>
                    <a:pt x="3085" y="13048"/>
                  </a:lnTo>
                  <a:lnTo>
                    <a:pt x="3273" y="12939"/>
                  </a:lnTo>
                  <a:lnTo>
                    <a:pt x="3460" y="12820"/>
                  </a:lnTo>
                  <a:lnTo>
                    <a:pt x="3638" y="12692"/>
                  </a:lnTo>
                  <a:lnTo>
                    <a:pt x="3816" y="12553"/>
                  </a:lnTo>
                  <a:lnTo>
                    <a:pt x="3984" y="12415"/>
                  </a:lnTo>
                  <a:lnTo>
                    <a:pt x="4310" y="12128"/>
                  </a:lnTo>
                  <a:lnTo>
                    <a:pt x="4607" y="11842"/>
                  </a:lnTo>
                  <a:lnTo>
                    <a:pt x="4874" y="11565"/>
                  </a:lnTo>
                  <a:lnTo>
                    <a:pt x="5101" y="11308"/>
                  </a:lnTo>
                  <a:lnTo>
                    <a:pt x="5289" y="11091"/>
                  </a:lnTo>
                  <a:lnTo>
                    <a:pt x="5427" y="10923"/>
                  </a:lnTo>
                  <a:lnTo>
                    <a:pt x="5546" y="10764"/>
                  </a:lnTo>
                  <a:lnTo>
                    <a:pt x="5546" y="10764"/>
                  </a:lnTo>
                  <a:lnTo>
                    <a:pt x="5457" y="10942"/>
                  </a:lnTo>
                  <a:lnTo>
                    <a:pt x="5378" y="11100"/>
                  </a:lnTo>
                  <a:lnTo>
                    <a:pt x="5319" y="11259"/>
                  </a:lnTo>
                  <a:lnTo>
                    <a:pt x="5259" y="11397"/>
                  </a:lnTo>
                  <a:lnTo>
                    <a:pt x="5210" y="11545"/>
                  </a:lnTo>
                  <a:lnTo>
                    <a:pt x="5180" y="11674"/>
                  </a:lnTo>
                  <a:lnTo>
                    <a:pt x="5151" y="11802"/>
                  </a:lnTo>
                  <a:lnTo>
                    <a:pt x="5131" y="11921"/>
                  </a:lnTo>
                  <a:lnTo>
                    <a:pt x="5111" y="12030"/>
                  </a:lnTo>
                  <a:lnTo>
                    <a:pt x="5101" y="12138"/>
                  </a:lnTo>
                  <a:lnTo>
                    <a:pt x="5111" y="12336"/>
                  </a:lnTo>
                  <a:lnTo>
                    <a:pt x="5131" y="12504"/>
                  </a:lnTo>
                  <a:lnTo>
                    <a:pt x="5170" y="12652"/>
                  </a:lnTo>
                  <a:lnTo>
                    <a:pt x="5220" y="12781"/>
                  </a:lnTo>
                  <a:lnTo>
                    <a:pt x="5279" y="12880"/>
                  </a:lnTo>
                  <a:lnTo>
                    <a:pt x="5348" y="12969"/>
                  </a:lnTo>
                  <a:lnTo>
                    <a:pt x="5408" y="13038"/>
                  </a:lnTo>
                  <a:lnTo>
                    <a:pt x="5457" y="13087"/>
                  </a:lnTo>
                  <a:lnTo>
                    <a:pt x="5506" y="13117"/>
                  </a:lnTo>
                  <a:lnTo>
                    <a:pt x="5546" y="13147"/>
                  </a:lnTo>
                  <a:lnTo>
                    <a:pt x="5734" y="13186"/>
                  </a:lnTo>
                  <a:lnTo>
                    <a:pt x="5931" y="13216"/>
                  </a:lnTo>
                  <a:lnTo>
                    <a:pt x="6129" y="13216"/>
                  </a:lnTo>
                  <a:lnTo>
                    <a:pt x="6347" y="13196"/>
                  </a:lnTo>
                  <a:lnTo>
                    <a:pt x="6564" y="13166"/>
                  </a:lnTo>
                  <a:lnTo>
                    <a:pt x="6791" y="13117"/>
                  </a:lnTo>
                  <a:lnTo>
                    <a:pt x="7029" y="13058"/>
                  </a:lnTo>
                  <a:lnTo>
                    <a:pt x="7266" y="12969"/>
                  </a:lnTo>
                  <a:lnTo>
                    <a:pt x="7513" y="12880"/>
                  </a:lnTo>
                  <a:lnTo>
                    <a:pt x="7770" y="12761"/>
                  </a:lnTo>
                  <a:lnTo>
                    <a:pt x="8027" y="12642"/>
                  </a:lnTo>
                  <a:lnTo>
                    <a:pt x="8284" y="12504"/>
                  </a:lnTo>
                  <a:lnTo>
                    <a:pt x="8561" y="12346"/>
                  </a:lnTo>
                  <a:lnTo>
                    <a:pt x="8828" y="12188"/>
                  </a:lnTo>
                  <a:lnTo>
                    <a:pt x="9104" y="12010"/>
                  </a:lnTo>
                  <a:lnTo>
                    <a:pt x="9381" y="11822"/>
                  </a:lnTo>
                  <a:lnTo>
                    <a:pt x="9668" y="11624"/>
                  </a:lnTo>
                  <a:lnTo>
                    <a:pt x="9945" y="11417"/>
                  </a:lnTo>
                  <a:lnTo>
                    <a:pt x="10528" y="10982"/>
                  </a:lnTo>
                  <a:lnTo>
                    <a:pt x="11111" y="10507"/>
                  </a:lnTo>
                  <a:lnTo>
                    <a:pt x="11694" y="10003"/>
                  </a:lnTo>
                  <a:lnTo>
                    <a:pt x="12277" y="9479"/>
                  </a:lnTo>
                  <a:lnTo>
                    <a:pt x="12860" y="8946"/>
                  </a:lnTo>
                  <a:lnTo>
                    <a:pt x="13444" y="8392"/>
                  </a:lnTo>
                  <a:lnTo>
                    <a:pt x="14017" y="7829"/>
                  </a:lnTo>
                  <a:lnTo>
                    <a:pt x="14570" y="7265"/>
                  </a:lnTo>
                  <a:lnTo>
                    <a:pt x="15114" y="6702"/>
                  </a:lnTo>
                  <a:lnTo>
                    <a:pt x="15648" y="6148"/>
                  </a:lnTo>
                  <a:lnTo>
                    <a:pt x="16152" y="5595"/>
                  </a:lnTo>
                  <a:lnTo>
                    <a:pt x="17091" y="4557"/>
                  </a:lnTo>
                  <a:lnTo>
                    <a:pt x="17911" y="3628"/>
                  </a:lnTo>
                  <a:lnTo>
                    <a:pt x="18593" y="2827"/>
                  </a:lnTo>
                  <a:lnTo>
                    <a:pt x="19107" y="2214"/>
                  </a:lnTo>
                  <a:lnTo>
                    <a:pt x="19552" y="1681"/>
                  </a:lnTo>
                  <a:lnTo>
                    <a:pt x="19167" y="1552"/>
                  </a:lnTo>
                  <a:lnTo>
                    <a:pt x="18702" y="1424"/>
                  </a:lnTo>
                  <a:lnTo>
                    <a:pt x="18089" y="1246"/>
                  </a:lnTo>
                  <a:lnTo>
                    <a:pt x="17348" y="1058"/>
                  </a:lnTo>
                  <a:lnTo>
                    <a:pt x="16478" y="850"/>
                  </a:lnTo>
                  <a:lnTo>
                    <a:pt x="16004" y="742"/>
                  </a:lnTo>
                  <a:lnTo>
                    <a:pt x="15509" y="643"/>
                  </a:lnTo>
                  <a:lnTo>
                    <a:pt x="14996" y="544"/>
                  </a:lnTo>
                  <a:lnTo>
                    <a:pt x="14462" y="445"/>
                  </a:lnTo>
                  <a:lnTo>
                    <a:pt x="13918" y="356"/>
                  </a:lnTo>
                  <a:lnTo>
                    <a:pt x="13345" y="277"/>
                  </a:lnTo>
                  <a:lnTo>
                    <a:pt x="12772" y="198"/>
                  </a:lnTo>
                  <a:lnTo>
                    <a:pt x="12188" y="129"/>
                  </a:lnTo>
                  <a:lnTo>
                    <a:pt x="11595" y="79"/>
                  </a:lnTo>
                  <a:lnTo>
                    <a:pt x="11002" y="40"/>
                  </a:lnTo>
                  <a:lnTo>
                    <a:pt x="10399" y="10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g204fb7e3b45_0_1013"/>
            <p:cNvSpPr/>
            <p:nvPr/>
          </p:nvSpPr>
          <p:spPr>
            <a:xfrm>
              <a:off x="3262625" y="1303900"/>
              <a:ext cx="747775" cy="284700"/>
            </a:xfrm>
            <a:custGeom>
              <a:rect b="b" l="l" r="r" t="t"/>
              <a:pathLst>
                <a:path extrusionOk="0" h="11388" w="29911">
                  <a:moveTo>
                    <a:pt x="2808" y="1"/>
                  </a:moveTo>
                  <a:lnTo>
                    <a:pt x="2353" y="20"/>
                  </a:lnTo>
                  <a:lnTo>
                    <a:pt x="1918" y="40"/>
                  </a:lnTo>
                  <a:lnTo>
                    <a:pt x="1503" y="70"/>
                  </a:lnTo>
                  <a:lnTo>
                    <a:pt x="1098" y="109"/>
                  </a:lnTo>
                  <a:lnTo>
                    <a:pt x="712" y="159"/>
                  </a:lnTo>
                  <a:lnTo>
                    <a:pt x="346" y="218"/>
                  </a:lnTo>
                  <a:lnTo>
                    <a:pt x="1" y="287"/>
                  </a:lnTo>
                  <a:lnTo>
                    <a:pt x="9776" y="1968"/>
                  </a:lnTo>
                  <a:lnTo>
                    <a:pt x="9845" y="2027"/>
                  </a:lnTo>
                  <a:lnTo>
                    <a:pt x="10053" y="2195"/>
                  </a:lnTo>
                  <a:lnTo>
                    <a:pt x="10399" y="2462"/>
                  </a:lnTo>
                  <a:lnTo>
                    <a:pt x="10873" y="2808"/>
                  </a:lnTo>
                  <a:lnTo>
                    <a:pt x="11160" y="3005"/>
                  </a:lnTo>
                  <a:lnTo>
                    <a:pt x="11466" y="3213"/>
                  </a:lnTo>
                  <a:lnTo>
                    <a:pt x="11812" y="3440"/>
                  </a:lnTo>
                  <a:lnTo>
                    <a:pt x="12188" y="3668"/>
                  </a:lnTo>
                  <a:lnTo>
                    <a:pt x="12593" y="3905"/>
                  </a:lnTo>
                  <a:lnTo>
                    <a:pt x="13018" y="4142"/>
                  </a:lnTo>
                  <a:lnTo>
                    <a:pt x="13473" y="4389"/>
                  </a:lnTo>
                  <a:lnTo>
                    <a:pt x="13957" y="4636"/>
                  </a:lnTo>
                  <a:lnTo>
                    <a:pt x="14471" y="4883"/>
                  </a:lnTo>
                  <a:lnTo>
                    <a:pt x="15005" y="5121"/>
                  </a:lnTo>
                  <a:lnTo>
                    <a:pt x="15559" y="5358"/>
                  </a:lnTo>
                  <a:lnTo>
                    <a:pt x="16152" y="5585"/>
                  </a:lnTo>
                  <a:lnTo>
                    <a:pt x="16755" y="5803"/>
                  </a:lnTo>
                  <a:lnTo>
                    <a:pt x="17387" y="6010"/>
                  </a:lnTo>
                  <a:lnTo>
                    <a:pt x="18040" y="6198"/>
                  </a:lnTo>
                  <a:lnTo>
                    <a:pt x="18712" y="6376"/>
                  </a:lnTo>
                  <a:lnTo>
                    <a:pt x="19414" y="6534"/>
                  </a:lnTo>
                  <a:lnTo>
                    <a:pt x="19769" y="6603"/>
                  </a:lnTo>
                  <a:lnTo>
                    <a:pt x="20125" y="6673"/>
                  </a:lnTo>
                  <a:lnTo>
                    <a:pt x="20491" y="6732"/>
                  </a:lnTo>
                  <a:lnTo>
                    <a:pt x="20867" y="6791"/>
                  </a:lnTo>
                  <a:lnTo>
                    <a:pt x="21242" y="6841"/>
                  </a:lnTo>
                  <a:lnTo>
                    <a:pt x="21618" y="6880"/>
                  </a:lnTo>
                  <a:lnTo>
                    <a:pt x="22003" y="6920"/>
                  </a:lnTo>
                  <a:lnTo>
                    <a:pt x="22399" y="6939"/>
                  </a:lnTo>
                  <a:lnTo>
                    <a:pt x="22794" y="6969"/>
                  </a:lnTo>
                  <a:lnTo>
                    <a:pt x="23189" y="6979"/>
                  </a:lnTo>
                  <a:lnTo>
                    <a:pt x="23595" y="6989"/>
                  </a:lnTo>
                  <a:lnTo>
                    <a:pt x="24000" y="6989"/>
                  </a:lnTo>
                  <a:lnTo>
                    <a:pt x="24415" y="6979"/>
                  </a:lnTo>
                  <a:lnTo>
                    <a:pt x="24830" y="6959"/>
                  </a:lnTo>
                  <a:lnTo>
                    <a:pt x="24919" y="7157"/>
                  </a:lnTo>
                  <a:lnTo>
                    <a:pt x="25038" y="7384"/>
                  </a:lnTo>
                  <a:lnTo>
                    <a:pt x="25186" y="7671"/>
                  </a:lnTo>
                  <a:lnTo>
                    <a:pt x="25384" y="8017"/>
                  </a:lnTo>
                  <a:lnTo>
                    <a:pt x="25601" y="8392"/>
                  </a:lnTo>
                  <a:lnTo>
                    <a:pt x="25858" y="8808"/>
                  </a:lnTo>
                  <a:lnTo>
                    <a:pt x="26145" y="9223"/>
                  </a:lnTo>
                  <a:lnTo>
                    <a:pt x="26293" y="9430"/>
                  </a:lnTo>
                  <a:lnTo>
                    <a:pt x="26441" y="9638"/>
                  </a:lnTo>
                  <a:lnTo>
                    <a:pt x="26609" y="9845"/>
                  </a:lnTo>
                  <a:lnTo>
                    <a:pt x="26768" y="10043"/>
                  </a:lnTo>
                  <a:lnTo>
                    <a:pt x="26945" y="10231"/>
                  </a:lnTo>
                  <a:lnTo>
                    <a:pt x="27113" y="10419"/>
                  </a:lnTo>
                  <a:lnTo>
                    <a:pt x="27291" y="10587"/>
                  </a:lnTo>
                  <a:lnTo>
                    <a:pt x="27479" y="10755"/>
                  </a:lnTo>
                  <a:lnTo>
                    <a:pt x="27657" y="10893"/>
                  </a:lnTo>
                  <a:lnTo>
                    <a:pt x="27845" y="11022"/>
                  </a:lnTo>
                  <a:lnTo>
                    <a:pt x="28033" y="11140"/>
                  </a:lnTo>
                  <a:lnTo>
                    <a:pt x="28221" y="11229"/>
                  </a:lnTo>
                  <a:lnTo>
                    <a:pt x="28408" y="11308"/>
                  </a:lnTo>
                  <a:lnTo>
                    <a:pt x="28606" y="11358"/>
                  </a:lnTo>
                  <a:lnTo>
                    <a:pt x="28705" y="11378"/>
                  </a:lnTo>
                  <a:lnTo>
                    <a:pt x="28794" y="11387"/>
                  </a:lnTo>
                  <a:lnTo>
                    <a:pt x="28992" y="11387"/>
                  </a:lnTo>
                  <a:lnTo>
                    <a:pt x="29080" y="11378"/>
                  </a:lnTo>
                  <a:lnTo>
                    <a:pt x="29169" y="11358"/>
                  </a:lnTo>
                  <a:lnTo>
                    <a:pt x="29249" y="11338"/>
                  </a:lnTo>
                  <a:lnTo>
                    <a:pt x="29328" y="11318"/>
                  </a:lnTo>
                  <a:lnTo>
                    <a:pt x="29397" y="11279"/>
                  </a:lnTo>
                  <a:lnTo>
                    <a:pt x="29466" y="11249"/>
                  </a:lnTo>
                  <a:lnTo>
                    <a:pt x="29525" y="11210"/>
                  </a:lnTo>
                  <a:lnTo>
                    <a:pt x="29575" y="11160"/>
                  </a:lnTo>
                  <a:lnTo>
                    <a:pt x="29634" y="11111"/>
                  </a:lnTo>
                  <a:lnTo>
                    <a:pt x="29674" y="11051"/>
                  </a:lnTo>
                  <a:lnTo>
                    <a:pt x="29753" y="10933"/>
                  </a:lnTo>
                  <a:lnTo>
                    <a:pt x="29812" y="10794"/>
                  </a:lnTo>
                  <a:lnTo>
                    <a:pt x="29861" y="10646"/>
                  </a:lnTo>
                  <a:lnTo>
                    <a:pt x="29891" y="10488"/>
                  </a:lnTo>
                  <a:lnTo>
                    <a:pt x="29911" y="10310"/>
                  </a:lnTo>
                  <a:lnTo>
                    <a:pt x="29911" y="10132"/>
                  </a:lnTo>
                  <a:lnTo>
                    <a:pt x="29911" y="9944"/>
                  </a:lnTo>
                  <a:lnTo>
                    <a:pt x="29891" y="9747"/>
                  </a:lnTo>
                  <a:lnTo>
                    <a:pt x="29861" y="9549"/>
                  </a:lnTo>
                  <a:lnTo>
                    <a:pt x="29832" y="9351"/>
                  </a:lnTo>
                  <a:lnTo>
                    <a:pt x="29792" y="9144"/>
                  </a:lnTo>
                  <a:lnTo>
                    <a:pt x="29693" y="8738"/>
                  </a:lnTo>
                  <a:lnTo>
                    <a:pt x="29575" y="8353"/>
                  </a:lnTo>
                  <a:lnTo>
                    <a:pt x="29456" y="7997"/>
                  </a:lnTo>
                  <a:lnTo>
                    <a:pt x="29328" y="7671"/>
                  </a:lnTo>
                  <a:lnTo>
                    <a:pt x="29219" y="7394"/>
                  </a:lnTo>
                  <a:lnTo>
                    <a:pt x="29140" y="7187"/>
                  </a:lnTo>
                  <a:lnTo>
                    <a:pt x="29051" y="6999"/>
                  </a:lnTo>
                  <a:lnTo>
                    <a:pt x="27884" y="4320"/>
                  </a:lnTo>
                  <a:lnTo>
                    <a:pt x="26975" y="4083"/>
                  </a:lnTo>
                  <a:lnTo>
                    <a:pt x="25927" y="3816"/>
                  </a:lnTo>
                  <a:lnTo>
                    <a:pt x="24534" y="3470"/>
                  </a:lnTo>
                  <a:lnTo>
                    <a:pt x="22863" y="3065"/>
                  </a:lnTo>
                  <a:lnTo>
                    <a:pt x="20955" y="2620"/>
                  </a:lnTo>
                  <a:lnTo>
                    <a:pt x="19937" y="2393"/>
                  </a:lnTo>
                  <a:lnTo>
                    <a:pt x="18870" y="2165"/>
                  </a:lnTo>
                  <a:lnTo>
                    <a:pt x="17773" y="1938"/>
                  </a:lnTo>
                  <a:lnTo>
                    <a:pt x="16646" y="1701"/>
                  </a:lnTo>
                  <a:lnTo>
                    <a:pt x="15499" y="1483"/>
                  </a:lnTo>
                  <a:lnTo>
                    <a:pt x="14333" y="1266"/>
                  </a:lnTo>
                  <a:lnTo>
                    <a:pt x="13157" y="1058"/>
                  </a:lnTo>
                  <a:lnTo>
                    <a:pt x="11990" y="861"/>
                  </a:lnTo>
                  <a:lnTo>
                    <a:pt x="10814" y="683"/>
                  </a:lnTo>
                  <a:lnTo>
                    <a:pt x="9658" y="515"/>
                  </a:lnTo>
                  <a:lnTo>
                    <a:pt x="8521" y="366"/>
                  </a:lnTo>
                  <a:lnTo>
                    <a:pt x="7394" y="248"/>
                  </a:lnTo>
                  <a:lnTo>
                    <a:pt x="6307" y="139"/>
                  </a:lnTo>
                  <a:lnTo>
                    <a:pt x="5773" y="99"/>
                  </a:lnTo>
                  <a:lnTo>
                    <a:pt x="5249" y="70"/>
                  </a:lnTo>
                  <a:lnTo>
                    <a:pt x="4735" y="40"/>
                  </a:lnTo>
                  <a:lnTo>
                    <a:pt x="4231" y="20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g204fb7e3b45_0_1013"/>
            <p:cNvSpPr/>
            <p:nvPr/>
          </p:nvSpPr>
          <p:spPr>
            <a:xfrm>
              <a:off x="3262625" y="1303900"/>
              <a:ext cx="747775" cy="284700"/>
            </a:xfrm>
            <a:custGeom>
              <a:rect b="b" l="l" r="r" t="t"/>
              <a:pathLst>
                <a:path extrusionOk="0" fill="none" h="11388" w="29911">
                  <a:moveTo>
                    <a:pt x="9776" y="1968"/>
                  </a:moveTo>
                  <a:lnTo>
                    <a:pt x="9776" y="1968"/>
                  </a:lnTo>
                  <a:lnTo>
                    <a:pt x="9845" y="2027"/>
                  </a:lnTo>
                  <a:lnTo>
                    <a:pt x="10053" y="2195"/>
                  </a:lnTo>
                  <a:lnTo>
                    <a:pt x="10399" y="2462"/>
                  </a:lnTo>
                  <a:lnTo>
                    <a:pt x="10873" y="2808"/>
                  </a:lnTo>
                  <a:lnTo>
                    <a:pt x="11160" y="3005"/>
                  </a:lnTo>
                  <a:lnTo>
                    <a:pt x="11466" y="3213"/>
                  </a:lnTo>
                  <a:lnTo>
                    <a:pt x="11812" y="3440"/>
                  </a:lnTo>
                  <a:lnTo>
                    <a:pt x="12188" y="3668"/>
                  </a:lnTo>
                  <a:lnTo>
                    <a:pt x="12593" y="3905"/>
                  </a:lnTo>
                  <a:lnTo>
                    <a:pt x="13018" y="4142"/>
                  </a:lnTo>
                  <a:lnTo>
                    <a:pt x="13473" y="4389"/>
                  </a:lnTo>
                  <a:lnTo>
                    <a:pt x="13957" y="4636"/>
                  </a:lnTo>
                  <a:lnTo>
                    <a:pt x="14471" y="4883"/>
                  </a:lnTo>
                  <a:lnTo>
                    <a:pt x="15005" y="5121"/>
                  </a:lnTo>
                  <a:lnTo>
                    <a:pt x="15559" y="5358"/>
                  </a:lnTo>
                  <a:lnTo>
                    <a:pt x="16152" y="5585"/>
                  </a:lnTo>
                  <a:lnTo>
                    <a:pt x="16755" y="5803"/>
                  </a:lnTo>
                  <a:lnTo>
                    <a:pt x="17387" y="6010"/>
                  </a:lnTo>
                  <a:lnTo>
                    <a:pt x="18040" y="6198"/>
                  </a:lnTo>
                  <a:lnTo>
                    <a:pt x="18712" y="6376"/>
                  </a:lnTo>
                  <a:lnTo>
                    <a:pt x="19414" y="6534"/>
                  </a:lnTo>
                  <a:lnTo>
                    <a:pt x="19769" y="6603"/>
                  </a:lnTo>
                  <a:lnTo>
                    <a:pt x="20125" y="6673"/>
                  </a:lnTo>
                  <a:lnTo>
                    <a:pt x="20491" y="6732"/>
                  </a:lnTo>
                  <a:lnTo>
                    <a:pt x="20867" y="6791"/>
                  </a:lnTo>
                  <a:lnTo>
                    <a:pt x="21242" y="6841"/>
                  </a:lnTo>
                  <a:lnTo>
                    <a:pt x="21618" y="6880"/>
                  </a:lnTo>
                  <a:lnTo>
                    <a:pt x="22003" y="6920"/>
                  </a:lnTo>
                  <a:lnTo>
                    <a:pt x="22399" y="6939"/>
                  </a:lnTo>
                  <a:lnTo>
                    <a:pt x="22794" y="6969"/>
                  </a:lnTo>
                  <a:lnTo>
                    <a:pt x="23189" y="6979"/>
                  </a:lnTo>
                  <a:lnTo>
                    <a:pt x="23595" y="6989"/>
                  </a:lnTo>
                  <a:lnTo>
                    <a:pt x="24000" y="6989"/>
                  </a:lnTo>
                  <a:lnTo>
                    <a:pt x="24415" y="6979"/>
                  </a:lnTo>
                  <a:lnTo>
                    <a:pt x="24830" y="6959"/>
                  </a:lnTo>
                  <a:lnTo>
                    <a:pt x="24830" y="6959"/>
                  </a:lnTo>
                  <a:lnTo>
                    <a:pt x="24919" y="7157"/>
                  </a:lnTo>
                  <a:lnTo>
                    <a:pt x="25038" y="7384"/>
                  </a:lnTo>
                  <a:lnTo>
                    <a:pt x="25186" y="7671"/>
                  </a:lnTo>
                  <a:lnTo>
                    <a:pt x="25384" y="8017"/>
                  </a:lnTo>
                  <a:lnTo>
                    <a:pt x="25601" y="8392"/>
                  </a:lnTo>
                  <a:lnTo>
                    <a:pt x="25858" y="8808"/>
                  </a:lnTo>
                  <a:lnTo>
                    <a:pt x="26145" y="9223"/>
                  </a:lnTo>
                  <a:lnTo>
                    <a:pt x="26293" y="9430"/>
                  </a:lnTo>
                  <a:lnTo>
                    <a:pt x="26441" y="9638"/>
                  </a:lnTo>
                  <a:lnTo>
                    <a:pt x="26609" y="9845"/>
                  </a:lnTo>
                  <a:lnTo>
                    <a:pt x="26768" y="10043"/>
                  </a:lnTo>
                  <a:lnTo>
                    <a:pt x="26945" y="10231"/>
                  </a:lnTo>
                  <a:lnTo>
                    <a:pt x="27113" y="10419"/>
                  </a:lnTo>
                  <a:lnTo>
                    <a:pt x="27291" y="10587"/>
                  </a:lnTo>
                  <a:lnTo>
                    <a:pt x="27479" y="10755"/>
                  </a:lnTo>
                  <a:lnTo>
                    <a:pt x="27657" y="10893"/>
                  </a:lnTo>
                  <a:lnTo>
                    <a:pt x="27845" y="11022"/>
                  </a:lnTo>
                  <a:lnTo>
                    <a:pt x="28033" y="11140"/>
                  </a:lnTo>
                  <a:lnTo>
                    <a:pt x="28221" y="11229"/>
                  </a:lnTo>
                  <a:lnTo>
                    <a:pt x="28408" y="11308"/>
                  </a:lnTo>
                  <a:lnTo>
                    <a:pt x="28606" y="11358"/>
                  </a:lnTo>
                  <a:lnTo>
                    <a:pt x="28705" y="11378"/>
                  </a:lnTo>
                  <a:lnTo>
                    <a:pt x="28794" y="11387"/>
                  </a:lnTo>
                  <a:lnTo>
                    <a:pt x="28893" y="11387"/>
                  </a:lnTo>
                  <a:lnTo>
                    <a:pt x="28992" y="11387"/>
                  </a:lnTo>
                  <a:lnTo>
                    <a:pt x="28992" y="11387"/>
                  </a:lnTo>
                  <a:lnTo>
                    <a:pt x="29080" y="11378"/>
                  </a:lnTo>
                  <a:lnTo>
                    <a:pt x="29169" y="11358"/>
                  </a:lnTo>
                  <a:lnTo>
                    <a:pt x="29249" y="11338"/>
                  </a:lnTo>
                  <a:lnTo>
                    <a:pt x="29328" y="11318"/>
                  </a:lnTo>
                  <a:lnTo>
                    <a:pt x="29397" y="11279"/>
                  </a:lnTo>
                  <a:lnTo>
                    <a:pt x="29466" y="11249"/>
                  </a:lnTo>
                  <a:lnTo>
                    <a:pt x="29525" y="11210"/>
                  </a:lnTo>
                  <a:lnTo>
                    <a:pt x="29575" y="11160"/>
                  </a:lnTo>
                  <a:lnTo>
                    <a:pt x="29634" y="11111"/>
                  </a:lnTo>
                  <a:lnTo>
                    <a:pt x="29674" y="11051"/>
                  </a:lnTo>
                  <a:lnTo>
                    <a:pt x="29753" y="10933"/>
                  </a:lnTo>
                  <a:lnTo>
                    <a:pt x="29812" y="10794"/>
                  </a:lnTo>
                  <a:lnTo>
                    <a:pt x="29861" y="10646"/>
                  </a:lnTo>
                  <a:lnTo>
                    <a:pt x="29891" y="10488"/>
                  </a:lnTo>
                  <a:lnTo>
                    <a:pt x="29911" y="10310"/>
                  </a:lnTo>
                  <a:lnTo>
                    <a:pt x="29911" y="10132"/>
                  </a:lnTo>
                  <a:lnTo>
                    <a:pt x="29911" y="9944"/>
                  </a:lnTo>
                  <a:lnTo>
                    <a:pt x="29891" y="9747"/>
                  </a:lnTo>
                  <a:lnTo>
                    <a:pt x="29861" y="9549"/>
                  </a:lnTo>
                  <a:lnTo>
                    <a:pt x="29832" y="9351"/>
                  </a:lnTo>
                  <a:lnTo>
                    <a:pt x="29792" y="9144"/>
                  </a:lnTo>
                  <a:lnTo>
                    <a:pt x="29693" y="8738"/>
                  </a:lnTo>
                  <a:lnTo>
                    <a:pt x="29575" y="8353"/>
                  </a:lnTo>
                  <a:lnTo>
                    <a:pt x="29456" y="7997"/>
                  </a:lnTo>
                  <a:lnTo>
                    <a:pt x="29328" y="7671"/>
                  </a:lnTo>
                  <a:lnTo>
                    <a:pt x="29219" y="7394"/>
                  </a:lnTo>
                  <a:lnTo>
                    <a:pt x="29140" y="7187"/>
                  </a:lnTo>
                  <a:lnTo>
                    <a:pt x="29051" y="6999"/>
                  </a:lnTo>
                  <a:lnTo>
                    <a:pt x="27884" y="4320"/>
                  </a:lnTo>
                  <a:lnTo>
                    <a:pt x="27884" y="4320"/>
                  </a:lnTo>
                  <a:lnTo>
                    <a:pt x="26975" y="4083"/>
                  </a:lnTo>
                  <a:lnTo>
                    <a:pt x="25927" y="3816"/>
                  </a:lnTo>
                  <a:lnTo>
                    <a:pt x="24534" y="3470"/>
                  </a:lnTo>
                  <a:lnTo>
                    <a:pt x="22863" y="3065"/>
                  </a:lnTo>
                  <a:lnTo>
                    <a:pt x="20955" y="2620"/>
                  </a:lnTo>
                  <a:lnTo>
                    <a:pt x="19937" y="2393"/>
                  </a:lnTo>
                  <a:lnTo>
                    <a:pt x="18870" y="2165"/>
                  </a:lnTo>
                  <a:lnTo>
                    <a:pt x="17773" y="1938"/>
                  </a:lnTo>
                  <a:lnTo>
                    <a:pt x="16646" y="1701"/>
                  </a:lnTo>
                  <a:lnTo>
                    <a:pt x="15499" y="1483"/>
                  </a:lnTo>
                  <a:lnTo>
                    <a:pt x="14333" y="1266"/>
                  </a:lnTo>
                  <a:lnTo>
                    <a:pt x="13157" y="1058"/>
                  </a:lnTo>
                  <a:lnTo>
                    <a:pt x="11990" y="861"/>
                  </a:lnTo>
                  <a:lnTo>
                    <a:pt x="10814" y="683"/>
                  </a:lnTo>
                  <a:lnTo>
                    <a:pt x="9658" y="515"/>
                  </a:lnTo>
                  <a:lnTo>
                    <a:pt x="8521" y="366"/>
                  </a:lnTo>
                  <a:lnTo>
                    <a:pt x="7394" y="248"/>
                  </a:lnTo>
                  <a:lnTo>
                    <a:pt x="6307" y="139"/>
                  </a:lnTo>
                  <a:lnTo>
                    <a:pt x="5773" y="99"/>
                  </a:lnTo>
                  <a:lnTo>
                    <a:pt x="5249" y="70"/>
                  </a:lnTo>
                  <a:lnTo>
                    <a:pt x="4735" y="40"/>
                  </a:lnTo>
                  <a:lnTo>
                    <a:pt x="4231" y="20"/>
                  </a:lnTo>
                  <a:lnTo>
                    <a:pt x="3747" y="1"/>
                  </a:lnTo>
                  <a:lnTo>
                    <a:pt x="3262" y="1"/>
                  </a:lnTo>
                  <a:lnTo>
                    <a:pt x="2808" y="1"/>
                  </a:lnTo>
                  <a:lnTo>
                    <a:pt x="2353" y="20"/>
                  </a:lnTo>
                  <a:lnTo>
                    <a:pt x="1918" y="40"/>
                  </a:lnTo>
                  <a:lnTo>
                    <a:pt x="1503" y="70"/>
                  </a:lnTo>
                  <a:lnTo>
                    <a:pt x="1098" y="109"/>
                  </a:lnTo>
                  <a:lnTo>
                    <a:pt x="712" y="159"/>
                  </a:lnTo>
                  <a:lnTo>
                    <a:pt x="346" y="218"/>
                  </a:lnTo>
                  <a:lnTo>
                    <a:pt x="1" y="2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g204fb7e3b45_0_1013"/>
            <p:cNvSpPr/>
            <p:nvPr/>
          </p:nvSpPr>
          <p:spPr>
            <a:xfrm>
              <a:off x="3085950" y="1564100"/>
              <a:ext cx="65250" cy="189825"/>
            </a:xfrm>
            <a:custGeom>
              <a:rect b="b" l="l" r="r" t="t"/>
              <a:pathLst>
                <a:path extrusionOk="0" h="7593" w="2610">
                  <a:moveTo>
                    <a:pt x="1858" y="1"/>
                  </a:moveTo>
                  <a:lnTo>
                    <a:pt x="0" y="2235"/>
                  </a:lnTo>
                  <a:lnTo>
                    <a:pt x="2610" y="7592"/>
                  </a:lnTo>
                  <a:lnTo>
                    <a:pt x="2521" y="7305"/>
                  </a:lnTo>
                  <a:lnTo>
                    <a:pt x="2432" y="7009"/>
                  </a:lnTo>
                  <a:lnTo>
                    <a:pt x="2353" y="6712"/>
                  </a:lnTo>
                  <a:lnTo>
                    <a:pt x="2283" y="6406"/>
                  </a:lnTo>
                  <a:lnTo>
                    <a:pt x="2214" y="6090"/>
                  </a:lnTo>
                  <a:lnTo>
                    <a:pt x="2155" y="5773"/>
                  </a:lnTo>
                  <a:lnTo>
                    <a:pt x="2106" y="5457"/>
                  </a:lnTo>
                  <a:lnTo>
                    <a:pt x="2056" y="5141"/>
                  </a:lnTo>
                  <a:lnTo>
                    <a:pt x="1977" y="4498"/>
                  </a:lnTo>
                  <a:lnTo>
                    <a:pt x="1918" y="3866"/>
                  </a:lnTo>
                  <a:lnTo>
                    <a:pt x="1878" y="3253"/>
                  </a:lnTo>
                  <a:lnTo>
                    <a:pt x="1849" y="2670"/>
                  </a:lnTo>
                  <a:lnTo>
                    <a:pt x="1829" y="2116"/>
                  </a:lnTo>
                  <a:lnTo>
                    <a:pt x="1819" y="1612"/>
                  </a:lnTo>
                  <a:lnTo>
                    <a:pt x="1829" y="1157"/>
                  </a:lnTo>
                  <a:lnTo>
                    <a:pt x="1829" y="762"/>
                  </a:lnTo>
                  <a:lnTo>
                    <a:pt x="1849" y="199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g204fb7e3b45_0_1013"/>
            <p:cNvSpPr/>
            <p:nvPr/>
          </p:nvSpPr>
          <p:spPr>
            <a:xfrm>
              <a:off x="2993275" y="2260475"/>
              <a:ext cx="863175" cy="1281775"/>
            </a:xfrm>
            <a:custGeom>
              <a:rect b="b" l="l" r="r" t="t"/>
              <a:pathLst>
                <a:path extrusionOk="0" h="51271" w="34527">
                  <a:moveTo>
                    <a:pt x="23931" y="0"/>
                  </a:moveTo>
                  <a:lnTo>
                    <a:pt x="18534" y="1641"/>
                  </a:lnTo>
                  <a:lnTo>
                    <a:pt x="18198" y="1740"/>
                  </a:lnTo>
                  <a:lnTo>
                    <a:pt x="17872" y="1858"/>
                  </a:lnTo>
                  <a:lnTo>
                    <a:pt x="17545" y="1977"/>
                  </a:lnTo>
                  <a:lnTo>
                    <a:pt x="17229" y="2115"/>
                  </a:lnTo>
                  <a:lnTo>
                    <a:pt x="16913" y="2254"/>
                  </a:lnTo>
                  <a:lnTo>
                    <a:pt x="16606" y="2402"/>
                  </a:lnTo>
                  <a:lnTo>
                    <a:pt x="16300" y="2560"/>
                  </a:lnTo>
                  <a:lnTo>
                    <a:pt x="15994" y="2728"/>
                  </a:lnTo>
                  <a:lnTo>
                    <a:pt x="15697" y="2906"/>
                  </a:lnTo>
                  <a:lnTo>
                    <a:pt x="15410" y="3084"/>
                  </a:lnTo>
                  <a:lnTo>
                    <a:pt x="15124" y="3272"/>
                  </a:lnTo>
                  <a:lnTo>
                    <a:pt x="14847" y="3470"/>
                  </a:lnTo>
                  <a:lnTo>
                    <a:pt x="14580" y="3677"/>
                  </a:lnTo>
                  <a:lnTo>
                    <a:pt x="14313" y="3895"/>
                  </a:lnTo>
                  <a:lnTo>
                    <a:pt x="14046" y="4112"/>
                  </a:lnTo>
                  <a:lnTo>
                    <a:pt x="13799" y="4339"/>
                  </a:lnTo>
                  <a:lnTo>
                    <a:pt x="13542" y="4577"/>
                  </a:lnTo>
                  <a:lnTo>
                    <a:pt x="13305" y="4814"/>
                  </a:lnTo>
                  <a:lnTo>
                    <a:pt x="13068" y="5061"/>
                  </a:lnTo>
                  <a:lnTo>
                    <a:pt x="12840" y="5318"/>
                  </a:lnTo>
                  <a:lnTo>
                    <a:pt x="12623" y="5575"/>
                  </a:lnTo>
                  <a:lnTo>
                    <a:pt x="12405" y="5842"/>
                  </a:lnTo>
                  <a:lnTo>
                    <a:pt x="12198" y="6119"/>
                  </a:lnTo>
                  <a:lnTo>
                    <a:pt x="12000" y="6395"/>
                  </a:lnTo>
                  <a:lnTo>
                    <a:pt x="11812" y="6682"/>
                  </a:lnTo>
                  <a:lnTo>
                    <a:pt x="11625" y="6969"/>
                  </a:lnTo>
                  <a:lnTo>
                    <a:pt x="11457" y="7265"/>
                  </a:lnTo>
                  <a:lnTo>
                    <a:pt x="11289" y="7572"/>
                  </a:lnTo>
                  <a:lnTo>
                    <a:pt x="11130" y="7878"/>
                  </a:lnTo>
                  <a:lnTo>
                    <a:pt x="10972" y="8185"/>
                  </a:lnTo>
                  <a:lnTo>
                    <a:pt x="10834" y="8501"/>
                  </a:lnTo>
                  <a:lnTo>
                    <a:pt x="10695" y="8827"/>
                  </a:lnTo>
                  <a:lnTo>
                    <a:pt x="1" y="35614"/>
                  </a:lnTo>
                  <a:lnTo>
                    <a:pt x="13315" y="51271"/>
                  </a:lnTo>
                  <a:lnTo>
                    <a:pt x="34527" y="14738"/>
                  </a:lnTo>
                  <a:lnTo>
                    <a:pt x="239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204fb7e3b45_0_1013"/>
            <p:cNvSpPr/>
            <p:nvPr/>
          </p:nvSpPr>
          <p:spPr>
            <a:xfrm>
              <a:off x="4069450" y="1869300"/>
              <a:ext cx="994150" cy="640275"/>
            </a:xfrm>
            <a:custGeom>
              <a:rect b="b" l="l" r="r" t="t"/>
              <a:pathLst>
                <a:path extrusionOk="0" h="25611" w="39766">
                  <a:moveTo>
                    <a:pt x="15944" y="0"/>
                  </a:moveTo>
                  <a:lnTo>
                    <a:pt x="15459" y="10"/>
                  </a:lnTo>
                  <a:lnTo>
                    <a:pt x="14975" y="40"/>
                  </a:lnTo>
                  <a:lnTo>
                    <a:pt x="14501" y="69"/>
                  </a:lnTo>
                  <a:lnTo>
                    <a:pt x="14026" y="109"/>
                  </a:lnTo>
                  <a:lnTo>
                    <a:pt x="13571" y="158"/>
                  </a:lnTo>
                  <a:lnTo>
                    <a:pt x="13117" y="208"/>
                  </a:lnTo>
                  <a:lnTo>
                    <a:pt x="12672" y="277"/>
                  </a:lnTo>
                  <a:lnTo>
                    <a:pt x="12237" y="346"/>
                  </a:lnTo>
                  <a:lnTo>
                    <a:pt x="11822" y="425"/>
                  </a:lnTo>
                  <a:lnTo>
                    <a:pt x="11407" y="504"/>
                  </a:lnTo>
                  <a:lnTo>
                    <a:pt x="11001" y="603"/>
                  </a:lnTo>
                  <a:lnTo>
                    <a:pt x="10606" y="692"/>
                  </a:lnTo>
                  <a:lnTo>
                    <a:pt x="10221" y="801"/>
                  </a:lnTo>
                  <a:lnTo>
                    <a:pt x="9845" y="910"/>
                  </a:lnTo>
                  <a:lnTo>
                    <a:pt x="9479" y="1028"/>
                  </a:lnTo>
                  <a:lnTo>
                    <a:pt x="9123" y="1147"/>
                  </a:lnTo>
                  <a:lnTo>
                    <a:pt x="8777" y="1265"/>
                  </a:lnTo>
                  <a:lnTo>
                    <a:pt x="8432" y="1404"/>
                  </a:lnTo>
                  <a:lnTo>
                    <a:pt x="8095" y="1532"/>
                  </a:lnTo>
                  <a:lnTo>
                    <a:pt x="7769" y="1671"/>
                  </a:lnTo>
                  <a:lnTo>
                    <a:pt x="7453" y="1819"/>
                  </a:lnTo>
                  <a:lnTo>
                    <a:pt x="7147" y="1967"/>
                  </a:lnTo>
                  <a:lnTo>
                    <a:pt x="6840" y="2115"/>
                  </a:lnTo>
                  <a:lnTo>
                    <a:pt x="6544" y="2274"/>
                  </a:lnTo>
                  <a:lnTo>
                    <a:pt x="6257" y="2432"/>
                  </a:lnTo>
                  <a:lnTo>
                    <a:pt x="5980" y="2590"/>
                  </a:lnTo>
                  <a:lnTo>
                    <a:pt x="5713" y="2748"/>
                  </a:lnTo>
                  <a:lnTo>
                    <a:pt x="5189" y="3084"/>
                  </a:lnTo>
                  <a:lnTo>
                    <a:pt x="4695" y="3430"/>
                  </a:lnTo>
                  <a:lnTo>
                    <a:pt x="4231" y="3776"/>
                  </a:lnTo>
                  <a:lnTo>
                    <a:pt x="3796" y="4132"/>
                  </a:lnTo>
                  <a:lnTo>
                    <a:pt x="3390" y="4478"/>
                  </a:lnTo>
                  <a:lnTo>
                    <a:pt x="3005" y="4834"/>
                  </a:lnTo>
                  <a:lnTo>
                    <a:pt x="2659" y="5189"/>
                  </a:lnTo>
                  <a:lnTo>
                    <a:pt x="2323" y="5535"/>
                  </a:lnTo>
                  <a:lnTo>
                    <a:pt x="2017" y="5872"/>
                  </a:lnTo>
                  <a:lnTo>
                    <a:pt x="1740" y="6208"/>
                  </a:lnTo>
                  <a:lnTo>
                    <a:pt x="1483" y="6534"/>
                  </a:lnTo>
                  <a:lnTo>
                    <a:pt x="1246" y="6840"/>
                  </a:lnTo>
                  <a:lnTo>
                    <a:pt x="1038" y="7147"/>
                  </a:lnTo>
                  <a:lnTo>
                    <a:pt x="850" y="7423"/>
                  </a:lnTo>
                  <a:lnTo>
                    <a:pt x="672" y="7690"/>
                  </a:lnTo>
                  <a:lnTo>
                    <a:pt x="524" y="7937"/>
                  </a:lnTo>
                  <a:lnTo>
                    <a:pt x="287" y="8362"/>
                  </a:lnTo>
                  <a:lnTo>
                    <a:pt x="129" y="8689"/>
                  </a:lnTo>
                  <a:lnTo>
                    <a:pt x="30" y="8886"/>
                  </a:lnTo>
                  <a:lnTo>
                    <a:pt x="0" y="8965"/>
                  </a:lnTo>
                  <a:lnTo>
                    <a:pt x="484" y="9282"/>
                  </a:lnTo>
                  <a:lnTo>
                    <a:pt x="1858" y="10171"/>
                  </a:lnTo>
                  <a:lnTo>
                    <a:pt x="2837" y="10794"/>
                  </a:lnTo>
                  <a:lnTo>
                    <a:pt x="3984" y="11516"/>
                  </a:lnTo>
                  <a:lnTo>
                    <a:pt x="5288" y="12326"/>
                  </a:lnTo>
                  <a:lnTo>
                    <a:pt x="6722" y="13206"/>
                  </a:lnTo>
                  <a:lnTo>
                    <a:pt x="8283" y="14145"/>
                  </a:lnTo>
                  <a:lnTo>
                    <a:pt x="9954" y="15123"/>
                  </a:lnTo>
                  <a:lnTo>
                    <a:pt x="11713" y="16141"/>
                  </a:lnTo>
                  <a:lnTo>
                    <a:pt x="12613" y="16646"/>
                  </a:lnTo>
                  <a:lnTo>
                    <a:pt x="13532" y="17160"/>
                  </a:lnTo>
                  <a:lnTo>
                    <a:pt x="14471" y="17683"/>
                  </a:lnTo>
                  <a:lnTo>
                    <a:pt x="15420" y="18197"/>
                  </a:lnTo>
                  <a:lnTo>
                    <a:pt x="16379" y="18702"/>
                  </a:lnTo>
                  <a:lnTo>
                    <a:pt x="17337" y="19206"/>
                  </a:lnTo>
                  <a:lnTo>
                    <a:pt x="18306" y="19710"/>
                  </a:lnTo>
                  <a:lnTo>
                    <a:pt x="19285" y="20204"/>
                  </a:lnTo>
                  <a:lnTo>
                    <a:pt x="20253" y="20678"/>
                  </a:lnTo>
                  <a:lnTo>
                    <a:pt x="21232" y="21153"/>
                  </a:lnTo>
                  <a:lnTo>
                    <a:pt x="22201" y="21608"/>
                  </a:lnTo>
                  <a:lnTo>
                    <a:pt x="23159" y="22042"/>
                  </a:lnTo>
                  <a:lnTo>
                    <a:pt x="24118" y="22467"/>
                  </a:lnTo>
                  <a:lnTo>
                    <a:pt x="25067" y="22873"/>
                  </a:lnTo>
                  <a:lnTo>
                    <a:pt x="26006" y="23258"/>
                  </a:lnTo>
                  <a:lnTo>
                    <a:pt x="26935" y="23614"/>
                  </a:lnTo>
                  <a:lnTo>
                    <a:pt x="27845" y="23950"/>
                  </a:lnTo>
                  <a:lnTo>
                    <a:pt x="28734" y="24266"/>
                  </a:lnTo>
                  <a:lnTo>
                    <a:pt x="29604" y="24543"/>
                  </a:lnTo>
                  <a:lnTo>
                    <a:pt x="30464" y="24800"/>
                  </a:lnTo>
                  <a:lnTo>
                    <a:pt x="30879" y="24919"/>
                  </a:lnTo>
                  <a:lnTo>
                    <a:pt x="31284" y="25028"/>
                  </a:lnTo>
                  <a:lnTo>
                    <a:pt x="31690" y="25126"/>
                  </a:lnTo>
                  <a:lnTo>
                    <a:pt x="32085" y="25215"/>
                  </a:lnTo>
                  <a:lnTo>
                    <a:pt x="32480" y="25294"/>
                  </a:lnTo>
                  <a:lnTo>
                    <a:pt x="32866" y="25364"/>
                  </a:lnTo>
                  <a:lnTo>
                    <a:pt x="33241" y="25433"/>
                  </a:lnTo>
                  <a:lnTo>
                    <a:pt x="33607" y="25482"/>
                  </a:lnTo>
                  <a:lnTo>
                    <a:pt x="33963" y="25532"/>
                  </a:lnTo>
                  <a:lnTo>
                    <a:pt x="34319" y="25571"/>
                  </a:lnTo>
                  <a:lnTo>
                    <a:pt x="34665" y="25591"/>
                  </a:lnTo>
                  <a:lnTo>
                    <a:pt x="35001" y="25611"/>
                  </a:lnTo>
                  <a:lnTo>
                    <a:pt x="35633" y="25611"/>
                  </a:lnTo>
                  <a:lnTo>
                    <a:pt x="35950" y="25591"/>
                  </a:lnTo>
                  <a:lnTo>
                    <a:pt x="36246" y="25561"/>
                  </a:lnTo>
                  <a:lnTo>
                    <a:pt x="36533" y="25522"/>
                  </a:lnTo>
                  <a:lnTo>
                    <a:pt x="36810" y="25472"/>
                  </a:lnTo>
                  <a:lnTo>
                    <a:pt x="37067" y="25413"/>
                  </a:lnTo>
                  <a:lnTo>
                    <a:pt x="37324" y="25334"/>
                  </a:lnTo>
                  <a:lnTo>
                    <a:pt x="37571" y="25255"/>
                  </a:lnTo>
                  <a:lnTo>
                    <a:pt x="37808" y="25156"/>
                  </a:lnTo>
                  <a:lnTo>
                    <a:pt x="38025" y="25037"/>
                  </a:lnTo>
                  <a:lnTo>
                    <a:pt x="38233" y="24919"/>
                  </a:lnTo>
                  <a:lnTo>
                    <a:pt x="38431" y="24780"/>
                  </a:lnTo>
                  <a:lnTo>
                    <a:pt x="38619" y="24632"/>
                  </a:lnTo>
                  <a:lnTo>
                    <a:pt x="38787" y="24464"/>
                  </a:lnTo>
                  <a:lnTo>
                    <a:pt x="38945" y="24286"/>
                  </a:lnTo>
                  <a:lnTo>
                    <a:pt x="39093" y="24098"/>
                  </a:lnTo>
                  <a:lnTo>
                    <a:pt x="39221" y="23891"/>
                  </a:lnTo>
                  <a:lnTo>
                    <a:pt x="39340" y="23673"/>
                  </a:lnTo>
                  <a:lnTo>
                    <a:pt x="39449" y="23436"/>
                  </a:lnTo>
                  <a:lnTo>
                    <a:pt x="39538" y="23189"/>
                  </a:lnTo>
                  <a:lnTo>
                    <a:pt x="39617" y="22922"/>
                  </a:lnTo>
                  <a:lnTo>
                    <a:pt x="39676" y="22636"/>
                  </a:lnTo>
                  <a:lnTo>
                    <a:pt x="39726" y="22349"/>
                  </a:lnTo>
                  <a:lnTo>
                    <a:pt x="39755" y="22033"/>
                  </a:lnTo>
                  <a:lnTo>
                    <a:pt x="39765" y="21706"/>
                  </a:lnTo>
                  <a:lnTo>
                    <a:pt x="39765" y="21360"/>
                  </a:lnTo>
                  <a:lnTo>
                    <a:pt x="39755" y="21005"/>
                  </a:lnTo>
                  <a:lnTo>
                    <a:pt x="39716" y="20629"/>
                  </a:lnTo>
                  <a:lnTo>
                    <a:pt x="39666" y="20234"/>
                  </a:lnTo>
                  <a:lnTo>
                    <a:pt x="39607" y="19828"/>
                  </a:lnTo>
                  <a:lnTo>
                    <a:pt x="39518" y="19403"/>
                  </a:lnTo>
                  <a:lnTo>
                    <a:pt x="39330" y="18543"/>
                  </a:lnTo>
                  <a:lnTo>
                    <a:pt x="39123" y="17703"/>
                  </a:lnTo>
                  <a:lnTo>
                    <a:pt x="38895" y="16893"/>
                  </a:lnTo>
                  <a:lnTo>
                    <a:pt x="38648" y="16102"/>
                  </a:lnTo>
                  <a:lnTo>
                    <a:pt x="38391" y="15341"/>
                  </a:lnTo>
                  <a:lnTo>
                    <a:pt x="38114" y="14599"/>
                  </a:lnTo>
                  <a:lnTo>
                    <a:pt x="37828" y="13878"/>
                  </a:lnTo>
                  <a:lnTo>
                    <a:pt x="37521" y="13176"/>
                  </a:lnTo>
                  <a:lnTo>
                    <a:pt x="37195" y="12494"/>
                  </a:lnTo>
                  <a:lnTo>
                    <a:pt x="36869" y="11842"/>
                  </a:lnTo>
                  <a:lnTo>
                    <a:pt x="36523" y="11209"/>
                  </a:lnTo>
                  <a:lnTo>
                    <a:pt x="36157" y="10596"/>
                  </a:lnTo>
                  <a:lnTo>
                    <a:pt x="35792" y="10003"/>
                  </a:lnTo>
                  <a:lnTo>
                    <a:pt x="35406" y="9430"/>
                  </a:lnTo>
                  <a:lnTo>
                    <a:pt x="35011" y="8876"/>
                  </a:lnTo>
                  <a:lnTo>
                    <a:pt x="34605" y="8343"/>
                  </a:lnTo>
                  <a:lnTo>
                    <a:pt x="34190" y="7829"/>
                  </a:lnTo>
                  <a:lnTo>
                    <a:pt x="33755" y="7334"/>
                  </a:lnTo>
                  <a:lnTo>
                    <a:pt x="33320" y="6860"/>
                  </a:lnTo>
                  <a:lnTo>
                    <a:pt x="32876" y="6405"/>
                  </a:lnTo>
                  <a:lnTo>
                    <a:pt x="32421" y="5960"/>
                  </a:lnTo>
                  <a:lnTo>
                    <a:pt x="31956" y="5545"/>
                  </a:lnTo>
                  <a:lnTo>
                    <a:pt x="31492" y="5140"/>
                  </a:lnTo>
                  <a:lnTo>
                    <a:pt x="31008" y="4755"/>
                  </a:lnTo>
                  <a:lnTo>
                    <a:pt x="30523" y="4389"/>
                  </a:lnTo>
                  <a:lnTo>
                    <a:pt x="30029" y="4043"/>
                  </a:lnTo>
                  <a:lnTo>
                    <a:pt x="29535" y="3707"/>
                  </a:lnTo>
                  <a:lnTo>
                    <a:pt x="29031" y="3391"/>
                  </a:lnTo>
                  <a:lnTo>
                    <a:pt x="28527" y="3084"/>
                  </a:lnTo>
                  <a:lnTo>
                    <a:pt x="28013" y="2797"/>
                  </a:lnTo>
                  <a:lnTo>
                    <a:pt x="27489" y="2531"/>
                  </a:lnTo>
                  <a:lnTo>
                    <a:pt x="26965" y="2283"/>
                  </a:lnTo>
                  <a:lnTo>
                    <a:pt x="26441" y="2036"/>
                  </a:lnTo>
                  <a:lnTo>
                    <a:pt x="25917" y="1819"/>
                  </a:lnTo>
                  <a:lnTo>
                    <a:pt x="25383" y="1601"/>
                  </a:lnTo>
                  <a:lnTo>
                    <a:pt x="24850" y="1414"/>
                  </a:lnTo>
                  <a:lnTo>
                    <a:pt x="24316" y="1226"/>
                  </a:lnTo>
                  <a:lnTo>
                    <a:pt x="23782" y="1058"/>
                  </a:lnTo>
                  <a:lnTo>
                    <a:pt x="23248" y="910"/>
                  </a:lnTo>
                  <a:lnTo>
                    <a:pt x="22715" y="761"/>
                  </a:lnTo>
                  <a:lnTo>
                    <a:pt x="22181" y="643"/>
                  </a:lnTo>
                  <a:lnTo>
                    <a:pt x="21647" y="524"/>
                  </a:lnTo>
                  <a:lnTo>
                    <a:pt x="21113" y="415"/>
                  </a:lnTo>
                  <a:lnTo>
                    <a:pt x="20579" y="326"/>
                  </a:lnTo>
                  <a:lnTo>
                    <a:pt x="20056" y="247"/>
                  </a:lnTo>
                  <a:lnTo>
                    <a:pt x="19522" y="178"/>
                  </a:lnTo>
                  <a:lnTo>
                    <a:pt x="18998" y="119"/>
                  </a:lnTo>
                  <a:lnTo>
                    <a:pt x="18484" y="79"/>
                  </a:lnTo>
                  <a:lnTo>
                    <a:pt x="17960" y="40"/>
                  </a:lnTo>
                  <a:lnTo>
                    <a:pt x="17456" y="20"/>
                  </a:lnTo>
                  <a:lnTo>
                    <a:pt x="169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g204fb7e3b45_0_1013"/>
            <p:cNvSpPr/>
            <p:nvPr/>
          </p:nvSpPr>
          <p:spPr>
            <a:xfrm>
              <a:off x="4292575" y="2018550"/>
              <a:ext cx="634375" cy="283200"/>
            </a:xfrm>
            <a:custGeom>
              <a:rect b="b" l="l" r="r" t="t"/>
              <a:pathLst>
                <a:path extrusionOk="0" h="11328" w="25375">
                  <a:moveTo>
                    <a:pt x="7849" y="0"/>
                  </a:moveTo>
                  <a:lnTo>
                    <a:pt x="7384" y="10"/>
                  </a:lnTo>
                  <a:lnTo>
                    <a:pt x="6920" y="30"/>
                  </a:lnTo>
                  <a:lnTo>
                    <a:pt x="6475" y="60"/>
                  </a:lnTo>
                  <a:lnTo>
                    <a:pt x="6030" y="89"/>
                  </a:lnTo>
                  <a:lnTo>
                    <a:pt x="5605" y="129"/>
                  </a:lnTo>
                  <a:lnTo>
                    <a:pt x="5190" y="178"/>
                  </a:lnTo>
                  <a:lnTo>
                    <a:pt x="4775" y="228"/>
                  </a:lnTo>
                  <a:lnTo>
                    <a:pt x="4389" y="287"/>
                  </a:lnTo>
                  <a:lnTo>
                    <a:pt x="3638" y="415"/>
                  </a:lnTo>
                  <a:lnTo>
                    <a:pt x="2946" y="544"/>
                  </a:lnTo>
                  <a:lnTo>
                    <a:pt x="2314" y="682"/>
                  </a:lnTo>
                  <a:lnTo>
                    <a:pt x="1740" y="821"/>
                  </a:lnTo>
                  <a:lnTo>
                    <a:pt x="1246" y="949"/>
                  </a:lnTo>
                  <a:lnTo>
                    <a:pt x="831" y="1058"/>
                  </a:lnTo>
                  <a:lnTo>
                    <a:pt x="238" y="1226"/>
                  </a:lnTo>
                  <a:lnTo>
                    <a:pt x="70" y="1275"/>
                  </a:lnTo>
                  <a:lnTo>
                    <a:pt x="21" y="1285"/>
                  </a:lnTo>
                  <a:lnTo>
                    <a:pt x="1" y="1285"/>
                  </a:lnTo>
                  <a:lnTo>
                    <a:pt x="228" y="1404"/>
                  </a:lnTo>
                  <a:lnTo>
                    <a:pt x="1375" y="1859"/>
                  </a:lnTo>
                  <a:lnTo>
                    <a:pt x="4251" y="3005"/>
                  </a:lnTo>
                  <a:lnTo>
                    <a:pt x="12890" y="6405"/>
                  </a:lnTo>
                  <a:lnTo>
                    <a:pt x="25374" y="11328"/>
                  </a:lnTo>
                  <a:lnTo>
                    <a:pt x="25186" y="10942"/>
                  </a:lnTo>
                  <a:lnTo>
                    <a:pt x="24998" y="10557"/>
                  </a:lnTo>
                  <a:lnTo>
                    <a:pt x="24801" y="10191"/>
                  </a:lnTo>
                  <a:lnTo>
                    <a:pt x="24603" y="9825"/>
                  </a:lnTo>
                  <a:lnTo>
                    <a:pt x="24405" y="9470"/>
                  </a:lnTo>
                  <a:lnTo>
                    <a:pt x="24198" y="9124"/>
                  </a:lnTo>
                  <a:lnTo>
                    <a:pt x="23990" y="8788"/>
                  </a:lnTo>
                  <a:lnTo>
                    <a:pt x="23783" y="8452"/>
                  </a:lnTo>
                  <a:lnTo>
                    <a:pt x="23575" y="8135"/>
                  </a:lnTo>
                  <a:lnTo>
                    <a:pt x="23358" y="7819"/>
                  </a:lnTo>
                  <a:lnTo>
                    <a:pt x="23140" y="7513"/>
                  </a:lnTo>
                  <a:lnTo>
                    <a:pt x="22913" y="7216"/>
                  </a:lnTo>
                  <a:lnTo>
                    <a:pt x="22695" y="6919"/>
                  </a:lnTo>
                  <a:lnTo>
                    <a:pt x="22468" y="6633"/>
                  </a:lnTo>
                  <a:lnTo>
                    <a:pt x="22241" y="6356"/>
                  </a:lnTo>
                  <a:lnTo>
                    <a:pt x="22013" y="6089"/>
                  </a:lnTo>
                  <a:lnTo>
                    <a:pt x="21776" y="5832"/>
                  </a:lnTo>
                  <a:lnTo>
                    <a:pt x="21549" y="5575"/>
                  </a:lnTo>
                  <a:lnTo>
                    <a:pt x="21312" y="5328"/>
                  </a:lnTo>
                  <a:lnTo>
                    <a:pt x="21074" y="5081"/>
                  </a:lnTo>
                  <a:lnTo>
                    <a:pt x="20827" y="4854"/>
                  </a:lnTo>
                  <a:lnTo>
                    <a:pt x="20590" y="4626"/>
                  </a:lnTo>
                  <a:lnTo>
                    <a:pt x="20343" y="4399"/>
                  </a:lnTo>
                  <a:lnTo>
                    <a:pt x="20106" y="4191"/>
                  </a:lnTo>
                  <a:lnTo>
                    <a:pt x="19859" y="3984"/>
                  </a:lnTo>
                  <a:lnTo>
                    <a:pt x="19611" y="3776"/>
                  </a:lnTo>
                  <a:lnTo>
                    <a:pt x="19107" y="3401"/>
                  </a:lnTo>
                  <a:lnTo>
                    <a:pt x="18603" y="3035"/>
                  </a:lnTo>
                  <a:lnTo>
                    <a:pt x="18089" y="2709"/>
                  </a:lnTo>
                  <a:lnTo>
                    <a:pt x="17575" y="2392"/>
                  </a:lnTo>
                  <a:lnTo>
                    <a:pt x="17061" y="2106"/>
                  </a:lnTo>
                  <a:lnTo>
                    <a:pt x="16537" y="1839"/>
                  </a:lnTo>
                  <a:lnTo>
                    <a:pt x="16014" y="1592"/>
                  </a:lnTo>
                  <a:lnTo>
                    <a:pt x="15490" y="1374"/>
                  </a:lnTo>
                  <a:lnTo>
                    <a:pt x="14966" y="1167"/>
                  </a:lnTo>
                  <a:lnTo>
                    <a:pt x="14442" y="979"/>
                  </a:lnTo>
                  <a:lnTo>
                    <a:pt x="13918" y="811"/>
                  </a:lnTo>
                  <a:lnTo>
                    <a:pt x="13384" y="663"/>
                  </a:lnTo>
                  <a:lnTo>
                    <a:pt x="12870" y="534"/>
                  </a:lnTo>
                  <a:lnTo>
                    <a:pt x="12346" y="415"/>
                  </a:lnTo>
                  <a:lnTo>
                    <a:pt x="11823" y="317"/>
                  </a:lnTo>
                  <a:lnTo>
                    <a:pt x="11309" y="238"/>
                  </a:lnTo>
                  <a:lnTo>
                    <a:pt x="10804" y="168"/>
                  </a:lnTo>
                  <a:lnTo>
                    <a:pt x="10290" y="109"/>
                  </a:lnTo>
                  <a:lnTo>
                    <a:pt x="9796" y="60"/>
                  </a:lnTo>
                  <a:lnTo>
                    <a:pt x="9292" y="30"/>
                  </a:lnTo>
                  <a:lnTo>
                    <a:pt x="8808" y="10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g204fb7e3b45_0_1013"/>
            <p:cNvSpPr/>
            <p:nvPr/>
          </p:nvSpPr>
          <p:spPr>
            <a:xfrm>
              <a:off x="4292575" y="2018550"/>
              <a:ext cx="634375" cy="283200"/>
            </a:xfrm>
            <a:custGeom>
              <a:rect b="b" l="l" r="r" t="t"/>
              <a:pathLst>
                <a:path extrusionOk="0" fill="none" h="11328" w="25375">
                  <a:moveTo>
                    <a:pt x="1" y="1285"/>
                  </a:moveTo>
                  <a:lnTo>
                    <a:pt x="1" y="1285"/>
                  </a:lnTo>
                  <a:lnTo>
                    <a:pt x="21" y="1285"/>
                  </a:lnTo>
                  <a:lnTo>
                    <a:pt x="70" y="1275"/>
                  </a:lnTo>
                  <a:lnTo>
                    <a:pt x="238" y="1226"/>
                  </a:lnTo>
                  <a:lnTo>
                    <a:pt x="831" y="1058"/>
                  </a:lnTo>
                  <a:lnTo>
                    <a:pt x="1246" y="949"/>
                  </a:lnTo>
                  <a:lnTo>
                    <a:pt x="1740" y="821"/>
                  </a:lnTo>
                  <a:lnTo>
                    <a:pt x="2314" y="682"/>
                  </a:lnTo>
                  <a:lnTo>
                    <a:pt x="2946" y="544"/>
                  </a:lnTo>
                  <a:lnTo>
                    <a:pt x="3638" y="415"/>
                  </a:lnTo>
                  <a:lnTo>
                    <a:pt x="4389" y="287"/>
                  </a:lnTo>
                  <a:lnTo>
                    <a:pt x="4775" y="228"/>
                  </a:lnTo>
                  <a:lnTo>
                    <a:pt x="5190" y="178"/>
                  </a:lnTo>
                  <a:lnTo>
                    <a:pt x="5605" y="129"/>
                  </a:lnTo>
                  <a:lnTo>
                    <a:pt x="6030" y="89"/>
                  </a:lnTo>
                  <a:lnTo>
                    <a:pt x="6475" y="60"/>
                  </a:lnTo>
                  <a:lnTo>
                    <a:pt x="6920" y="30"/>
                  </a:lnTo>
                  <a:lnTo>
                    <a:pt x="7384" y="10"/>
                  </a:lnTo>
                  <a:lnTo>
                    <a:pt x="7849" y="0"/>
                  </a:lnTo>
                  <a:lnTo>
                    <a:pt x="8323" y="0"/>
                  </a:lnTo>
                  <a:lnTo>
                    <a:pt x="8808" y="10"/>
                  </a:lnTo>
                  <a:lnTo>
                    <a:pt x="9292" y="30"/>
                  </a:lnTo>
                  <a:lnTo>
                    <a:pt x="9796" y="60"/>
                  </a:lnTo>
                  <a:lnTo>
                    <a:pt x="10290" y="109"/>
                  </a:lnTo>
                  <a:lnTo>
                    <a:pt x="10804" y="168"/>
                  </a:lnTo>
                  <a:lnTo>
                    <a:pt x="11309" y="238"/>
                  </a:lnTo>
                  <a:lnTo>
                    <a:pt x="11823" y="317"/>
                  </a:lnTo>
                  <a:lnTo>
                    <a:pt x="12346" y="415"/>
                  </a:lnTo>
                  <a:lnTo>
                    <a:pt x="12870" y="534"/>
                  </a:lnTo>
                  <a:lnTo>
                    <a:pt x="13384" y="663"/>
                  </a:lnTo>
                  <a:lnTo>
                    <a:pt x="13918" y="811"/>
                  </a:lnTo>
                  <a:lnTo>
                    <a:pt x="14442" y="979"/>
                  </a:lnTo>
                  <a:lnTo>
                    <a:pt x="14966" y="1167"/>
                  </a:lnTo>
                  <a:lnTo>
                    <a:pt x="15490" y="1374"/>
                  </a:lnTo>
                  <a:lnTo>
                    <a:pt x="16014" y="1592"/>
                  </a:lnTo>
                  <a:lnTo>
                    <a:pt x="16537" y="1839"/>
                  </a:lnTo>
                  <a:lnTo>
                    <a:pt x="17061" y="2106"/>
                  </a:lnTo>
                  <a:lnTo>
                    <a:pt x="17575" y="2392"/>
                  </a:lnTo>
                  <a:lnTo>
                    <a:pt x="18089" y="2709"/>
                  </a:lnTo>
                  <a:lnTo>
                    <a:pt x="18603" y="3035"/>
                  </a:lnTo>
                  <a:lnTo>
                    <a:pt x="19107" y="3401"/>
                  </a:lnTo>
                  <a:lnTo>
                    <a:pt x="19611" y="3776"/>
                  </a:lnTo>
                  <a:lnTo>
                    <a:pt x="19859" y="3984"/>
                  </a:lnTo>
                  <a:lnTo>
                    <a:pt x="20106" y="4191"/>
                  </a:lnTo>
                  <a:lnTo>
                    <a:pt x="20343" y="4399"/>
                  </a:lnTo>
                  <a:lnTo>
                    <a:pt x="20590" y="4626"/>
                  </a:lnTo>
                  <a:lnTo>
                    <a:pt x="20827" y="4854"/>
                  </a:lnTo>
                  <a:lnTo>
                    <a:pt x="21074" y="5081"/>
                  </a:lnTo>
                  <a:lnTo>
                    <a:pt x="21312" y="5328"/>
                  </a:lnTo>
                  <a:lnTo>
                    <a:pt x="21549" y="5575"/>
                  </a:lnTo>
                  <a:lnTo>
                    <a:pt x="21776" y="5832"/>
                  </a:lnTo>
                  <a:lnTo>
                    <a:pt x="22013" y="6089"/>
                  </a:lnTo>
                  <a:lnTo>
                    <a:pt x="22241" y="6356"/>
                  </a:lnTo>
                  <a:lnTo>
                    <a:pt x="22468" y="6633"/>
                  </a:lnTo>
                  <a:lnTo>
                    <a:pt x="22695" y="6919"/>
                  </a:lnTo>
                  <a:lnTo>
                    <a:pt x="22913" y="7216"/>
                  </a:lnTo>
                  <a:lnTo>
                    <a:pt x="23140" y="7513"/>
                  </a:lnTo>
                  <a:lnTo>
                    <a:pt x="23358" y="7819"/>
                  </a:lnTo>
                  <a:lnTo>
                    <a:pt x="23575" y="8135"/>
                  </a:lnTo>
                  <a:lnTo>
                    <a:pt x="23783" y="8452"/>
                  </a:lnTo>
                  <a:lnTo>
                    <a:pt x="23990" y="8788"/>
                  </a:lnTo>
                  <a:lnTo>
                    <a:pt x="24198" y="9124"/>
                  </a:lnTo>
                  <a:lnTo>
                    <a:pt x="24405" y="9470"/>
                  </a:lnTo>
                  <a:lnTo>
                    <a:pt x="24603" y="9825"/>
                  </a:lnTo>
                  <a:lnTo>
                    <a:pt x="24801" y="10191"/>
                  </a:lnTo>
                  <a:lnTo>
                    <a:pt x="24998" y="10557"/>
                  </a:lnTo>
                  <a:lnTo>
                    <a:pt x="25186" y="10942"/>
                  </a:lnTo>
                  <a:lnTo>
                    <a:pt x="25374" y="11328"/>
                  </a:lnTo>
                  <a:lnTo>
                    <a:pt x="25374" y="11328"/>
                  </a:lnTo>
                  <a:lnTo>
                    <a:pt x="12890" y="6405"/>
                  </a:lnTo>
                  <a:lnTo>
                    <a:pt x="4251" y="3005"/>
                  </a:lnTo>
                  <a:lnTo>
                    <a:pt x="1375" y="1859"/>
                  </a:lnTo>
                  <a:lnTo>
                    <a:pt x="228" y="14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g204fb7e3b45_0_1013"/>
            <p:cNvSpPr/>
            <p:nvPr/>
          </p:nvSpPr>
          <p:spPr>
            <a:xfrm>
              <a:off x="2851175" y="2937800"/>
              <a:ext cx="2520800" cy="2539075"/>
            </a:xfrm>
            <a:custGeom>
              <a:rect b="b" l="l" r="r" t="t"/>
              <a:pathLst>
                <a:path extrusionOk="0" h="101563" w="100832">
                  <a:moveTo>
                    <a:pt x="49196" y="0"/>
                  </a:moveTo>
                  <a:lnTo>
                    <a:pt x="48326" y="20"/>
                  </a:lnTo>
                  <a:lnTo>
                    <a:pt x="47446" y="40"/>
                  </a:lnTo>
                  <a:lnTo>
                    <a:pt x="46576" y="80"/>
                  </a:lnTo>
                  <a:lnTo>
                    <a:pt x="45697" y="139"/>
                  </a:lnTo>
                  <a:lnTo>
                    <a:pt x="44817" y="208"/>
                  </a:lnTo>
                  <a:lnTo>
                    <a:pt x="43937" y="287"/>
                  </a:lnTo>
                  <a:lnTo>
                    <a:pt x="43057" y="376"/>
                  </a:lnTo>
                  <a:lnTo>
                    <a:pt x="42168" y="485"/>
                  </a:lnTo>
                  <a:lnTo>
                    <a:pt x="41288" y="613"/>
                  </a:lnTo>
                  <a:lnTo>
                    <a:pt x="40399" y="752"/>
                  </a:lnTo>
                  <a:lnTo>
                    <a:pt x="39519" y="900"/>
                  </a:lnTo>
                  <a:lnTo>
                    <a:pt x="38629" y="1078"/>
                  </a:lnTo>
                  <a:lnTo>
                    <a:pt x="37750" y="1256"/>
                  </a:lnTo>
                  <a:lnTo>
                    <a:pt x="36860" y="1463"/>
                  </a:lnTo>
                  <a:lnTo>
                    <a:pt x="35980" y="1681"/>
                  </a:lnTo>
                  <a:lnTo>
                    <a:pt x="35091" y="1908"/>
                  </a:lnTo>
                  <a:lnTo>
                    <a:pt x="34211" y="2165"/>
                  </a:lnTo>
                  <a:lnTo>
                    <a:pt x="33321" y="2432"/>
                  </a:lnTo>
                  <a:lnTo>
                    <a:pt x="32442" y="2719"/>
                  </a:lnTo>
                  <a:lnTo>
                    <a:pt x="31562" y="3025"/>
                  </a:lnTo>
                  <a:lnTo>
                    <a:pt x="30672" y="3341"/>
                  </a:lnTo>
                  <a:lnTo>
                    <a:pt x="29793" y="3687"/>
                  </a:lnTo>
                  <a:lnTo>
                    <a:pt x="28923" y="4043"/>
                  </a:lnTo>
                  <a:lnTo>
                    <a:pt x="28043" y="4419"/>
                  </a:lnTo>
                  <a:lnTo>
                    <a:pt x="27163" y="4814"/>
                  </a:lnTo>
                  <a:lnTo>
                    <a:pt x="26294" y="5229"/>
                  </a:lnTo>
                  <a:lnTo>
                    <a:pt x="25424" y="5664"/>
                  </a:lnTo>
                  <a:lnTo>
                    <a:pt x="24554" y="6119"/>
                  </a:lnTo>
                  <a:lnTo>
                    <a:pt x="23684" y="6593"/>
                  </a:lnTo>
                  <a:lnTo>
                    <a:pt x="22824" y="7088"/>
                  </a:lnTo>
                  <a:lnTo>
                    <a:pt x="21964" y="7602"/>
                  </a:lnTo>
                  <a:lnTo>
                    <a:pt x="21104" y="8135"/>
                  </a:lnTo>
                  <a:lnTo>
                    <a:pt x="20244" y="8699"/>
                  </a:lnTo>
                  <a:lnTo>
                    <a:pt x="19394" y="9272"/>
                  </a:lnTo>
                  <a:lnTo>
                    <a:pt x="18544" y="9875"/>
                  </a:lnTo>
                  <a:lnTo>
                    <a:pt x="17704" y="10498"/>
                  </a:lnTo>
                  <a:lnTo>
                    <a:pt x="812" y="67887"/>
                  </a:lnTo>
                  <a:lnTo>
                    <a:pt x="663" y="68430"/>
                  </a:lnTo>
                  <a:lnTo>
                    <a:pt x="525" y="68974"/>
                  </a:lnTo>
                  <a:lnTo>
                    <a:pt x="406" y="69518"/>
                  </a:lnTo>
                  <a:lnTo>
                    <a:pt x="307" y="70061"/>
                  </a:lnTo>
                  <a:lnTo>
                    <a:pt x="218" y="70615"/>
                  </a:lnTo>
                  <a:lnTo>
                    <a:pt x="139" y="71158"/>
                  </a:lnTo>
                  <a:lnTo>
                    <a:pt x="80" y="71702"/>
                  </a:lnTo>
                  <a:lnTo>
                    <a:pt x="41" y="72236"/>
                  </a:lnTo>
                  <a:lnTo>
                    <a:pt x="11" y="72780"/>
                  </a:lnTo>
                  <a:lnTo>
                    <a:pt x="1" y="73323"/>
                  </a:lnTo>
                  <a:lnTo>
                    <a:pt x="1" y="73857"/>
                  </a:lnTo>
                  <a:lnTo>
                    <a:pt x="21" y="74391"/>
                  </a:lnTo>
                  <a:lnTo>
                    <a:pt x="50" y="74924"/>
                  </a:lnTo>
                  <a:lnTo>
                    <a:pt x="100" y="75448"/>
                  </a:lnTo>
                  <a:lnTo>
                    <a:pt x="159" y="75982"/>
                  </a:lnTo>
                  <a:lnTo>
                    <a:pt x="238" y="76506"/>
                  </a:lnTo>
                  <a:lnTo>
                    <a:pt x="317" y="77020"/>
                  </a:lnTo>
                  <a:lnTo>
                    <a:pt x="426" y="77534"/>
                  </a:lnTo>
                  <a:lnTo>
                    <a:pt x="535" y="78048"/>
                  </a:lnTo>
                  <a:lnTo>
                    <a:pt x="663" y="78562"/>
                  </a:lnTo>
                  <a:lnTo>
                    <a:pt x="812" y="79066"/>
                  </a:lnTo>
                  <a:lnTo>
                    <a:pt x="960" y="79560"/>
                  </a:lnTo>
                  <a:lnTo>
                    <a:pt x="1128" y="80054"/>
                  </a:lnTo>
                  <a:lnTo>
                    <a:pt x="1316" y="80539"/>
                  </a:lnTo>
                  <a:lnTo>
                    <a:pt x="1503" y="81023"/>
                  </a:lnTo>
                  <a:lnTo>
                    <a:pt x="1711" y="81507"/>
                  </a:lnTo>
                  <a:lnTo>
                    <a:pt x="1928" y="81982"/>
                  </a:lnTo>
                  <a:lnTo>
                    <a:pt x="2156" y="82447"/>
                  </a:lnTo>
                  <a:lnTo>
                    <a:pt x="2403" y="82901"/>
                  </a:lnTo>
                  <a:lnTo>
                    <a:pt x="2650" y="83356"/>
                  </a:lnTo>
                  <a:lnTo>
                    <a:pt x="2917" y="83801"/>
                  </a:lnTo>
                  <a:lnTo>
                    <a:pt x="3194" y="84245"/>
                  </a:lnTo>
                  <a:lnTo>
                    <a:pt x="3480" y="84671"/>
                  </a:lnTo>
                  <a:lnTo>
                    <a:pt x="3777" y="85096"/>
                  </a:lnTo>
                  <a:lnTo>
                    <a:pt x="4093" y="85511"/>
                  </a:lnTo>
                  <a:lnTo>
                    <a:pt x="4409" y="85926"/>
                  </a:lnTo>
                  <a:lnTo>
                    <a:pt x="4746" y="86321"/>
                  </a:lnTo>
                  <a:lnTo>
                    <a:pt x="5082" y="86717"/>
                  </a:lnTo>
                  <a:lnTo>
                    <a:pt x="5437" y="87092"/>
                  </a:lnTo>
                  <a:lnTo>
                    <a:pt x="5803" y="87468"/>
                  </a:lnTo>
                  <a:lnTo>
                    <a:pt x="6169" y="87834"/>
                  </a:lnTo>
                  <a:lnTo>
                    <a:pt x="6554" y="88189"/>
                  </a:lnTo>
                  <a:lnTo>
                    <a:pt x="6950" y="88535"/>
                  </a:lnTo>
                  <a:lnTo>
                    <a:pt x="7345" y="88871"/>
                  </a:lnTo>
                  <a:lnTo>
                    <a:pt x="7760" y="89198"/>
                  </a:lnTo>
                  <a:lnTo>
                    <a:pt x="8185" y="89504"/>
                  </a:lnTo>
                  <a:lnTo>
                    <a:pt x="8610" y="89810"/>
                  </a:lnTo>
                  <a:lnTo>
                    <a:pt x="9045" y="90107"/>
                  </a:lnTo>
                  <a:lnTo>
                    <a:pt x="9500" y="90384"/>
                  </a:lnTo>
                  <a:lnTo>
                    <a:pt x="9955" y="90660"/>
                  </a:lnTo>
                  <a:lnTo>
                    <a:pt x="10419" y="90917"/>
                  </a:lnTo>
                  <a:lnTo>
                    <a:pt x="10894" y="91165"/>
                  </a:lnTo>
                  <a:lnTo>
                    <a:pt x="11368" y="91392"/>
                  </a:lnTo>
                  <a:lnTo>
                    <a:pt x="11862" y="91619"/>
                  </a:lnTo>
                  <a:lnTo>
                    <a:pt x="12356" y="91827"/>
                  </a:lnTo>
                  <a:lnTo>
                    <a:pt x="12861" y="92025"/>
                  </a:lnTo>
                  <a:lnTo>
                    <a:pt x="13375" y="92202"/>
                  </a:lnTo>
                  <a:lnTo>
                    <a:pt x="13889" y="92370"/>
                  </a:lnTo>
                  <a:lnTo>
                    <a:pt x="14422" y="92529"/>
                  </a:lnTo>
                  <a:lnTo>
                    <a:pt x="14956" y="92667"/>
                  </a:lnTo>
                  <a:lnTo>
                    <a:pt x="15490" y="92796"/>
                  </a:lnTo>
                  <a:lnTo>
                    <a:pt x="16043" y="92914"/>
                  </a:lnTo>
                  <a:lnTo>
                    <a:pt x="16597" y="93013"/>
                  </a:lnTo>
                  <a:lnTo>
                    <a:pt x="17150" y="93092"/>
                  </a:lnTo>
                  <a:lnTo>
                    <a:pt x="78374" y="101385"/>
                  </a:lnTo>
                  <a:lnTo>
                    <a:pt x="78938" y="101454"/>
                  </a:lnTo>
                  <a:lnTo>
                    <a:pt x="79501" y="101504"/>
                  </a:lnTo>
                  <a:lnTo>
                    <a:pt x="80055" y="101543"/>
                  </a:lnTo>
                  <a:lnTo>
                    <a:pt x="80608" y="101563"/>
                  </a:lnTo>
                  <a:lnTo>
                    <a:pt x="81162" y="101563"/>
                  </a:lnTo>
                  <a:lnTo>
                    <a:pt x="81715" y="101553"/>
                  </a:lnTo>
                  <a:lnTo>
                    <a:pt x="82259" y="101533"/>
                  </a:lnTo>
                  <a:lnTo>
                    <a:pt x="82803" y="101494"/>
                  </a:lnTo>
                  <a:lnTo>
                    <a:pt x="83336" y="101435"/>
                  </a:lnTo>
                  <a:lnTo>
                    <a:pt x="83870" y="101365"/>
                  </a:lnTo>
                  <a:lnTo>
                    <a:pt x="84404" y="101286"/>
                  </a:lnTo>
                  <a:lnTo>
                    <a:pt x="84928" y="101187"/>
                  </a:lnTo>
                  <a:lnTo>
                    <a:pt x="85452" y="101069"/>
                  </a:lnTo>
                  <a:lnTo>
                    <a:pt x="85966" y="100950"/>
                  </a:lnTo>
                  <a:lnTo>
                    <a:pt x="86480" y="100812"/>
                  </a:lnTo>
                  <a:lnTo>
                    <a:pt x="86984" y="100654"/>
                  </a:lnTo>
                  <a:lnTo>
                    <a:pt x="87488" y="100486"/>
                  </a:lnTo>
                  <a:lnTo>
                    <a:pt x="87982" y="100308"/>
                  </a:lnTo>
                  <a:lnTo>
                    <a:pt x="88466" y="100120"/>
                  </a:lnTo>
                  <a:lnTo>
                    <a:pt x="88951" y="99912"/>
                  </a:lnTo>
                  <a:lnTo>
                    <a:pt x="89425" y="99705"/>
                  </a:lnTo>
                  <a:lnTo>
                    <a:pt x="89900" y="99468"/>
                  </a:lnTo>
                  <a:lnTo>
                    <a:pt x="90364" y="99230"/>
                  </a:lnTo>
                  <a:lnTo>
                    <a:pt x="90819" y="98983"/>
                  </a:lnTo>
                  <a:lnTo>
                    <a:pt x="91264" y="98716"/>
                  </a:lnTo>
                  <a:lnTo>
                    <a:pt x="91709" y="98440"/>
                  </a:lnTo>
                  <a:lnTo>
                    <a:pt x="92143" y="98153"/>
                  </a:lnTo>
                  <a:lnTo>
                    <a:pt x="92569" y="97856"/>
                  </a:lnTo>
                  <a:lnTo>
                    <a:pt x="92984" y="97550"/>
                  </a:lnTo>
                  <a:lnTo>
                    <a:pt x="93399" y="97224"/>
                  </a:lnTo>
                  <a:lnTo>
                    <a:pt x="93794" y="96898"/>
                  </a:lnTo>
                  <a:lnTo>
                    <a:pt x="94190" y="96561"/>
                  </a:lnTo>
                  <a:lnTo>
                    <a:pt x="94575" y="96206"/>
                  </a:lnTo>
                  <a:lnTo>
                    <a:pt x="94951" y="95850"/>
                  </a:lnTo>
                  <a:lnTo>
                    <a:pt x="95316" y="95484"/>
                  </a:lnTo>
                  <a:lnTo>
                    <a:pt x="95662" y="95099"/>
                  </a:lnTo>
                  <a:lnTo>
                    <a:pt x="96008" y="94713"/>
                  </a:lnTo>
                  <a:lnTo>
                    <a:pt x="96344" y="94318"/>
                  </a:lnTo>
                  <a:lnTo>
                    <a:pt x="96671" y="93912"/>
                  </a:lnTo>
                  <a:lnTo>
                    <a:pt x="96987" y="93497"/>
                  </a:lnTo>
                  <a:lnTo>
                    <a:pt x="97293" y="93072"/>
                  </a:lnTo>
                  <a:lnTo>
                    <a:pt x="97580" y="92637"/>
                  </a:lnTo>
                  <a:lnTo>
                    <a:pt x="97867" y="92202"/>
                  </a:lnTo>
                  <a:lnTo>
                    <a:pt x="98133" y="91748"/>
                  </a:lnTo>
                  <a:lnTo>
                    <a:pt x="98400" y="91293"/>
                  </a:lnTo>
                  <a:lnTo>
                    <a:pt x="98647" y="90829"/>
                  </a:lnTo>
                  <a:lnTo>
                    <a:pt x="98875" y="90364"/>
                  </a:lnTo>
                  <a:lnTo>
                    <a:pt x="99102" y="89880"/>
                  </a:lnTo>
                  <a:lnTo>
                    <a:pt x="99310" y="89395"/>
                  </a:lnTo>
                  <a:lnTo>
                    <a:pt x="99507" y="88911"/>
                  </a:lnTo>
                  <a:lnTo>
                    <a:pt x="99695" y="88407"/>
                  </a:lnTo>
                  <a:lnTo>
                    <a:pt x="99863" y="87903"/>
                  </a:lnTo>
                  <a:lnTo>
                    <a:pt x="100021" y="87399"/>
                  </a:lnTo>
                  <a:lnTo>
                    <a:pt x="100170" y="86875"/>
                  </a:lnTo>
                  <a:lnTo>
                    <a:pt x="100298" y="86351"/>
                  </a:lnTo>
                  <a:lnTo>
                    <a:pt x="100417" y="85827"/>
                  </a:lnTo>
                  <a:lnTo>
                    <a:pt x="100525" y="85293"/>
                  </a:lnTo>
                  <a:lnTo>
                    <a:pt x="100614" y="84750"/>
                  </a:lnTo>
                  <a:lnTo>
                    <a:pt x="100684" y="84206"/>
                  </a:lnTo>
                  <a:lnTo>
                    <a:pt x="100743" y="83662"/>
                  </a:lnTo>
                  <a:lnTo>
                    <a:pt x="100792" y="83109"/>
                  </a:lnTo>
                  <a:lnTo>
                    <a:pt x="100822" y="82545"/>
                  </a:lnTo>
                  <a:lnTo>
                    <a:pt x="100832" y="81982"/>
                  </a:lnTo>
                  <a:lnTo>
                    <a:pt x="100832" y="81419"/>
                  </a:lnTo>
                  <a:lnTo>
                    <a:pt x="99715" y="17219"/>
                  </a:lnTo>
                  <a:lnTo>
                    <a:pt x="99191" y="16844"/>
                  </a:lnTo>
                  <a:lnTo>
                    <a:pt x="98549" y="16409"/>
                  </a:lnTo>
                  <a:lnTo>
                    <a:pt x="97669" y="15816"/>
                  </a:lnTo>
                  <a:lnTo>
                    <a:pt x="96562" y="15104"/>
                  </a:lnTo>
                  <a:lnTo>
                    <a:pt x="95929" y="14708"/>
                  </a:lnTo>
                  <a:lnTo>
                    <a:pt x="95237" y="14283"/>
                  </a:lnTo>
                  <a:lnTo>
                    <a:pt x="94496" y="13829"/>
                  </a:lnTo>
                  <a:lnTo>
                    <a:pt x="93695" y="13354"/>
                  </a:lnTo>
                  <a:lnTo>
                    <a:pt x="92855" y="12870"/>
                  </a:lnTo>
                  <a:lnTo>
                    <a:pt x="91966" y="12366"/>
                  </a:lnTo>
                  <a:lnTo>
                    <a:pt x="91027" y="11842"/>
                  </a:lnTo>
                  <a:lnTo>
                    <a:pt x="90038" y="11308"/>
                  </a:lnTo>
                  <a:lnTo>
                    <a:pt x="89010" y="10765"/>
                  </a:lnTo>
                  <a:lnTo>
                    <a:pt x="87943" y="10211"/>
                  </a:lnTo>
                  <a:lnTo>
                    <a:pt x="86836" y="9648"/>
                  </a:lnTo>
                  <a:lnTo>
                    <a:pt x="85679" y="9084"/>
                  </a:lnTo>
                  <a:lnTo>
                    <a:pt x="84483" y="8521"/>
                  </a:lnTo>
                  <a:lnTo>
                    <a:pt x="83257" y="7957"/>
                  </a:lnTo>
                  <a:lnTo>
                    <a:pt x="81992" y="7394"/>
                  </a:lnTo>
                  <a:lnTo>
                    <a:pt x="80687" y="6840"/>
                  </a:lnTo>
                  <a:lnTo>
                    <a:pt x="79353" y="6287"/>
                  </a:lnTo>
                  <a:lnTo>
                    <a:pt x="77979" y="5743"/>
                  </a:lnTo>
                  <a:lnTo>
                    <a:pt x="76585" y="5219"/>
                  </a:lnTo>
                  <a:lnTo>
                    <a:pt x="75874" y="4953"/>
                  </a:lnTo>
                  <a:lnTo>
                    <a:pt x="75152" y="4696"/>
                  </a:lnTo>
                  <a:lnTo>
                    <a:pt x="74421" y="4448"/>
                  </a:lnTo>
                  <a:lnTo>
                    <a:pt x="73689" y="4201"/>
                  </a:lnTo>
                  <a:lnTo>
                    <a:pt x="72948" y="3954"/>
                  </a:lnTo>
                  <a:lnTo>
                    <a:pt x="72207" y="3717"/>
                  </a:lnTo>
                  <a:lnTo>
                    <a:pt x="71446" y="3480"/>
                  </a:lnTo>
                  <a:lnTo>
                    <a:pt x="70684" y="3252"/>
                  </a:lnTo>
                  <a:lnTo>
                    <a:pt x="69923" y="3025"/>
                  </a:lnTo>
                  <a:lnTo>
                    <a:pt x="69152" y="2808"/>
                  </a:lnTo>
                  <a:lnTo>
                    <a:pt x="68371" y="2590"/>
                  </a:lnTo>
                  <a:lnTo>
                    <a:pt x="67591" y="2392"/>
                  </a:lnTo>
                  <a:lnTo>
                    <a:pt x="66800" y="2185"/>
                  </a:lnTo>
                  <a:lnTo>
                    <a:pt x="65999" y="1997"/>
                  </a:lnTo>
                  <a:lnTo>
                    <a:pt x="65199" y="1809"/>
                  </a:lnTo>
                  <a:lnTo>
                    <a:pt x="64398" y="1631"/>
                  </a:lnTo>
                  <a:lnTo>
                    <a:pt x="63587" y="1463"/>
                  </a:lnTo>
                  <a:lnTo>
                    <a:pt x="62767" y="1305"/>
                  </a:lnTo>
                  <a:lnTo>
                    <a:pt x="61947" y="1147"/>
                  </a:lnTo>
                  <a:lnTo>
                    <a:pt x="61126" y="999"/>
                  </a:lnTo>
                  <a:lnTo>
                    <a:pt x="60296" y="860"/>
                  </a:lnTo>
                  <a:lnTo>
                    <a:pt x="59466" y="732"/>
                  </a:lnTo>
                  <a:lnTo>
                    <a:pt x="58625" y="613"/>
                  </a:lnTo>
                  <a:lnTo>
                    <a:pt x="57785" y="505"/>
                  </a:lnTo>
                  <a:lnTo>
                    <a:pt x="56945" y="406"/>
                  </a:lnTo>
                  <a:lnTo>
                    <a:pt x="56095" y="317"/>
                  </a:lnTo>
                  <a:lnTo>
                    <a:pt x="55245" y="238"/>
                  </a:lnTo>
                  <a:lnTo>
                    <a:pt x="54385" y="178"/>
                  </a:lnTo>
                  <a:lnTo>
                    <a:pt x="53525" y="119"/>
                  </a:lnTo>
                  <a:lnTo>
                    <a:pt x="52665" y="70"/>
                  </a:lnTo>
                  <a:lnTo>
                    <a:pt x="51805" y="40"/>
                  </a:lnTo>
                  <a:lnTo>
                    <a:pt x="50935" y="10"/>
                  </a:lnTo>
                  <a:lnTo>
                    <a:pt x="500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g204fb7e3b45_0_1013"/>
            <p:cNvSpPr/>
            <p:nvPr/>
          </p:nvSpPr>
          <p:spPr>
            <a:xfrm>
              <a:off x="2851175" y="2937800"/>
              <a:ext cx="2520800" cy="2539075"/>
            </a:xfrm>
            <a:custGeom>
              <a:rect b="b" l="l" r="r" t="t"/>
              <a:pathLst>
                <a:path extrusionOk="0" fill="none" h="101563" w="100832">
                  <a:moveTo>
                    <a:pt x="17704" y="10498"/>
                  </a:moveTo>
                  <a:lnTo>
                    <a:pt x="812" y="67887"/>
                  </a:lnTo>
                  <a:lnTo>
                    <a:pt x="812" y="67887"/>
                  </a:lnTo>
                  <a:lnTo>
                    <a:pt x="663" y="68430"/>
                  </a:lnTo>
                  <a:lnTo>
                    <a:pt x="525" y="68974"/>
                  </a:lnTo>
                  <a:lnTo>
                    <a:pt x="406" y="69518"/>
                  </a:lnTo>
                  <a:lnTo>
                    <a:pt x="307" y="70061"/>
                  </a:lnTo>
                  <a:lnTo>
                    <a:pt x="218" y="70615"/>
                  </a:lnTo>
                  <a:lnTo>
                    <a:pt x="139" y="71158"/>
                  </a:lnTo>
                  <a:lnTo>
                    <a:pt x="80" y="71702"/>
                  </a:lnTo>
                  <a:lnTo>
                    <a:pt x="41" y="72236"/>
                  </a:lnTo>
                  <a:lnTo>
                    <a:pt x="11" y="72780"/>
                  </a:lnTo>
                  <a:lnTo>
                    <a:pt x="1" y="73323"/>
                  </a:lnTo>
                  <a:lnTo>
                    <a:pt x="1" y="73857"/>
                  </a:lnTo>
                  <a:lnTo>
                    <a:pt x="21" y="74391"/>
                  </a:lnTo>
                  <a:lnTo>
                    <a:pt x="50" y="74924"/>
                  </a:lnTo>
                  <a:lnTo>
                    <a:pt x="100" y="75448"/>
                  </a:lnTo>
                  <a:lnTo>
                    <a:pt x="159" y="75982"/>
                  </a:lnTo>
                  <a:lnTo>
                    <a:pt x="238" y="76506"/>
                  </a:lnTo>
                  <a:lnTo>
                    <a:pt x="317" y="77020"/>
                  </a:lnTo>
                  <a:lnTo>
                    <a:pt x="426" y="77534"/>
                  </a:lnTo>
                  <a:lnTo>
                    <a:pt x="535" y="78048"/>
                  </a:lnTo>
                  <a:lnTo>
                    <a:pt x="663" y="78562"/>
                  </a:lnTo>
                  <a:lnTo>
                    <a:pt x="812" y="79066"/>
                  </a:lnTo>
                  <a:lnTo>
                    <a:pt x="960" y="79560"/>
                  </a:lnTo>
                  <a:lnTo>
                    <a:pt x="1128" y="80054"/>
                  </a:lnTo>
                  <a:lnTo>
                    <a:pt x="1316" y="80539"/>
                  </a:lnTo>
                  <a:lnTo>
                    <a:pt x="1503" y="81023"/>
                  </a:lnTo>
                  <a:lnTo>
                    <a:pt x="1711" y="81507"/>
                  </a:lnTo>
                  <a:lnTo>
                    <a:pt x="1928" y="81982"/>
                  </a:lnTo>
                  <a:lnTo>
                    <a:pt x="2156" y="82447"/>
                  </a:lnTo>
                  <a:lnTo>
                    <a:pt x="2403" y="82901"/>
                  </a:lnTo>
                  <a:lnTo>
                    <a:pt x="2650" y="83356"/>
                  </a:lnTo>
                  <a:lnTo>
                    <a:pt x="2917" y="83801"/>
                  </a:lnTo>
                  <a:lnTo>
                    <a:pt x="3194" y="84245"/>
                  </a:lnTo>
                  <a:lnTo>
                    <a:pt x="3480" y="84671"/>
                  </a:lnTo>
                  <a:lnTo>
                    <a:pt x="3777" y="85096"/>
                  </a:lnTo>
                  <a:lnTo>
                    <a:pt x="4093" y="85511"/>
                  </a:lnTo>
                  <a:lnTo>
                    <a:pt x="4409" y="85926"/>
                  </a:lnTo>
                  <a:lnTo>
                    <a:pt x="4746" y="86321"/>
                  </a:lnTo>
                  <a:lnTo>
                    <a:pt x="5082" y="86717"/>
                  </a:lnTo>
                  <a:lnTo>
                    <a:pt x="5437" y="87092"/>
                  </a:lnTo>
                  <a:lnTo>
                    <a:pt x="5803" y="87468"/>
                  </a:lnTo>
                  <a:lnTo>
                    <a:pt x="6169" y="87834"/>
                  </a:lnTo>
                  <a:lnTo>
                    <a:pt x="6554" y="88189"/>
                  </a:lnTo>
                  <a:lnTo>
                    <a:pt x="6950" y="88535"/>
                  </a:lnTo>
                  <a:lnTo>
                    <a:pt x="7345" y="88871"/>
                  </a:lnTo>
                  <a:lnTo>
                    <a:pt x="7760" y="89198"/>
                  </a:lnTo>
                  <a:lnTo>
                    <a:pt x="8185" y="89504"/>
                  </a:lnTo>
                  <a:lnTo>
                    <a:pt x="8610" y="89810"/>
                  </a:lnTo>
                  <a:lnTo>
                    <a:pt x="9045" y="90107"/>
                  </a:lnTo>
                  <a:lnTo>
                    <a:pt x="9500" y="90384"/>
                  </a:lnTo>
                  <a:lnTo>
                    <a:pt x="9955" y="90660"/>
                  </a:lnTo>
                  <a:lnTo>
                    <a:pt x="10419" y="90917"/>
                  </a:lnTo>
                  <a:lnTo>
                    <a:pt x="10894" y="91165"/>
                  </a:lnTo>
                  <a:lnTo>
                    <a:pt x="11368" y="91392"/>
                  </a:lnTo>
                  <a:lnTo>
                    <a:pt x="11862" y="91619"/>
                  </a:lnTo>
                  <a:lnTo>
                    <a:pt x="12356" y="91827"/>
                  </a:lnTo>
                  <a:lnTo>
                    <a:pt x="12861" y="92025"/>
                  </a:lnTo>
                  <a:lnTo>
                    <a:pt x="13375" y="92202"/>
                  </a:lnTo>
                  <a:lnTo>
                    <a:pt x="13889" y="92370"/>
                  </a:lnTo>
                  <a:lnTo>
                    <a:pt x="14422" y="92529"/>
                  </a:lnTo>
                  <a:lnTo>
                    <a:pt x="14956" y="92667"/>
                  </a:lnTo>
                  <a:lnTo>
                    <a:pt x="15490" y="92796"/>
                  </a:lnTo>
                  <a:lnTo>
                    <a:pt x="16043" y="92914"/>
                  </a:lnTo>
                  <a:lnTo>
                    <a:pt x="16597" y="93013"/>
                  </a:lnTo>
                  <a:lnTo>
                    <a:pt x="17150" y="93092"/>
                  </a:lnTo>
                  <a:lnTo>
                    <a:pt x="78374" y="101385"/>
                  </a:lnTo>
                  <a:lnTo>
                    <a:pt x="78374" y="101385"/>
                  </a:lnTo>
                  <a:lnTo>
                    <a:pt x="78938" y="101454"/>
                  </a:lnTo>
                  <a:lnTo>
                    <a:pt x="79501" y="101504"/>
                  </a:lnTo>
                  <a:lnTo>
                    <a:pt x="80055" y="101543"/>
                  </a:lnTo>
                  <a:lnTo>
                    <a:pt x="80608" y="101563"/>
                  </a:lnTo>
                  <a:lnTo>
                    <a:pt x="81162" y="101563"/>
                  </a:lnTo>
                  <a:lnTo>
                    <a:pt x="81715" y="101553"/>
                  </a:lnTo>
                  <a:lnTo>
                    <a:pt x="82259" y="101533"/>
                  </a:lnTo>
                  <a:lnTo>
                    <a:pt x="82803" y="101494"/>
                  </a:lnTo>
                  <a:lnTo>
                    <a:pt x="83336" y="101435"/>
                  </a:lnTo>
                  <a:lnTo>
                    <a:pt x="83870" y="101365"/>
                  </a:lnTo>
                  <a:lnTo>
                    <a:pt x="84404" y="101286"/>
                  </a:lnTo>
                  <a:lnTo>
                    <a:pt x="84928" y="101187"/>
                  </a:lnTo>
                  <a:lnTo>
                    <a:pt x="85452" y="101069"/>
                  </a:lnTo>
                  <a:lnTo>
                    <a:pt x="85966" y="100950"/>
                  </a:lnTo>
                  <a:lnTo>
                    <a:pt x="86480" y="100812"/>
                  </a:lnTo>
                  <a:lnTo>
                    <a:pt x="86984" y="100654"/>
                  </a:lnTo>
                  <a:lnTo>
                    <a:pt x="87488" y="100486"/>
                  </a:lnTo>
                  <a:lnTo>
                    <a:pt x="87982" y="100308"/>
                  </a:lnTo>
                  <a:lnTo>
                    <a:pt x="88466" y="100120"/>
                  </a:lnTo>
                  <a:lnTo>
                    <a:pt x="88951" y="99912"/>
                  </a:lnTo>
                  <a:lnTo>
                    <a:pt x="89425" y="99705"/>
                  </a:lnTo>
                  <a:lnTo>
                    <a:pt x="89900" y="99468"/>
                  </a:lnTo>
                  <a:lnTo>
                    <a:pt x="90364" y="99230"/>
                  </a:lnTo>
                  <a:lnTo>
                    <a:pt x="90819" y="98983"/>
                  </a:lnTo>
                  <a:lnTo>
                    <a:pt x="91264" y="98716"/>
                  </a:lnTo>
                  <a:lnTo>
                    <a:pt x="91709" y="98440"/>
                  </a:lnTo>
                  <a:lnTo>
                    <a:pt x="92143" y="98153"/>
                  </a:lnTo>
                  <a:lnTo>
                    <a:pt x="92569" y="97856"/>
                  </a:lnTo>
                  <a:lnTo>
                    <a:pt x="92984" y="97550"/>
                  </a:lnTo>
                  <a:lnTo>
                    <a:pt x="93399" y="97224"/>
                  </a:lnTo>
                  <a:lnTo>
                    <a:pt x="93794" y="96898"/>
                  </a:lnTo>
                  <a:lnTo>
                    <a:pt x="94190" y="96561"/>
                  </a:lnTo>
                  <a:lnTo>
                    <a:pt x="94575" y="96206"/>
                  </a:lnTo>
                  <a:lnTo>
                    <a:pt x="94951" y="95850"/>
                  </a:lnTo>
                  <a:lnTo>
                    <a:pt x="95316" y="95484"/>
                  </a:lnTo>
                  <a:lnTo>
                    <a:pt x="95662" y="95099"/>
                  </a:lnTo>
                  <a:lnTo>
                    <a:pt x="96008" y="94713"/>
                  </a:lnTo>
                  <a:lnTo>
                    <a:pt x="96344" y="94318"/>
                  </a:lnTo>
                  <a:lnTo>
                    <a:pt x="96671" y="93912"/>
                  </a:lnTo>
                  <a:lnTo>
                    <a:pt x="96987" y="93497"/>
                  </a:lnTo>
                  <a:lnTo>
                    <a:pt x="97293" y="93072"/>
                  </a:lnTo>
                  <a:lnTo>
                    <a:pt x="97580" y="92637"/>
                  </a:lnTo>
                  <a:lnTo>
                    <a:pt x="97867" y="92202"/>
                  </a:lnTo>
                  <a:lnTo>
                    <a:pt x="98133" y="91748"/>
                  </a:lnTo>
                  <a:lnTo>
                    <a:pt x="98400" y="91293"/>
                  </a:lnTo>
                  <a:lnTo>
                    <a:pt x="98647" y="90829"/>
                  </a:lnTo>
                  <a:lnTo>
                    <a:pt x="98875" y="90364"/>
                  </a:lnTo>
                  <a:lnTo>
                    <a:pt x="99102" y="89880"/>
                  </a:lnTo>
                  <a:lnTo>
                    <a:pt x="99310" y="89395"/>
                  </a:lnTo>
                  <a:lnTo>
                    <a:pt x="99507" y="88911"/>
                  </a:lnTo>
                  <a:lnTo>
                    <a:pt x="99695" y="88407"/>
                  </a:lnTo>
                  <a:lnTo>
                    <a:pt x="99863" y="87903"/>
                  </a:lnTo>
                  <a:lnTo>
                    <a:pt x="100021" y="87399"/>
                  </a:lnTo>
                  <a:lnTo>
                    <a:pt x="100170" y="86875"/>
                  </a:lnTo>
                  <a:lnTo>
                    <a:pt x="100298" y="86351"/>
                  </a:lnTo>
                  <a:lnTo>
                    <a:pt x="100417" y="85827"/>
                  </a:lnTo>
                  <a:lnTo>
                    <a:pt x="100525" y="85293"/>
                  </a:lnTo>
                  <a:lnTo>
                    <a:pt x="100614" y="84750"/>
                  </a:lnTo>
                  <a:lnTo>
                    <a:pt x="100684" y="84206"/>
                  </a:lnTo>
                  <a:lnTo>
                    <a:pt x="100743" y="83662"/>
                  </a:lnTo>
                  <a:lnTo>
                    <a:pt x="100792" y="83109"/>
                  </a:lnTo>
                  <a:lnTo>
                    <a:pt x="100822" y="82545"/>
                  </a:lnTo>
                  <a:lnTo>
                    <a:pt x="100832" y="81982"/>
                  </a:lnTo>
                  <a:lnTo>
                    <a:pt x="100832" y="81419"/>
                  </a:lnTo>
                  <a:lnTo>
                    <a:pt x="99715" y="17219"/>
                  </a:lnTo>
                  <a:lnTo>
                    <a:pt x="99715" y="17219"/>
                  </a:lnTo>
                  <a:lnTo>
                    <a:pt x="99191" y="16844"/>
                  </a:lnTo>
                  <a:lnTo>
                    <a:pt x="98549" y="16409"/>
                  </a:lnTo>
                  <a:lnTo>
                    <a:pt x="97669" y="15816"/>
                  </a:lnTo>
                  <a:lnTo>
                    <a:pt x="96562" y="15104"/>
                  </a:lnTo>
                  <a:lnTo>
                    <a:pt x="95929" y="14708"/>
                  </a:lnTo>
                  <a:lnTo>
                    <a:pt x="95237" y="14283"/>
                  </a:lnTo>
                  <a:lnTo>
                    <a:pt x="94496" y="13829"/>
                  </a:lnTo>
                  <a:lnTo>
                    <a:pt x="93695" y="13354"/>
                  </a:lnTo>
                  <a:lnTo>
                    <a:pt x="92855" y="12870"/>
                  </a:lnTo>
                  <a:lnTo>
                    <a:pt x="91966" y="12366"/>
                  </a:lnTo>
                  <a:lnTo>
                    <a:pt x="91027" y="11842"/>
                  </a:lnTo>
                  <a:lnTo>
                    <a:pt x="90038" y="11308"/>
                  </a:lnTo>
                  <a:lnTo>
                    <a:pt x="89010" y="10765"/>
                  </a:lnTo>
                  <a:lnTo>
                    <a:pt x="87943" y="10211"/>
                  </a:lnTo>
                  <a:lnTo>
                    <a:pt x="86836" y="9648"/>
                  </a:lnTo>
                  <a:lnTo>
                    <a:pt x="85679" y="9084"/>
                  </a:lnTo>
                  <a:lnTo>
                    <a:pt x="84483" y="8521"/>
                  </a:lnTo>
                  <a:lnTo>
                    <a:pt x="83257" y="7957"/>
                  </a:lnTo>
                  <a:lnTo>
                    <a:pt x="81992" y="7394"/>
                  </a:lnTo>
                  <a:lnTo>
                    <a:pt x="80687" y="6840"/>
                  </a:lnTo>
                  <a:lnTo>
                    <a:pt x="79353" y="6287"/>
                  </a:lnTo>
                  <a:lnTo>
                    <a:pt x="77979" y="5743"/>
                  </a:lnTo>
                  <a:lnTo>
                    <a:pt x="76585" y="5219"/>
                  </a:lnTo>
                  <a:lnTo>
                    <a:pt x="75874" y="4953"/>
                  </a:lnTo>
                  <a:lnTo>
                    <a:pt x="75152" y="4696"/>
                  </a:lnTo>
                  <a:lnTo>
                    <a:pt x="74421" y="4448"/>
                  </a:lnTo>
                  <a:lnTo>
                    <a:pt x="73689" y="4201"/>
                  </a:lnTo>
                  <a:lnTo>
                    <a:pt x="72948" y="3954"/>
                  </a:lnTo>
                  <a:lnTo>
                    <a:pt x="72207" y="3717"/>
                  </a:lnTo>
                  <a:lnTo>
                    <a:pt x="71446" y="3480"/>
                  </a:lnTo>
                  <a:lnTo>
                    <a:pt x="70684" y="3252"/>
                  </a:lnTo>
                  <a:lnTo>
                    <a:pt x="69923" y="3025"/>
                  </a:lnTo>
                  <a:lnTo>
                    <a:pt x="69152" y="2808"/>
                  </a:lnTo>
                  <a:lnTo>
                    <a:pt x="68371" y="2590"/>
                  </a:lnTo>
                  <a:lnTo>
                    <a:pt x="67591" y="2392"/>
                  </a:lnTo>
                  <a:lnTo>
                    <a:pt x="66800" y="2185"/>
                  </a:lnTo>
                  <a:lnTo>
                    <a:pt x="65999" y="1997"/>
                  </a:lnTo>
                  <a:lnTo>
                    <a:pt x="65199" y="1809"/>
                  </a:lnTo>
                  <a:lnTo>
                    <a:pt x="64398" y="1631"/>
                  </a:lnTo>
                  <a:lnTo>
                    <a:pt x="63587" y="1463"/>
                  </a:lnTo>
                  <a:lnTo>
                    <a:pt x="62767" y="1305"/>
                  </a:lnTo>
                  <a:lnTo>
                    <a:pt x="61947" y="1147"/>
                  </a:lnTo>
                  <a:lnTo>
                    <a:pt x="61126" y="999"/>
                  </a:lnTo>
                  <a:lnTo>
                    <a:pt x="60296" y="860"/>
                  </a:lnTo>
                  <a:lnTo>
                    <a:pt x="59466" y="732"/>
                  </a:lnTo>
                  <a:lnTo>
                    <a:pt x="58625" y="613"/>
                  </a:lnTo>
                  <a:lnTo>
                    <a:pt x="57785" y="505"/>
                  </a:lnTo>
                  <a:lnTo>
                    <a:pt x="56945" y="406"/>
                  </a:lnTo>
                  <a:lnTo>
                    <a:pt x="56095" y="317"/>
                  </a:lnTo>
                  <a:lnTo>
                    <a:pt x="55245" y="238"/>
                  </a:lnTo>
                  <a:lnTo>
                    <a:pt x="54385" y="178"/>
                  </a:lnTo>
                  <a:lnTo>
                    <a:pt x="53525" y="119"/>
                  </a:lnTo>
                  <a:lnTo>
                    <a:pt x="52665" y="70"/>
                  </a:lnTo>
                  <a:lnTo>
                    <a:pt x="51805" y="40"/>
                  </a:lnTo>
                  <a:lnTo>
                    <a:pt x="50935" y="10"/>
                  </a:lnTo>
                  <a:lnTo>
                    <a:pt x="50066" y="0"/>
                  </a:lnTo>
                  <a:lnTo>
                    <a:pt x="49196" y="0"/>
                  </a:lnTo>
                  <a:lnTo>
                    <a:pt x="48326" y="20"/>
                  </a:lnTo>
                  <a:lnTo>
                    <a:pt x="47446" y="40"/>
                  </a:lnTo>
                  <a:lnTo>
                    <a:pt x="46576" y="80"/>
                  </a:lnTo>
                  <a:lnTo>
                    <a:pt x="45697" y="139"/>
                  </a:lnTo>
                  <a:lnTo>
                    <a:pt x="44817" y="208"/>
                  </a:lnTo>
                  <a:lnTo>
                    <a:pt x="43937" y="287"/>
                  </a:lnTo>
                  <a:lnTo>
                    <a:pt x="43057" y="376"/>
                  </a:lnTo>
                  <a:lnTo>
                    <a:pt x="42168" y="485"/>
                  </a:lnTo>
                  <a:lnTo>
                    <a:pt x="41288" y="613"/>
                  </a:lnTo>
                  <a:lnTo>
                    <a:pt x="40399" y="752"/>
                  </a:lnTo>
                  <a:lnTo>
                    <a:pt x="39519" y="900"/>
                  </a:lnTo>
                  <a:lnTo>
                    <a:pt x="38629" y="1078"/>
                  </a:lnTo>
                  <a:lnTo>
                    <a:pt x="37750" y="1256"/>
                  </a:lnTo>
                  <a:lnTo>
                    <a:pt x="36860" y="1463"/>
                  </a:lnTo>
                  <a:lnTo>
                    <a:pt x="35980" y="1681"/>
                  </a:lnTo>
                  <a:lnTo>
                    <a:pt x="35091" y="1908"/>
                  </a:lnTo>
                  <a:lnTo>
                    <a:pt x="34211" y="2165"/>
                  </a:lnTo>
                  <a:lnTo>
                    <a:pt x="33321" y="2432"/>
                  </a:lnTo>
                  <a:lnTo>
                    <a:pt x="32442" y="2719"/>
                  </a:lnTo>
                  <a:lnTo>
                    <a:pt x="31562" y="3025"/>
                  </a:lnTo>
                  <a:lnTo>
                    <a:pt x="30672" y="3341"/>
                  </a:lnTo>
                  <a:lnTo>
                    <a:pt x="29793" y="3687"/>
                  </a:lnTo>
                  <a:lnTo>
                    <a:pt x="28923" y="4043"/>
                  </a:lnTo>
                  <a:lnTo>
                    <a:pt x="28043" y="4419"/>
                  </a:lnTo>
                  <a:lnTo>
                    <a:pt x="27163" y="4814"/>
                  </a:lnTo>
                  <a:lnTo>
                    <a:pt x="26294" y="5229"/>
                  </a:lnTo>
                  <a:lnTo>
                    <a:pt x="25424" y="5664"/>
                  </a:lnTo>
                  <a:lnTo>
                    <a:pt x="24554" y="6119"/>
                  </a:lnTo>
                  <a:lnTo>
                    <a:pt x="23684" y="6593"/>
                  </a:lnTo>
                  <a:lnTo>
                    <a:pt x="22824" y="7088"/>
                  </a:lnTo>
                  <a:lnTo>
                    <a:pt x="21964" y="7602"/>
                  </a:lnTo>
                  <a:lnTo>
                    <a:pt x="21104" y="8135"/>
                  </a:lnTo>
                  <a:lnTo>
                    <a:pt x="20244" y="8699"/>
                  </a:lnTo>
                  <a:lnTo>
                    <a:pt x="19394" y="9272"/>
                  </a:lnTo>
                  <a:lnTo>
                    <a:pt x="18544" y="9875"/>
                  </a:lnTo>
                  <a:lnTo>
                    <a:pt x="17704" y="104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g204fb7e3b45_0_1013"/>
            <p:cNvSpPr/>
            <p:nvPr/>
          </p:nvSpPr>
          <p:spPr>
            <a:xfrm>
              <a:off x="3192700" y="2705750"/>
              <a:ext cx="2303575" cy="931650"/>
            </a:xfrm>
            <a:custGeom>
              <a:rect b="b" l="l" r="r" t="t"/>
              <a:pathLst>
                <a:path extrusionOk="0" h="37266" w="92143">
                  <a:moveTo>
                    <a:pt x="29505" y="1"/>
                  </a:moveTo>
                  <a:lnTo>
                    <a:pt x="28151" y="11"/>
                  </a:lnTo>
                  <a:lnTo>
                    <a:pt x="26777" y="40"/>
                  </a:lnTo>
                  <a:lnTo>
                    <a:pt x="25403" y="70"/>
                  </a:lnTo>
                  <a:lnTo>
                    <a:pt x="24029" y="120"/>
                  </a:lnTo>
                  <a:lnTo>
                    <a:pt x="10231" y="120"/>
                  </a:lnTo>
                  <a:lnTo>
                    <a:pt x="9835" y="129"/>
                  </a:lnTo>
                  <a:lnTo>
                    <a:pt x="9450" y="159"/>
                  </a:lnTo>
                  <a:lnTo>
                    <a:pt x="9064" y="199"/>
                  </a:lnTo>
                  <a:lnTo>
                    <a:pt x="8689" y="268"/>
                  </a:lnTo>
                  <a:lnTo>
                    <a:pt x="8313" y="347"/>
                  </a:lnTo>
                  <a:lnTo>
                    <a:pt x="7947" y="436"/>
                  </a:lnTo>
                  <a:lnTo>
                    <a:pt x="7591" y="554"/>
                  </a:lnTo>
                  <a:lnTo>
                    <a:pt x="7236" y="683"/>
                  </a:lnTo>
                  <a:lnTo>
                    <a:pt x="6890" y="821"/>
                  </a:lnTo>
                  <a:lnTo>
                    <a:pt x="6554" y="980"/>
                  </a:lnTo>
                  <a:lnTo>
                    <a:pt x="6218" y="1148"/>
                  </a:lnTo>
                  <a:lnTo>
                    <a:pt x="5901" y="1335"/>
                  </a:lnTo>
                  <a:lnTo>
                    <a:pt x="5585" y="1543"/>
                  </a:lnTo>
                  <a:lnTo>
                    <a:pt x="5288" y="1751"/>
                  </a:lnTo>
                  <a:lnTo>
                    <a:pt x="4992" y="1978"/>
                  </a:lnTo>
                  <a:lnTo>
                    <a:pt x="4715" y="2225"/>
                  </a:lnTo>
                  <a:lnTo>
                    <a:pt x="4438" y="2472"/>
                  </a:lnTo>
                  <a:lnTo>
                    <a:pt x="4181" y="2739"/>
                  </a:lnTo>
                  <a:lnTo>
                    <a:pt x="3934" y="3016"/>
                  </a:lnTo>
                  <a:lnTo>
                    <a:pt x="3697" y="3292"/>
                  </a:lnTo>
                  <a:lnTo>
                    <a:pt x="3480" y="3599"/>
                  </a:lnTo>
                  <a:lnTo>
                    <a:pt x="3262" y="3905"/>
                  </a:lnTo>
                  <a:lnTo>
                    <a:pt x="3064" y="4222"/>
                  </a:lnTo>
                  <a:lnTo>
                    <a:pt x="2886" y="4548"/>
                  </a:lnTo>
                  <a:lnTo>
                    <a:pt x="2718" y="4884"/>
                  </a:lnTo>
                  <a:lnTo>
                    <a:pt x="2560" y="5230"/>
                  </a:lnTo>
                  <a:lnTo>
                    <a:pt x="2432" y="5576"/>
                  </a:lnTo>
                  <a:lnTo>
                    <a:pt x="2303" y="5942"/>
                  </a:lnTo>
                  <a:lnTo>
                    <a:pt x="2195" y="6307"/>
                  </a:lnTo>
                  <a:lnTo>
                    <a:pt x="2106" y="6683"/>
                  </a:lnTo>
                  <a:lnTo>
                    <a:pt x="2036" y="7068"/>
                  </a:lnTo>
                  <a:lnTo>
                    <a:pt x="1987" y="7454"/>
                  </a:lnTo>
                  <a:lnTo>
                    <a:pt x="0" y="24307"/>
                  </a:lnTo>
                  <a:lnTo>
                    <a:pt x="277" y="24188"/>
                  </a:lnTo>
                  <a:lnTo>
                    <a:pt x="633" y="24060"/>
                  </a:lnTo>
                  <a:lnTo>
                    <a:pt x="1127" y="23892"/>
                  </a:lnTo>
                  <a:lnTo>
                    <a:pt x="1779" y="23704"/>
                  </a:lnTo>
                  <a:lnTo>
                    <a:pt x="2165" y="23595"/>
                  </a:lnTo>
                  <a:lnTo>
                    <a:pt x="2580" y="23486"/>
                  </a:lnTo>
                  <a:lnTo>
                    <a:pt x="3045" y="23368"/>
                  </a:lnTo>
                  <a:lnTo>
                    <a:pt x="3549" y="23249"/>
                  </a:lnTo>
                  <a:lnTo>
                    <a:pt x="4083" y="23131"/>
                  </a:lnTo>
                  <a:lnTo>
                    <a:pt x="4666" y="23022"/>
                  </a:lnTo>
                  <a:lnTo>
                    <a:pt x="5288" y="22903"/>
                  </a:lnTo>
                  <a:lnTo>
                    <a:pt x="5951" y="22785"/>
                  </a:lnTo>
                  <a:lnTo>
                    <a:pt x="6652" y="22676"/>
                  </a:lnTo>
                  <a:lnTo>
                    <a:pt x="7394" y="22567"/>
                  </a:lnTo>
                  <a:lnTo>
                    <a:pt x="8185" y="22468"/>
                  </a:lnTo>
                  <a:lnTo>
                    <a:pt x="9015" y="22369"/>
                  </a:lnTo>
                  <a:lnTo>
                    <a:pt x="9895" y="22280"/>
                  </a:lnTo>
                  <a:lnTo>
                    <a:pt x="10814" y="22192"/>
                  </a:lnTo>
                  <a:lnTo>
                    <a:pt x="11773" y="22122"/>
                  </a:lnTo>
                  <a:lnTo>
                    <a:pt x="12781" y="22063"/>
                  </a:lnTo>
                  <a:lnTo>
                    <a:pt x="13829" y="22004"/>
                  </a:lnTo>
                  <a:lnTo>
                    <a:pt x="14926" y="21964"/>
                  </a:lnTo>
                  <a:lnTo>
                    <a:pt x="16072" y="21944"/>
                  </a:lnTo>
                  <a:lnTo>
                    <a:pt x="17258" y="21935"/>
                  </a:lnTo>
                  <a:lnTo>
                    <a:pt x="18494" y="21935"/>
                  </a:lnTo>
                  <a:lnTo>
                    <a:pt x="19779" y="21954"/>
                  </a:lnTo>
                  <a:lnTo>
                    <a:pt x="21103" y="21994"/>
                  </a:lnTo>
                  <a:lnTo>
                    <a:pt x="22487" y="22043"/>
                  </a:lnTo>
                  <a:lnTo>
                    <a:pt x="23911" y="22122"/>
                  </a:lnTo>
                  <a:lnTo>
                    <a:pt x="25383" y="22211"/>
                  </a:lnTo>
                  <a:lnTo>
                    <a:pt x="26906" y="22330"/>
                  </a:lnTo>
                  <a:lnTo>
                    <a:pt x="28477" y="22468"/>
                  </a:lnTo>
                  <a:lnTo>
                    <a:pt x="30098" y="22626"/>
                  </a:lnTo>
                  <a:lnTo>
                    <a:pt x="31779" y="22814"/>
                  </a:lnTo>
                  <a:lnTo>
                    <a:pt x="33499" y="23022"/>
                  </a:lnTo>
                  <a:lnTo>
                    <a:pt x="35268" y="23259"/>
                  </a:lnTo>
                  <a:lnTo>
                    <a:pt x="37096" y="23526"/>
                  </a:lnTo>
                  <a:lnTo>
                    <a:pt x="38974" y="23822"/>
                  </a:lnTo>
                  <a:lnTo>
                    <a:pt x="40902" y="24149"/>
                  </a:lnTo>
                  <a:lnTo>
                    <a:pt x="42889" y="24504"/>
                  </a:lnTo>
                  <a:lnTo>
                    <a:pt x="44925" y="24890"/>
                  </a:lnTo>
                  <a:lnTo>
                    <a:pt x="47011" y="25305"/>
                  </a:lnTo>
                  <a:lnTo>
                    <a:pt x="49155" y="25760"/>
                  </a:lnTo>
                  <a:lnTo>
                    <a:pt x="51350" y="26244"/>
                  </a:lnTo>
                  <a:lnTo>
                    <a:pt x="53603" y="26768"/>
                  </a:lnTo>
                  <a:lnTo>
                    <a:pt x="55906" y="27322"/>
                  </a:lnTo>
                  <a:lnTo>
                    <a:pt x="58269" y="27924"/>
                  </a:lnTo>
                  <a:lnTo>
                    <a:pt x="59475" y="28231"/>
                  </a:lnTo>
                  <a:lnTo>
                    <a:pt x="60691" y="28557"/>
                  </a:lnTo>
                  <a:lnTo>
                    <a:pt x="61916" y="28883"/>
                  </a:lnTo>
                  <a:lnTo>
                    <a:pt x="63162" y="29229"/>
                  </a:lnTo>
                  <a:lnTo>
                    <a:pt x="64427" y="29585"/>
                  </a:lnTo>
                  <a:lnTo>
                    <a:pt x="65692" y="29951"/>
                  </a:lnTo>
                  <a:lnTo>
                    <a:pt x="66987" y="30317"/>
                  </a:lnTo>
                  <a:lnTo>
                    <a:pt x="68282" y="30702"/>
                  </a:lnTo>
                  <a:lnTo>
                    <a:pt x="69596" y="31097"/>
                  </a:lnTo>
                  <a:lnTo>
                    <a:pt x="70931" y="31503"/>
                  </a:lnTo>
                  <a:lnTo>
                    <a:pt x="72275" y="31918"/>
                  </a:lnTo>
                  <a:lnTo>
                    <a:pt x="73629" y="32353"/>
                  </a:lnTo>
                  <a:lnTo>
                    <a:pt x="75003" y="32788"/>
                  </a:lnTo>
                  <a:lnTo>
                    <a:pt x="76397" y="33242"/>
                  </a:lnTo>
                  <a:lnTo>
                    <a:pt x="77800" y="33697"/>
                  </a:lnTo>
                  <a:lnTo>
                    <a:pt x="79214" y="34171"/>
                  </a:lnTo>
                  <a:lnTo>
                    <a:pt x="80647" y="34656"/>
                  </a:lnTo>
                  <a:lnTo>
                    <a:pt x="82100" y="35160"/>
                  </a:lnTo>
                  <a:lnTo>
                    <a:pt x="83563" y="35664"/>
                  </a:lnTo>
                  <a:lnTo>
                    <a:pt x="85036" y="36188"/>
                  </a:lnTo>
                  <a:lnTo>
                    <a:pt x="86528" y="36722"/>
                  </a:lnTo>
                  <a:lnTo>
                    <a:pt x="88041" y="37265"/>
                  </a:lnTo>
                  <a:lnTo>
                    <a:pt x="91975" y="19256"/>
                  </a:lnTo>
                  <a:lnTo>
                    <a:pt x="92034" y="18930"/>
                  </a:lnTo>
                  <a:lnTo>
                    <a:pt x="92083" y="18603"/>
                  </a:lnTo>
                  <a:lnTo>
                    <a:pt x="92123" y="18277"/>
                  </a:lnTo>
                  <a:lnTo>
                    <a:pt x="92143" y="17951"/>
                  </a:lnTo>
                  <a:lnTo>
                    <a:pt x="92143" y="17625"/>
                  </a:lnTo>
                  <a:lnTo>
                    <a:pt x="92133" y="17299"/>
                  </a:lnTo>
                  <a:lnTo>
                    <a:pt x="92113" y="16982"/>
                  </a:lnTo>
                  <a:lnTo>
                    <a:pt x="92074" y="16666"/>
                  </a:lnTo>
                  <a:lnTo>
                    <a:pt x="92024" y="16350"/>
                  </a:lnTo>
                  <a:lnTo>
                    <a:pt x="91955" y="16034"/>
                  </a:lnTo>
                  <a:lnTo>
                    <a:pt x="91876" y="15727"/>
                  </a:lnTo>
                  <a:lnTo>
                    <a:pt x="91787" y="15431"/>
                  </a:lnTo>
                  <a:lnTo>
                    <a:pt x="91678" y="15124"/>
                  </a:lnTo>
                  <a:lnTo>
                    <a:pt x="91569" y="14837"/>
                  </a:lnTo>
                  <a:lnTo>
                    <a:pt x="91441" y="14551"/>
                  </a:lnTo>
                  <a:lnTo>
                    <a:pt x="91293" y="14264"/>
                  </a:lnTo>
                  <a:lnTo>
                    <a:pt x="91144" y="13987"/>
                  </a:lnTo>
                  <a:lnTo>
                    <a:pt x="90976" y="13721"/>
                  </a:lnTo>
                  <a:lnTo>
                    <a:pt x="90798" y="13454"/>
                  </a:lnTo>
                  <a:lnTo>
                    <a:pt x="90611" y="13207"/>
                  </a:lnTo>
                  <a:lnTo>
                    <a:pt x="90413" y="12959"/>
                  </a:lnTo>
                  <a:lnTo>
                    <a:pt x="90205" y="12722"/>
                  </a:lnTo>
                  <a:lnTo>
                    <a:pt x="89988" y="12485"/>
                  </a:lnTo>
                  <a:lnTo>
                    <a:pt x="89751" y="12268"/>
                  </a:lnTo>
                  <a:lnTo>
                    <a:pt x="89513" y="12060"/>
                  </a:lnTo>
                  <a:lnTo>
                    <a:pt x="89266" y="11862"/>
                  </a:lnTo>
                  <a:lnTo>
                    <a:pt x="88999" y="11665"/>
                  </a:lnTo>
                  <a:lnTo>
                    <a:pt x="88733" y="11487"/>
                  </a:lnTo>
                  <a:lnTo>
                    <a:pt x="88456" y="11319"/>
                  </a:lnTo>
                  <a:lnTo>
                    <a:pt x="88159" y="11160"/>
                  </a:lnTo>
                  <a:lnTo>
                    <a:pt x="87863" y="11022"/>
                  </a:lnTo>
                  <a:lnTo>
                    <a:pt x="87556" y="10894"/>
                  </a:lnTo>
                  <a:lnTo>
                    <a:pt x="86548" y="10488"/>
                  </a:lnTo>
                  <a:lnTo>
                    <a:pt x="85461" y="10073"/>
                  </a:lnTo>
                  <a:lnTo>
                    <a:pt x="84304" y="9628"/>
                  </a:lnTo>
                  <a:lnTo>
                    <a:pt x="83069" y="9184"/>
                  </a:lnTo>
                  <a:lnTo>
                    <a:pt x="81764" y="8719"/>
                  </a:lnTo>
                  <a:lnTo>
                    <a:pt x="80390" y="8245"/>
                  </a:lnTo>
                  <a:lnTo>
                    <a:pt x="78947" y="7770"/>
                  </a:lnTo>
                  <a:lnTo>
                    <a:pt x="77425" y="7286"/>
                  </a:lnTo>
                  <a:lnTo>
                    <a:pt x="75843" y="6801"/>
                  </a:lnTo>
                  <a:lnTo>
                    <a:pt x="74203" y="6307"/>
                  </a:lnTo>
                  <a:lnTo>
                    <a:pt x="72483" y="5823"/>
                  </a:lnTo>
                  <a:lnTo>
                    <a:pt x="70713" y="5348"/>
                  </a:lnTo>
                  <a:lnTo>
                    <a:pt x="68875" y="4874"/>
                  </a:lnTo>
                  <a:lnTo>
                    <a:pt x="67936" y="4637"/>
                  </a:lnTo>
                  <a:lnTo>
                    <a:pt x="66977" y="4400"/>
                  </a:lnTo>
                  <a:lnTo>
                    <a:pt x="66008" y="4172"/>
                  </a:lnTo>
                  <a:lnTo>
                    <a:pt x="65020" y="3945"/>
                  </a:lnTo>
                  <a:lnTo>
                    <a:pt x="64022" y="3727"/>
                  </a:lnTo>
                  <a:lnTo>
                    <a:pt x="63013" y="3510"/>
                  </a:lnTo>
                  <a:lnTo>
                    <a:pt x="61985" y="3292"/>
                  </a:lnTo>
                  <a:lnTo>
                    <a:pt x="60938" y="3085"/>
                  </a:lnTo>
                  <a:lnTo>
                    <a:pt x="59880" y="2877"/>
                  </a:lnTo>
                  <a:lnTo>
                    <a:pt x="58812" y="2670"/>
                  </a:lnTo>
                  <a:lnTo>
                    <a:pt x="57735" y="2472"/>
                  </a:lnTo>
                  <a:lnTo>
                    <a:pt x="56638" y="2284"/>
                  </a:lnTo>
                  <a:lnTo>
                    <a:pt x="55531" y="2096"/>
                  </a:lnTo>
                  <a:lnTo>
                    <a:pt x="54404" y="1919"/>
                  </a:lnTo>
                  <a:lnTo>
                    <a:pt x="53267" y="1741"/>
                  </a:lnTo>
                  <a:lnTo>
                    <a:pt x="52121" y="1573"/>
                  </a:lnTo>
                  <a:lnTo>
                    <a:pt x="50964" y="1414"/>
                  </a:lnTo>
                  <a:lnTo>
                    <a:pt x="49788" y="1266"/>
                  </a:lnTo>
                  <a:lnTo>
                    <a:pt x="48612" y="1118"/>
                  </a:lnTo>
                  <a:lnTo>
                    <a:pt x="47416" y="980"/>
                  </a:lnTo>
                  <a:lnTo>
                    <a:pt x="46200" y="851"/>
                  </a:lnTo>
                  <a:lnTo>
                    <a:pt x="44984" y="723"/>
                  </a:lnTo>
                  <a:lnTo>
                    <a:pt x="43749" y="614"/>
                  </a:lnTo>
                  <a:lnTo>
                    <a:pt x="42513" y="505"/>
                  </a:lnTo>
                  <a:lnTo>
                    <a:pt x="41258" y="416"/>
                  </a:lnTo>
                  <a:lnTo>
                    <a:pt x="39993" y="327"/>
                  </a:lnTo>
                  <a:lnTo>
                    <a:pt x="38717" y="248"/>
                  </a:lnTo>
                  <a:lnTo>
                    <a:pt x="37433" y="179"/>
                  </a:lnTo>
                  <a:lnTo>
                    <a:pt x="36138" y="129"/>
                  </a:lnTo>
                  <a:lnTo>
                    <a:pt x="34833" y="80"/>
                  </a:lnTo>
                  <a:lnTo>
                    <a:pt x="33508" y="40"/>
                  </a:lnTo>
                  <a:lnTo>
                    <a:pt x="32184" y="21"/>
                  </a:lnTo>
                  <a:lnTo>
                    <a:pt x="308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g204fb7e3b45_0_1013"/>
            <p:cNvSpPr/>
            <p:nvPr/>
          </p:nvSpPr>
          <p:spPr>
            <a:xfrm>
              <a:off x="3326125" y="3575850"/>
              <a:ext cx="1539775" cy="1539750"/>
            </a:xfrm>
            <a:custGeom>
              <a:rect b="b" l="l" r="r" t="t"/>
              <a:pathLst>
                <a:path extrusionOk="0" h="61590" w="61591">
                  <a:moveTo>
                    <a:pt x="30573" y="0"/>
                  </a:moveTo>
                  <a:lnTo>
                    <a:pt x="29802" y="10"/>
                  </a:lnTo>
                  <a:lnTo>
                    <a:pt x="29031" y="49"/>
                  </a:lnTo>
                  <a:lnTo>
                    <a:pt x="28270" y="99"/>
                  </a:lnTo>
                  <a:lnTo>
                    <a:pt x="27509" y="168"/>
                  </a:lnTo>
                  <a:lnTo>
                    <a:pt x="26758" y="267"/>
                  </a:lnTo>
                  <a:lnTo>
                    <a:pt x="26007" y="376"/>
                  </a:lnTo>
                  <a:lnTo>
                    <a:pt x="25265" y="494"/>
                  </a:lnTo>
                  <a:lnTo>
                    <a:pt x="24524" y="643"/>
                  </a:lnTo>
                  <a:lnTo>
                    <a:pt x="23783" y="811"/>
                  </a:lnTo>
                  <a:lnTo>
                    <a:pt x="23061" y="989"/>
                  </a:lnTo>
                  <a:lnTo>
                    <a:pt x="22340" y="1186"/>
                  </a:lnTo>
                  <a:lnTo>
                    <a:pt x="21618" y="1404"/>
                  </a:lnTo>
                  <a:lnTo>
                    <a:pt x="20906" y="1631"/>
                  </a:lnTo>
                  <a:lnTo>
                    <a:pt x="20205" y="1878"/>
                  </a:lnTo>
                  <a:lnTo>
                    <a:pt x="19513" y="2145"/>
                  </a:lnTo>
                  <a:lnTo>
                    <a:pt x="18821" y="2432"/>
                  </a:lnTo>
                  <a:lnTo>
                    <a:pt x="18139" y="2728"/>
                  </a:lnTo>
                  <a:lnTo>
                    <a:pt x="17467" y="3044"/>
                  </a:lnTo>
                  <a:lnTo>
                    <a:pt x="16804" y="3371"/>
                  </a:lnTo>
                  <a:lnTo>
                    <a:pt x="16152" y="3717"/>
                  </a:lnTo>
                  <a:lnTo>
                    <a:pt x="15500" y="4082"/>
                  </a:lnTo>
                  <a:lnTo>
                    <a:pt x="14867" y="4458"/>
                  </a:lnTo>
                  <a:lnTo>
                    <a:pt x="14234" y="4843"/>
                  </a:lnTo>
                  <a:lnTo>
                    <a:pt x="13622" y="5249"/>
                  </a:lnTo>
                  <a:lnTo>
                    <a:pt x="13009" y="5674"/>
                  </a:lnTo>
                  <a:lnTo>
                    <a:pt x="12416" y="6109"/>
                  </a:lnTo>
                  <a:lnTo>
                    <a:pt x="11823" y="6553"/>
                  </a:lnTo>
                  <a:lnTo>
                    <a:pt x="11249" y="7018"/>
                  </a:lnTo>
                  <a:lnTo>
                    <a:pt x="10686" y="7492"/>
                  </a:lnTo>
                  <a:lnTo>
                    <a:pt x="10132" y="7987"/>
                  </a:lnTo>
                  <a:lnTo>
                    <a:pt x="9589" y="8481"/>
                  </a:lnTo>
                  <a:lnTo>
                    <a:pt x="9055" y="9005"/>
                  </a:lnTo>
                  <a:lnTo>
                    <a:pt x="8531" y="9529"/>
                  </a:lnTo>
                  <a:lnTo>
                    <a:pt x="8027" y="10072"/>
                  </a:lnTo>
                  <a:lnTo>
                    <a:pt x="7533" y="10626"/>
                  </a:lnTo>
                  <a:lnTo>
                    <a:pt x="7058" y="11189"/>
                  </a:lnTo>
                  <a:lnTo>
                    <a:pt x="6584" y="11772"/>
                  </a:lnTo>
                  <a:lnTo>
                    <a:pt x="6129" y="12365"/>
                  </a:lnTo>
                  <a:lnTo>
                    <a:pt x="5694" y="12959"/>
                  </a:lnTo>
                  <a:lnTo>
                    <a:pt x="5269" y="13571"/>
                  </a:lnTo>
                  <a:lnTo>
                    <a:pt x="4854" y="14204"/>
                  </a:lnTo>
                  <a:lnTo>
                    <a:pt x="4459" y="14837"/>
                  </a:lnTo>
                  <a:lnTo>
                    <a:pt x="4073" y="15479"/>
                  </a:lnTo>
                  <a:lnTo>
                    <a:pt x="3707" y="16141"/>
                  </a:lnTo>
                  <a:lnTo>
                    <a:pt x="3362" y="16804"/>
                  </a:lnTo>
                  <a:lnTo>
                    <a:pt x="3025" y="17486"/>
                  </a:lnTo>
                  <a:lnTo>
                    <a:pt x="2699" y="18168"/>
                  </a:lnTo>
                  <a:lnTo>
                    <a:pt x="2403" y="18869"/>
                  </a:lnTo>
                  <a:lnTo>
                    <a:pt x="2116" y="19571"/>
                  </a:lnTo>
                  <a:lnTo>
                    <a:pt x="1839" y="20293"/>
                  </a:lnTo>
                  <a:lnTo>
                    <a:pt x="1592" y="21014"/>
                  </a:lnTo>
                  <a:lnTo>
                    <a:pt x="1355" y="21756"/>
                  </a:lnTo>
                  <a:lnTo>
                    <a:pt x="1138" y="22497"/>
                  </a:lnTo>
                  <a:lnTo>
                    <a:pt x="940" y="23248"/>
                  </a:lnTo>
                  <a:lnTo>
                    <a:pt x="762" y="24009"/>
                  </a:lnTo>
                  <a:lnTo>
                    <a:pt x="594" y="24770"/>
                  </a:lnTo>
                  <a:lnTo>
                    <a:pt x="446" y="25551"/>
                  </a:lnTo>
                  <a:lnTo>
                    <a:pt x="327" y="26332"/>
                  </a:lnTo>
                  <a:lnTo>
                    <a:pt x="218" y="27123"/>
                  </a:lnTo>
                  <a:lnTo>
                    <a:pt x="139" y="27904"/>
                  </a:lnTo>
                  <a:lnTo>
                    <a:pt x="70" y="28685"/>
                  </a:lnTo>
                  <a:lnTo>
                    <a:pt x="30" y="29466"/>
                  </a:lnTo>
                  <a:lnTo>
                    <a:pt x="1" y="30246"/>
                  </a:lnTo>
                  <a:lnTo>
                    <a:pt x="1" y="31017"/>
                  </a:lnTo>
                  <a:lnTo>
                    <a:pt x="11" y="31788"/>
                  </a:lnTo>
                  <a:lnTo>
                    <a:pt x="50" y="32559"/>
                  </a:lnTo>
                  <a:lnTo>
                    <a:pt x="100" y="33320"/>
                  </a:lnTo>
                  <a:lnTo>
                    <a:pt x="169" y="34082"/>
                  </a:lnTo>
                  <a:lnTo>
                    <a:pt x="268" y="34833"/>
                  </a:lnTo>
                  <a:lnTo>
                    <a:pt x="376" y="35584"/>
                  </a:lnTo>
                  <a:lnTo>
                    <a:pt x="495" y="36335"/>
                  </a:lnTo>
                  <a:lnTo>
                    <a:pt x="643" y="37067"/>
                  </a:lnTo>
                  <a:lnTo>
                    <a:pt x="811" y="37808"/>
                  </a:lnTo>
                  <a:lnTo>
                    <a:pt x="989" y="38530"/>
                  </a:lnTo>
                  <a:lnTo>
                    <a:pt x="1187" y="39261"/>
                  </a:lnTo>
                  <a:lnTo>
                    <a:pt x="1404" y="39973"/>
                  </a:lnTo>
                  <a:lnTo>
                    <a:pt x="1632" y="40684"/>
                  </a:lnTo>
                  <a:lnTo>
                    <a:pt x="1879" y="41386"/>
                  </a:lnTo>
                  <a:lnTo>
                    <a:pt x="2146" y="42078"/>
                  </a:lnTo>
                  <a:lnTo>
                    <a:pt x="2432" y="42770"/>
                  </a:lnTo>
                  <a:lnTo>
                    <a:pt x="2729" y="43452"/>
                  </a:lnTo>
                  <a:lnTo>
                    <a:pt x="3045" y="44124"/>
                  </a:lnTo>
                  <a:lnTo>
                    <a:pt x="3371" y="44786"/>
                  </a:lnTo>
                  <a:lnTo>
                    <a:pt x="3717" y="45439"/>
                  </a:lnTo>
                  <a:lnTo>
                    <a:pt x="4083" y="46091"/>
                  </a:lnTo>
                  <a:lnTo>
                    <a:pt x="4459" y="46724"/>
                  </a:lnTo>
                  <a:lnTo>
                    <a:pt x="4844" y="47356"/>
                  </a:lnTo>
                  <a:lnTo>
                    <a:pt x="5249" y="47969"/>
                  </a:lnTo>
                  <a:lnTo>
                    <a:pt x="5674" y="48582"/>
                  </a:lnTo>
                  <a:lnTo>
                    <a:pt x="6109" y="49175"/>
                  </a:lnTo>
                  <a:lnTo>
                    <a:pt x="6554" y="49768"/>
                  </a:lnTo>
                  <a:lnTo>
                    <a:pt x="7019" y="50341"/>
                  </a:lnTo>
                  <a:lnTo>
                    <a:pt x="7493" y="50905"/>
                  </a:lnTo>
                  <a:lnTo>
                    <a:pt x="7987" y="51458"/>
                  </a:lnTo>
                  <a:lnTo>
                    <a:pt x="8482" y="52002"/>
                  </a:lnTo>
                  <a:lnTo>
                    <a:pt x="9006" y="52536"/>
                  </a:lnTo>
                  <a:lnTo>
                    <a:pt x="9529" y="53060"/>
                  </a:lnTo>
                  <a:lnTo>
                    <a:pt x="10073" y="53564"/>
                  </a:lnTo>
                  <a:lnTo>
                    <a:pt x="10627" y="54058"/>
                  </a:lnTo>
                  <a:lnTo>
                    <a:pt x="11190" y="54532"/>
                  </a:lnTo>
                  <a:lnTo>
                    <a:pt x="11773" y="55007"/>
                  </a:lnTo>
                  <a:lnTo>
                    <a:pt x="12356" y="55462"/>
                  </a:lnTo>
                  <a:lnTo>
                    <a:pt x="12959" y="55897"/>
                  </a:lnTo>
                  <a:lnTo>
                    <a:pt x="13572" y="56322"/>
                  </a:lnTo>
                  <a:lnTo>
                    <a:pt x="14205" y="56737"/>
                  </a:lnTo>
                  <a:lnTo>
                    <a:pt x="14837" y="57132"/>
                  </a:lnTo>
                  <a:lnTo>
                    <a:pt x="15480" y="57518"/>
                  </a:lnTo>
                  <a:lnTo>
                    <a:pt x="16142" y="57883"/>
                  </a:lnTo>
                  <a:lnTo>
                    <a:pt x="16804" y="58229"/>
                  </a:lnTo>
                  <a:lnTo>
                    <a:pt x="17486" y="58565"/>
                  </a:lnTo>
                  <a:lnTo>
                    <a:pt x="18168" y="58892"/>
                  </a:lnTo>
                  <a:lnTo>
                    <a:pt x="18870" y="59188"/>
                  </a:lnTo>
                  <a:lnTo>
                    <a:pt x="19572" y="59475"/>
                  </a:lnTo>
                  <a:lnTo>
                    <a:pt x="20294" y="59751"/>
                  </a:lnTo>
                  <a:lnTo>
                    <a:pt x="21015" y="59999"/>
                  </a:lnTo>
                  <a:lnTo>
                    <a:pt x="21756" y="60236"/>
                  </a:lnTo>
                  <a:lnTo>
                    <a:pt x="22498" y="60453"/>
                  </a:lnTo>
                  <a:lnTo>
                    <a:pt x="23249" y="60651"/>
                  </a:lnTo>
                  <a:lnTo>
                    <a:pt x="24010" y="60839"/>
                  </a:lnTo>
                  <a:lnTo>
                    <a:pt x="24771" y="60997"/>
                  </a:lnTo>
                  <a:lnTo>
                    <a:pt x="25552" y="61145"/>
                  </a:lnTo>
                  <a:lnTo>
                    <a:pt x="26333" y="61264"/>
                  </a:lnTo>
                  <a:lnTo>
                    <a:pt x="27124" y="61373"/>
                  </a:lnTo>
                  <a:lnTo>
                    <a:pt x="27905" y="61452"/>
                  </a:lnTo>
                  <a:lnTo>
                    <a:pt x="28685" y="61521"/>
                  </a:lnTo>
                  <a:lnTo>
                    <a:pt x="29466" y="61560"/>
                  </a:lnTo>
                  <a:lnTo>
                    <a:pt x="30247" y="61590"/>
                  </a:lnTo>
                  <a:lnTo>
                    <a:pt x="31018" y="61590"/>
                  </a:lnTo>
                  <a:lnTo>
                    <a:pt x="31789" y="61580"/>
                  </a:lnTo>
                  <a:lnTo>
                    <a:pt x="32560" y="61541"/>
                  </a:lnTo>
                  <a:lnTo>
                    <a:pt x="33321" y="61491"/>
                  </a:lnTo>
                  <a:lnTo>
                    <a:pt x="34082" y="61422"/>
                  </a:lnTo>
                  <a:lnTo>
                    <a:pt x="34833" y="61333"/>
                  </a:lnTo>
                  <a:lnTo>
                    <a:pt x="35585" y="61214"/>
                  </a:lnTo>
                  <a:lnTo>
                    <a:pt x="36336" y="61096"/>
                  </a:lnTo>
                  <a:lnTo>
                    <a:pt x="37067" y="60947"/>
                  </a:lnTo>
                  <a:lnTo>
                    <a:pt x="37809" y="60779"/>
                  </a:lnTo>
                  <a:lnTo>
                    <a:pt x="38530" y="60602"/>
                  </a:lnTo>
                  <a:lnTo>
                    <a:pt x="39262" y="60404"/>
                  </a:lnTo>
                  <a:lnTo>
                    <a:pt x="39973" y="60186"/>
                  </a:lnTo>
                  <a:lnTo>
                    <a:pt x="40685" y="59959"/>
                  </a:lnTo>
                  <a:lnTo>
                    <a:pt x="41387" y="59712"/>
                  </a:lnTo>
                  <a:lnTo>
                    <a:pt x="42079" y="59445"/>
                  </a:lnTo>
                  <a:lnTo>
                    <a:pt x="42771" y="59158"/>
                  </a:lnTo>
                  <a:lnTo>
                    <a:pt x="43453" y="58862"/>
                  </a:lnTo>
                  <a:lnTo>
                    <a:pt x="44125" y="58546"/>
                  </a:lnTo>
                  <a:lnTo>
                    <a:pt x="44787" y="58219"/>
                  </a:lnTo>
                  <a:lnTo>
                    <a:pt x="45439" y="57873"/>
                  </a:lnTo>
                  <a:lnTo>
                    <a:pt x="46092" y="57508"/>
                  </a:lnTo>
                  <a:lnTo>
                    <a:pt x="46724" y="57132"/>
                  </a:lnTo>
                  <a:lnTo>
                    <a:pt x="47357" y="56747"/>
                  </a:lnTo>
                  <a:lnTo>
                    <a:pt x="47970" y="56341"/>
                  </a:lnTo>
                  <a:lnTo>
                    <a:pt x="48583" y="55916"/>
                  </a:lnTo>
                  <a:lnTo>
                    <a:pt x="49176" y="55481"/>
                  </a:lnTo>
                  <a:lnTo>
                    <a:pt x="49769" y="55037"/>
                  </a:lnTo>
                  <a:lnTo>
                    <a:pt x="50342" y="54572"/>
                  </a:lnTo>
                  <a:lnTo>
                    <a:pt x="50906" y="54098"/>
                  </a:lnTo>
                  <a:lnTo>
                    <a:pt x="51459" y="53613"/>
                  </a:lnTo>
                  <a:lnTo>
                    <a:pt x="52003" y="53109"/>
                  </a:lnTo>
                  <a:lnTo>
                    <a:pt x="52536" y="52585"/>
                  </a:lnTo>
                  <a:lnTo>
                    <a:pt x="53060" y="52061"/>
                  </a:lnTo>
                  <a:lnTo>
                    <a:pt x="53564" y="51518"/>
                  </a:lnTo>
                  <a:lnTo>
                    <a:pt x="54059" y="50964"/>
                  </a:lnTo>
                  <a:lnTo>
                    <a:pt x="54533" y="50401"/>
                  </a:lnTo>
                  <a:lnTo>
                    <a:pt x="55008" y="49818"/>
                  </a:lnTo>
                  <a:lnTo>
                    <a:pt x="55462" y="49234"/>
                  </a:lnTo>
                  <a:lnTo>
                    <a:pt x="55897" y="48631"/>
                  </a:lnTo>
                  <a:lnTo>
                    <a:pt x="56322" y="48019"/>
                  </a:lnTo>
                  <a:lnTo>
                    <a:pt x="56737" y="47396"/>
                  </a:lnTo>
                  <a:lnTo>
                    <a:pt x="57133" y="46753"/>
                  </a:lnTo>
                  <a:lnTo>
                    <a:pt x="57518" y="46111"/>
                  </a:lnTo>
                  <a:lnTo>
                    <a:pt x="57884" y="45449"/>
                  </a:lnTo>
                  <a:lnTo>
                    <a:pt x="58230" y="44786"/>
                  </a:lnTo>
                  <a:lnTo>
                    <a:pt x="58566" y="44104"/>
                  </a:lnTo>
                  <a:lnTo>
                    <a:pt x="58892" y="43422"/>
                  </a:lnTo>
                  <a:lnTo>
                    <a:pt x="59189" y="42721"/>
                  </a:lnTo>
                  <a:lnTo>
                    <a:pt x="59475" y="42019"/>
                  </a:lnTo>
                  <a:lnTo>
                    <a:pt x="59752" y="41297"/>
                  </a:lnTo>
                  <a:lnTo>
                    <a:pt x="59999" y="40576"/>
                  </a:lnTo>
                  <a:lnTo>
                    <a:pt x="60236" y="39844"/>
                  </a:lnTo>
                  <a:lnTo>
                    <a:pt x="60454" y="39093"/>
                  </a:lnTo>
                  <a:lnTo>
                    <a:pt x="60652" y="38342"/>
                  </a:lnTo>
                  <a:lnTo>
                    <a:pt x="60839" y="37581"/>
                  </a:lnTo>
                  <a:lnTo>
                    <a:pt x="60998" y="36820"/>
                  </a:lnTo>
                  <a:lnTo>
                    <a:pt x="61146" y="36039"/>
                  </a:lnTo>
                  <a:lnTo>
                    <a:pt x="61264" y="35258"/>
                  </a:lnTo>
                  <a:lnTo>
                    <a:pt x="61373" y="34467"/>
                  </a:lnTo>
                  <a:lnTo>
                    <a:pt x="61452" y="33686"/>
                  </a:lnTo>
                  <a:lnTo>
                    <a:pt x="61521" y="32905"/>
                  </a:lnTo>
                  <a:lnTo>
                    <a:pt x="61561" y="32124"/>
                  </a:lnTo>
                  <a:lnTo>
                    <a:pt x="61591" y="31344"/>
                  </a:lnTo>
                  <a:lnTo>
                    <a:pt x="61591" y="30573"/>
                  </a:lnTo>
                  <a:lnTo>
                    <a:pt x="61581" y="29802"/>
                  </a:lnTo>
                  <a:lnTo>
                    <a:pt x="61541" y="29031"/>
                  </a:lnTo>
                  <a:lnTo>
                    <a:pt x="61492" y="28270"/>
                  </a:lnTo>
                  <a:lnTo>
                    <a:pt x="61423" y="27508"/>
                  </a:lnTo>
                  <a:lnTo>
                    <a:pt x="61334" y="26757"/>
                  </a:lnTo>
                  <a:lnTo>
                    <a:pt x="61225" y="26006"/>
                  </a:lnTo>
                  <a:lnTo>
                    <a:pt x="61096" y="25265"/>
                  </a:lnTo>
                  <a:lnTo>
                    <a:pt x="60948" y="24523"/>
                  </a:lnTo>
                  <a:lnTo>
                    <a:pt x="60780" y="23782"/>
                  </a:lnTo>
                  <a:lnTo>
                    <a:pt x="60602" y="23060"/>
                  </a:lnTo>
                  <a:lnTo>
                    <a:pt x="60404" y="22339"/>
                  </a:lnTo>
                  <a:lnTo>
                    <a:pt x="60187" y="21617"/>
                  </a:lnTo>
                  <a:lnTo>
                    <a:pt x="59960" y="20906"/>
                  </a:lnTo>
                  <a:lnTo>
                    <a:pt x="59713" y="20204"/>
                  </a:lnTo>
                  <a:lnTo>
                    <a:pt x="59446" y="19512"/>
                  </a:lnTo>
                  <a:lnTo>
                    <a:pt x="59159" y="18820"/>
                  </a:lnTo>
                  <a:lnTo>
                    <a:pt x="58863" y="18138"/>
                  </a:lnTo>
                  <a:lnTo>
                    <a:pt x="58546" y="17466"/>
                  </a:lnTo>
                  <a:lnTo>
                    <a:pt x="58220" y="16804"/>
                  </a:lnTo>
                  <a:lnTo>
                    <a:pt x="57874" y="16151"/>
                  </a:lnTo>
                  <a:lnTo>
                    <a:pt x="57508" y="15499"/>
                  </a:lnTo>
                  <a:lnTo>
                    <a:pt x="57133" y="14866"/>
                  </a:lnTo>
                  <a:lnTo>
                    <a:pt x="56747" y="14234"/>
                  </a:lnTo>
                  <a:lnTo>
                    <a:pt x="56342" y="13621"/>
                  </a:lnTo>
                  <a:lnTo>
                    <a:pt x="55917" y="13008"/>
                  </a:lnTo>
                  <a:lnTo>
                    <a:pt x="55482" y="12415"/>
                  </a:lnTo>
                  <a:lnTo>
                    <a:pt x="55037" y="11822"/>
                  </a:lnTo>
                  <a:lnTo>
                    <a:pt x="54573" y="11249"/>
                  </a:lnTo>
                  <a:lnTo>
                    <a:pt x="54098" y="10685"/>
                  </a:lnTo>
                  <a:lnTo>
                    <a:pt x="53604" y="10132"/>
                  </a:lnTo>
                  <a:lnTo>
                    <a:pt x="53110" y="9588"/>
                  </a:lnTo>
                  <a:lnTo>
                    <a:pt x="52586" y="9054"/>
                  </a:lnTo>
                  <a:lnTo>
                    <a:pt x="52062" y="8530"/>
                  </a:lnTo>
                  <a:lnTo>
                    <a:pt x="51518" y="8026"/>
                  </a:lnTo>
                  <a:lnTo>
                    <a:pt x="50965" y="7532"/>
                  </a:lnTo>
                  <a:lnTo>
                    <a:pt x="50401" y="7058"/>
                  </a:lnTo>
                  <a:lnTo>
                    <a:pt x="49818" y="6583"/>
                  </a:lnTo>
                  <a:lnTo>
                    <a:pt x="49235" y="6128"/>
                  </a:lnTo>
                  <a:lnTo>
                    <a:pt x="48632" y="5693"/>
                  </a:lnTo>
                  <a:lnTo>
                    <a:pt x="48019" y="5268"/>
                  </a:lnTo>
                  <a:lnTo>
                    <a:pt x="47387" y="4853"/>
                  </a:lnTo>
                  <a:lnTo>
                    <a:pt x="46754" y="4458"/>
                  </a:lnTo>
                  <a:lnTo>
                    <a:pt x="46112" y="4072"/>
                  </a:lnTo>
                  <a:lnTo>
                    <a:pt x="45449" y="3707"/>
                  </a:lnTo>
                  <a:lnTo>
                    <a:pt x="44787" y="3361"/>
                  </a:lnTo>
                  <a:lnTo>
                    <a:pt x="44105" y="3025"/>
                  </a:lnTo>
                  <a:lnTo>
                    <a:pt x="43423" y="2699"/>
                  </a:lnTo>
                  <a:lnTo>
                    <a:pt x="42721" y="2402"/>
                  </a:lnTo>
                  <a:lnTo>
                    <a:pt x="42019" y="2115"/>
                  </a:lnTo>
                  <a:lnTo>
                    <a:pt x="41298" y="1839"/>
                  </a:lnTo>
                  <a:lnTo>
                    <a:pt x="40576" y="1591"/>
                  </a:lnTo>
                  <a:lnTo>
                    <a:pt x="39845" y="1354"/>
                  </a:lnTo>
                  <a:lnTo>
                    <a:pt x="39094" y="1137"/>
                  </a:lnTo>
                  <a:lnTo>
                    <a:pt x="38342" y="939"/>
                  </a:lnTo>
                  <a:lnTo>
                    <a:pt x="37581" y="761"/>
                  </a:lnTo>
                  <a:lnTo>
                    <a:pt x="36820" y="593"/>
                  </a:lnTo>
                  <a:lnTo>
                    <a:pt x="36039" y="445"/>
                  </a:lnTo>
                  <a:lnTo>
                    <a:pt x="35259" y="326"/>
                  </a:lnTo>
                  <a:lnTo>
                    <a:pt x="34468" y="218"/>
                  </a:lnTo>
                  <a:lnTo>
                    <a:pt x="33687" y="138"/>
                  </a:lnTo>
                  <a:lnTo>
                    <a:pt x="32906" y="69"/>
                  </a:lnTo>
                  <a:lnTo>
                    <a:pt x="32125" y="30"/>
                  </a:lnTo>
                  <a:lnTo>
                    <a:pt x="31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g204fb7e3b45_0_1013"/>
            <p:cNvSpPr/>
            <p:nvPr/>
          </p:nvSpPr>
          <p:spPr>
            <a:xfrm>
              <a:off x="3459575" y="3709275"/>
              <a:ext cx="1272900" cy="1272900"/>
            </a:xfrm>
            <a:custGeom>
              <a:rect b="b" l="l" r="r" t="t"/>
              <a:pathLst>
                <a:path extrusionOk="0" h="50916" w="50916">
                  <a:moveTo>
                    <a:pt x="25275" y="1"/>
                  </a:moveTo>
                  <a:lnTo>
                    <a:pt x="24632" y="11"/>
                  </a:lnTo>
                  <a:lnTo>
                    <a:pt x="24000" y="40"/>
                  </a:lnTo>
                  <a:lnTo>
                    <a:pt x="23367" y="80"/>
                  </a:lnTo>
                  <a:lnTo>
                    <a:pt x="22744" y="139"/>
                  </a:lnTo>
                  <a:lnTo>
                    <a:pt x="22122" y="218"/>
                  </a:lnTo>
                  <a:lnTo>
                    <a:pt x="21499" y="307"/>
                  </a:lnTo>
                  <a:lnTo>
                    <a:pt x="20886" y="416"/>
                  </a:lnTo>
                  <a:lnTo>
                    <a:pt x="20273" y="534"/>
                  </a:lnTo>
                  <a:lnTo>
                    <a:pt x="19661" y="673"/>
                  </a:lnTo>
                  <a:lnTo>
                    <a:pt x="19058" y="821"/>
                  </a:lnTo>
                  <a:lnTo>
                    <a:pt x="18464" y="979"/>
                  </a:lnTo>
                  <a:lnTo>
                    <a:pt x="17871" y="1157"/>
                  </a:lnTo>
                  <a:lnTo>
                    <a:pt x="17288" y="1355"/>
                  </a:lnTo>
                  <a:lnTo>
                    <a:pt x="16705" y="1562"/>
                  </a:lnTo>
                  <a:lnTo>
                    <a:pt x="16132" y="1780"/>
                  </a:lnTo>
                  <a:lnTo>
                    <a:pt x="15558" y="2007"/>
                  </a:lnTo>
                  <a:lnTo>
                    <a:pt x="14995" y="2254"/>
                  </a:lnTo>
                  <a:lnTo>
                    <a:pt x="14442" y="2521"/>
                  </a:lnTo>
                  <a:lnTo>
                    <a:pt x="13898" y="2788"/>
                  </a:lnTo>
                  <a:lnTo>
                    <a:pt x="13354" y="3075"/>
                  </a:lnTo>
                  <a:lnTo>
                    <a:pt x="12820" y="3371"/>
                  </a:lnTo>
                  <a:lnTo>
                    <a:pt x="12287" y="3688"/>
                  </a:lnTo>
                  <a:lnTo>
                    <a:pt x="11773" y="4004"/>
                  </a:lnTo>
                  <a:lnTo>
                    <a:pt x="11259" y="4340"/>
                  </a:lnTo>
                  <a:lnTo>
                    <a:pt x="10755" y="4686"/>
                  </a:lnTo>
                  <a:lnTo>
                    <a:pt x="10260" y="5052"/>
                  </a:lnTo>
                  <a:lnTo>
                    <a:pt x="9776" y="5417"/>
                  </a:lnTo>
                  <a:lnTo>
                    <a:pt x="9302" y="5803"/>
                  </a:lnTo>
                  <a:lnTo>
                    <a:pt x="8827" y="6198"/>
                  </a:lnTo>
                  <a:lnTo>
                    <a:pt x="8373" y="6603"/>
                  </a:lnTo>
                  <a:lnTo>
                    <a:pt x="7928" y="7019"/>
                  </a:lnTo>
                  <a:lnTo>
                    <a:pt x="7483" y="7444"/>
                  </a:lnTo>
                  <a:lnTo>
                    <a:pt x="7058" y="7879"/>
                  </a:lnTo>
                  <a:lnTo>
                    <a:pt x="6643" y="8323"/>
                  </a:lnTo>
                  <a:lnTo>
                    <a:pt x="6228" y="8788"/>
                  </a:lnTo>
                  <a:lnTo>
                    <a:pt x="5832" y="9252"/>
                  </a:lnTo>
                  <a:lnTo>
                    <a:pt x="5447" y="9737"/>
                  </a:lnTo>
                  <a:lnTo>
                    <a:pt x="5071" y="10221"/>
                  </a:lnTo>
                  <a:lnTo>
                    <a:pt x="4705" y="10715"/>
                  </a:lnTo>
                  <a:lnTo>
                    <a:pt x="4359" y="11219"/>
                  </a:lnTo>
                  <a:lnTo>
                    <a:pt x="4013" y="11743"/>
                  </a:lnTo>
                  <a:lnTo>
                    <a:pt x="3687" y="12267"/>
                  </a:lnTo>
                  <a:lnTo>
                    <a:pt x="3371" y="12801"/>
                  </a:lnTo>
                  <a:lnTo>
                    <a:pt x="3065" y="13345"/>
                  </a:lnTo>
                  <a:lnTo>
                    <a:pt x="2778" y="13898"/>
                  </a:lnTo>
                  <a:lnTo>
                    <a:pt x="2501" y="14452"/>
                  </a:lnTo>
                  <a:lnTo>
                    <a:pt x="2234" y="15025"/>
                  </a:lnTo>
                  <a:lnTo>
                    <a:pt x="1987" y="15598"/>
                  </a:lnTo>
                  <a:lnTo>
                    <a:pt x="1750" y="16181"/>
                  </a:lnTo>
                  <a:lnTo>
                    <a:pt x="1523" y="16775"/>
                  </a:lnTo>
                  <a:lnTo>
                    <a:pt x="1315" y="17377"/>
                  </a:lnTo>
                  <a:lnTo>
                    <a:pt x="1117" y="17980"/>
                  </a:lnTo>
                  <a:lnTo>
                    <a:pt x="939" y="18593"/>
                  </a:lnTo>
                  <a:lnTo>
                    <a:pt x="781" y="19216"/>
                  </a:lnTo>
                  <a:lnTo>
                    <a:pt x="623" y="19849"/>
                  </a:lnTo>
                  <a:lnTo>
                    <a:pt x="495" y="20481"/>
                  </a:lnTo>
                  <a:lnTo>
                    <a:pt x="376" y="21124"/>
                  </a:lnTo>
                  <a:lnTo>
                    <a:pt x="267" y="21776"/>
                  </a:lnTo>
                  <a:lnTo>
                    <a:pt x="178" y="22419"/>
                  </a:lnTo>
                  <a:lnTo>
                    <a:pt x="109" y="23071"/>
                  </a:lnTo>
                  <a:lnTo>
                    <a:pt x="60" y="23713"/>
                  </a:lnTo>
                  <a:lnTo>
                    <a:pt x="20" y="24366"/>
                  </a:lnTo>
                  <a:lnTo>
                    <a:pt x="0" y="25008"/>
                  </a:lnTo>
                  <a:lnTo>
                    <a:pt x="0" y="25641"/>
                  </a:lnTo>
                  <a:lnTo>
                    <a:pt x="10" y="26283"/>
                  </a:lnTo>
                  <a:lnTo>
                    <a:pt x="40" y="26916"/>
                  </a:lnTo>
                  <a:lnTo>
                    <a:pt x="79" y="27549"/>
                  </a:lnTo>
                  <a:lnTo>
                    <a:pt x="139" y="28171"/>
                  </a:lnTo>
                  <a:lnTo>
                    <a:pt x="218" y="28794"/>
                  </a:lnTo>
                  <a:lnTo>
                    <a:pt x="307" y="29417"/>
                  </a:lnTo>
                  <a:lnTo>
                    <a:pt x="416" y="30030"/>
                  </a:lnTo>
                  <a:lnTo>
                    <a:pt x="534" y="30642"/>
                  </a:lnTo>
                  <a:lnTo>
                    <a:pt x="673" y="31255"/>
                  </a:lnTo>
                  <a:lnTo>
                    <a:pt x="821" y="31858"/>
                  </a:lnTo>
                  <a:lnTo>
                    <a:pt x="979" y="32451"/>
                  </a:lnTo>
                  <a:lnTo>
                    <a:pt x="1157" y="33044"/>
                  </a:lnTo>
                  <a:lnTo>
                    <a:pt x="1355" y="33627"/>
                  </a:lnTo>
                  <a:lnTo>
                    <a:pt x="1562" y="34211"/>
                  </a:lnTo>
                  <a:lnTo>
                    <a:pt x="1780" y="34784"/>
                  </a:lnTo>
                  <a:lnTo>
                    <a:pt x="2007" y="35357"/>
                  </a:lnTo>
                  <a:lnTo>
                    <a:pt x="2254" y="35921"/>
                  </a:lnTo>
                  <a:lnTo>
                    <a:pt x="2521" y="36474"/>
                  </a:lnTo>
                  <a:lnTo>
                    <a:pt x="2788" y="37018"/>
                  </a:lnTo>
                  <a:lnTo>
                    <a:pt x="3074" y="37562"/>
                  </a:lnTo>
                  <a:lnTo>
                    <a:pt x="3371" y="38095"/>
                  </a:lnTo>
                  <a:lnTo>
                    <a:pt x="3687" y="38629"/>
                  </a:lnTo>
                  <a:lnTo>
                    <a:pt x="4004" y="39143"/>
                  </a:lnTo>
                  <a:lnTo>
                    <a:pt x="4340" y="39657"/>
                  </a:lnTo>
                  <a:lnTo>
                    <a:pt x="4686" y="40161"/>
                  </a:lnTo>
                  <a:lnTo>
                    <a:pt x="5051" y="40655"/>
                  </a:lnTo>
                  <a:lnTo>
                    <a:pt x="5417" y="41140"/>
                  </a:lnTo>
                  <a:lnTo>
                    <a:pt x="5803" y="41614"/>
                  </a:lnTo>
                  <a:lnTo>
                    <a:pt x="6198" y="42089"/>
                  </a:lnTo>
                  <a:lnTo>
                    <a:pt x="6603" y="42543"/>
                  </a:lnTo>
                  <a:lnTo>
                    <a:pt x="7018" y="42988"/>
                  </a:lnTo>
                  <a:lnTo>
                    <a:pt x="7443" y="43433"/>
                  </a:lnTo>
                  <a:lnTo>
                    <a:pt x="7878" y="43858"/>
                  </a:lnTo>
                  <a:lnTo>
                    <a:pt x="8323" y="44273"/>
                  </a:lnTo>
                  <a:lnTo>
                    <a:pt x="8788" y="44688"/>
                  </a:lnTo>
                  <a:lnTo>
                    <a:pt x="9252" y="45084"/>
                  </a:lnTo>
                  <a:lnTo>
                    <a:pt x="9737" y="45469"/>
                  </a:lnTo>
                  <a:lnTo>
                    <a:pt x="10221" y="45845"/>
                  </a:lnTo>
                  <a:lnTo>
                    <a:pt x="10715" y="46210"/>
                  </a:lnTo>
                  <a:lnTo>
                    <a:pt x="11219" y="46556"/>
                  </a:lnTo>
                  <a:lnTo>
                    <a:pt x="11743" y="46902"/>
                  </a:lnTo>
                  <a:lnTo>
                    <a:pt x="12267" y="47228"/>
                  </a:lnTo>
                  <a:lnTo>
                    <a:pt x="12801" y="47545"/>
                  </a:lnTo>
                  <a:lnTo>
                    <a:pt x="13344" y="47851"/>
                  </a:lnTo>
                  <a:lnTo>
                    <a:pt x="13898" y="48138"/>
                  </a:lnTo>
                  <a:lnTo>
                    <a:pt x="14451" y="48415"/>
                  </a:lnTo>
                  <a:lnTo>
                    <a:pt x="15025" y="48681"/>
                  </a:lnTo>
                  <a:lnTo>
                    <a:pt x="15598" y="48929"/>
                  </a:lnTo>
                  <a:lnTo>
                    <a:pt x="16181" y="49166"/>
                  </a:lnTo>
                  <a:lnTo>
                    <a:pt x="16774" y="49393"/>
                  </a:lnTo>
                  <a:lnTo>
                    <a:pt x="17377" y="49601"/>
                  </a:lnTo>
                  <a:lnTo>
                    <a:pt x="17980" y="49798"/>
                  </a:lnTo>
                  <a:lnTo>
                    <a:pt x="18593" y="49976"/>
                  </a:lnTo>
                  <a:lnTo>
                    <a:pt x="19216" y="50135"/>
                  </a:lnTo>
                  <a:lnTo>
                    <a:pt x="19848" y="50293"/>
                  </a:lnTo>
                  <a:lnTo>
                    <a:pt x="20481" y="50421"/>
                  </a:lnTo>
                  <a:lnTo>
                    <a:pt x="21123" y="50540"/>
                  </a:lnTo>
                  <a:lnTo>
                    <a:pt x="21766" y="50648"/>
                  </a:lnTo>
                  <a:lnTo>
                    <a:pt x="22418" y="50737"/>
                  </a:lnTo>
                  <a:lnTo>
                    <a:pt x="23071" y="50807"/>
                  </a:lnTo>
                  <a:lnTo>
                    <a:pt x="23713" y="50856"/>
                  </a:lnTo>
                  <a:lnTo>
                    <a:pt x="24365" y="50896"/>
                  </a:lnTo>
                  <a:lnTo>
                    <a:pt x="25008" y="50915"/>
                  </a:lnTo>
                  <a:lnTo>
                    <a:pt x="25641" y="50915"/>
                  </a:lnTo>
                  <a:lnTo>
                    <a:pt x="26283" y="50905"/>
                  </a:lnTo>
                  <a:lnTo>
                    <a:pt x="26916" y="50876"/>
                  </a:lnTo>
                  <a:lnTo>
                    <a:pt x="27548" y="50836"/>
                  </a:lnTo>
                  <a:lnTo>
                    <a:pt x="28171" y="50777"/>
                  </a:lnTo>
                  <a:lnTo>
                    <a:pt x="28794" y="50698"/>
                  </a:lnTo>
                  <a:lnTo>
                    <a:pt x="29416" y="50609"/>
                  </a:lnTo>
                  <a:lnTo>
                    <a:pt x="30039" y="50500"/>
                  </a:lnTo>
                  <a:lnTo>
                    <a:pt x="30642" y="50382"/>
                  </a:lnTo>
                  <a:lnTo>
                    <a:pt x="31255" y="50243"/>
                  </a:lnTo>
                  <a:lnTo>
                    <a:pt x="31858" y="50095"/>
                  </a:lnTo>
                  <a:lnTo>
                    <a:pt x="32451" y="49937"/>
                  </a:lnTo>
                  <a:lnTo>
                    <a:pt x="33044" y="49759"/>
                  </a:lnTo>
                  <a:lnTo>
                    <a:pt x="33627" y="49561"/>
                  </a:lnTo>
                  <a:lnTo>
                    <a:pt x="34210" y="49354"/>
                  </a:lnTo>
                  <a:lnTo>
                    <a:pt x="34784" y="49136"/>
                  </a:lnTo>
                  <a:lnTo>
                    <a:pt x="35357" y="48909"/>
                  </a:lnTo>
                  <a:lnTo>
                    <a:pt x="35920" y="48662"/>
                  </a:lnTo>
                  <a:lnTo>
                    <a:pt x="36474" y="48395"/>
                  </a:lnTo>
                  <a:lnTo>
                    <a:pt x="37027" y="48128"/>
                  </a:lnTo>
                  <a:lnTo>
                    <a:pt x="37561" y="47841"/>
                  </a:lnTo>
                  <a:lnTo>
                    <a:pt x="38095" y="47545"/>
                  </a:lnTo>
                  <a:lnTo>
                    <a:pt x="38629" y="47228"/>
                  </a:lnTo>
                  <a:lnTo>
                    <a:pt x="39143" y="46912"/>
                  </a:lnTo>
                  <a:lnTo>
                    <a:pt x="39657" y="46576"/>
                  </a:lnTo>
                  <a:lnTo>
                    <a:pt x="40161" y="46230"/>
                  </a:lnTo>
                  <a:lnTo>
                    <a:pt x="40655" y="45864"/>
                  </a:lnTo>
                  <a:lnTo>
                    <a:pt x="41139" y="45499"/>
                  </a:lnTo>
                  <a:lnTo>
                    <a:pt x="41614" y="45113"/>
                  </a:lnTo>
                  <a:lnTo>
                    <a:pt x="42088" y="44718"/>
                  </a:lnTo>
                  <a:lnTo>
                    <a:pt x="42543" y="44313"/>
                  </a:lnTo>
                  <a:lnTo>
                    <a:pt x="42988" y="43897"/>
                  </a:lnTo>
                  <a:lnTo>
                    <a:pt x="43433" y="43472"/>
                  </a:lnTo>
                  <a:lnTo>
                    <a:pt x="43858" y="43037"/>
                  </a:lnTo>
                  <a:lnTo>
                    <a:pt x="44283" y="42593"/>
                  </a:lnTo>
                  <a:lnTo>
                    <a:pt x="44688" y="42128"/>
                  </a:lnTo>
                  <a:lnTo>
                    <a:pt x="45083" y="41664"/>
                  </a:lnTo>
                  <a:lnTo>
                    <a:pt x="45469" y="41189"/>
                  </a:lnTo>
                  <a:lnTo>
                    <a:pt x="45844" y="40695"/>
                  </a:lnTo>
                  <a:lnTo>
                    <a:pt x="46210" y="40201"/>
                  </a:lnTo>
                  <a:lnTo>
                    <a:pt x="46566" y="39697"/>
                  </a:lnTo>
                  <a:lnTo>
                    <a:pt x="46902" y="39173"/>
                  </a:lnTo>
                  <a:lnTo>
                    <a:pt x="47228" y="38649"/>
                  </a:lnTo>
                  <a:lnTo>
                    <a:pt x="47544" y="38115"/>
                  </a:lnTo>
                  <a:lnTo>
                    <a:pt x="47851" y="37571"/>
                  </a:lnTo>
                  <a:lnTo>
                    <a:pt x="48137" y="37028"/>
                  </a:lnTo>
                  <a:lnTo>
                    <a:pt x="48414" y="36464"/>
                  </a:lnTo>
                  <a:lnTo>
                    <a:pt x="48681" y="35891"/>
                  </a:lnTo>
                  <a:lnTo>
                    <a:pt x="48928" y="35318"/>
                  </a:lnTo>
                  <a:lnTo>
                    <a:pt x="49165" y="34735"/>
                  </a:lnTo>
                  <a:lnTo>
                    <a:pt x="49393" y="34141"/>
                  </a:lnTo>
                  <a:lnTo>
                    <a:pt x="49600" y="33539"/>
                  </a:lnTo>
                  <a:lnTo>
                    <a:pt x="49798" y="32936"/>
                  </a:lnTo>
                  <a:lnTo>
                    <a:pt x="49976" y="32323"/>
                  </a:lnTo>
                  <a:lnTo>
                    <a:pt x="50144" y="31700"/>
                  </a:lnTo>
                  <a:lnTo>
                    <a:pt x="50292" y="31067"/>
                  </a:lnTo>
                  <a:lnTo>
                    <a:pt x="50421" y="30435"/>
                  </a:lnTo>
                  <a:lnTo>
                    <a:pt x="50539" y="29792"/>
                  </a:lnTo>
                  <a:lnTo>
                    <a:pt x="50648" y="29150"/>
                  </a:lnTo>
                  <a:lnTo>
                    <a:pt x="50737" y="28497"/>
                  </a:lnTo>
                  <a:lnTo>
                    <a:pt x="50806" y="27845"/>
                  </a:lnTo>
                  <a:lnTo>
                    <a:pt x="50856" y="27203"/>
                  </a:lnTo>
                  <a:lnTo>
                    <a:pt x="50895" y="26560"/>
                  </a:lnTo>
                  <a:lnTo>
                    <a:pt x="50915" y="25918"/>
                  </a:lnTo>
                  <a:lnTo>
                    <a:pt x="50915" y="25275"/>
                  </a:lnTo>
                  <a:lnTo>
                    <a:pt x="50905" y="24633"/>
                  </a:lnTo>
                  <a:lnTo>
                    <a:pt x="50875" y="24000"/>
                  </a:lnTo>
                  <a:lnTo>
                    <a:pt x="50836" y="23367"/>
                  </a:lnTo>
                  <a:lnTo>
                    <a:pt x="50777" y="22745"/>
                  </a:lnTo>
                  <a:lnTo>
                    <a:pt x="50698" y="22122"/>
                  </a:lnTo>
                  <a:lnTo>
                    <a:pt x="50609" y="21499"/>
                  </a:lnTo>
                  <a:lnTo>
                    <a:pt x="50500" y="20886"/>
                  </a:lnTo>
                  <a:lnTo>
                    <a:pt x="50381" y="20274"/>
                  </a:lnTo>
                  <a:lnTo>
                    <a:pt x="50243" y="19661"/>
                  </a:lnTo>
                  <a:lnTo>
                    <a:pt x="50095" y="19058"/>
                  </a:lnTo>
                  <a:lnTo>
                    <a:pt x="49936" y="18465"/>
                  </a:lnTo>
                  <a:lnTo>
                    <a:pt x="49759" y="17872"/>
                  </a:lnTo>
                  <a:lnTo>
                    <a:pt x="49561" y="17289"/>
                  </a:lnTo>
                  <a:lnTo>
                    <a:pt x="49363" y="16705"/>
                  </a:lnTo>
                  <a:lnTo>
                    <a:pt x="49136" y="16132"/>
                  </a:lnTo>
                  <a:lnTo>
                    <a:pt x="48908" y="15559"/>
                  </a:lnTo>
                  <a:lnTo>
                    <a:pt x="48661" y="14995"/>
                  </a:lnTo>
                  <a:lnTo>
                    <a:pt x="48404" y="14442"/>
                  </a:lnTo>
                  <a:lnTo>
                    <a:pt x="48128" y="13898"/>
                  </a:lnTo>
                  <a:lnTo>
                    <a:pt x="47841" y="13355"/>
                  </a:lnTo>
                  <a:lnTo>
                    <a:pt x="47544" y="12821"/>
                  </a:lnTo>
                  <a:lnTo>
                    <a:pt x="47228" y="12287"/>
                  </a:lnTo>
                  <a:lnTo>
                    <a:pt x="46912" y="11773"/>
                  </a:lnTo>
                  <a:lnTo>
                    <a:pt x="46576" y="11259"/>
                  </a:lnTo>
                  <a:lnTo>
                    <a:pt x="46230" y="10755"/>
                  </a:lnTo>
                  <a:lnTo>
                    <a:pt x="45864" y="10261"/>
                  </a:lnTo>
                  <a:lnTo>
                    <a:pt x="45498" y="9776"/>
                  </a:lnTo>
                  <a:lnTo>
                    <a:pt x="45113" y="9302"/>
                  </a:lnTo>
                  <a:lnTo>
                    <a:pt x="44717" y="8827"/>
                  </a:lnTo>
                  <a:lnTo>
                    <a:pt x="44312" y="8373"/>
                  </a:lnTo>
                  <a:lnTo>
                    <a:pt x="43897" y="7928"/>
                  </a:lnTo>
                  <a:lnTo>
                    <a:pt x="43472" y="7483"/>
                  </a:lnTo>
                  <a:lnTo>
                    <a:pt x="43037" y="7058"/>
                  </a:lnTo>
                  <a:lnTo>
                    <a:pt x="42592" y="6643"/>
                  </a:lnTo>
                  <a:lnTo>
                    <a:pt x="42128" y="6228"/>
                  </a:lnTo>
                  <a:lnTo>
                    <a:pt x="41663" y="5832"/>
                  </a:lnTo>
                  <a:lnTo>
                    <a:pt x="41189" y="5447"/>
                  </a:lnTo>
                  <a:lnTo>
                    <a:pt x="40695" y="5071"/>
                  </a:lnTo>
                  <a:lnTo>
                    <a:pt x="40200" y="4706"/>
                  </a:lnTo>
                  <a:lnTo>
                    <a:pt x="39696" y="4360"/>
                  </a:lnTo>
                  <a:lnTo>
                    <a:pt x="39172" y="4014"/>
                  </a:lnTo>
                  <a:lnTo>
                    <a:pt x="38648" y="3688"/>
                  </a:lnTo>
                  <a:lnTo>
                    <a:pt x="38115" y="3371"/>
                  </a:lnTo>
                  <a:lnTo>
                    <a:pt x="37571" y="3065"/>
                  </a:lnTo>
                  <a:lnTo>
                    <a:pt x="37027" y="2778"/>
                  </a:lnTo>
                  <a:lnTo>
                    <a:pt x="36464" y="2501"/>
                  </a:lnTo>
                  <a:lnTo>
                    <a:pt x="35891" y="2235"/>
                  </a:lnTo>
                  <a:lnTo>
                    <a:pt x="35317" y="1987"/>
                  </a:lnTo>
                  <a:lnTo>
                    <a:pt x="34734" y="1750"/>
                  </a:lnTo>
                  <a:lnTo>
                    <a:pt x="34141" y="1523"/>
                  </a:lnTo>
                  <a:lnTo>
                    <a:pt x="33538" y="1315"/>
                  </a:lnTo>
                  <a:lnTo>
                    <a:pt x="32935" y="1118"/>
                  </a:lnTo>
                  <a:lnTo>
                    <a:pt x="32322" y="940"/>
                  </a:lnTo>
                  <a:lnTo>
                    <a:pt x="31700" y="782"/>
                  </a:lnTo>
                  <a:lnTo>
                    <a:pt x="31067" y="623"/>
                  </a:lnTo>
                  <a:lnTo>
                    <a:pt x="30435" y="495"/>
                  </a:lnTo>
                  <a:lnTo>
                    <a:pt x="29792" y="376"/>
                  </a:lnTo>
                  <a:lnTo>
                    <a:pt x="29150" y="268"/>
                  </a:lnTo>
                  <a:lnTo>
                    <a:pt x="28497" y="179"/>
                  </a:lnTo>
                  <a:lnTo>
                    <a:pt x="27845" y="109"/>
                  </a:lnTo>
                  <a:lnTo>
                    <a:pt x="27202" y="60"/>
                  </a:lnTo>
                  <a:lnTo>
                    <a:pt x="26560" y="20"/>
                  </a:lnTo>
                  <a:lnTo>
                    <a:pt x="259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g204fb7e3b45_0_1013"/>
            <p:cNvSpPr/>
            <p:nvPr/>
          </p:nvSpPr>
          <p:spPr>
            <a:xfrm>
              <a:off x="3459575" y="3709275"/>
              <a:ext cx="1272900" cy="1272900"/>
            </a:xfrm>
            <a:custGeom>
              <a:rect b="b" l="l" r="r" t="t"/>
              <a:pathLst>
                <a:path extrusionOk="0" fill="none" h="50916" w="50916">
                  <a:moveTo>
                    <a:pt x="21766" y="50648"/>
                  </a:moveTo>
                  <a:lnTo>
                    <a:pt x="21766" y="50648"/>
                  </a:lnTo>
                  <a:lnTo>
                    <a:pt x="21123" y="50540"/>
                  </a:lnTo>
                  <a:lnTo>
                    <a:pt x="20481" y="50421"/>
                  </a:lnTo>
                  <a:lnTo>
                    <a:pt x="19848" y="50293"/>
                  </a:lnTo>
                  <a:lnTo>
                    <a:pt x="19216" y="50135"/>
                  </a:lnTo>
                  <a:lnTo>
                    <a:pt x="18593" y="49976"/>
                  </a:lnTo>
                  <a:lnTo>
                    <a:pt x="17980" y="49798"/>
                  </a:lnTo>
                  <a:lnTo>
                    <a:pt x="17377" y="49601"/>
                  </a:lnTo>
                  <a:lnTo>
                    <a:pt x="16774" y="49393"/>
                  </a:lnTo>
                  <a:lnTo>
                    <a:pt x="16181" y="49166"/>
                  </a:lnTo>
                  <a:lnTo>
                    <a:pt x="15598" y="48929"/>
                  </a:lnTo>
                  <a:lnTo>
                    <a:pt x="15025" y="48681"/>
                  </a:lnTo>
                  <a:lnTo>
                    <a:pt x="14451" y="48415"/>
                  </a:lnTo>
                  <a:lnTo>
                    <a:pt x="13898" y="48138"/>
                  </a:lnTo>
                  <a:lnTo>
                    <a:pt x="13344" y="47851"/>
                  </a:lnTo>
                  <a:lnTo>
                    <a:pt x="12801" y="47545"/>
                  </a:lnTo>
                  <a:lnTo>
                    <a:pt x="12267" y="47228"/>
                  </a:lnTo>
                  <a:lnTo>
                    <a:pt x="11743" y="46902"/>
                  </a:lnTo>
                  <a:lnTo>
                    <a:pt x="11219" y="46556"/>
                  </a:lnTo>
                  <a:lnTo>
                    <a:pt x="10715" y="46210"/>
                  </a:lnTo>
                  <a:lnTo>
                    <a:pt x="10221" y="45845"/>
                  </a:lnTo>
                  <a:lnTo>
                    <a:pt x="9737" y="45469"/>
                  </a:lnTo>
                  <a:lnTo>
                    <a:pt x="9252" y="45084"/>
                  </a:lnTo>
                  <a:lnTo>
                    <a:pt x="8788" y="44688"/>
                  </a:lnTo>
                  <a:lnTo>
                    <a:pt x="8323" y="44273"/>
                  </a:lnTo>
                  <a:lnTo>
                    <a:pt x="7878" y="43858"/>
                  </a:lnTo>
                  <a:lnTo>
                    <a:pt x="7443" y="43433"/>
                  </a:lnTo>
                  <a:lnTo>
                    <a:pt x="7018" y="42988"/>
                  </a:lnTo>
                  <a:lnTo>
                    <a:pt x="6603" y="42543"/>
                  </a:lnTo>
                  <a:lnTo>
                    <a:pt x="6198" y="42089"/>
                  </a:lnTo>
                  <a:lnTo>
                    <a:pt x="5803" y="41614"/>
                  </a:lnTo>
                  <a:lnTo>
                    <a:pt x="5417" y="41140"/>
                  </a:lnTo>
                  <a:lnTo>
                    <a:pt x="5051" y="40655"/>
                  </a:lnTo>
                  <a:lnTo>
                    <a:pt x="4686" y="40161"/>
                  </a:lnTo>
                  <a:lnTo>
                    <a:pt x="4340" y="39657"/>
                  </a:lnTo>
                  <a:lnTo>
                    <a:pt x="4004" y="39143"/>
                  </a:lnTo>
                  <a:lnTo>
                    <a:pt x="3687" y="38629"/>
                  </a:lnTo>
                  <a:lnTo>
                    <a:pt x="3371" y="38095"/>
                  </a:lnTo>
                  <a:lnTo>
                    <a:pt x="3074" y="37562"/>
                  </a:lnTo>
                  <a:lnTo>
                    <a:pt x="2788" y="37018"/>
                  </a:lnTo>
                  <a:lnTo>
                    <a:pt x="2521" y="36474"/>
                  </a:lnTo>
                  <a:lnTo>
                    <a:pt x="2254" y="35921"/>
                  </a:lnTo>
                  <a:lnTo>
                    <a:pt x="2007" y="35357"/>
                  </a:lnTo>
                  <a:lnTo>
                    <a:pt x="1780" y="34784"/>
                  </a:lnTo>
                  <a:lnTo>
                    <a:pt x="1562" y="34211"/>
                  </a:lnTo>
                  <a:lnTo>
                    <a:pt x="1355" y="33627"/>
                  </a:lnTo>
                  <a:lnTo>
                    <a:pt x="1157" y="33044"/>
                  </a:lnTo>
                  <a:lnTo>
                    <a:pt x="979" y="32451"/>
                  </a:lnTo>
                  <a:lnTo>
                    <a:pt x="821" y="31858"/>
                  </a:lnTo>
                  <a:lnTo>
                    <a:pt x="673" y="31255"/>
                  </a:lnTo>
                  <a:lnTo>
                    <a:pt x="534" y="30642"/>
                  </a:lnTo>
                  <a:lnTo>
                    <a:pt x="416" y="30030"/>
                  </a:lnTo>
                  <a:lnTo>
                    <a:pt x="307" y="29417"/>
                  </a:lnTo>
                  <a:lnTo>
                    <a:pt x="218" y="28794"/>
                  </a:lnTo>
                  <a:lnTo>
                    <a:pt x="139" y="28171"/>
                  </a:lnTo>
                  <a:lnTo>
                    <a:pt x="79" y="27549"/>
                  </a:lnTo>
                  <a:lnTo>
                    <a:pt x="40" y="26916"/>
                  </a:lnTo>
                  <a:lnTo>
                    <a:pt x="10" y="26283"/>
                  </a:lnTo>
                  <a:lnTo>
                    <a:pt x="0" y="25641"/>
                  </a:lnTo>
                  <a:lnTo>
                    <a:pt x="0" y="25008"/>
                  </a:lnTo>
                  <a:lnTo>
                    <a:pt x="20" y="24366"/>
                  </a:lnTo>
                  <a:lnTo>
                    <a:pt x="60" y="23713"/>
                  </a:lnTo>
                  <a:lnTo>
                    <a:pt x="109" y="23071"/>
                  </a:lnTo>
                  <a:lnTo>
                    <a:pt x="178" y="22419"/>
                  </a:lnTo>
                  <a:lnTo>
                    <a:pt x="267" y="21776"/>
                  </a:lnTo>
                  <a:lnTo>
                    <a:pt x="267" y="21776"/>
                  </a:lnTo>
                  <a:lnTo>
                    <a:pt x="376" y="21124"/>
                  </a:lnTo>
                  <a:lnTo>
                    <a:pt x="495" y="20481"/>
                  </a:lnTo>
                  <a:lnTo>
                    <a:pt x="623" y="19849"/>
                  </a:lnTo>
                  <a:lnTo>
                    <a:pt x="781" y="19216"/>
                  </a:lnTo>
                  <a:lnTo>
                    <a:pt x="939" y="18593"/>
                  </a:lnTo>
                  <a:lnTo>
                    <a:pt x="1117" y="17980"/>
                  </a:lnTo>
                  <a:lnTo>
                    <a:pt x="1315" y="17377"/>
                  </a:lnTo>
                  <a:lnTo>
                    <a:pt x="1523" y="16775"/>
                  </a:lnTo>
                  <a:lnTo>
                    <a:pt x="1750" y="16181"/>
                  </a:lnTo>
                  <a:lnTo>
                    <a:pt x="1987" y="15598"/>
                  </a:lnTo>
                  <a:lnTo>
                    <a:pt x="2234" y="15025"/>
                  </a:lnTo>
                  <a:lnTo>
                    <a:pt x="2501" y="14452"/>
                  </a:lnTo>
                  <a:lnTo>
                    <a:pt x="2778" y="13898"/>
                  </a:lnTo>
                  <a:lnTo>
                    <a:pt x="3065" y="13345"/>
                  </a:lnTo>
                  <a:lnTo>
                    <a:pt x="3371" y="12801"/>
                  </a:lnTo>
                  <a:lnTo>
                    <a:pt x="3687" y="12267"/>
                  </a:lnTo>
                  <a:lnTo>
                    <a:pt x="4013" y="11743"/>
                  </a:lnTo>
                  <a:lnTo>
                    <a:pt x="4359" y="11219"/>
                  </a:lnTo>
                  <a:lnTo>
                    <a:pt x="4705" y="10715"/>
                  </a:lnTo>
                  <a:lnTo>
                    <a:pt x="5071" y="10221"/>
                  </a:lnTo>
                  <a:lnTo>
                    <a:pt x="5447" y="9737"/>
                  </a:lnTo>
                  <a:lnTo>
                    <a:pt x="5832" y="9252"/>
                  </a:lnTo>
                  <a:lnTo>
                    <a:pt x="6228" y="8788"/>
                  </a:lnTo>
                  <a:lnTo>
                    <a:pt x="6643" y="8323"/>
                  </a:lnTo>
                  <a:lnTo>
                    <a:pt x="7058" y="7879"/>
                  </a:lnTo>
                  <a:lnTo>
                    <a:pt x="7483" y="7444"/>
                  </a:lnTo>
                  <a:lnTo>
                    <a:pt x="7928" y="7019"/>
                  </a:lnTo>
                  <a:lnTo>
                    <a:pt x="8373" y="6603"/>
                  </a:lnTo>
                  <a:lnTo>
                    <a:pt x="8827" y="6198"/>
                  </a:lnTo>
                  <a:lnTo>
                    <a:pt x="9302" y="5803"/>
                  </a:lnTo>
                  <a:lnTo>
                    <a:pt x="9776" y="5417"/>
                  </a:lnTo>
                  <a:lnTo>
                    <a:pt x="10260" y="5052"/>
                  </a:lnTo>
                  <a:lnTo>
                    <a:pt x="10755" y="4686"/>
                  </a:lnTo>
                  <a:lnTo>
                    <a:pt x="11259" y="4340"/>
                  </a:lnTo>
                  <a:lnTo>
                    <a:pt x="11773" y="4004"/>
                  </a:lnTo>
                  <a:lnTo>
                    <a:pt x="12287" y="3688"/>
                  </a:lnTo>
                  <a:lnTo>
                    <a:pt x="12820" y="3371"/>
                  </a:lnTo>
                  <a:lnTo>
                    <a:pt x="13354" y="3075"/>
                  </a:lnTo>
                  <a:lnTo>
                    <a:pt x="13898" y="2788"/>
                  </a:lnTo>
                  <a:lnTo>
                    <a:pt x="14442" y="2521"/>
                  </a:lnTo>
                  <a:lnTo>
                    <a:pt x="14995" y="2254"/>
                  </a:lnTo>
                  <a:lnTo>
                    <a:pt x="15558" y="2007"/>
                  </a:lnTo>
                  <a:lnTo>
                    <a:pt x="16132" y="1780"/>
                  </a:lnTo>
                  <a:lnTo>
                    <a:pt x="16705" y="1562"/>
                  </a:lnTo>
                  <a:lnTo>
                    <a:pt x="17288" y="1355"/>
                  </a:lnTo>
                  <a:lnTo>
                    <a:pt x="17871" y="1157"/>
                  </a:lnTo>
                  <a:lnTo>
                    <a:pt x="18464" y="979"/>
                  </a:lnTo>
                  <a:lnTo>
                    <a:pt x="19058" y="821"/>
                  </a:lnTo>
                  <a:lnTo>
                    <a:pt x="19661" y="673"/>
                  </a:lnTo>
                  <a:lnTo>
                    <a:pt x="20273" y="534"/>
                  </a:lnTo>
                  <a:lnTo>
                    <a:pt x="20886" y="416"/>
                  </a:lnTo>
                  <a:lnTo>
                    <a:pt x="21499" y="307"/>
                  </a:lnTo>
                  <a:lnTo>
                    <a:pt x="22122" y="218"/>
                  </a:lnTo>
                  <a:lnTo>
                    <a:pt x="22744" y="139"/>
                  </a:lnTo>
                  <a:lnTo>
                    <a:pt x="23367" y="80"/>
                  </a:lnTo>
                  <a:lnTo>
                    <a:pt x="24000" y="40"/>
                  </a:lnTo>
                  <a:lnTo>
                    <a:pt x="24632" y="11"/>
                  </a:lnTo>
                  <a:lnTo>
                    <a:pt x="25275" y="1"/>
                  </a:lnTo>
                  <a:lnTo>
                    <a:pt x="25917" y="1"/>
                  </a:lnTo>
                  <a:lnTo>
                    <a:pt x="26560" y="20"/>
                  </a:lnTo>
                  <a:lnTo>
                    <a:pt x="27202" y="60"/>
                  </a:lnTo>
                  <a:lnTo>
                    <a:pt x="27845" y="109"/>
                  </a:lnTo>
                  <a:lnTo>
                    <a:pt x="28497" y="179"/>
                  </a:lnTo>
                  <a:lnTo>
                    <a:pt x="29150" y="268"/>
                  </a:lnTo>
                  <a:lnTo>
                    <a:pt x="29150" y="268"/>
                  </a:lnTo>
                  <a:lnTo>
                    <a:pt x="29792" y="376"/>
                  </a:lnTo>
                  <a:lnTo>
                    <a:pt x="30435" y="495"/>
                  </a:lnTo>
                  <a:lnTo>
                    <a:pt x="31067" y="623"/>
                  </a:lnTo>
                  <a:lnTo>
                    <a:pt x="31700" y="782"/>
                  </a:lnTo>
                  <a:lnTo>
                    <a:pt x="32322" y="940"/>
                  </a:lnTo>
                  <a:lnTo>
                    <a:pt x="32935" y="1118"/>
                  </a:lnTo>
                  <a:lnTo>
                    <a:pt x="33538" y="1315"/>
                  </a:lnTo>
                  <a:lnTo>
                    <a:pt x="34141" y="1523"/>
                  </a:lnTo>
                  <a:lnTo>
                    <a:pt x="34734" y="1750"/>
                  </a:lnTo>
                  <a:lnTo>
                    <a:pt x="35317" y="1987"/>
                  </a:lnTo>
                  <a:lnTo>
                    <a:pt x="35891" y="2235"/>
                  </a:lnTo>
                  <a:lnTo>
                    <a:pt x="36464" y="2501"/>
                  </a:lnTo>
                  <a:lnTo>
                    <a:pt x="37027" y="2778"/>
                  </a:lnTo>
                  <a:lnTo>
                    <a:pt x="37571" y="3065"/>
                  </a:lnTo>
                  <a:lnTo>
                    <a:pt x="38115" y="3371"/>
                  </a:lnTo>
                  <a:lnTo>
                    <a:pt x="38648" y="3688"/>
                  </a:lnTo>
                  <a:lnTo>
                    <a:pt x="39172" y="4014"/>
                  </a:lnTo>
                  <a:lnTo>
                    <a:pt x="39696" y="4360"/>
                  </a:lnTo>
                  <a:lnTo>
                    <a:pt x="40200" y="4706"/>
                  </a:lnTo>
                  <a:lnTo>
                    <a:pt x="40695" y="5071"/>
                  </a:lnTo>
                  <a:lnTo>
                    <a:pt x="41189" y="5447"/>
                  </a:lnTo>
                  <a:lnTo>
                    <a:pt x="41663" y="5832"/>
                  </a:lnTo>
                  <a:lnTo>
                    <a:pt x="42128" y="6228"/>
                  </a:lnTo>
                  <a:lnTo>
                    <a:pt x="42592" y="6643"/>
                  </a:lnTo>
                  <a:lnTo>
                    <a:pt x="43037" y="7058"/>
                  </a:lnTo>
                  <a:lnTo>
                    <a:pt x="43472" y="7483"/>
                  </a:lnTo>
                  <a:lnTo>
                    <a:pt x="43897" y="7928"/>
                  </a:lnTo>
                  <a:lnTo>
                    <a:pt x="44312" y="8373"/>
                  </a:lnTo>
                  <a:lnTo>
                    <a:pt x="44717" y="8827"/>
                  </a:lnTo>
                  <a:lnTo>
                    <a:pt x="45113" y="9302"/>
                  </a:lnTo>
                  <a:lnTo>
                    <a:pt x="45498" y="9776"/>
                  </a:lnTo>
                  <a:lnTo>
                    <a:pt x="45864" y="10261"/>
                  </a:lnTo>
                  <a:lnTo>
                    <a:pt x="46230" y="10755"/>
                  </a:lnTo>
                  <a:lnTo>
                    <a:pt x="46576" y="11259"/>
                  </a:lnTo>
                  <a:lnTo>
                    <a:pt x="46912" y="11773"/>
                  </a:lnTo>
                  <a:lnTo>
                    <a:pt x="47228" y="12287"/>
                  </a:lnTo>
                  <a:lnTo>
                    <a:pt x="47544" y="12821"/>
                  </a:lnTo>
                  <a:lnTo>
                    <a:pt x="47841" y="13355"/>
                  </a:lnTo>
                  <a:lnTo>
                    <a:pt x="48128" y="13898"/>
                  </a:lnTo>
                  <a:lnTo>
                    <a:pt x="48404" y="14442"/>
                  </a:lnTo>
                  <a:lnTo>
                    <a:pt x="48661" y="14995"/>
                  </a:lnTo>
                  <a:lnTo>
                    <a:pt x="48908" y="15559"/>
                  </a:lnTo>
                  <a:lnTo>
                    <a:pt x="49136" y="16132"/>
                  </a:lnTo>
                  <a:lnTo>
                    <a:pt x="49363" y="16705"/>
                  </a:lnTo>
                  <a:lnTo>
                    <a:pt x="49561" y="17289"/>
                  </a:lnTo>
                  <a:lnTo>
                    <a:pt x="49759" y="17872"/>
                  </a:lnTo>
                  <a:lnTo>
                    <a:pt x="49936" y="18465"/>
                  </a:lnTo>
                  <a:lnTo>
                    <a:pt x="50095" y="19058"/>
                  </a:lnTo>
                  <a:lnTo>
                    <a:pt x="50243" y="19661"/>
                  </a:lnTo>
                  <a:lnTo>
                    <a:pt x="50381" y="20274"/>
                  </a:lnTo>
                  <a:lnTo>
                    <a:pt x="50500" y="20886"/>
                  </a:lnTo>
                  <a:lnTo>
                    <a:pt x="50609" y="21499"/>
                  </a:lnTo>
                  <a:lnTo>
                    <a:pt x="50698" y="22122"/>
                  </a:lnTo>
                  <a:lnTo>
                    <a:pt x="50777" y="22745"/>
                  </a:lnTo>
                  <a:lnTo>
                    <a:pt x="50836" y="23367"/>
                  </a:lnTo>
                  <a:lnTo>
                    <a:pt x="50875" y="24000"/>
                  </a:lnTo>
                  <a:lnTo>
                    <a:pt x="50905" y="24633"/>
                  </a:lnTo>
                  <a:lnTo>
                    <a:pt x="50915" y="25275"/>
                  </a:lnTo>
                  <a:lnTo>
                    <a:pt x="50915" y="25918"/>
                  </a:lnTo>
                  <a:lnTo>
                    <a:pt x="50895" y="26560"/>
                  </a:lnTo>
                  <a:lnTo>
                    <a:pt x="50856" y="27203"/>
                  </a:lnTo>
                  <a:lnTo>
                    <a:pt x="50806" y="27845"/>
                  </a:lnTo>
                  <a:lnTo>
                    <a:pt x="50737" y="28497"/>
                  </a:lnTo>
                  <a:lnTo>
                    <a:pt x="50648" y="29150"/>
                  </a:lnTo>
                  <a:lnTo>
                    <a:pt x="50648" y="29150"/>
                  </a:lnTo>
                  <a:lnTo>
                    <a:pt x="50539" y="29792"/>
                  </a:lnTo>
                  <a:lnTo>
                    <a:pt x="50421" y="30435"/>
                  </a:lnTo>
                  <a:lnTo>
                    <a:pt x="50292" y="31067"/>
                  </a:lnTo>
                  <a:lnTo>
                    <a:pt x="50144" y="31700"/>
                  </a:lnTo>
                  <a:lnTo>
                    <a:pt x="49976" y="32323"/>
                  </a:lnTo>
                  <a:lnTo>
                    <a:pt x="49798" y="32936"/>
                  </a:lnTo>
                  <a:lnTo>
                    <a:pt x="49600" y="33539"/>
                  </a:lnTo>
                  <a:lnTo>
                    <a:pt x="49393" y="34141"/>
                  </a:lnTo>
                  <a:lnTo>
                    <a:pt x="49165" y="34735"/>
                  </a:lnTo>
                  <a:lnTo>
                    <a:pt x="48928" y="35318"/>
                  </a:lnTo>
                  <a:lnTo>
                    <a:pt x="48681" y="35891"/>
                  </a:lnTo>
                  <a:lnTo>
                    <a:pt x="48414" y="36464"/>
                  </a:lnTo>
                  <a:lnTo>
                    <a:pt x="48137" y="37028"/>
                  </a:lnTo>
                  <a:lnTo>
                    <a:pt x="47851" y="37571"/>
                  </a:lnTo>
                  <a:lnTo>
                    <a:pt x="47544" y="38115"/>
                  </a:lnTo>
                  <a:lnTo>
                    <a:pt x="47228" y="38649"/>
                  </a:lnTo>
                  <a:lnTo>
                    <a:pt x="46902" y="39173"/>
                  </a:lnTo>
                  <a:lnTo>
                    <a:pt x="46566" y="39697"/>
                  </a:lnTo>
                  <a:lnTo>
                    <a:pt x="46210" y="40201"/>
                  </a:lnTo>
                  <a:lnTo>
                    <a:pt x="45844" y="40695"/>
                  </a:lnTo>
                  <a:lnTo>
                    <a:pt x="45469" y="41189"/>
                  </a:lnTo>
                  <a:lnTo>
                    <a:pt x="45083" y="41664"/>
                  </a:lnTo>
                  <a:lnTo>
                    <a:pt x="44688" y="42128"/>
                  </a:lnTo>
                  <a:lnTo>
                    <a:pt x="44283" y="42593"/>
                  </a:lnTo>
                  <a:lnTo>
                    <a:pt x="43858" y="43037"/>
                  </a:lnTo>
                  <a:lnTo>
                    <a:pt x="43433" y="43472"/>
                  </a:lnTo>
                  <a:lnTo>
                    <a:pt x="42988" y="43897"/>
                  </a:lnTo>
                  <a:lnTo>
                    <a:pt x="42543" y="44313"/>
                  </a:lnTo>
                  <a:lnTo>
                    <a:pt x="42088" y="44718"/>
                  </a:lnTo>
                  <a:lnTo>
                    <a:pt x="41614" y="45113"/>
                  </a:lnTo>
                  <a:lnTo>
                    <a:pt x="41139" y="45499"/>
                  </a:lnTo>
                  <a:lnTo>
                    <a:pt x="40655" y="45864"/>
                  </a:lnTo>
                  <a:lnTo>
                    <a:pt x="40161" y="46230"/>
                  </a:lnTo>
                  <a:lnTo>
                    <a:pt x="39657" y="46576"/>
                  </a:lnTo>
                  <a:lnTo>
                    <a:pt x="39143" y="46912"/>
                  </a:lnTo>
                  <a:lnTo>
                    <a:pt x="38629" y="47228"/>
                  </a:lnTo>
                  <a:lnTo>
                    <a:pt x="38095" y="47545"/>
                  </a:lnTo>
                  <a:lnTo>
                    <a:pt x="37561" y="47841"/>
                  </a:lnTo>
                  <a:lnTo>
                    <a:pt x="37027" y="48128"/>
                  </a:lnTo>
                  <a:lnTo>
                    <a:pt x="36474" y="48395"/>
                  </a:lnTo>
                  <a:lnTo>
                    <a:pt x="35920" y="48662"/>
                  </a:lnTo>
                  <a:lnTo>
                    <a:pt x="35357" y="48909"/>
                  </a:lnTo>
                  <a:lnTo>
                    <a:pt x="34784" y="49136"/>
                  </a:lnTo>
                  <a:lnTo>
                    <a:pt x="34210" y="49354"/>
                  </a:lnTo>
                  <a:lnTo>
                    <a:pt x="33627" y="49561"/>
                  </a:lnTo>
                  <a:lnTo>
                    <a:pt x="33044" y="49759"/>
                  </a:lnTo>
                  <a:lnTo>
                    <a:pt x="32451" y="49937"/>
                  </a:lnTo>
                  <a:lnTo>
                    <a:pt x="31858" y="50095"/>
                  </a:lnTo>
                  <a:lnTo>
                    <a:pt x="31255" y="50243"/>
                  </a:lnTo>
                  <a:lnTo>
                    <a:pt x="30642" y="50382"/>
                  </a:lnTo>
                  <a:lnTo>
                    <a:pt x="30039" y="50500"/>
                  </a:lnTo>
                  <a:lnTo>
                    <a:pt x="29416" y="50609"/>
                  </a:lnTo>
                  <a:lnTo>
                    <a:pt x="28794" y="50698"/>
                  </a:lnTo>
                  <a:lnTo>
                    <a:pt x="28171" y="50777"/>
                  </a:lnTo>
                  <a:lnTo>
                    <a:pt x="27548" y="50836"/>
                  </a:lnTo>
                  <a:lnTo>
                    <a:pt x="26916" y="50876"/>
                  </a:lnTo>
                  <a:lnTo>
                    <a:pt x="26283" y="50905"/>
                  </a:lnTo>
                  <a:lnTo>
                    <a:pt x="25641" y="50915"/>
                  </a:lnTo>
                  <a:lnTo>
                    <a:pt x="25008" y="50915"/>
                  </a:lnTo>
                  <a:lnTo>
                    <a:pt x="24365" y="50896"/>
                  </a:lnTo>
                  <a:lnTo>
                    <a:pt x="23713" y="50856"/>
                  </a:lnTo>
                  <a:lnTo>
                    <a:pt x="23071" y="50807"/>
                  </a:lnTo>
                  <a:lnTo>
                    <a:pt x="22418" y="50737"/>
                  </a:lnTo>
                  <a:lnTo>
                    <a:pt x="21766" y="506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204fb7e3b45_0_1013"/>
            <p:cNvSpPr/>
            <p:nvPr/>
          </p:nvSpPr>
          <p:spPr>
            <a:xfrm>
              <a:off x="3553975" y="3803675"/>
              <a:ext cx="1084100" cy="1084100"/>
            </a:xfrm>
            <a:custGeom>
              <a:rect b="b" l="l" r="r" t="t"/>
              <a:pathLst>
                <a:path extrusionOk="0" h="43364" w="43364">
                  <a:moveTo>
                    <a:pt x="21519" y="1"/>
                  </a:moveTo>
                  <a:lnTo>
                    <a:pt x="20975" y="10"/>
                  </a:lnTo>
                  <a:lnTo>
                    <a:pt x="20431" y="30"/>
                  </a:lnTo>
                  <a:lnTo>
                    <a:pt x="19898" y="70"/>
                  </a:lnTo>
                  <a:lnTo>
                    <a:pt x="19364" y="119"/>
                  </a:lnTo>
                  <a:lnTo>
                    <a:pt x="18830" y="178"/>
                  </a:lnTo>
                  <a:lnTo>
                    <a:pt x="18306" y="258"/>
                  </a:lnTo>
                  <a:lnTo>
                    <a:pt x="17772" y="346"/>
                  </a:lnTo>
                  <a:lnTo>
                    <a:pt x="17258" y="445"/>
                  </a:lnTo>
                  <a:lnTo>
                    <a:pt x="16735" y="564"/>
                  </a:lnTo>
                  <a:lnTo>
                    <a:pt x="16230" y="692"/>
                  </a:lnTo>
                  <a:lnTo>
                    <a:pt x="15716" y="831"/>
                  </a:lnTo>
                  <a:lnTo>
                    <a:pt x="15212" y="979"/>
                  </a:lnTo>
                  <a:lnTo>
                    <a:pt x="14708" y="1147"/>
                  </a:lnTo>
                  <a:lnTo>
                    <a:pt x="14214" y="1315"/>
                  </a:lnTo>
                  <a:lnTo>
                    <a:pt x="13730" y="1503"/>
                  </a:lnTo>
                  <a:lnTo>
                    <a:pt x="13245" y="1701"/>
                  </a:lnTo>
                  <a:lnTo>
                    <a:pt x="12761" y="1918"/>
                  </a:lnTo>
                  <a:lnTo>
                    <a:pt x="12296" y="2136"/>
                  </a:lnTo>
                  <a:lnTo>
                    <a:pt x="11822" y="2363"/>
                  </a:lnTo>
                  <a:lnTo>
                    <a:pt x="11367" y="2610"/>
                  </a:lnTo>
                  <a:lnTo>
                    <a:pt x="10913" y="2867"/>
                  </a:lnTo>
                  <a:lnTo>
                    <a:pt x="10458" y="3124"/>
                  </a:lnTo>
                  <a:lnTo>
                    <a:pt x="10013" y="3401"/>
                  </a:lnTo>
                  <a:lnTo>
                    <a:pt x="9578" y="3687"/>
                  </a:lnTo>
                  <a:lnTo>
                    <a:pt x="9153" y="3984"/>
                  </a:lnTo>
                  <a:lnTo>
                    <a:pt x="8728" y="4290"/>
                  </a:lnTo>
                  <a:lnTo>
                    <a:pt x="8323" y="4607"/>
                  </a:lnTo>
                  <a:lnTo>
                    <a:pt x="7918" y="4933"/>
                  </a:lnTo>
                  <a:lnTo>
                    <a:pt x="7512" y="5269"/>
                  </a:lnTo>
                  <a:lnTo>
                    <a:pt x="7127" y="5615"/>
                  </a:lnTo>
                  <a:lnTo>
                    <a:pt x="6741" y="5961"/>
                  </a:lnTo>
                  <a:lnTo>
                    <a:pt x="6366" y="6327"/>
                  </a:lnTo>
                  <a:lnTo>
                    <a:pt x="6000" y="6702"/>
                  </a:lnTo>
                  <a:lnTo>
                    <a:pt x="5644" y="7078"/>
                  </a:lnTo>
                  <a:lnTo>
                    <a:pt x="5298" y="7473"/>
                  </a:lnTo>
                  <a:lnTo>
                    <a:pt x="4962" y="7869"/>
                  </a:lnTo>
                  <a:lnTo>
                    <a:pt x="4636" y="8274"/>
                  </a:lnTo>
                  <a:lnTo>
                    <a:pt x="4310" y="8689"/>
                  </a:lnTo>
                  <a:lnTo>
                    <a:pt x="4003" y="9114"/>
                  </a:lnTo>
                  <a:lnTo>
                    <a:pt x="3707" y="9549"/>
                  </a:lnTo>
                  <a:lnTo>
                    <a:pt x="3420" y="9994"/>
                  </a:lnTo>
                  <a:lnTo>
                    <a:pt x="3134" y="10438"/>
                  </a:lnTo>
                  <a:lnTo>
                    <a:pt x="2867" y="10893"/>
                  </a:lnTo>
                  <a:lnTo>
                    <a:pt x="2610" y="11358"/>
                  </a:lnTo>
                  <a:lnTo>
                    <a:pt x="2363" y="11822"/>
                  </a:lnTo>
                  <a:lnTo>
                    <a:pt x="2125" y="12307"/>
                  </a:lnTo>
                  <a:lnTo>
                    <a:pt x="1898" y="12791"/>
                  </a:lnTo>
                  <a:lnTo>
                    <a:pt x="1690" y="13275"/>
                  </a:lnTo>
                  <a:lnTo>
                    <a:pt x="1483" y="13779"/>
                  </a:lnTo>
                  <a:lnTo>
                    <a:pt x="1295" y="14284"/>
                  </a:lnTo>
                  <a:lnTo>
                    <a:pt x="1117" y="14788"/>
                  </a:lnTo>
                  <a:lnTo>
                    <a:pt x="949" y="15311"/>
                  </a:lnTo>
                  <a:lnTo>
                    <a:pt x="801" y="15835"/>
                  </a:lnTo>
                  <a:lnTo>
                    <a:pt x="663" y="16359"/>
                  </a:lnTo>
                  <a:lnTo>
                    <a:pt x="534" y="16903"/>
                  </a:lnTo>
                  <a:lnTo>
                    <a:pt x="415" y="17437"/>
                  </a:lnTo>
                  <a:lnTo>
                    <a:pt x="317" y="17990"/>
                  </a:lnTo>
                  <a:lnTo>
                    <a:pt x="228" y="18544"/>
                  </a:lnTo>
                  <a:lnTo>
                    <a:pt x="149" y="19097"/>
                  </a:lnTo>
                  <a:lnTo>
                    <a:pt x="89" y="19651"/>
                  </a:lnTo>
                  <a:lnTo>
                    <a:pt x="50" y="20204"/>
                  </a:lnTo>
                  <a:lnTo>
                    <a:pt x="20" y="20748"/>
                  </a:lnTo>
                  <a:lnTo>
                    <a:pt x="0" y="21301"/>
                  </a:lnTo>
                  <a:lnTo>
                    <a:pt x="0" y="21845"/>
                  </a:lnTo>
                  <a:lnTo>
                    <a:pt x="10" y="22389"/>
                  </a:lnTo>
                  <a:lnTo>
                    <a:pt x="30" y="22932"/>
                  </a:lnTo>
                  <a:lnTo>
                    <a:pt x="69" y="23466"/>
                  </a:lnTo>
                  <a:lnTo>
                    <a:pt x="119" y="24000"/>
                  </a:lnTo>
                  <a:lnTo>
                    <a:pt x="178" y="24534"/>
                  </a:lnTo>
                  <a:lnTo>
                    <a:pt x="257" y="25058"/>
                  </a:lnTo>
                  <a:lnTo>
                    <a:pt x="346" y="25591"/>
                  </a:lnTo>
                  <a:lnTo>
                    <a:pt x="445" y="26105"/>
                  </a:lnTo>
                  <a:lnTo>
                    <a:pt x="564" y="26629"/>
                  </a:lnTo>
                  <a:lnTo>
                    <a:pt x="692" y="27143"/>
                  </a:lnTo>
                  <a:lnTo>
                    <a:pt x="831" y="27647"/>
                  </a:lnTo>
                  <a:lnTo>
                    <a:pt x="979" y="28151"/>
                  </a:lnTo>
                  <a:lnTo>
                    <a:pt x="1147" y="28655"/>
                  </a:lnTo>
                  <a:lnTo>
                    <a:pt x="1315" y="29150"/>
                  </a:lnTo>
                  <a:lnTo>
                    <a:pt x="1503" y="29634"/>
                  </a:lnTo>
                  <a:lnTo>
                    <a:pt x="1700" y="30118"/>
                  </a:lnTo>
                  <a:lnTo>
                    <a:pt x="1918" y="30603"/>
                  </a:lnTo>
                  <a:lnTo>
                    <a:pt x="2135" y="31077"/>
                  </a:lnTo>
                  <a:lnTo>
                    <a:pt x="2363" y="31542"/>
                  </a:lnTo>
                  <a:lnTo>
                    <a:pt x="2610" y="32006"/>
                  </a:lnTo>
                  <a:lnTo>
                    <a:pt x="2867" y="32461"/>
                  </a:lnTo>
                  <a:lnTo>
                    <a:pt x="3124" y="32906"/>
                  </a:lnTo>
                  <a:lnTo>
                    <a:pt x="3400" y="33351"/>
                  </a:lnTo>
                  <a:lnTo>
                    <a:pt x="3687" y="33786"/>
                  </a:lnTo>
                  <a:lnTo>
                    <a:pt x="3984" y="34211"/>
                  </a:lnTo>
                  <a:lnTo>
                    <a:pt x="4290" y="34636"/>
                  </a:lnTo>
                  <a:lnTo>
                    <a:pt x="4606" y="35041"/>
                  </a:lnTo>
                  <a:lnTo>
                    <a:pt x="4933" y="35446"/>
                  </a:lnTo>
                  <a:lnTo>
                    <a:pt x="5269" y="35851"/>
                  </a:lnTo>
                  <a:lnTo>
                    <a:pt x="5615" y="36237"/>
                  </a:lnTo>
                  <a:lnTo>
                    <a:pt x="5961" y="36622"/>
                  </a:lnTo>
                  <a:lnTo>
                    <a:pt x="6326" y="36998"/>
                  </a:lnTo>
                  <a:lnTo>
                    <a:pt x="6702" y="37364"/>
                  </a:lnTo>
                  <a:lnTo>
                    <a:pt x="7077" y="37720"/>
                  </a:lnTo>
                  <a:lnTo>
                    <a:pt x="7473" y="38065"/>
                  </a:lnTo>
                  <a:lnTo>
                    <a:pt x="7868" y="38402"/>
                  </a:lnTo>
                  <a:lnTo>
                    <a:pt x="8274" y="38728"/>
                  </a:lnTo>
                  <a:lnTo>
                    <a:pt x="8689" y="39054"/>
                  </a:lnTo>
                  <a:lnTo>
                    <a:pt x="9114" y="39360"/>
                  </a:lnTo>
                  <a:lnTo>
                    <a:pt x="9549" y="39657"/>
                  </a:lnTo>
                  <a:lnTo>
                    <a:pt x="9993" y="39953"/>
                  </a:lnTo>
                  <a:lnTo>
                    <a:pt x="10438" y="40230"/>
                  </a:lnTo>
                  <a:lnTo>
                    <a:pt x="10893" y="40497"/>
                  </a:lnTo>
                  <a:lnTo>
                    <a:pt x="11357" y="40754"/>
                  </a:lnTo>
                  <a:lnTo>
                    <a:pt x="11822" y="41001"/>
                  </a:lnTo>
                  <a:lnTo>
                    <a:pt x="12306" y="41238"/>
                  </a:lnTo>
                  <a:lnTo>
                    <a:pt x="12791" y="41466"/>
                  </a:lnTo>
                  <a:lnTo>
                    <a:pt x="13275" y="41673"/>
                  </a:lnTo>
                  <a:lnTo>
                    <a:pt x="13779" y="41881"/>
                  </a:lnTo>
                  <a:lnTo>
                    <a:pt x="14283" y="42069"/>
                  </a:lnTo>
                  <a:lnTo>
                    <a:pt x="14787" y="42247"/>
                  </a:lnTo>
                  <a:lnTo>
                    <a:pt x="15311" y="42415"/>
                  </a:lnTo>
                  <a:lnTo>
                    <a:pt x="15835" y="42563"/>
                  </a:lnTo>
                  <a:lnTo>
                    <a:pt x="16359" y="42701"/>
                  </a:lnTo>
                  <a:lnTo>
                    <a:pt x="16903" y="42830"/>
                  </a:lnTo>
                  <a:lnTo>
                    <a:pt x="17436" y="42948"/>
                  </a:lnTo>
                  <a:lnTo>
                    <a:pt x="17990" y="43047"/>
                  </a:lnTo>
                  <a:lnTo>
                    <a:pt x="18543" y="43136"/>
                  </a:lnTo>
                  <a:lnTo>
                    <a:pt x="19097" y="43215"/>
                  </a:lnTo>
                  <a:lnTo>
                    <a:pt x="19650" y="43275"/>
                  </a:lnTo>
                  <a:lnTo>
                    <a:pt x="20204" y="43314"/>
                  </a:lnTo>
                  <a:lnTo>
                    <a:pt x="20748" y="43344"/>
                  </a:lnTo>
                  <a:lnTo>
                    <a:pt x="21301" y="43364"/>
                  </a:lnTo>
                  <a:lnTo>
                    <a:pt x="21845" y="43364"/>
                  </a:lnTo>
                  <a:lnTo>
                    <a:pt x="22388" y="43354"/>
                  </a:lnTo>
                  <a:lnTo>
                    <a:pt x="22932" y="43334"/>
                  </a:lnTo>
                  <a:lnTo>
                    <a:pt x="23466" y="43294"/>
                  </a:lnTo>
                  <a:lnTo>
                    <a:pt x="24000" y="43245"/>
                  </a:lnTo>
                  <a:lnTo>
                    <a:pt x="24533" y="43186"/>
                  </a:lnTo>
                  <a:lnTo>
                    <a:pt x="25057" y="43107"/>
                  </a:lnTo>
                  <a:lnTo>
                    <a:pt x="25591" y="43018"/>
                  </a:lnTo>
                  <a:lnTo>
                    <a:pt x="26105" y="42919"/>
                  </a:lnTo>
                  <a:lnTo>
                    <a:pt x="26629" y="42800"/>
                  </a:lnTo>
                  <a:lnTo>
                    <a:pt x="27143" y="42672"/>
                  </a:lnTo>
                  <a:lnTo>
                    <a:pt x="27647" y="42533"/>
                  </a:lnTo>
                  <a:lnTo>
                    <a:pt x="28151" y="42385"/>
                  </a:lnTo>
                  <a:lnTo>
                    <a:pt x="28655" y="42217"/>
                  </a:lnTo>
                  <a:lnTo>
                    <a:pt x="29149" y="42049"/>
                  </a:lnTo>
                  <a:lnTo>
                    <a:pt x="29634" y="41861"/>
                  </a:lnTo>
                  <a:lnTo>
                    <a:pt x="30118" y="41663"/>
                  </a:lnTo>
                  <a:lnTo>
                    <a:pt x="30602" y="41446"/>
                  </a:lnTo>
                  <a:lnTo>
                    <a:pt x="31077" y="41228"/>
                  </a:lnTo>
                  <a:lnTo>
                    <a:pt x="31541" y="41001"/>
                  </a:lnTo>
                  <a:lnTo>
                    <a:pt x="31996" y="40754"/>
                  </a:lnTo>
                  <a:lnTo>
                    <a:pt x="32461" y="40497"/>
                  </a:lnTo>
                  <a:lnTo>
                    <a:pt x="32905" y="40240"/>
                  </a:lnTo>
                  <a:lnTo>
                    <a:pt x="33350" y="39963"/>
                  </a:lnTo>
                  <a:lnTo>
                    <a:pt x="33785" y="39677"/>
                  </a:lnTo>
                  <a:lnTo>
                    <a:pt x="34210" y="39380"/>
                  </a:lnTo>
                  <a:lnTo>
                    <a:pt x="34635" y="39074"/>
                  </a:lnTo>
                  <a:lnTo>
                    <a:pt x="35040" y="38757"/>
                  </a:lnTo>
                  <a:lnTo>
                    <a:pt x="35446" y="38431"/>
                  </a:lnTo>
                  <a:lnTo>
                    <a:pt x="35851" y="38095"/>
                  </a:lnTo>
                  <a:lnTo>
                    <a:pt x="36237" y="37749"/>
                  </a:lnTo>
                  <a:lnTo>
                    <a:pt x="36622" y="37403"/>
                  </a:lnTo>
                  <a:lnTo>
                    <a:pt x="36998" y="37037"/>
                  </a:lnTo>
                  <a:lnTo>
                    <a:pt x="37363" y="36662"/>
                  </a:lnTo>
                  <a:lnTo>
                    <a:pt x="37719" y="36286"/>
                  </a:lnTo>
                  <a:lnTo>
                    <a:pt x="38065" y="35891"/>
                  </a:lnTo>
                  <a:lnTo>
                    <a:pt x="38401" y="35496"/>
                  </a:lnTo>
                  <a:lnTo>
                    <a:pt x="38727" y="35090"/>
                  </a:lnTo>
                  <a:lnTo>
                    <a:pt x="39054" y="34675"/>
                  </a:lnTo>
                  <a:lnTo>
                    <a:pt x="39360" y="34250"/>
                  </a:lnTo>
                  <a:lnTo>
                    <a:pt x="39657" y="33815"/>
                  </a:lnTo>
                  <a:lnTo>
                    <a:pt x="39953" y="33380"/>
                  </a:lnTo>
                  <a:lnTo>
                    <a:pt x="40230" y="32926"/>
                  </a:lnTo>
                  <a:lnTo>
                    <a:pt x="40497" y="32471"/>
                  </a:lnTo>
                  <a:lnTo>
                    <a:pt x="40754" y="32006"/>
                  </a:lnTo>
                  <a:lnTo>
                    <a:pt x="41001" y="31542"/>
                  </a:lnTo>
                  <a:lnTo>
                    <a:pt x="41238" y="31067"/>
                  </a:lnTo>
                  <a:lnTo>
                    <a:pt x="41465" y="30583"/>
                  </a:lnTo>
                  <a:lnTo>
                    <a:pt x="41673" y="30089"/>
                  </a:lnTo>
                  <a:lnTo>
                    <a:pt x="41881" y="29585"/>
                  </a:lnTo>
                  <a:lnTo>
                    <a:pt x="42068" y="29081"/>
                  </a:lnTo>
                  <a:lnTo>
                    <a:pt x="42246" y="28576"/>
                  </a:lnTo>
                  <a:lnTo>
                    <a:pt x="42414" y="28053"/>
                  </a:lnTo>
                  <a:lnTo>
                    <a:pt x="42563" y="27529"/>
                  </a:lnTo>
                  <a:lnTo>
                    <a:pt x="42701" y="27005"/>
                  </a:lnTo>
                  <a:lnTo>
                    <a:pt x="42829" y="26461"/>
                  </a:lnTo>
                  <a:lnTo>
                    <a:pt x="42948" y="25927"/>
                  </a:lnTo>
                  <a:lnTo>
                    <a:pt x="43047" y="25374"/>
                  </a:lnTo>
                  <a:lnTo>
                    <a:pt x="43136" y="24820"/>
                  </a:lnTo>
                  <a:lnTo>
                    <a:pt x="43215" y="24267"/>
                  </a:lnTo>
                  <a:lnTo>
                    <a:pt x="43274" y="23713"/>
                  </a:lnTo>
                  <a:lnTo>
                    <a:pt x="43314" y="23160"/>
                  </a:lnTo>
                  <a:lnTo>
                    <a:pt x="43343" y="22616"/>
                  </a:lnTo>
                  <a:lnTo>
                    <a:pt x="43363" y="22063"/>
                  </a:lnTo>
                  <a:lnTo>
                    <a:pt x="43363" y="21519"/>
                  </a:lnTo>
                  <a:lnTo>
                    <a:pt x="43353" y="20975"/>
                  </a:lnTo>
                  <a:lnTo>
                    <a:pt x="43334" y="20432"/>
                  </a:lnTo>
                  <a:lnTo>
                    <a:pt x="43294" y="19898"/>
                  </a:lnTo>
                  <a:lnTo>
                    <a:pt x="43245" y="19364"/>
                  </a:lnTo>
                  <a:lnTo>
                    <a:pt x="43185" y="18830"/>
                  </a:lnTo>
                  <a:lnTo>
                    <a:pt x="43106" y="18306"/>
                  </a:lnTo>
                  <a:lnTo>
                    <a:pt x="43017" y="17783"/>
                  </a:lnTo>
                  <a:lnTo>
                    <a:pt x="42918" y="17259"/>
                  </a:lnTo>
                  <a:lnTo>
                    <a:pt x="42800" y="16735"/>
                  </a:lnTo>
                  <a:lnTo>
                    <a:pt x="42671" y="16231"/>
                  </a:lnTo>
                  <a:lnTo>
                    <a:pt x="42533" y="15717"/>
                  </a:lnTo>
                  <a:lnTo>
                    <a:pt x="42385" y="15213"/>
                  </a:lnTo>
                  <a:lnTo>
                    <a:pt x="42217" y="14709"/>
                  </a:lnTo>
                  <a:lnTo>
                    <a:pt x="42049" y="14214"/>
                  </a:lnTo>
                  <a:lnTo>
                    <a:pt x="41861" y="13730"/>
                  </a:lnTo>
                  <a:lnTo>
                    <a:pt x="41663" y="13246"/>
                  </a:lnTo>
                  <a:lnTo>
                    <a:pt x="41446" y="12761"/>
                  </a:lnTo>
                  <a:lnTo>
                    <a:pt x="41228" y="12297"/>
                  </a:lnTo>
                  <a:lnTo>
                    <a:pt x="41001" y="11822"/>
                  </a:lnTo>
                  <a:lnTo>
                    <a:pt x="40754" y="11368"/>
                  </a:lnTo>
                  <a:lnTo>
                    <a:pt x="40497" y="10913"/>
                  </a:lnTo>
                  <a:lnTo>
                    <a:pt x="40240" y="10458"/>
                  </a:lnTo>
                  <a:lnTo>
                    <a:pt x="39963" y="10013"/>
                  </a:lnTo>
                  <a:lnTo>
                    <a:pt x="39676" y="9579"/>
                  </a:lnTo>
                  <a:lnTo>
                    <a:pt x="39380" y="9153"/>
                  </a:lnTo>
                  <a:lnTo>
                    <a:pt x="39073" y="8728"/>
                  </a:lnTo>
                  <a:lnTo>
                    <a:pt x="38757" y="8323"/>
                  </a:lnTo>
                  <a:lnTo>
                    <a:pt x="38431" y="7918"/>
                  </a:lnTo>
                  <a:lnTo>
                    <a:pt x="38095" y="7513"/>
                  </a:lnTo>
                  <a:lnTo>
                    <a:pt x="37749" y="7127"/>
                  </a:lnTo>
                  <a:lnTo>
                    <a:pt x="37403" y="6742"/>
                  </a:lnTo>
                  <a:lnTo>
                    <a:pt x="37037" y="6366"/>
                  </a:lnTo>
                  <a:lnTo>
                    <a:pt x="36662" y="6000"/>
                  </a:lnTo>
                  <a:lnTo>
                    <a:pt x="36286" y="5645"/>
                  </a:lnTo>
                  <a:lnTo>
                    <a:pt x="35891" y="5299"/>
                  </a:lnTo>
                  <a:lnTo>
                    <a:pt x="35495" y="4962"/>
                  </a:lnTo>
                  <a:lnTo>
                    <a:pt x="35090" y="4636"/>
                  </a:lnTo>
                  <a:lnTo>
                    <a:pt x="34675" y="4310"/>
                  </a:lnTo>
                  <a:lnTo>
                    <a:pt x="34250" y="4004"/>
                  </a:lnTo>
                  <a:lnTo>
                    <a:pt x="33815" y="3707"/>
                  </a:lnTo>
                  <a:lnTo>
                    <a:pt x="33380" y="3421"/>
                  </a:lnTo>
                  <a:lnTo>
                    <a:pt x="32925" y="3134"/>
                  </a:lnTo>
                  <a:lnTo>
                    <a:pt x="32471" y="2867"/>
                  </a:lnTo>
                  <a:lnTo>
                    <a:pt x="32006" y="2610"/>
                  </a:lnTo>
                  <a:lnTo>
                    <a:pt x="31541" y="2363"/>
                  </a:lnTo>
                  <a:lnTo>
                    <a:pt x="31067" y="2126"/>
                  </a:lnTo>
                  <a:lnTo>
                    <a:pt x="30583" y="1898"/>
                  </a:lnTo>
                  <a:lnTo>
                    <a:pt x="30088" y="1691"/>
                  </a:lnTo>
                  <a:lnTo>
                    <a:pt x="29584" y="1483"/>
                  </a:lnTo>
                  <a:lnTo>
                    <a:pt x="29080" y="1295"/>
                  </a:lnTo>
                  <a:lnTo>
                    <a:pt x="28576" y="1117"/>
                  </a:lnTo>
                  <a:lnTo>
                    <a:pt x="28052" y="949"/>
                  </a:lnTo>
                  <a:lnTo>
                    <a:pt x="27528" y="801"/>
                  </a:lnTo>
                  <a:lnTo>
                    <a:pt x="27004" y="663"/>
                  </a:lnTo>
                  <a:lnTo>
                    <a:pt x="26461" y="534"/>
                  </a:lnTo>
                  <a:lnTo>
                    <a:pt x="25927" y="416"/>
                  </a:lnTo>
                  <a:lnTo>
                    <a:pt x="25374" y="317"/>
                  </a:lnTo>
                  <a:lnTo>
                    <a:pt x="24820" y="228"/>
                  </a:lnTo>
                  <a:lnTo>
                    <a:pt x="24266" y="149"/>
                  </a:lnTo>
                  <a:lnTo>
                    <a:pt x="23713" y="89"/>
                  </a:lnTo>
                  <a:lnTo>
                    <a:pt x="23159" y="50"/>
                  </a:lnTo>
                  <a:lnTo>
                    <a:pt x="22616" y="20"/>
                  </a:lnTo>
                  <a:lnTo>
                    <a:pt x="220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204fb7e3b45_0_1013"/>
            <p:cNvSpPr/>
            <p:nvPr/>
          </p:nvSpPr>
          <p:spPr>
            <a:xfrm>
              <a:off x="3553975" y="3803675"/>
              <a:ext cx="1084100" cy="1084100"/>
            </a:xfrm>
            <a:custGeom>
              <a:rect b="b" l="l" r="r" t="t"/>
              <a:pathLst>
                <a:path extrusionOk="0" fill="none" h="43364" w="43364">
                  <a:moveTo>
                    <a:pt x="43136" y="24820"/>
                  </a:moveTo>
                  <a:lnTo>
                    <a:pt x="43136" y="24820"/>
                  </a:lnTo>
                  <a:lnTo>
                    <a:pt x="43047" y="25374"/>
                  </a:lnTo>
                  <a:lnTo>
                    <a:pt x="42948" y="25927"/>
                  </a:lnTo>
                  <a:lnTo>
                    <a:pt x="42829" y="26461"/>
                  </a:lnTo>
                  <a:lnTo>
                    <a:pt x="42701" y="27005"/>
                  </a:lnTo>
                  <a:lnTo>
                    <a:pt x="42563" y="27529"/>
                  </a:lnTo>
                  <a:lnTo>
                    <a:pt x="42414" y="28053"/>
                  </a:lnTo>
                  <a:lnTo>
                    <a:pt x="42246" y="28576"/>
                  </a:lnTo>
                  <a:lnTo>
                    <a:pt x="42068" y="29081"/>
                  </a:lnTo>
                  <a:lnTo>
                    <a:pt x="41881" y="29585"/>
                  </a:lnTo>
                  <a:lnTo>
                    <a:pt x="41673" y="30089"/>
                  </a:lnTo>
                  <a:lnTo>
                    <a:pt x="41465" y="30583"/>
                  </a:lnTo>
                  <a:lnTo>
                    <a:pt x="41238" y="31067"/>
                  </a:lnTo>
                  <a:lnTo>
                    <a:pt x="41001" y="31542"/>
                  </a:lnTo>
                  <a:lnTo>
                    <a:pt x="40754" y="32006"/>
                  </a:lnTo>
                  <a:lnTo>
                    <a:pt x="40497" y="32471"/>
                  </a:lnTo>
                  <a:lnTo>
                    <a:pt x="40230" y="32926"/>
                  </a:lnTo>
                  <a:lnTo>
                    <a:pt x="39953" y="33380"/>
                  </a:lnTo>
                  <a:lnTo>
                    <a:pt x="39657" y="33815"/>
                  </a:lnTo>
                  <a:lnTo>
                    <a:pt x="39360" y="34250"/>
                  </a:lnTo>
                  <a:lnTo>
                    <a:pt x="39054" y="34675"/>
                  </a:lnTo>
                  <a:lnTo>
                    <a:pt x="38727" y="35090"/>
                  </a:lnTo>
                  <a:lnTo>
                    <a:pt x="38401" y="35496"/>
                  </a:lnTo>
                  <a:lnTo>
                    <a:pt x="38065" y="35891"/>
                  </a:lnTo>
                  <a:lnTo>
                    <a:pt x="37719" y="36286"/>
                  </a:lnTo>
                  <a:lnTo>
                    <a:pt x="37363" y="36662"/>
                  </a:lnTo>
                  <a:lnTo>
                    <a:pt x="36998" y="37037"/>
                  </a:lnTo>
                  <a:lnTo>
                    <a:pt x="36622" y="37403"/>
                  </a:lnTo>
                  <a:lnTo>
                    <a:pt x="36237" y="37749"/>
                  </a:lnTo>
                  <a:lnTo>
                    <a:pt x="35851" y="38095"/>
                  </a:lnTo>
                  <a:lnTo>
                    <a:pt x="35446" y="38431"/>
                  </a:lnTo>
                  <a:lnTo>
                    <a:pt x="35040" y="38757"/>
                  </a:lnTo>
                  <a:lnTo>
                    <a:pt x="34635" y="39074"/>
                  </a:lnTo>
                  <a:lnTo>
                    <a:pt x="34210" y="39380"/>
                  </a:lnTo>
                  <a:lnTo>
                    <a:pt x="33785" y="39677"/>
                  </a:lnTo>
                  <a:lnTo>
                    <a:pt x="33350" y="39963"/>
                  </a:lnTo>
                  <a:lnTo>
                    <a:pt x="32905" y="40240"/>
                  </a:lnTo>
                  <a:lnTo>
                    <a:pt x="32461" y="40497"/>
                  </a:lnTo>
                  <a:lnTo>
                    <a:pt x="31996" y="40754"/>
                  </a:lnTo>
                  <a:lnTo>
                    <a:pt x="31541" y="41001"/>
                  </a:lnTo>
                  <a:lnTo>
                    <a:pt x="31077" y="41228"/>
                  </a:lnTo>
                  <a:lnTo>
                    <a:pt x="30602" y="41446"/>
                  </a:lnTo>
                  <a:lnTo>
                    <a:pt x="30118" y="41663"/>
                  </a:lnTo>
                  <a:lnTo>
                    <a:pt x="29634" y="41861"/>
                  </a:lnTo>
                  <a:lnTo>
                    <a:pt x="29149" y="42049"/>
                  </a:lnTo>
                  <a:lnTo>
                    <a:pt x="28655" y="42217"/>
                  </a:lnTo>
                  <a:lnTo>
                    <a:pt x="28151" y="42385"/>
                  </a:lnTo>
                  <a:lnTo>
                    <a:pt x="27647" y="42533"/>
                  </a:lnTo>
                  <a:lnTo>
                    <a:pt x="27143" y="42672"/>
                  </a:lnTo>
                  <a:lnTo>
                    <a:pt x="26629" y="42800"/>
                  </a:lnTo>
                  <a:lnTo>
                    <a:pt x="26105" y="42919"/>
                  </a:lnTo>
                  <a:lnTo>
                    <a:pt x="25591" y="43018"/>
                  </a:lnTo>
                  <a:lnTo>
                    <a:pt x="25057" y="43107"/>
                  </a:lnTo>
                  <a:lnTo>
                    <a:pt x="24533" y="43186"/>
                  </a:lnTo>
                  <a:lnTo>
                    <a:pt x="24000" y="43245"/>
                  </a:lnTo>
                  <a:lnTo>
                    <a:pt x="23466" y="43294"/>
                  </a:lnTo>
                  <a:lnTo>
                    <a:pt x="22932" y="43334"/>
                  </a:lnTo>
                  <a:lnTo>
                    <a:pt x="22388" y="43354"/>
                  </a:lnTo>
                  <a:lnTo>
                    <a:pt x="21845" y="43364"/>
                  </a:lnTo>
                  <a:lnTo>
                    <a:pt x="21301" y="43364"/>
                  </a:lnTo>
                  <a:lnTo>
                    <a:pt x="20748" y="43344"/>
                  </a:lnTo>
                  <a:lnTo>
                    <a:pt x="20204" y="43314"/>
                  </a:lnTo>
                  <a:lnTo>
                    <a:pt x="19650" y="43275"/>
                  </a:lnTo>
                  <a:lnTo>
                    <a:pt x="19097" y="43215"/>
                  </a:lnTo>
                  <a:lnTo>
                    <a:pt x="18543" y="43136"/>
                  </a:lnTo>
                  <a:lnTo>
                    <a:pt x="18543" y="43136"/>
                  </a:lnTo>
                  <a:lnTo>
                    <a:pt x="17990" y="43047"/>
                  </a:lnTo>
                  <a:lnTo>
                    <a:pt x="17436" y="42948"/>
                  </a:lnTo>
                  <a:lnTo>
                    <a:pt x="16903" y="42830"/>
                  </a:lnTo>
                  <a:lnTo>
                    <a:pt x="16359" y="42701"/>
                  </a:lnTo>
                  <a:lnTo>
                    <a:pt x="15835" y="42563"/>
                  </a:lnTo>
                  <a:lnTo>
                    <a:pt x="15311" y="42415"/>
                  </a:lnTo>
                  <a:lnTo>
                    <a:pt x="14787" y="42247"/>
                  </a:lnTo>
                  <a:lnTo>
                    <a:pt x="14283" y="42069"/>
                  </a:lnTo>
                  <a:lnTo>
                    <a:pt x="13779" y="41881"/>
                  </a:lnTo>
                  <a:lnTo>
                    <a:pt x="13275" y="41673"/>
                  </a:lnTo>
                  <a:lnTo>
                    <a:pt x="12791" y="41466"/>
                  </a:lnTo>
                  <a:lnTo>
                    <a:pt x="12306" y="41238"/>
                  </a:lnTo>
                  <a:lnTo>
                    <a:pt x="11822" y="41001"/>
                  </a:lnTo>
                  <a:lnTo>
                    <a:pt x="11357" y="40754"/>
                  </a:lnTo>
                  <a:lnTo>
                    <a:pt x="10893" y="40497"/>
                  </a:lnTo>
                  <a:lnTo>
                    <a:pt x="10438" y="40230"/>
                  </a:lnTo>
                  <a:lnTo>
                    <a:pt x="9993" y="39953"/>
                  </a:lnTo>
                  <a:lnTo>
                    <a:pt x="9549" y="39657"/>
                  </a:lnTo>
                  <a:lnTo>
                    <a:pt x="9114" y="39360"/>
                  </a:lnTo>
                  <a:lnTo>
                    <a:pt x="8689" y="39054"/>
                  </a:lnTo>
                  <a:lnTo>
                    <a:pt x="8274" y="38728"/>
                  </a:lnTo>
                  <a:lnTo>
                    <a:pt x="7868" y="38402"/>
                  </a:lnTo>
                  <a:lnTo>
                    <a:pt x="7473" y="38065"/>
                  </a:lnTo>
                  <a:lnTo>
                    <a:pt x="7077" y="37720"/>
                  </a:lnTo>
                  <a:lnTo>
                    <a:pt x="6702" y="37364"/>
                  </a:lnTo>
                  <a:lnTo>
                    <a:pt x="6326" y="36998"/>
                  </a:lnTo>
                  <a:lnTo>
                    <a:pt x="5961" y="36622"/>
                  </a:lnTo>
                  <a:lnTo>
                    <a:pt x="5615" y="36237"/>
                  </a:lnTo>
                  <a:lnTo>
                    <a:pt x="5269" y="35851"/>
                  </a:lnTo>
                  <a:lnTo>
                    <a:pt x="4933" y="35446"/>
                  </a:lnTo>
                  <a:lnTo>
                    <a:pt x="4606" y="35041"/>
                  </a:lnTo>
                  <a:lnTo>
                    <a:pt x="4290" y="34636"/>
                  </a:lnTo>
                  <a:lnTo>
                    <a:pt x="3984" y="34211"/>
                  </a:lnTo>
                  <a:lnTo>
                    <a:pt x="3687" y="33786"/>
                  </a:lnTo>
                  <a:lnTo>
                    <a:pt x="3400" y="33351"/>
                  </a:lnTo>
                  <a:lnTo>
                    <a:pt x="3124" y="32906"/>
                  </a:lnTo>
                  <a:lnTo>
                    <a:pt x="2867" y="32461"/>
                  </a:lnTo>
                  <a:lnTo>
                    <a:pt x="2610" y="32006"/>
                  </a:lnTo>
                  <a:lnTo>
                    <a:pt x="2363" y="31542"/>
                  </a:lnTo>
                  <a:lnTo>
                    <a:pt x="2135" y="31077"/>
                  </a:lnTo>
                  <a:lnTo>
                    <a:pt x="1918" y="30603"/>
                  </a:lnTo>
                  <a:lnTo>
                    <a:pt x="1700" y="30118"/>
                  </a:lnTo>
                  <a:lnTo>
                    <a:pt x="1503" y="29634"/>
                  </a:lnTo>
                  <a:lnTo>
                    <a:pt x="1315" y="29150"/>
                  </a:lnTo>
                  <a:lnTo>
                    <a:pt x="1147" y="28655"/>
                  </a:lnTo>
                  <a:lnTo>
                    <a:pt x="979" y="28151"/>
                  </a:lnTo>
                  <a:lnTo>
                    <a:pt x="831" y="27647"/>
                  </a:lnTo>
                  <a:lnTo>
                    <a:pt x="692" y="27143"/>
                  </a:lnTo>
                  <a:lnTo>
                    <a:pt x="564" y="26629"/>
                  </a:lnTo>
                  <a:lnTo>
                    <a:pt x="445" y="26105"/>
                  </a:lnTo>
                  <a:lnTo>
                    <a:pt x="346" y="25591"/>
                  </a:lnTo>
                  <a:lnTo>
                    <a:pt x="257" y="25058"/>
                  </a:lnTo>
                  <a:lnTo>
                    <a:pt x="178" y="24534"/>
                  </a:lnTo>
                  <a:lnTo>
                    <a:pt x="119" y="24000"/>
                  </a:lnTo>
                  <a:lnTo>
                    <a:pt x="69" y="23466"/>
                  </a:lnTo>
                  <a:lnTo>
                    <a:pt x="30" y="22932"/>
                  </a:lnTo>
                  <a:lnTo>
                    <a:pt x="10" y="22389"/>
                  </a:lnTo>
                  <a:lnTo>
                    <a:pt x="0" y="21845"/>
                  </a:lnTo>
                  <a:lnTo>
                    <a:pt x="0" y="21301"/>
                  </a:lnTo>
                  <a:lnTo>
                    <a:pt x="20" y="20748"/>
                  </a:lnTo>
                  <a:lnTo>
                    <a:pt x="50" y="20204"/>
                  </a:lnTo>
                  <a:lnTo>
                    <a:pt x="89" y="19651"/>
                  </a:lnTo>
                  <a:lnTo>
                    <a:pt x="149" y="19097"/>
                  </a:lnTo>
                  <a:lnTo>
                    <a:pt x="228" y="18544"/>
                  </a:lnTo>
                  <a:lnTo>
                    <a:pt x="228" y="18544"/>
                  </a:lnTo>
                  <a:lnTo>
                    <a:pt x="317" y="17990"/>
                  </a:lnTo>
                  <a:lnTo>
                    <a:pt x="415" y="17437"/>
                  </a:lnTo>
                  <a:lnTo>
                    <a:pt x="534" y="16903"/>
                  </a:lnTo>
                  <a:lnTo>
                    <a:pt x="663" y="16359"/>
                  </a:lnTo>
                  <a:lnTo>
                    <a:pt x="801" y="15835"/>
                  </a:lnTo>
                  <a:lnTo>
                    <a:pt x="949" y="15311"/>
                  </a:lnTo>
                  <a:lnTo>
                    <a:pt x="1117" y="14788"/>
                  </a:lnTo>
                  <a:lnTo>
                    <a:pt x="1295" y="14284"/>
                  </a:lnTo>
                  <a:lnTo>
                    <a:pt x="1483" y="13779"/>
                  </a:lnTo>
                  <a:lnTo>
                    <a:pt x="1690" y="13275"/>
                  </a:lnTo>
                  <a:lnTo>
                    <a:pt x="1898" y="12791"/>
                  </a:lnTo>
                  <a:lnTo>
                    <a:pt x="2125" y="12307"/>
                  </a:lnTo>
                  <a:lnTo>
                    <a:pt x="2363" y="11822"/>
                  </a:lnTo>
                  <a:lnTo>
                    <a:pt x="2610" y="11358"/>
                  </a:lnTo>
                  <a:lnTo>
                    <a:pt x="2867" y="10893"/>
                  </a:lnTo>
                  <a:lnTo>
                    <a:pt x="3134" y="10438"/>
                  </a:lnTo>
                  <a:lnTo>
                    <a:pt x="3420" y="9994"/>
                  </a:lnTo>
                  <a:lnTo>
                    <a:pt x="3707" y="9549"/>
                  </a:lnTo>
                  <a:lnTo>
                    <a:pt x="4003" y="9114"/>
                  </a:lnTo>
                  <a:lnTo>
                    <a:pt x="4310" y="8689"/>
                  </a:lnTo>
                  <a:lnTo>
                    <a:pt x="4636" y="8274"/>
                  </a:lnTo>
                  <a:lnTo>
                    <a:pt x="4962" y="7869"/>
                  </a:lnTo>
                  <a:lnTo>
                    <a:pt x="5298" y="7473"/>
                  </a:lnTo>
                  <a:lnTo>
                    <a:pt x="5644" y="7078"/>
                  </a:lnTo>
                  <a:lnTo>
                    <a:pt x="6000" y="6702"/>
                  </a:lnTo>
                  <a:lnTo>
                    <a:pt x="6366" y="6327"/>
                  </a:lnTo>
                  <a:lnTo>
                    <a:pt x="6741" y="5961"/>
                  </a:lnTo>
                  <a:lnTo>
                    <a:pt x="7127" y="5615"/>
                  </a:lnTo>
                  <a:lnTo>
                    <a:pt x="7512" y="5269"/>
                  </a:lnTo>
                  <a:lnTo>
                    <a:pt x="7918" y="4933"/>
                  </a:lnTo>
                  <a:lnTo>
                    <a:pt x="8323" y="4607"/>
                  </a:lnTo>
                  <a:lnTo>
                    <a:pt x="8728" y="4290"/>
                  </a:lnTo>
                  <a:lnTo>
                    <a:pt x="9153" y="3984"/>
                  </a:lnTo>
                  <a:lnTo>
                    <a:pt x="9578" y="3687"/>
                  </a:lnTo>
                  <a:lnTo>
                    <a:pt x="10013" y="3401"/>
                  </a:lnTo>
                  <a:lnTo>
                    <a:pt x="10458" y="3124"/>
                  </a:lnTo>
                  <a:lnTo>
                    <a:pt x="10913" y="2867"/>
                  </a:lnTo>
                  <a:lnTo>
                    <a:pt x="11367" y="2610"/>
                  </a:lnTo>
                  <a:lnTo>
                    <a:pt x="11822" y="2363"/>
                  </a:lnTo>
                  <a:lnTo>
                    <a:pt x="12296" y="2136"/>
                  </a:lnTo>
                  <a:lnTo>
                    <a:pt x="12761" y="1918"/>
                  </a:lnTo>
                  <a:lnTo>
                    <a:pt x="13245" y="1701"/>
                  </a:lnTo>
                  <a:lnTo>
                    <a:pt x="13730" y="1503"/>
                  </a:lnTo>
                  <a:lnTo>
                    <a:pt x="14214" y="1315"/>
                  </a:lnTo>
                  <a:lnTo>
                    <a:pt x="14708" y="1147"/>
                  </a:lnTo>
                  <a:lnTo>
                    <a:pt x="15212" y="979"/>
                  </a:lnTo>
                  <a:lnTo>
                    <a:pt x="15716" y="831"/>
                  </a:lnTo>
                  <a:lnTo>
                    <a:pt x="16230" y="692"/>
                  </a:lnTo>
                  <a:lnTo>
                    <a:pt x="16735" y="564"/>
                  </a:lnTo>
                  <a:lnTo>
                    <a:pt x="17258" y="445"/>
                  </a:lnTo>
                  <a:lnTo>
                    <a:pt x="17772" y="346"/>
                  </a:lnTo>
                  <a:lnTo>
                    <a:pt x="18306" y="258"/>
                  </a:lnTo>
                  <a:lnTo>
                    <a:pt x="18830" y="178"/>
                  </a:lnTo>
                  <a:lnTo>
                    <a:pt x="19364" y="119"/>
                  </a:lnTo>
                  <a:lnTo>
                    <a:pt x="19898" y="70"/>
                  </a:lnTo>
                  <a:lnTo>
                    <a:pt x="20431" y="30"/>
                  </a:lnTo>
                  <a:lnTo>
                    <a:pt x="20975" y="10"/>
                  </a:lnTo>
                  <a:lnTo>
                    <a:pt x="21519" y="1"/>
                  </a:lnTo>
                  <a:lnTo>
                    <a:pt x="22062" y="1"/>
                  </a:lnTo>
                  <a:lnTo>
                    <a:pt x="22616" y="20"/>
                  </a:lnTo>
                  <a:lnTo>
                    <a:pt x="23159" y="50"/>
                  </a:lnTo>
                  <a:lnTo>
                    <a:pt x="23713" y="89"/>
                  </a:lnTo>
                  <a:lnTo>
                    <a:pt x="24266" y="149"/>
                  </a:lnTo>
                  <a:lnTo>
                    <a:pt x="24820" y="228"/>
                  </a:lnTo>
                  <a:lnTo>
                    <a:pt x="24820" y="228"/>
                  </a:lnTo>
                  <a:lnTo>
                    <a:pt x="25374" y="317"/>
                  </a:lnTo>
                  <a:lnTo>
                    <a:pt x="25927" y="416"/>
                  </a:lnTo>
                  <a:lnTo>
                    <a:pt x="26461" y="534"/>
                  </a:lnTo>
                  <a:lnTo>
                    <a:pt x="27004" y="663"/>
                  </a:lnTo>
                  <a:lnTo>
                    <a:pt x="27528" y="801"/>
                  </a:lnTo>
                  <a:lnTo>
                    <a:pt x="28052" y="949"/>
                  </a:lnTo>
                  <a:lnTo>
                    <a:pt x="28576" y="1117"/>
                  </a:lnTo>
                  <a:lnTo>
                    <a:pt x="29080" y="1295"/>
                  </a:lnTo>
                  <a:lnTo>
                    <a:pt x="29584" y="1483"/>
                  </a:lnTo>
                  <a:lnTo>
                    <a:pt x="30088" y="1691"/>
                  </a:lnTo>
                  <a:lnTo>
                    <a:pt x="30583" y="1898"/>
                  </a:lnTo>
                  <a:lnTo>
                    <a:pt x="31067" y="2126"/>
                  </a:lnTo>
                  <a:lnTo>
                    <a:pt x="31541" y="2363"/>
                  </a:lnTo>
                  <a:lnTo>
                    <a:pt x="32006" y="2610"/>
                  </a:lnTo>
                  <a:lnTo>
                    <a:pt x="32471" y="2867"/>
                  </a:lnTo>
                  <a:lnTo>
                    <a:pt x="32925" y="3134"/>
                  </a:lnTo>
                  <a:lnTo>
                    <a:pt x="33380" y="3421"/>
                  </a:lnTo>
                  <a:lnTo>
                    <a:pt x="33815" y="3707"/>
                  </a:lnTo>
                  <a:lnTo>
                    <a:pt x="34250" y="4004"/>
                  </a:lnTo>
                  <a:lnTo>
                    <a:pt x="34675" y="4310"/>
                  </a:lnTo>
                  <a:lnTo>
                    <a:pt x="35090" y="4636"/>
                  </a:lnTo>
                  <a:lnTo>
                    <a:pt x="35495" y="4962"/>
                  </a:lnTo>
                  <a:lnTo>
                    <a:pt x="35891" y="5299"/>
                  </a:lnTo>
                  <a:lnTo>
                    <a:pt x="36286" y="5645"/>
                  </a:lnTo>
                  <a:lnTo>
                    <a:pt x="36662" y="6000"/>
                  </a:lnTo>
                  <a:lnTo>
                    <a:pt x="37037" y="6366"/>
                  </a:lnTo>
                  <a:lnTo>
                    <a:pt x="37403" y="6742"/>
                  </a:lnTo>
                  <a:lnTo>
                    <a:pt x="37749" y="7127"/>
                  </a:lnTo>
                  <a:lnTo>
                    <a:pt x="38095" y="7513"/>
                  </a:lnTo>
                  <a:lnTo>
                    <a:pt x="38431" y="7918"/>
                  </a:lnTo>
                  <a:lnTo>
                    <a:pt x="38757" y="8323"/>
                  </a:lnTo>
                  <a:lnTo>
                    <a:pt x="39073" y="8728"/>
                  </a:lnTo>
                  <a:lnTo>
                    <a:pt x="39380" y="9153"/>
                  </a:lnTo>
                  <a:lnTo>
                    <a:pt x="39676" y="9579"/>
                  </a:lnTo>
                  <a:lnTo>
                    <a:pt x="39963" y="10013"/>
                  </a:lnTo>
                  <a:lnTo>
                    <a:pt x="40240" y="10458"/>
                  </a:lnTo>
                  <a:lnTo>
                    <a:pt x="40497" y="10913"/>
                  </a:lnTo>
                  <a:lnTo>
                    <a:pt x="40754" y="11368"/>
                  </a:lnTo>
                  <a:lnTo>
                    <a:pt x="41001" y="11822"/>
                  </a:lnTo>
                  <a:lnTo>
                    <a:pt x="41228" y="12297"/>
                  </a:lnTo>
                  <a:lnTo>
                    <a:pt x="41446" y="12761"/>
                  </a:lnTo>
                  <a:lnTo>
                    <a:pt x="41663" y="13246"/>
                  </a:lnTo>
                  <a:lnTo>
                    <a:pt x="41861" y="13730"/>
                  </a:lnTo>
                  <a:lnTo>
                    <a:pt x="42049" y="14214"/>
                  </a:lnTo>
                  <a:lnTo>
                    <a:pt x="42217" y="14709"/>
                  </a:lnTo>
                  <a:lnTo>
                    <a:pt x="42385" y="15213"/>
                  </a:lnTo>
                  <a:lnTo>
                    <a:pt x="42533" y="15717"/>
                  </a:lnTo>
                  <a:lnTo>
                    <a:pt x="42671" y="16231"/>
                  </a:lnTo>
                  <a:lnTo>
                    <a:pt x="42800" y="16735"/>
                  </a:lnTo>
                  <a:lnTo>
                    <a:pt x="42918" y="17259"/>
                  </a:lnTo>
                  <a:lnTo>
                    <a:pt x="43017" y="17783"/>
                  </a:lnTo>
                  <a:lnTo>
                    <a:pt x="43106" y="18306"/>
                  </a:lnTo>
                  <a:lnTo>
                    <a:pt x="43185" y="18830"/>
                  </a:lnTo>
                  <a:lnTo>
                    <a:pt x="43245" y="19364"/>
                  </a:lnTo>
                  <a:lnTo>
                    <a:pt x="43294" y="19898"/>
                  </a:lnTo>
                  <a:lnTo>
                    <a:pt x="43334" y="20432"/>
                  </a:lnTo>
                  <a:lnTo>
                    <a:pt x="43353" y="20975"/>
                  </a:lnTo>
                  <a:lnTo>
                    <a:pt x="43363" y="21519"/>
                  </a:lnTo>
                  <a:lnTo>
                    <a:pt x="43363" y="22063"/>
                  </a:lnTo>
                  <a:lnTo>
                    <a:pt x="43343" y="22616"/>
                  </a:lnTo>
                  <a:lnTo>
                    <a:pt x="43314" y="23160"/>
                  </a:lnTo>
                  <a:lnTo>
                    <a:pt x="43274" y="23713"/>
                  </a:lnTo>
                  <a:lnTo>
                    <a:pt x="43215" y="24267"/>
                  </a:lnTo>
                  <a:lnTo>
                    <a:pt x="43136" y="248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g204fb7e3b45_0_1013"/>
            <p:cNvSpPr/>
            <p:nvPr/>
          </p:nvSpPr>
          <p:spPr>
            <a:xfrm>
              <a:off x="3789950" y="3952425"/>
              <a:ext cx="650425" cy="341300"/>
            </a:xfrm>
            <a:custGeom>
              <a:rect b="b" l="l" r="r" t="t"/>
              <a:pathLst>
                <a:path extrusionOk="0" h="13652" w="26017">
                  <a:moveTo>
                    <a:pt x="9391" y="1"/>
                  </a:moveTo>
                  <a:lnTo>
                    <a:pt x="8926" y="21"/>
                  </a:lnTo>
                  <a:lnTo>
                    <a:pt x="8472" y="60"/>
                  </a:lnTo>
                  <a:lnTo>
                    <a:pt x="8017" y="120"/>
                  </a:lnTo>
                  <a:lnTo>
                    <a:pt x="7562" y="199"/>
                  </a:lnTo>
                  <a:lnTo>
                    <a:pt x="7128" y="297"/>
                  </a:lnTo>
                  <a:lnTo>
                    <a:pt x="6693" y="426"/>
                  </a:lnTo>
                  <a:lnTo>
                    <a:pt x="6268" y="574"/>
                  </a:lnTo>
                  <a:lnTo>
                    <a:pt x="5852" y="732"/>
                  </a:lnTo>
                  <a:lnTo>
                    <a:pt x="5447" y="920"/>
                  </a:lnTo>
                  <a:lnTo>
                    <a:pt x="5052" y="1128"/>
                  </a:lnTo>
                  <a:lnTo>
                    <a:pt x="4656" y="1345"/>
                  </a:lnTo>
                  <a:lnTo>
                    <a:pt x="4281" y="1582"/>
                  </a:lnTo>
                  <a:lnTo>
                    <a:pt x="3925" y="1839"/>
                  </a:lnTo>
                  <a:lnTo>
                    <a:pt x="3569" y="2116"/>
                  </a:lnTo>
                  <a:lnTo>
                    <a:pt x="3233" y="2403"/>
                  </a:lnTo>
                  <a:lnTo>
                    <a:pt x="2907" y="2709"/>
                  </a:lnTo>
                  <a:lnTo>
                    <a:pt x="2600" y="3035"/>
                  </a:lnTo>
                  <a:lnTo>
                    <a:pt x="2314" y="3372"/>
                  </a:lnTo>
                  <a:lnTo>
                    <a:pt x="2037" y="3727"/>
                  </a:lnTo>
                  <a:lnTo>
                    <a:pt x="1770" y="4093"/>
                  </a:lnTo>
                  <a:lnTo>
                    <a:pt x="1533" y="4469"/>
                  </a:lnTo>
                  <a:lnTo>
                    <a:pt x="1306" y="4864"/>
                  </a:lnTo>
                  <a:lnTo>
                    <a:pt x="1098" y="5269"/>
                  </a:lnTo>
                  <a:lnTo>
                    <a:pt x="910" y="5684"/>
                  </a:lnTo>
                  <a:lnTo>
                    <a:pt x="742" y="6110"/>
                  </a:lnTo>
                  <a:lnTo>
                    <a:pt x="594" y="6554"/>
                  </a:lnTo>
                  <a:lnTo>
                    <a:pt x="465" y="6999"/>
                  </a:lnTo>
                  <a:lnTo>
                    <a:pt x="416" y="7236"/>
                  </a:lnTo>
                  <a:lnTo>
                    <a:pt x="367" y="7464"/>
                  </a:lnTo>
                  <a:lnTo>
                    <a:pt x="327" y="7701"/>
                  </a:lnTo>
                  <a:lnTo>
                    <a:pt x="288" y="7938"/>
                  </a:lnTo>
                  <a:lnTo>
                    <a:pt x="1" y="9895"/>
                  </a:lnTo>
                  <a:lnTo>
                    <a:pt x="25631" y="13651"/>
                  </a:lnTo>
                  <a:lnTo>
                    <a:pt x="25918" y="11684"/>
                  </a:lnTo>
                  <a:lnTo>
                    <a:pt x="25957" y="11447"/>
                  </a:lnTo>
                  <a:lnTo>
                    <a:pt x="25977" y="11220"/>
                  </a:lnTo>
                  <a:lnTo>
                    <a:pt x="25997" y="10983"/>
                  </a:lnTo>
                  <a:lnTo>
                    <a:pt x="26007" y="10745"/>
                  </a:lnTo>
                  <a:lnTo>
                    <a:pt x="26017" y="10281"/>
                  </a:lnTo>
                  <a:lnTo>
                    <a:pt x="26007" y="9816"/>
                  </a:lnTo>
                  <a:lnTo>
                    <a:pt x="25967" y="9352"/>
                  </a:lnTo>
                  <a:lnTo>
                    <a:pt x="25908" y="8897"/>
                  </a:lnTo>
                  <a:lnTo>
                    <a:pt x="25829" y="8452"/>
                  </a:lnTo>
                  <a:lnTo>
                    <a:pt x="25720" y="8017"/>
                  </a:lnTo>
                  <a:lnTo>
                    <a:pt x="25601" y="7582"/>
                  </a:lnTo>
                  <a:lnTo>
                    <a:pt x="25453" y="7157"/>
                  </a:lnTo>
                  <a:lnTo>
                    <a:pt x="25285" y="6742"/>
                  </a:lnTo>
                  <a:lnTo>
                    <a:pt x="25107" y="6327"/>
                  </a:lnTo>
                  <a:lnTo>
                    <a:pt x="24900" y="5932"/>
                  </a:lnTo>
                  <a:lnTo>
                    <a:pt x="24682" y="5546"/>
                  </a:lnTo>
                  <a:lnTo>
                    <a:pt x="24445" y="5170"/>
                  </a:lnTo>
                  <a:lnTo>
                    <a:pt x="24188" y="4805"/>
                  </a:lnTo>
                  <a:lnTo>
                    <a:pt x="23911" y="4459"/>
                  </a:lnTo>
                  <a:lnTo>
                    <a:pt x="23615" y="4123"/>
                  </a:lnTo>
                  <a:lnTo>
                    <a:pt x="23308" y="3797"/>
                  </a:lnTo>
                  <a:lnTo>
                    <a:pt x="22992" y="3490"/>
                  </a:lnTo>
                  <a:lnTo>
                    <a:pt x="22656" y="3194"/>
                  </a:lnTo>
                  <a:lnTo>
                    <a:pt x="22300" y="2917"/>
                  </a:lnTo>
                  <a:lnTo>
                    <a:pt x="21934" y="2660"/>
                  </a:lnTo>
                  <a:lnTo>
                    <a:pt x="21559" y="2413"/>
                  </a:lnTo>
                  <a:lnTo>
                    <a:pt x="21163" y="2185"/>
                  </a:lnTo>
                  <a:lnTo>
                    <a:pt x="20758" y="1988"/>
                  </a:lnTo>
                  <a:lnTo>
                    <a:pt x="20343" y="1800"/>
                  </a:lnTo>
                  <a:lnTo>
                    <a:pt x="19908" y="1632"/>
                  </a:lnTo>
                  <a:lnTo>
                    <a:pt x="19473" y="1484"/>
                  </a:lnTo>
                  <a:lnTo>
                    <a:pt x="19018" y="1355"/>
                  </a:lnTo>
                  <a:lnTo>
                    <a:pt x="18791" y="1306"/>
                  </a:lnTo>
                  <a:lnTo>
                    <a:pt x="18564" y="1256"/>
                  </a:lnTo>
                  <a:lnTo>
                    <a:pt x="18327" y="1207"/>
                  </a:lnTo>
                  <a:lnTo>
                    <a:pt x="18089" y="1167"/>
                  </a:lnTo>
                  <a:lnTo>
                    <a:pt x="10805" y="100"/>
                  </a:lnTo>
                  <a:lnTo>
                    <a:pt x="10567" y="70"/>
                  </a:lnTo>
                  <a:lnTo>
                    <a:pt x="10330" y="50"/>
                  </a:lnTo>
                  <a:lnTo>
                    <a:pt x="10093" y="31"/>
                  </a:lnTo>
                  <a:lnTo>
                    <a:pt x="9856" y="11"/>
                  </a:lnTo>
                  <a:lnTo>
                    <a:pt x="93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204fb7e3b45_0_1013"/>
            <p:cNvSpPr/>
            <p:nvPr/>
          </p:nvSpPr>
          <p:spPr>
            <a:xfrm>
              <a:off x="3789950" y="3952425"/>
              <a:ext cx="650425" cy="341300"/>
            </a:xfrm>
            <a:custGeom>
              <a:rect b="b" l="l" r="r" t="t"/>
              <a:pathLst>
                <a:path extrusionOk="0" fill="none" h="13652" w="26017">
                  <a:moveTo>
                    <a:pt x="25631" y="13651"/>
                  </a:moveTo>
                  <a:lnTo>
                    <a:pt x="1" y="9895"/>
                  </a:lnTo>
                  <a:lnTo>
                    <a:pt x="288" y="7938"/>
                  </a:lnTo>
                  <a:lnTo>
                    <a:pt x="288" y="7938"/>
                  </a:lnTo>
                  <a:lnTo>
                    <a:pt x="327" y="7701"/>
                  </a:lnTo>
                  <a:lnTo>
                    <a:pt x="367" y="7464"/>
                  </a:lnTo>
                  <a:lnTo>
                    <a:pt x="416" y="7236"/>
                  </a:lnTo>
                  <a:lnTo>
                    <a:pt x="465" y="6999"/>
                  </a:lnTo>
                  <a:lnTo>
                    <a:pt x="594" y="6554"/>
                  </a:lnTo>
                  <a:lnTo>
                    <a:pt x="742" y="6110"/>
                  </a:lnTo>
                  <a:lnTo>
                    <a:pt x="910" y="5684"/>
                  </a:lnTo>
                  <a:lnTo>
                    <a:pt x="1098" y="5269"/>
                  </a:lnTo>
                  <a:lnTo>
                    <a:pt x="1306" y="4864"/>
                  </a:lnTo>
                  <a:lnTo>
                    <a:pt x="1533" y="4469"/>
                  </a:lnTo>
                  <a:lnTo>
                    <a:pt x="1770" y="4093"/>
                  </a:lnTo>
                  <a:lnTo>
                    <a:pt x="2037" y="3727"/>
                  </a:lnTo>
                  <a:lnTo>
                    <a:pt x="2314" y="3372"/>
                  </a:lnTo>
                  <a:lnTo>
                    <a:pt x="2600" y="3035"/>
                  </a:lnTo>
                  <a:lnTo>
                    <a:pt x="2907" y="2709"/>
                  </a:lnTo>
                  <a:lnTo>
                    <a:pt x="3233" y="2403"/>
                  </a:lnTo>
                  <a:lnTo>
                    <a:pt x="3569" y="2116"/>
                  </a:lnTo>
                  <a:lnTo>
                    <a:pt x="3925" y="1839"/>
                  </a:lnTo>
                  <a:lnTo>
                    <a:pt x="4281" y="1582"/>
                  </a:lnTo>
                  <a:lnTo>
                    <a:pt x="4656" y="1345"/>
                  </a:lnTo>
                  <a:lnTo>
                    <a:pt x="5052" y="1128"/>
                  </a:lnTo>
                  <a:lnTo>
                    <a:pt x="5447" y="920"/>
                  </a:lnTo>
                  <a:lnTo>
                    <a:pt x="5852" y="732"/>
                  </a:lnTo>
                  <a:lnTo>
                    <a:pt x="6268" y="574"/>
                  </a:lnTo>
                  <a:lnTo>
                    <a:pt x="6693" y="426"/>
                  </a:lnTo>
                  <a:lnTo>
                    <a:pt x="7128" y="297"/>
                  </a:lnTo>
                  <a:lnTo>
                    <a:pt x="7562" y="199"/>
                  </a:lnTo>
                  <a:lnTo>
                    <a:pt x="8017" y="120"/>
                  </a:lnTo>
                  <a:lnTo>
                    <a:pt x="8472" y="60"/>
                  </a:lnTo>
                  <a:lnTo>
                    <a:pt x="8926" y="21"/>
                  </a:lnTo>
                  <a:lnTo>
                    <a:pt x="9391" y="1"/>
                  </a:lnTo>
                  <a:lnTo>
                    <a:pt x="9856" y="11"/>
                  </a:lnTo>
                  <a:lnTo>
                    <a:pt x="10093" y="31"/>
                  </a:lnTo>
                  <a:lnTo>
                    <a:pt x="10330" y="50"/>
                  </a:lnTo>
                  <a:lnTo>
                    <a:pt x="10567" y="70"/>
                  </a:lnTo>
                  <a:lnTo>
                    <a:pt x="10805" y="100"/>
                  </a:lnTo>
                  <a:lnTo>
                    <a:pt x="18089" y="1167"/>
                  </a:lnTo>
                  <a:lnTo>
                    <a:pt x="18089" y="1167"/>
                  </a:lnTo>
                  <a:lnTo>
                    <a:pt x="18327" y="1207"/>
                  </a:lnTo>
                  <a:lnTo>
                    <a:pt x="18564" y="1256"/>
                  </a:lnTo>
                  <a:lnTo>
                    <a:pt x="18791" y="1306"/>
                  </a:lnTo>
                  <a:lnTo>
                    <a:pt x="19018" y="1355"/>
                  </a:lnTo>
                  <a:lnTo>
                    <a:pt x="19473" y="1484"/>
                  </a:lnTo>
                  <a:lnTo>
                    <a:pt x="19908" y="1632"/>
                  </a:lnTo>
                  <a:lnTo>
                    <a:pt x="20343" y="1800"/>
                  </a:lnTo>
                  <a:lnTo>
                    <a:pt x="20758" y="1988"/>
                  </a:lnTo>
                  <a:lnTo>
                    <a:pt x="21163" y="2185"/>
                  </a:lnTo>
                  <a:lnTo>
                    <a:pt x="21559" y="2413"/>
                  </a:lnTo>
                  <a:lnTo>
                    <a:pt x="21934" y="2660"/>
                  </a:lnTo>
                  <a:lnTo>
                    <a:pt x="22300" y="2917"/>
                  </a:lnTo>
                  <a:lnTo>
                    <a:pt x="22656" y="3194"/>
                  </a:lnTo>
                  <a:lnTo>
                    <a:pt x="22992" y="3490"/>
                  </a:lnTo>
                  <a:lnTo>
                    <a:pt x="23308" y="3797"/>
                  </a:lnTo>
                  <a:lnTo>
                    <a:pt x="23615" y="4123"/>
                  </a:lnTo>
                  <a:lnTo>
                    <a:pt x="23911" y="4459"/>
                  </a:lnTo>
                  <a:lnTo>
                    <a:pt x="24188" y="4805"/>
                  </a:lnTo>
                  <a:lnTo>
                    <a:pt x="24445" y="5170"/>
                  </a:lnTo>
                  <a:lnTo>
                    <a:pt x="24682" y="5546"/>
                  </a:lnTo>
                  <a:lnTo>
                    <a:pt x="24900" y="5932"/>
                  </a:lnTo>
                  <a:lnTo>
                    <a:pt x="25107" y="6327"/>
                  </a:lnTo>
                  <a:lnTo>
                    <a:pt x="25285" y="6742"/>
                  </a:lnTo>
                  <a:lnTo>
                    <a:pt x="25453" y="7157"/>
                  </a:lnTo>
                  <a:lnTo>
                    <a:pt x="25601" y="7582"/>
                  </a:lnTo>
                  <a:lnTo>
                    <a:pt x="25720" y="8017"/>
                  </a:lnTo>
                  <a:lnTo>
                    <a:pt x="25829" y="8452"/>
                  </a:lnTo>
                  <a:lnTo>
                    <a:pt x="25908" y="8897"/>
                  </a:lnTo>
                  <a:lnTo>
                    <a:pt x="25967" y="9352"/>
                  </a:lnTo>
                  <a:lnTo>
                    <a:pt x="26007" y="9816"/>
                  </a:lnTo>
                  <a:lnTo>
                    <a:pt x="26017" y="10281"/>
                  </a:lnTo>
                  <a:lnTo>
                    <a:pt x="26007" y="10745"/>
                  </a:lnTo>
                  <a:lnTo>
                    <a:pt x="25997" y="10983"/>
                  </a:lnTo>
                  <a:lnTo>
                    <a:pt x="25977" y="11220"/>
                  </a:lnTo>
                  <a:lnTo>
                    <a:pt x="25957" y="11447"/>
                  </a:lnTo>
                  <a:lnTo>
                    <a:pt x="25918" y="11684"/>
                  </a:lnTo>
                  <a:lnTo>
                    <a:pt x="25631" y="136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204fb7e3b45_0_1013"/>
            <p:cNvSpPr/>
            <p:nvPr/>
          </p:nvSpPr>
          <p:spPr>
            <a:xfrm>
              <a:off x="3759800" y="4341150"/>
              <a:ext cx="650425" cy="341025"/>
            </a:xfrm>
            <a:custGeom>
              <a:rect b="b" l="l" r="r" t="t"/>
              <a:pathLst>
                <a:path extrusionOk="0" h="13641" w="26017">
                  <a:moveTo>
                    <a:pt x="386" y="0"/>
                  </a:moveTo>
                  <a:lnTo>
                    <a:pt x="100" y="1957"/>
                  </a:lnTo>
                  <a:lnTo>
                    <a:pt x="60" y="2194"/>
                  </a:lnTo>
                  <a:lnTo>
                    <a:pt x="41" y="2432"/>
                  </a:lnTo>
                  <a:lnTo>
                    <a:pt x="21" y="2669"/>
                  </a:lnTo>
                  <a:lnTo>
                    <a:pt x="1" y="2906"/>
                  </a:lnTo>
                  <a:lnTo>
                    <a:pt x="1" y="3371"/>
                  </a:lnTo>
                  <a:lnTo>
                    <a:pt x="11" y="3835"/>
                  </a:lnTo>
                  <a:lnTo>
                    <a:pt x="50" y="4300"/>
                  </a:lnTo>
                  <a:lnTo>
                    <a:pt x="110" y="4755"/>
                  </a:lnTo>
                  <a:lnTo>
                    <a:pt x="189" y="5199"/>
                  </a:lnTo>
                  <a:lnTo>
                    <a:pt x="298" y="5634"/>
                  </a:lnTo>
                  <a:lnTo>
                    <a:pt x="416" y="6069"/>
                  </a:lnTo>
                  <a:lnTo>
                    <a:pt x="564" y="6494"/>
                  </a:lnTo>
                  <a:lnTo>
                    <a:pt x="723" y="6909"/>
                  </a:lnTo>
                  <a:lnTo>
                    <a:pt x="910" y="7325"/>
                  </a:lnTo>
                  <a:lnTo>
                    <a:pt x="1118" y="7720"/>
                  </a:lnTo>
                  <a:lnTo>
                    <a:pt x="1335" y="8105"/>
                  </a:lnTo>
                  <a:lnTo>
                    <a:pt x="1573" y="8481"/>
                  </a:lnTo>
                  <a:lnTo>
                    <a:pt x="1830" y="8847"/>
                  </a:lnTo>
                  <a:lnTo>
                    <a:pt x="2106" y="9193"/>
                  </a:lnTo>
                  <a:lnTo>
                    <a:pt x="2393" y="9529"/>
                  </a:lnTo>
                  <a:lnTo>
                    <a:pt x="2709" y="9855"/>
                  </a:lnTo>
                  <a:lnTo>
                    <a:pt x="3026" y="10161"/>
                  </a:lnTo>
                  <a:lnTo>
                    <a:pt x="3362" y="10458"/>
                  </a:lnTo>
                  <a:lnTo>
                    <a:pt x="3718" y="10735"/>
                  </a:lnTo>
                  <a:lnTo>
                    <a:pt x="4083" y="10992"/>
                  </a:lnTo>
                  <a:lnTo>
                    <a:pt x="4459" y="11239"/>
                  </a:lnTo>
                  <a:lnTo>
                    <a:pt x="4854" y="11456"/>
                  </a:lnTo>
                  <a:lnTo>
                    <a:pt x="5259" y="11664"/>
                  </a:lnTo>
                  <a:lnTo>
                    <a:pt x="5675" y="11852"/>
                  </a:lnTo>
                  <a:lnTo>
                    <a:pt x="6110" y="12020"/>
                  </a:lnTo>
                  <a:lnTo>
                    <a:pt x="6544" y="12168"/>
                  </a:lnTo>
                  <a:lnTo>
                    <a:pt x="6999" y="12296"/>
                  </a:lnTo>
                  <a:lnTo>
                    <a:pt x="7226" y="12346"/>
                  </a:lnTo>
                  <a:lnTo>
                    <a:pt x="7454" y="12395"/>
                  </a:lnTo>
                  <a:lnTo>
                    <a:pt x="7691" y="12445"/>
                  </a:lnTo>
                  <a:lnTo>
                    <a:pt x="7928" y="12474"/>
                  </a:lnTo>
                  <a:lnTo>
                    <a:pt x="15213" y="13542"/>
                  </a:lnTo>
                  <a:lnTo>
                    <a:pt x="15450" y="13581"/>
                  </a:lnTo>
                  <a:lnTo>
                    <a:pt x="15688" y="13601"/>
                  </a:lnTo>
                  <a:lnTo>
                    <a:pt x="15925" y="13621"/>
                  </a:lnTo>
                  <a:lnTo>
                    <a:pt x="16162" y="13641"/>
                  </a:lnTo>
                  <a:lnTo>
                    <a:pt x="16627" y="13641"/>
                  </a:lnTo>
                  <a:lnTo>
                    <a:pt x="17091" y="13631"/>
                  </a:lnTo>
                  <a:lnTo>
                    <a:pt x="17546" y="13591"/>
                  </a:lnTo>
                  <a:lnTo>
                    <a:pt x="18000" y="13532"/>
                  </a:lnTo>
                  <a:lnTo>
                    <a:pt x="18445" y="13453"/>
                  </a:lnTo>
                  <a:lnTo>
                    <a:pt x="18890" y="13344"/>
                  </a:lnTo>
                  <a:lnTo>
                    <a:pt x="19325" y="13226"/>
                  </a:lnTo>
                  <a:lnTo>
                    <a:pt x="19750" y="13077"/>
                  </a:lnTo>
                  <a:lnTo>
                    <a:pt x="20165" y="12919"/>
                  </a:lnTo>
                  <a:lnTo>
                    <a:pt x="20570" y="12731"/>
                  </a:lnTo>
                  <a:lnTo>
                    <a:pt x="20966" y="12524"/>
                  </a:lnTo>
                  <a:lnTo>
                    <a:pt x="21361" y="12306"/>
                  </a:lnTo>
                  <a:lnTo>
                    <a:pt x="21727" y="12069"/>
                  </a:lnTo>
                  <a:lnTo>
                    <a:pt x="22093" y="11812"/>
                  </a:lnTo>
                  <a:lnTo>
                    <a:pt x="22448" y="11535"/>
                  </a:lnTo>
                  <a:lnTo>
                    <a:pt x="22785" y="11249"/>
                  </a:lnTo>
                  <a:lnTo>
                    <a:pt x="23101" y="10942"/>
                  </a:lnTo>
                  <a:lnTo>
                    <a:pt x="23417" y="10616"/>
                  </a:lnTo>
                  <a:lnTo>
                    <a:pt x="23704" y="10280"/>
                  </a:lnTo>
                  <a:lnTo>
                    <a:pt x="23981" y="9924"/>
                  </a:lnTo>
                  <a:lnTo>
                    <a:pt x="24247" y="9558"/>
                  </a:lnTo>
                  <a:lnTo>
                    <a:pt x="24485" y="9183"/>
                  </a:lnTo>
                  <a:lnTo>
                    <a:pt x="24712" y="8787"/>
                  </a:lnTo>
                  <a:lnTo>
                    <a:pt x="24920" y="8382"/>
                  </a:lnTo>
                  <a:lnTo>
                    <a:pt x="25107" y="7967"/>
                  </a:lnTo>
                  <a:lnTo>
                    <a:pt x="25275" y="7532"/>
                  </a:lnTo>
                  <a:lnTo>
                    <a:pt x="25424" y="7097"/>
                  </a:lnTo>
                  <a:lnTo>
                    <a:pt x="25542" y="6642"/>
                  </a:lnTo>
                  <a:lnTo>
                    <a:pt x="25602" y="6415"/>
                  </a:lnTo>
                  <a:lnTo>
                    <a:pt x="25651" y="6188"/>
                  </a:lnTo>
                  <a:lnTo>
                    <a:pt x="25691" y="5951"/>
                  </a:lnTo>
                  <a:lnTo>
                    <a:pt x="25730" y="5713"/>
                  </a:lnTo>
                  <a:lnTo>
                    <a:pt x="26017" y="3756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204fb7e3b45_0_1013"/>
            <p:cNvSpPr/>
            <p:nvPr/>
          </p:nvSpPr>
          <p:spPr>
            <a:xfrm>
              <a:off x="3704950" y="4316425"/>
              <a:ext cx="759150" cy="212550"/>
            </a:xfrm>
            <a:custGeom>
              <a:rect b="b" l="l" r="r" t="t"/>
              <a:pathLst>
                <a:path extrusionOk="0" h="8502" w="30366">
                  <a:moveTo>
                    <a:pt x="2353" y="1"/>
                  </a:moveTo>
                  <a:lnTo>
                    <a:pt x="2235" y="11"/>
                  </a:lnTo>
                  <a:lnTo>
                    <a:pt x="2007" y="30"/>
                  </a:lnTo>
                  <a:lnTo>
                    <a:pt x="1780" y="80"/>
                  </a:lnTo>
                  <a:lnTo>
                    <a:pt x="1562" y="149"/>
                  </a:lnTo>
                  <a:lnTo>
                    <a:pt x="1345" y="238"/>
                  </a:lnTo>
                  <a:lnTo>
                    <a:pt x="1147" y="347"/>
                  </a:lnTo>
                  <a:lnTo>
                    <a:pt x="959" y="475"/>
                  </a:lnTo>
                  <a:lnTo>
                    <a:pt x="782" y="614"/>
                  </a:lnTo>
                  <a:lnTo>
                    <a:pt x="623" y="782"/>
                  </a:lnTo>
                  <a:lnTo>
                    <a:pt x="475" y="959"/>
                  </a:lnTo>
                  <a:lnTo>
                    <a:pt x="347" y="1147"/>
                  </a:lnTo>
                  <a:lnTo>
                    <a:pt x="238" y="1355"/>
                  </a:lnTo>
                  <a:lnTo>
                    <a:pt x="149" y="1562"/>
                  </a:lnTo>
                  <a:lnTo>
                    <a:pt x="109" y="1681"/>
                  </a:lnTo>
                  <a:lnTo>
                    <a:pt x="80" y="1790"/>
                  </a:lnTo>
                  <a:lnTo>
                    <a:pt x="50" y="1908"/>
                  </a:lnTo>
                  <a:lnTo>
                    <a:pt x="30" y="2037"/>
                  </a:lnTo>
                  <a:lnTo>
                    <a:pt x="11" y="2156"/>
                  </a:lnTo>
                  <a:lnTo>
                    <a:pt x="11" y="2274"/>
                  </a:lnTo>
                  <a:lnTo>
                    <a:pt x="1" y="2393"/>
                  </a:lnTo>
                  <a:lnTo>
                    <a:pt x="11" y="2511"/>
                  </a:lnTo>
                  <a:lnTo>
                    <a:pt x="30" y="2749"/>
                  </a:lnTo>
                  <a:lnTo>
                    <a:pt x="80" y="2976"/>
                  </a:lnTo>
                  <a:lnTo>
                    <a:pt x="149" y="3193"/>
                  </a:lnTo>
                  <a:lnTo>
                    <a:pt x="238" y="3401"/>
                  </a:lnTo>
                  <a:lnTo>
                    <a:pt x="347" y="3599"/>
                  </a:lnTo>
                  <a:lnTo>
                    <a:pt x="475" y="3796"/>
                  </a:lnTo>
                  <a:lnTo>
                    <a:pt x="613" y="3964"/>
                  </a:lnTo>
                  <a:lnTo>
                    <a:pt x="782" y="4132"/>
                  </a:lnTo>
                  <a:lnTo>
                    <a:pt x="959" y="4271"/>
                  </a:lnTo>
                  <a:lnTo>
                    <a:pt x="1147" y="4399"/>
                  </a:lnTo>
                  <a:lnTo>
                    <a:pt x="1345" y="4518"/>
                  </a:lnTo>
                  <a:lnTo>
                    <a:pt x="1562" y="4607"/>
                  </a:lnTo>
                  <a:lnTo>
                    <a:pt x="1681" y="4646"/>
                  </a:lnTo>
                  <a:lnTo>
                    <a:pt x="1790" y="4676"/>
                  </a:lnTo>
                  <a:lnTo>
                    <a:pt x="1908" y="4706"/>
                  </a:lnTo>
                  <a:lnTo>
                    <a:pt x="2027" y="4725"/>
                  </a:lnTo>
                  <a:lnTo>
                    <a:pt x="27657" y="8472"/>
                  </a:lnTo>
                  <a:lnTo>
                    <a:pt x="27776" y="8491"/>
                  </a:lnTo>
                  <a:lnTo>
                    <a:pt x="27894" y="8501"/>
                  </a:lnTo>
                  <a:lnTo>
                    <a:pt x="28013" y="8501"/>
                  </a:lnTo>
                  <a:lnTo>
                    <a:pt x="28132" y="8491"/>
                  </a:lnTo>
                  <a:lnTo>
                    <a:pt x="28369" y="8472"/>
                  </a:lnTo>
                  <a:lnTo>
                    <a:pt x="28596" y="8422"/>
                  </a:lnTo>
                  <a:lnTo>
                    <a:pt x="28814" y="8353"/>
                  </a:lnTo>
                  <a:lnTo>
                    <a:pt x="29021" y="8264"/>
                  </a:lnTo>
                  <a:lnTo>
                    <a:pt x="29219" y="8155"/>
                  </a:lnTo>
                  <a:lnTo>
                    <a:pt x="29417" y="8027"/>
                  </a:lnTo>
                  <a:lnTo>
                    <a:pt x="29585" y="7888"/>
                  </a:lnTo>
                  <a:lnTo>
                    <a:pt x="29753" y="7720"/>
                  </a:lnTo>
                  <a:lnTo>
                    <a:pt x="29891" y="7552"/>
                  </a:lnTo>
                  <a:lnTo>
                    <a:pt x="30020" y="7355"/>
                  </a:lnTo>
                  <a:lnTo>
                    <a:pt x="30138" y="7157"/>
                  </a:lnTo>
                  <a:lnTo>
                    <a:pt x="30227" y="6940"/>
                  </a:lnTo>
                  <a:lnTo>
                    <a:pt x="30267" y="6821"/>
                  </a:lnTo>
                  <a:lnTo>
                    <a:pt x="30296" y="6712"/>
                  </a:lnTo>
                  <a:lnTo>
                    <a:pt x="30326" y="6594"/>
                  </a:lnTo>
                  <a:lnTo>
                    <a:pt x="30346" y="6475"/>
                  </a:lnTo>
                  <a:lnTo>
                    <a:pt x="30356" y="6347"/>
                  </a:lnTo>
                  <a:lnTo>
                    <a:pt x="30366" y="6228"/>
                  </a:lnTo>
                  <a:lnTo>
                    <a:pt x="30366" y="6109"/>
                  </a:lnTo>
                  <a:lnTo>
                    <a:pt x="30366" y="5991"/>
                  </a:lnTo>
                  <a:lnTo>
                    <a:pt x="30336" y="5753"/>
                  </a:lnTo>
                  <a:lnTo>
                    <a:pt x="30296" y="5526"/>
                  </a:lnTo>
                  <a:lnTo>
                    <a:pt x="30227" y="5309"/>
                  </a:lnTo>
                  <a:lnTo>
                    <a:pt x="30138" y="5101"/>
                  </a:lnTo>
                  <a:lnTo>
                    <a:pt x="30029" y="4903"/>
                  </a:lnTo>
                  <a:lnTo>
                    <a:pt x="29901" y="4716"/>
                  </a:lnTo>
                  <a:lnTo>
                    <a:pt x="29753" y="4538"/>
                  </a:lnTo>
                  <a:lnTo>
                    <a:pt x="29595" y="4370"/>
                  </a:lnTo>
                  <a:lnTo>
                    <a:pt x="29417" y="4231"/>
                  </a:lnTo>
                  <a:lnTo>
                    <a:pt x="29229" y="4103"/>
                  </a:lnTo>
                  <a:lnTo>
                    <a:pt x="29021" y="3994"/>
                  </a:lnTo>
                  <a:lnTo>
                    <a:pt x="28804" y="3895"/>
                  </a:lnTo>
                  <a:lnTo>
                    <a:pt x="28695" y="3866"/>
                  </a:lnTo>
                  <a:lnTo>
                    <a:pt x="28576" y="3826"/>
                  </a:lnTo>
                  <a:lnTo>
                    <a:pt x="28458" y="3806"/>
                  </a:lnTo>
                  <a:lnTo>
                    <a:pt x="28339" y="3786"/>
                  </a:lnTo>
                  <a:lnTo>
                    <a:pt x="2719" y="30"/>
                  </a:lnTo>
                  <a:lnTo>
                    <a:pt x="2600" y="11"/>
                  </a:lnTo>
                  <a:lnTo>
                    <a:pt x="2482" y="11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703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g204fb7e3b45_0_1013"/>
            <p:cNvSpPr/>
            <p:nvPr/>
          </p:nvSpPr>
          <p:spPr>
            <a:xfrm>
              <a:off x="3722250" y="4199300"/>
              <a:ext cx="759150" cy="212300"/>
            </a:xfrm>
            <a:custGeom>
              <a:rect b="b" l="l" r="r" t="t"/>
              <a:pathLst>
                <a:path extrusionOk="0" h="8492" w="30366">
                  <a:moveTo>
                    <a:pt x="2234" y="0"/>
                  </a:moveTo>
                  <a:lnTo>
                    <a:pt x="1997" y="30"/>
                  </a:lnTo>
                  <a:lnTo>
                    <a:pt x="1770" y="70"/>
                  </a:lnTo>
                  <a:lnTo>
                    <a:pt x="1552" y="139"/>
                  </a:lnTo>
                  <a:lnTo>
                    <a:pt x="1345" y="228"/>
                  </a:lnTo>
                  <a:lnTo>
                    <a:pt x="1147" y="337"/>
                  </a:lnTo>
                  <a:lnTo>
                    <a:pt x="949" y="465"/>
                  </a:lnTo>
                  <a:lnTo>
                    <a:pt x="781" y="613"/>
                  </a:lnTo>
                  <a:lnTo>
                    <a:pt x="613" y="771"/>
                  </a:lnTo>
                  <a:lnTo>
                    <a:pt x="475" y="949"/>
                  </a:lnTo>
                  <a:lnTo>
                    <a:pt x="346" y="1137"/>
                  </a:lnTo>
                  <a:lnTo>
                    <a:pt x="228" y="1345"/>
                  </a:lnTo>
                  <a:lnTo>
                    <a:pt x="139" y="1562"/>
                  </a:lnTo>
                  <a:lnTo>
                    <a:pt x="99" y="1671"/>
                  </a:lnTo>
                  <a:lnTo>
                    <a:pt x="70" y="1790"/>
                  </a:lnTo>
                  <a:lnTo>
                    <a:pt x="40" y="1908"/>
                  </a:lnTo>
                  <a:lnTo>
                    <a:pt x="20" y="2027"/>
                  </a:lnTo>
                  <a:lnTo>
                    <a:pt x="10" y="2145"/>
                  </a:lnTo>
                  <a:lnTo>
                    <a:pt x="1" y="2264"/>
                  </a:lnTo>
                  <a:lnTo>
                    <a:pt x="1" y="2383"/>
                  </a:lnTo>
                  <a:lnTo>
                    <a:pt x="1" y="2501"/>
                  </a:lnTo>
                  <a:lnTo>
                    <a:pt x="30" y="2738"/>
                  </a:lnTo>
                  <a:lnTo>
                    <a:pt x="80" y="2966"/>
                  </a:lnTo>
                  <a:lnTo>
                    <a:pt x="139" y="3183"/>
                  </a:lnTo>
                  <a:lnTo>
                    <a:pt x="228" y="3391"/>
                  </a:lnTo>
                  <a:lnTo>
                    <a:pt x="337" y="3598"/>
                  </a:lnTo>
                  <a:lnTo>
                    <a:pt x="465" y="3786"/>
                  </a:lnTo>
                  <a:lnTo>
                    <a:pt x="613" y="3964"/>
                  </a:lnTo>
                  <a:lnTo>
                    <a:pt x="772" y="4122"/>
                  </a:lnTo>
                  <a:lnTo>
                    <a:pt x="949" y="4271"/>
                  </a:lnTo>
                  <a:lnTo>
                    <a:pt x="1137" y="4399"/>
                  </a:lnTo>
                  <a:lnTo>
                    <a:pt x="1345" y="4508"/>
                  </a:lnTo>
                  <a:lnTo>
                    <a:pt x="1562" y="4597"/>
                  </a:lnTo>
                  <a:lnTo>
                    <a:pt x="1671" y="4636"/>
                  </a:lnTo>
                  <a:lnTo>
                    <a:pt x="1790" y="4666"/>
                  </a:lnTo>
                  <a:lnTo>
                    <a:pt x="1908" y="4696"/>
                  </a:lnTo>
                  <a:lnTo>
                    <a:pt x="2027" y="4715"/>
                  </a:lnTo>
                  <a:lnTo>
                    <a:pt x="27647" y="8471"/>
                  </a:lnTo>
                  <a:lnTo>
                    <a:pt x="27766" y="8481"/>
                  </a:lnTo>
                  <a:lnTo>
                    <a:pt x="27884" y="8491"/>
                  </a:lnTo>
                  <a:lnTo>
                    <a:pt x="28132" y="8491"/>
                  </a:lnTo>
                  <a:lnTo>
                    <a:pt x="28359" y="8462"/>
                  </a:lnTo>
                  <a:lnTo>
                    <a:pt x="28586" y="8412"/>
                  </a:lnTo>
                  <a:lnTo>
                    <a:pt x="28804" y="8343"/>
                  </a:lnTo>
                  <a:lnTo>
                    <a:pt x="29021" y="8254"/>
                  </a:lnTo>
                  <a:lnTo>
                    <a:pt x="29219" y="8145"/>
                  </a:lnTo>
                  <a:lnTo>
                    <a:pt x="29407" y="8027"/>
                  </a:lnTo>
                  <a:lnTo>
                    <a:pt x="29585" y="7878"/>
                  </a:lnTo>
                  <a:lnTo>
                    <a:pt x="29743" y="7720"/>
                  </a:lnTo>
                  <a:lnTo>
                    <a:pt x="29891" y="7542"/>
                  </a:lnTo>
                  <a:lnTo>
                    <a:pt x="30020" y="7355"/>
                  </a:lnTo>
                  <a:lnTo>
                    <a:pt x="30128" y="7147"/>
                  </a:lnTo>
                  <a:lnTo>
                    <a:pt x="30217" y="6929"/>
                  </a:lnTo>
                  <a:lnTo>
                    <a:pt x="30257" y="6821"/>
                  </a:lnTo>
                  <a:lnTo>
                    <a:pt x="30286" y="6702"/>
                  </a:lnTo>
                  <a:lnTo>
                    <a:pt x="30316" y="6584"/>
                  </a:lnTo>
                  <a:lnTo>
                    <a:pt x="30336" y="6465"/>
                  </a:lnTo>
                  <a:lnTo>
                    <a:pt x="30356" y="6346"/>
                  </a:lnTo>
                  <a:lnTo>
                    <a:pt x="30356" y="6218"/>
                  </a:lnTo>
                  <a:lnTo>
                    <a:pt x="30365" y="6099"/>
                  </a:lnTo>
                  <a:lnTo>
                    <a:pt x="30356" y="5981"/>
                  </a:lnTo>
                  <a:lnTo>
                    <a:pt x="30336" y="5753"/>
                  </a:lnTo>
                  <a:lnTo>
                    <a:pt x="30286" y="5526"/>
                  </a:lnTo>
                  <a:lnTo>
                    <a:pt x="30217" y="5308"/>
                  </a:lnTo>
                  <a:lnTo>
                    <a:pt x="30128" y="5091"/>
                  </a:lnTo>
                  <a:lnTo>
                    <a:pt x="30020" y="4893"/>
                  </a:lnTo>
                  <a:lnTo>
                    <a:pt x="29891" y="4705"/>
                  </a:lnTo>
                  <a:lnTo>
                    <a:pt x="29753" y="4528"/>
                  </a:lnTo>
                  <a:lnTo>
                    <a:pt x="29585" y="4369"/>
                  </a:lnTo>
                  <a:lnTo>
                    <a:pt x="29407" y="4221"/>
                  </a:lnTo>
                  <a:lnTo>
                    <a:pt x="29219" y="4093"/>
                  </a:lnTo>
                  <a:lnTo>
                    <a:pt x="29021" y="3984"/>
                  </a:lnTo>
                  <a:lnTo>
                    <a:pt x="28804" y="3895"/>
                  </a:lnTo>
                  <a:lnTo>
                    <a:pt x="28685" y="3855"/>
                  </a:lnTo>
                  <a:lnTo>
                    <a:pt x="28576" y="3826"/>
                  </a:lnTo>
                  <a:lnTo>
                    <a:pt x="28458" y="3796"/>
                  </a:lnTo>
                  <a:lnTo>
                    <a:pt x="28339" y="3776"/>
                  </a:lnTo>
                  <a:lnTo>
                    <a:pt x="2709" y="20"/>
                  </a:lnTo>
                  <a:lnTo>
                    <a:pt x="2590" y="10"/>
                  </a:lnTo>
                  <a:lnTo>
                    <a:pt x="2472" y="0"/>
                  </a:lnTo>
                  <a:close/>
                </a:path>
              </a:pathLst>
            </a:custGeom>
            <a:solidFill>
              <a:srgbClr val="703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204fb7e3b45_0_1013"/>
            <p:cNvSpPr/>
            <p:nvPr/>
          </p:nvSpPr>
          <p:spPr>
            <a:xfrm>
              <a:off x="3777350" y="4317925"/>
              <a:ext cx="324975" cy="103550"/>
            </a:xfrm>
            <a:custGeom>
              <a:rect b="b" l="l" r="r" t="t"/>
              <a:pathLst>
                <a:path extrusionOk="0" h="4142" w="12999">
                  <a:moveTo>
                    <a:pt x="1" y="0"/>
                  </a:moveTo>
                  <a:lnTo>
                    <a:pt x="50" y="79"/>
                  </a:lnTo>
                  <a:lnTo>
                    <a:pt x="198" y="326"/>
                  </a:lnTo>
                  <a:lnTo>
                    <a:pt x="317" y="494"/>
                  </a:lnTo>
                  <a:lnTo>
                    <a:pt x="455" y="682"/>
                  </a:lnTo>
                  <a:lnTo>
                    <a:pt x="623" y="899"/>
                  </a:lnTo>
                  <a:lnTo>
                    <a:pt x="811" y="1137"/>
                  </a:lnTo>
                  <a:lnTo>
                    <a:pt x="1029" y="1384"/>
                  </a:lnTo>
                  <a:lnTo>
                    <a:pt x="1276" y="1641"/>
                  </a:lnTo>
                  <a:lnTo>
                    <a:pt x="1543" y="1908"/>
                  </a:lnTo>
                  <a:lnTo>
                    <a:pt x="1829" y="2175"/>
                  </a:lnTo>
                  <a:lnTo>
                    <a:pt x="2146" y="2441"/>
                  </a:lnTo>
                  <a:lnTo>
                    <a:pt x="2492" y="2708"/>
                  </a:lnTo>
                  <a:lnTo>
                    <a:pt x="2679" y="2837"/>
                  </a:lnTo>
                  <a:lnTo>
                    <a:pt x="2867" y="2955"/>
                  </a:lnTo>
                  <a:lnTo>
                    <a:pt x="3055" y="3074"/>
                  </a:lnTo>
                  <a:lnTo>
                    <a:pt x="3253" y="3193"/>
                  </a:lnTo>
                  <a:lnTo>
                    <a:pt x="3460" y="3311"/>
                  </a:lnTo>
                  <a:lnTo>
                    <a:pt x="3678" y="3410"/>
                  </a:lnTo>
                  <a:lnTo>
                    <a:pt x="3895" y="3519"/>
                  </a:lnTo>
                  <a:lnTo>
                    <a:pt x="4123" y="3618"/>
                  </a:lnTo>
                  <a:lnTo>
                    <a:pt x="4350" y="3707"/>
                  </a:lnTo>
                  <a:lnTo>
                    <a:pt x="4587" y="3786"/>
                  </a:lnTo>
                  <a:lnTo>
                    <a:pt x="4834" y="3865"/>
                  </a:lnTo>
                  <a:lnTo>
                    <a:pt x="5081" y="3934"/>
                  </a:lnTo>
                  <a:lnTo>
                    <a:pt x="5338" y="3993"/>
                  </a:lnTo>
                  <a:lnTo>
                    <a:pt x="5605" y="4043"/>
                  </a:lnTo>
                  <a:lnTo>
                    <a:pt x="5872" y="4082"/>
                  </a:lnTo>
                  <a:lnTo>
                    <a:pt x="6149" y="4112"/>
                  </a:lnTo>
                  <a:lnTo>
                    <a:pt x="6436" y="4132"/>
                  </a:lnTo>
                  <a:lnTo>
                    <a:pt x="6722" y="4142"/>
                  </a:lnTo>
                  <a:lnTo>
                    <a:pt x="7019" y="4142"/>
                  </a:lnTo>
                  <a:lnTo>
                    <a:pt x="7315" y="4132"/>
                  </a:lnTo>
                  <a:lnTo>
                    <a:pt x="7632" y="4102"/>
                  </a:lnTo>
                  <a:lnTo>
                    <a:pt x="7938" y="4063"/>
                  </a:lnTo>
                  <a:lnTo>
                    <a:pt x="8264" y="4013"/>
                  </a:lnTo>
                  <a:lnTo>
                    <a:pt x="8590" y="3944"/>
                  </a:lnTo>
                  <a:lnTo>
                    <a:pt x="8917" y="3865"/>
                  </a:lnTo>
                  <a:lnTo>
                    <a:pt x="9262" y="3776"/>
                  </a:lnTo>
                  <a:lnTo>
                    <a:pt x="9608" y="3667"/>
                  </a:lnTo>
                  <a:lnTo>
                    <a:pt x="9954" y="3539"/>
                  </a:lnTo>
                  <a:lnTo>
                    <a:pt x="10320" y="3390"/>
                  </a:lnTo>
                  <a:lnTo>
                    <a:pt x="10676" y="3232"/>
                  </a:lnTo>
                  <a:lnTo>
                    <a:pt x="11052" y="3064"/>
                  </a:lnTo>
                  <a:lnTo>
                    <a:pt x="11427" y="2866"/>
                  </a:lnTo>
                  <a:lnTo>
                    <a:pt x="11813" y="2649"/>
                  </a:lnTo>
                  <a:lnTo>
                    <a:pt x="12198" y="2422"/>
                  </a:lnTo>
                  <a:lnTo>
                    <a:pt x="12594" y="2175"/>
                  </a:lnTo>
                  <a:lnTo>
                    <a:pt x="12999" y="18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204fb7e3b45_0_1013"/>
            <p:cNvSpPr/>
            <p:nvPr/>
          </p:nvSpPr>
          <p:spPr>
            <a:xfrm>
              <a:off x="4088725" y="4363375"/>
              <a:ext cx="324975" cy="103825"/>
            </a:xfrm>
            <a:custGeom>
              <a:rect b="b" l="l" r="r" t="t"/>
              <a:pathLst>
                <a:path extrusionOk="0" h="4153" w="12999">
                  <a:moveTo>
                    <a:pt x="0" y="1"/>
                  </a:moveTo>
                  <a:lnTo>
                    <a:pt x="50" y="90"/>
                  </a:lnTo>
                  <a:lnTo>
                    <a:pt x="198" y="327"/>
                  </a:lnTo>
                  <a:lnTo>
                    <a:pt x="316" y="495"/>
                  </a:lnTo>
                  <a:lnTo>
                    <a:pt x="455" y="693"/>
                  </a:lnTo>
                  <a:lnTo>
                    <a:pt x="623" y="910"/>
                  </a:lnTo>
                  <a:lnTo>
                    <a:pt x="811" y="1137"/>
                  </a:lnTo>
                  <a:lnTo>
                    <a:pt x="1028" y="1394"/>
                  </a:lnTo>
                  <a:lnTo>
                    <a:pt x="1275" y="1651"/>
                  </a:lnTo>
                  <a:lnTo>
                    <a:pt x="1542" y="1918"/>
                  </a:lnTo>
                  <a:lnTo>
                    <a:pt x="1829" y="2185"/>
                  </a:lnTo>
                  <a:lnTo>
                    <a:pt x="2145" y="2452"/>
                  </a:lnTo>
                  <a:lnTo>
                    <a:pt x="2491" y="2709"/>
                  </a:lnTo>
                  <a:lnTo>
                    <a:pt x="2669" y="2838"/>
                  </a:lnTo>
                  <a:lnTo>
                    <a:pt x="2857" y="2966"/>
                  </a:lnTo>
                  <a:lnTo>
                    <a:pt x="3054" y="3085"/>
                  </a:lnTo>
                  <a:lnTo>
                    <a:pt x="3252" y="3203"/>
                  </a:lnTo>
                  <a:lnTo>
                    <a:pt x="3460" y="3312"/>
                  </a:lnTo>
                  <a:lnTo>
                    <a:pt x="3677" y="3421"/>
                  </a:lnTo>
                  <a:lnTo>
                    <a:pt x="3895" y="3520"/>
                  </a:lnTo>
                  <a:lnTo>
                    <a:pt x="4122" y="3618"/>
                  </a:lnTo>
                  <a:lnTo>
                    <a:pt x="4349" y="3707"/>
                  </a:lnTo>
                  <a:lnTo>
                    <a:pt x="4586" y="3796"/>
                  </a:lnTo>
                  <a:lnTo>
                    <a:pt x="4834" y="3866"/>
                  </a:lnTo>
                  <a:lnTo>
                    <a:pt x="5081" y="3935"/>
                  </a:lnTo>
                  <a:lnTo>
                    <a:pt x="5338" y="3994"/>
                  </a:lnTo>
                  <a:lnTo>
                    <a:pt x="5605" y="4043"/>
                  </a:lnTo>
                  <a:lnTo>
                    <a:pt x="5871" y="4083"/>
                  </a:lnTo>
                  <a:lnTo>
                    <a:pt x="6148" y="4123"/>
                  </a:lnTo>
                  <a:lnTo>
                    <a:pt x="6435" y="4142"/>
                  </a:lnTo>
                  <a:lnTo>
                    <a:pt x="6722" y="4152"/>
                  </a:lnTo>
                  <a:lnTo>
                    <a:pt x="7018" y="4152"/>
                  </a:lnTo>
                  <a:lnTo>
                    <a:pt x="7315" y="4132"/>
                  </a:lnTo>
                  <a:lnTo>
                    <a:pt x="7631" y="4113"/>
                  </a:lnTo>
                  <a:lnTo>
                    <a:pt x="7937" y="4073"/>
                  </a:lnTo>
                  <a:lnTo>
                    <a:pt x="8263" y="4024"/>
                  </a:lnTo>
                  <a:lnTo>
                    <a:pt x="8590" y="3955"/>
                  </a:lnTo>
                  <a:lnTo>
                    <a:pt x="8916" y="3875"/>
                  </a:lnTo>
                  <a:lnTo>
                    <a:pt x="9262" y="3777"/>
                  </a:lnTo>
                  <a:lnTo>
                    <a:pt x="9608" y="3668"/>
                  </a:lnTo>
                  <a:lnTo>
                    <a:pt x="9954" y="3539"/>
                  </a:lnTo>
                  <a:lnTo>
                    <a:pt x="10310" y="3401"/>
                  </a:lnTo>
                  <a:lnTo>
                    <a:pt x="10675" y="3243"/>
                  </a:lnTo>
                  <a:lnTo>
                    <a:pt x="11051" y="3065"/>
                  </a:lnTo>
                  <a:lnTo>
                    <a:pt x="11427" y="2867"/>
                  </a:lnTo>
                  <a:lnTo>
                    <a:pt x="11812" y="2660"/>
                  </a:lnTo>
                  <a:lnTo>
                    <a:pt x="12197" y="2422"/>
                  </a:lnTo>
                  <a:lnTo>
                    <a:pt x="12593" y="2175"/>
                  </a:lnTo>
                  <a:lnTo>
                    <a:pt x="12998" y="19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204fb7e3b45_0_1013"/>
            <p:cNvSpPr/>
            <p:nvPr/>
          </p:nvSpPr>
          <p:spPr>
            <a:xfrm>
              <a:off x="3718300" y="4434550"/>
              <a:ext cx="726775" cy="156450"/>
            </a:xfrm>
            <a:custGeom>
              <a:rect b="b" l="l" r="r" t="t"/>
              <a:pathLst>
                <a:path extrusionOk="0" h="6258" w="29071">
                  <a:moveTo>
                    <a:pt x="1493" y="0"/>
                  </a:moveTo>
                  <a:lnTo>
                    <a:pt x="1325" y="99"/>
                  </a:lnTo>
                  <a:lnTo>
                    <a:pt x="1137" y="218"/>
                  </a:lnTo>
                  <a:lnTo>
                    <a:pt x="920" y="366"/>
                  </a:lnTo>
                  <a:lnTo>
                    <a:pt x="682" y="564"/>
                  </a:lnTo>
                  <a:lnTo>
                    <a:pt x="564" y="663"/>
                  </a:lnTo>
                  <a:lnTo>
                    <a:pt x="445" y="781"/>
                  </a:lnTo>
                  <a:lnTo>
                    <a:pt x="346" y="890"/>
                  </a:lnTo>
                  <a:lnTo>
                    <a:pt x="248" y="1019"/>
                  </a:lnTo>
                  <a:lnTo>
                    <a:pt x="159" y="1137"/>
                  </a:lnTo>
                  <a:lnTo>
                    <a:pt x="89" y="1276"/>
                  </a:lnTo>
                  <a:lnTo>
                    <a:pt x="40" y="1404"/>
                  </a:lnTo>
                  <a:lnTo>
                    <a:pt x="10" y="1542"/>
                  </a:lnTo>
                  <a:lnTo>
                    <a:pt x="0" y="1612"/>
                  </a:lnTo>
                  <a:lnTo>
                    <a:pt x="0" y="1681"/>
                  </a:lnTo>
                  <a:lnTo>
                    <a:pt x="0" y="1750"/>
                  </a:lnTo>
                  <a:lnTo>
                    <a:pt x="20" y="1819"/>
                  </a:lnTo>
                  <a:lnTo>
                    <a:pt x="40" y="1888"/>
                  </a:lnTo>
                  <a:lnTo>
                    <a:pt x="60" y="1958"/>
                  </a:lnTo>
                  <a:lnTo>
                    <a:pt x="99" y="2027"/>
                  </a:lnTo>
                  <a:lnTo>
                    <a:pt x="139" y="2096"/>
                  </a:lnTo>
                  <a:lnTo>
                    <a:pt x="188" y="2165"/>
                  </a:lnTo>
                  <a:lnTo>
                    <a:pt x="248" y="2234"/>
                  </a:lnTo>
                  <a:lnTo>
                    <a:pt x="317" y="2304"/>
                  </a:lnTo>
                  <a:lnTo>
                    <a:pt x="396" y="2363"/>
                  </a:lnTo>
                  <a:lnTo>
                    <a:pt x="485" y="2432"/>
                  </a:lnTo>
                  <a:lnTo>
                    <a:pt x="584" y="2501"/>
                  </a:lnTo>
                  <a:lnTo>
                    <a:pt x="682" y="2570"/>
                  </a:lnTo>
                  <a:lnTo>
                    <a:pt x="811" y="2630"/>
                  </a:lnTo>
                  <a:lnTo>
                    <a:pt x="1078" y="2758"/>
                  </a:lnTo>
                  <a:lnTo>
                    <a:pt x="1394" y="2887"/>
                  </a:lnTo>
                  <a:lnTo>
                    <a:pt x="1770" y="3005"/>
                  </a:lnTo>
                  <a:lnTo>
                    <a:pt x="2185" y="3114"/>
                  </a:lnTo>
                  <a:lnTo>
                    <a:pt x="2659" y="3223"/>
                  </a:lnTo>
                  <a:lnTo>
                    <a:pt x="3193" y="3322"/>
                  </a:lnTo>
                  <a:lnTo>
                    <a:pt x="3737" y="3411"/>
                  </a:lnTo>
                  <a:lnTo>
                    <a:pt x="4251" y="3470"/>
                  </a:lnTo>
                  <a:lnTo>
                    <a:pt x="4715" y="3509"/>
                  </a:lnTo>
                  <a:lnTo>
                    <a:pt x="5150" y="3529"/>
                  </a:lnTo>
                  <a:lnTo>
                    <a:pt x="5555" y="3539"/>
                  </a:lnTo>
                  <a:lnTo>
                    <a:pt x="5941" y="3529"/>
                  </a:lnTo>
                  <a:lnTo>
                    <a:pt x="6287" y="3500"/>
                  </a:lnTo>
                  <a:lnTo>
                    <a:pt x="6613" y="3470"/>
                  </a:lnTo>
                  <a:lnTo>
                    <a:pt x="6919" y="3420"/>
                  </a:lnTo>
                  <a:lnTo>
                    <a:pt x="7206" y="3371"/>
                  </a:lnTo>
                  <a:lnTo>
                    <a:pt x="7473" y="3312"/>
                  </a:lnTo>
                  <a:lnTo>
                    <a:pt x="7730" y="3252"/>
                  </a:lnTo>
                  <a:lnTo>
                    <a:pt x="8195" y="3124"/>
                  </a:lnTo>
                  <a:lnTo>
                    <a:pt x="8639" y="3005"/>
                  </a:lnTo>
                  <a:lnTo>
                    <a:pt x="8847" y="2956"/>
                  </a:lnTo>
                  <a:lnTo>
                    <a:pt x="9055" y="2906"/>
                  </a:lnTo>
                  <a:lnTo>
                    <a:pt x="9272" y="2877"/>
                  </a:lnTo>
                  <a:lnTo>
                    <a:pt x="9480" y="2847"/>
                  </a:lnTo>
                  <a:lnTo>
                    <a:pt x="9697" y="2837"/>
                  </a:lnTo>
                  <a:lnTo>
                    <a:pt x="9924" y="2847"/>
                  </a:lnTo>
                  <a:lnTo>
                    <a:pt x="10162" y="2867"/>
                  </a:lnTo>
                  <a:lnTo>
                    <a:pt x="10419" y="2906"/>
                  </a:lnTo>
                  <a:lnTo>
                    <a:pt x="10676" y="2976"/>
                  </a:lnTo>
                  <a:lnTo>
                    <a:pt x="10962" y="3055"/>
                  </a:lnTo>
                  <a:lnTo>
                    <a:pt x="11259" y="3173"/>
                  </a:lnTo>
                  <a:lnTo>
                    <a:pt x="11575" y="3302"/>
                  </a:lnTo>
                  <a:lnTo>
                    <a:pt x="11921" y="3470"/>
                  </a:lnTo>
                  <a:lnTo>
                    <a:pt x="12297" y="3668"/>
                  </a:lnTo>
                  <a:lnTo>
                    <a:pt x="12692" y="3895"/>
                  </a:lnTo>
                  <a:lnTo>
                    <a:pt x="13117" y="4162"/>
                  </a:lnTo>
                  <a:lnTo>
                    <a:pt x="13562" y="4429"/>
                  </a:lnTo>
                  <a:lnTo>
                    <a:pt x="13997" y="4676"/>
                  </a:lnTo>
                  <a:lnTo>
                    <a:pt x="14412" y="4913"/>
                  </a:lnTo>
                  <a:lnTo>
                    <a:pt x="14827" y="5121"/>
                  </a:lnTo>
                  <a:lnTo>
                    <a:pt x="15232" y="5308"/>
                  </a:lnTo>
                  <a:lnTo>
                    <a:pt x="15628" y="5476"/>
                  </a:lnTo>
                  <a:lnTo>
                    <a:pt x="16013" y="5625"/>
                  </a:lnTo>
                  <a:lnTo>
                    <a:pt x="16389" y="5763"/>
                  </a:lnTo>
                  <a:lnTo>
                    <a:pt x="16754" y="5872"/>
                  </a:lnTo>
                  <a:lnTo>
                    <a:pt x="17110" y="5971"/>
                  </a:lnTo>
                  <a:lnTo>
                    <a:pt x="17446" y="6060"/>
                  </a:lnTo>
                  <a:lnTo>
                    <a:pt x="17782" y="6129"/>
                  </a:lnTo>
                  <a:lnTo>
                    <a:pt x="18109" y="6178"/>
                  </a:lnTo>
                  <a:lnTo>
                    <a:pt x="18425" y="6218"/>
                  </a:lnTo>
                  <a:lnTo>
                    <a:pt x="18721" y="6238"/>
                  </a:lnTo>
                  <a:lnTo>
                    <a:pt x="19008" y="6257"/>
                  </a:lnTo>
                  <a:lnTo>
                    <a:pt x="19295" y="6257"/>
                  </a:lnTo>
                  <a:lnTo>
                    <a:pt x="19562" y="6238"/>
                  </a:lnTo>
                  <a:lnTo>
                    <a:pt x="19819" y="6218"/>
                  </a:lnTo>
                  <a:lnTo>
                    <a:pt x="20066" y="6188"/>
                  </a:lnTo>
                  <a:lnTo>
                    <a:pt x="20293" y="6139"/>
                  </a:lnTo>
                  <a:lnTo>
                    <a:pt x="20520" y="6089"/>
                  </a:lnTo>
                  <a:lnTo>
                    <a:pt x="20728" y="6020"/>
                  </a:lnTo>
                  <a:lnTo>
                    <a:pt x="20926" y="5951"/>
                  </a:lnTo>
                  <a:lnTo>
                    <a:pt x="21104" y="5872"/>
                  </a:lnTo>
                  <a:lnTo>
                    <a:pt x="21282" y="5793"/>
                  </a:lnTo>
                  <a:lnTo>
                    <a:pt x="21440" y="5694"/>
                  </a:lnTo>
                  <a:lnTo>
                    <a:pt x="21588" y="5595"/>
                  </a:lnTo>
                  <a:lnTo>
                    <a:pt x="21716" y="5496"/>
                  </a:lnTo>
                  <a:lnTo>
                    <a:pt x="21835" y="5387"/>
                  </a:lnTo>
                  <a:lnTo>
                    <a:pt x="21944" y="5279"/>
                  </a:lnTo>
                  <a:lnTo>
                    <a:pt x="22033" y="5160"/>
                  </a:lnTo>
                  <a:lnTo>
                    <a:pt x="22082" y="5101"/>
                  </a:lnTo>
                  <a:lnTo>
                    <a:pt x="22151" y="5061"/>
                  </a:lnTo>
                  <a:lnTo>
                    <a:pt x="22221" y="5022"/>
                  </a:lnTo>
                  <a:lnTo>
                    <a:pt x="22310" y="4992"/>
                  </a:lnTo>
                  <a:lnTo>
                    <a:pt x="22408" y="4972"/>
                  </a:lnTo>
                  <a:lnTo>
                    <a:pt x="22517" y="4953"/>
                  </a:lnTo>
                  <a:lnTo>
                    <a:pt x="22636" y="4953"/>
                  </a:lnTo>
                  <a:lnTo>
                    <a:pt x="22764" y="4943"/>
                  </a:lnTo>
                  <a:lnTo>
                    <a:pt x="23051" y="4962"/>
                  </a:lnTo>
                  <a:lnTo>
                    <a:pt x="23377" y="5002"/>
                  </a:lnTo>
                  <a:lnTo>
                    <a:pt x="23713" y="5051"/>
                  </a:lnTo>
                  <a:lnTo>
                    <a:pt x="24079" y="5121"/>
                  </a:lnTo>
                  <a:lnTo>
                    <a:pt x="24464" y="5200"/>
                  </a:lnTo>
                  <a:lnTo>
                    <a:pt x="24860" y="5299"/>
                  </a:lnTo>
                  <a:lnTo>
                    <a:pt x="25670" y="5496"/>
                  </a:lnTo>
                  <a:lnTo>
                    <a:pt x="26481" y="5694"/>
                  </a:lnTo>
                  <a:lnTo>
                    <a:pt x="27232" y="5882"/>
                  </a:lnTo>
                  <a:lnTo>
                    <a:pt x="27588" y="5951"/>
                  </a:lnTo>
                  <a:lnTo>
                    <a:pt x="27914" y="6020"/>
                  </a:lnTo>
                  <a:lnTo>
                    <a:pt x="28201" y="6060"/>
                  </a:lnTo>
                  <a:lnTo>
                    <a:pt x="28467" y="6079"/>
                  </a:lnTo>
                  <a:lnTo>
                    <a:pt x="28576" y="6089"/>
                  </a:lnTo>
                  <a:lnTo>
                    <a:pt x="28685" y="6089"/>
                  </a:lnTo>
                  <a:lnTo>
                    <a:pt x="28774" y="6079"/>
                  </a:lnTo>
                  <a:lnTo>
                    <a:pt x="28863" y="6060"/>
                  </a:lnTo>
                  <a:lnTo>
                    <a:pt x="28932" y="6040"/>
                  </a:lnTo>
                  <a:lnTo>
                    <a:pt x="28981" y="6010"/>
                  </a:lnTo>
                  <a:lnTo>
                    <a:pt x="29031" y="5971"/>
                  </a:lnTo>
                  <a:lnTo>
                    <a:pt x="29061" y="5921"/>
                  </a:lnTo>
                  <a:lnTo>
                    <a:pt x="29070" y="5872"/>
                  </a:lnTo>
                  <a:lnTo>
                    <a:pt x="29070" y="5803"/>
                  </a:lnTo>
                  <a:lnTo>
                    <a:pt x="29051" y="5733"/>
                  </a:lnTo>
                  <a:lnTo>
                    <a:pt x="29021" y="5644"/>
                  </a:lnTo>
                  <a:lnTo>
                    <a:pt x="28972" y="5556"/>
                  </a:lnTo>
                  <a:lnTo>
                    <a:pt x="28902" y="5447"/>
                  </a:lnTo>
                  <a:lnTo>
                    <a:pt x="28813" y="5338"/>
                  </a:lnTo>
                  <a:lnTo>
                    <a:pt x="28715" y="5210"/>
                  </a:lnTo>
                  <a:lnTo>
                    <a:pt x="28586" y="5071"/>
                  </a:lnTo>
                  <a:lnTo>
                    <a:pt x="28438" y="4923"/>
                  </a:lnTo>
                  <a:lnTo>
                    <a:pt x="28092" y="4587"/>
                  </a:lnTo>
                  <a:lnTo>
                    <a:pt x="27647" y="4191"/>
                  </a:lnTo>
                  <a:lnTo>
                    <a:pt x="27123" y="374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g204fb7e3b45_0_1013"/>
            <p:cNvSpPr/>
            <p:nvPr/>
          </p:nvSpPr>
          <p:spPr>
            <a:xfrm>
              <a:off x="3947625" y="4342625"/>
              <a:ext cx="355350" cy="207350"/>
            </a:xfrm>
            <a:custGeom>
              <a:rect b="b" l="l" r="r" t="t"/>
              <a:pathLst>
                <a:path extrusionOk="0" h="8294" w="14214">
                  <a:moveTo>
                    <a:pt x="0" y="0"/>
                  </a:moveTo>
                  <a:lnTo>
                    <a:pt x="287" y="119"/>
                  </a:lnTo>
                  <a:lnTo>
                    <a:pt x="613" y="267"/>
                  </a:lnTo>
                  <a:lnTo>
                    <a:pt x="1048" y="475"/>
                  </a:lnTo>
                  <a:lnTo>
                    <a:pt x="1295" y="594"/>
                  </a:lnTo>
                  <a:lnTo>
                    <a:pt x="1562" y="742"/>
                  </a:lnTo>
                  <a:lnTo>
                    <a:pt x="1839" y="900"/>
                  </a:lnTo>
                  <a:lnTo>
                    <a:pt x="2135" y="1078"/>
                  </a:lnTo>
                  <a:lnTo>
                    <a:pt x="2442" y="1266"/>
                  </a:lnTo>
                  <a:lnTo>
                    <a:pt x="2758" y="1473"/>
                  </a:lnTo>
                  <a:lnTo>
                    <a:pt x="3074" y="1701"/>
                  </a:lnTo>
                  <a:lnTo>
                    <a:pt x="3400" y="1938"/>
                  </a:lnTo>
                  <a:lnTo>
                    <a:pt x="3727" y="2195"/>
                  </a:lnTo>
                  <a:lnTo>
                    <a:pt x="4053" y="2472"/>
                  </a:lnTo>
                  <a:lnTo>
                    <a:pt x="4379" y="2768"/>
                  </a:lnTo>
                  <a:lnTo>
                    <a:pt x="4695" y="3084"/>
                  </a:lnTo>
                  <a:lnTo>
                    <a:pt x="5012" y="3411"/>
                  </a:lnTo>
                  <a:lnTo>
                    <a:pt x="5308" y="3757"/>
                  </a:lnTo>
                  <a:lnTo>
                    <a:pt x="5605" y="4122"/>
                  </a:lnTo>
                  <a:lnTo>
                    <a:pt x="5743" y="4320"/>
                  </a:lnTo>
                  <a:lnTo>
                    <a:pt x="5881" y="4518"/>
                  </a:lnTo>
                  <a:lnTo>
                    <a:pt x="6010" y="4715"/>
                  </a:lnTo>
                  <a:lnTo>
                    <a:pt x="6138" y="4913"/>
                  </a:lnTo>
                  <a:lnTo>
                    <a:pt x="6257" y="5130"/>
                  </a:lnTo>
                  <a:lnTo>
                    <a:pt x="6376" y="5338"/>
                  </a:lnTo>
                  <a:lnTo>
                    <a:pt x="6494" y="5556"/>
                  </a:lnTo>
                  <a:lnTo>
                    <a:pt x="6603" y="5783"/>
                  </a:lnTo>
                  <a:lnTo>
                    <a:pt x="6702" y="6010"/>
                  </a:lnTo>
                  <a:lnTo>
                    <a:pt x="6791" y="6247"/>
                  </a:lnTo>
                  <a:lnTo>
                    <a:pt x="6880" y="6485"/>
                  </a:lnTo>
                  <a:lnTo>
                    <a:pt x="6969" y="6732"/>
                  </a:lnTo>
                  <a:lnTo>
                    <a:pt x="7038" y="6979"/>
                  </a:lnTo>
                  <a:lnTo>
                    <a:pt x="7107" y="7226"/>
                  </a:lnTo>
                  <a:lnTo>
                    <a:pt x="7166" y="7493"/>
                  </a:lnTo>
                  <a:lnTo>
                    <a:pt x="7216" y="7750"/>
                  </a:lnTo>
                  <a:lnTo>
                    <a:pt x="7265" y="8017"/>
                  </a:lnTo>
                  <a:lnTo>
                    <a:pt x="7305" y="8293"/>
                  </a:lnTo>
                  <a:lnTo>
                    <a:pt x="7572" y="8195"/>
                  </a:lnTo>
                  <a:lnTo>
                    <a:pt x="7888" y="8066"/>
                  </a:lnTo>
                  <a:lnTo>
                    <a:pt x="8293" y="7878"/>
                  </a:lnTo>
                  <a:lnTo>
                    <a:pt x="8787" y="7651"/>
                  </a:lnTo>
                  <a:lnTo>
                    <a:pt x="9331" y="7374"/>
                  </a:lnTo>
                  <a:lnTo>
                    <a:pt x="9618" y="7216"/>
                  </a:lnTo>
                  <a:lnTo>
                    <a:pt x="9924" y="7048"/>
                  </a:lnTo>
                  <a:lnTo>
                    <a:pt x="10221" y="6870"/>
                  </a:lnTo>
                  <a:lnTo>
                    <a:pt x="10537" y="6682"/>
                  </a:lnTo>
                  <a:lnTo>
                    <a:pt x="10843" y="6475"/>
                  </a:lnTo>
                  <a:lnTo>
                    <a:pt x="11160" y="6257"/>
                  </a:lnTo>
                  <a:lnTo>
                    <a:pt x="11466" y="6030"/>
                  </a:lnTo>
                  <a:lnTo>
                    <a:pt x="11763" y="5793"/>
                  </a:lnTo>
                  <a:lnTo>
                    <a:pt x="12059" y="5546"/>
                  </a:lnTo>
                  <a:lnTo>
                    <a:pt x="12346" y="5279"/>
                  </a:lnTo>
                  <a:lnTo>
                    <a:pt x="12623" y="5012"/>
                  </a:lnTo>
                  <a:lnTo>
                    <a:pt x="12880" y="4725"/>
                  </a:lnTo>
                  <a:lnTo>
                    <a:pt x="13127" y="4439"/>
                  </a:lnTo>
                  <a:lnTo>
                    <a:pt x="13354" y="4132"/>
                  </a:lnTo>
                  <a:lnTo>
                    <a:pt x="13463" y="3974"/>
                  </a:lnTo>
                  <a:lnTo>
                    <a:pt x="13562" y="3816"/>
                  </a:lnTo>
                  <a:lnTo>
                    <a:pt x="13650" y="3658"/>
                  </a:lnTo>
                  <a:lnTo>
                    <a:pt x="13739" y="3490"/>
                  </a:lnTo>
                  <a:lnTo>
                    <a:pt x="13828" y="3322"/>
                  </a:lnTo>
                  <a:lnTo>
                    <a:pt x="13907" y="3154"/>
                  </a:lnTo>
                  <a:lnTo>
                    <a:pt x="13977" y="2986"/>
                  </a:lnTo>
                  <a:lnTo>
                    <a:pt x="14036" y="2808"/>
                  </a:lnTo>
                  <a:lnTo>
                    <a:pt x="14085" y="2630"/>
                  </a:lnTo>
                  <a:lnTo>
                    <a:pt x="14135" y="2452"/>
                  </a:lnTo>
                  <a:lnTo>
                    <a:pt x="14174" y="2274"/>
                  </a:lnTo>
                  <a:lnTo>
                    <a:pt x="14214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g204fb7e3b45_0_1013"/>
            <p:cNvSpPr/>
            <p:nvPr/>
          </p:nvSpPr>
          <p:spPr>
            <a:xfrm>
              <a:off x="3992100" y="4058700"/>
              <a:ext cx="21025" cy="13600"/>
            </a:xfrm>
            <a:custGeom>
              <a:rect b="b" l="l" r="r" t="t"/>
              <a:pathLst>
                <a:path extrusionOk="0" h="544" w="841">
                  <a:moveTo>
                    <a:pt x="208" y="0"/>
                  </a:moveTo>
                  <a:lnTo>
                    <a:pt x="158" y="10"/>
                  </a:lnTo>
                  <a:lnTo>
                    <a:pt x="119" y="30"/>
                  </a:lnTo>
                  <a:lnTo>
                    <a:pt x="89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20" y="168"/>
                  </a:lnTo>
                  <a:lnTo>
                    <a:pt x="0" y="208"/>
                  </a:lnTo>
                  <a:lnTo>
                    <a:pt x="0" y="25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79" y="425"/>
                  </a:lnTo>
                  <a:lnTo>
                    <a:pt x="119" y="455"/>
                  </a:lnTo>
                  <a:lnTo>
                    <a:pt x="168" y="475"/>
                  </a:lnTo>
                  <a:lnTo>
                    <a:pt x="218" y="494"/>
                  </a:lnTo>
                  <a:lnTo>
                    <a:pt x="554" y="544"/>
                  </a:lnTo>
                  <a:lnTo>
                    <a:pt x="593" y="544"/>
                  </a:lnTo>
                  <a:lnTo>
                    <a:pt x="633" y="534"/>
                  </a:lnTo>
                  <a:lnTo>
                    <a:pt x="682" y="524"/>
                  </a:lnTo>
                  <a:lnTo>
                    <a:pt x="722" y="50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5"/>
                  </a:lnTo>
                  <a:lnTo>
                    <a:pt x="831" y="376"/>
                  </a:lnTo>
                  <a:lnTo>
                    <a:pt x="840" y="336"/>
                  </a:lnTo>
                  <a:lnTo>
                    <a:pt x="840" y="277"/>
                  </a:lnTo>
                  <a:lnTo>
                    <a:pt x="831" y="237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1" y="109"/>
                  </a:lnTo>
                  <a:lnTo>
                    <a:pt x="722" y="79"/>
                  </a:lnTo>
                  <a:lnTo>
                    <a:pt x="672" y="60"/>
                  </a:lnTo>
                  <a:lnTo>
                    <a:pt x="623" y="5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g204fb7e3b45_0_1013"/>
            <p:cNvSpPr/>
            <p:nvPr/>
          </p:nvSpPr>
          <p:spPr>
            <a:xfrm>
              <a:off x="3992100" y="4058700"/>
              <a:ext cx="21025" cy="13600"/>
            </a:xfrm>
            <a:custGeom>
              <a:rect b="b" l="l" r="r" t="t"/>
              <a:pathLst>
                <a:path extrusionOk="0" fill="none" h="544" w="841">
                  <a:moveTo>
                    <a:pt x="247" y="0"/>
                  </a:moveTo>
                  <a:lnTo>
                    <a:pt x="247" y="0"/>
                  </a:lnTo>
                  <a:lnTo>
                    <a:pt x="208" y="0"/>
                  </a:lnTo>
                  <a:lnTo>
                    <a:pt x="158" y="10"/>
                  </a:lnTo>
                  <a:lnTo>
                    <a:pt x="119" y="30"/>
                  </a:lnTo>
                  <a:lnTo>
                    <a:pt x="89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20" y="16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5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79" y="425"/>
                  </a:lnTo>
                  <a:lnTo>
                    <a:pt x="119" y="455"/>
                  </a:lnTo>
                  <a:lnTo>
                    <a:pt x="168" y="475"/>
                  </a:lnTo>
                  <a:lnTo>
                    <a:pt x="218" y="494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93" y="544"/>
                  </a:lnTo>
                  <a:lnTo>
                    <a:pt x="593" y="544"/>
                  </a:lnTo>
                  <a:lnTo>
                    <a:pt x="633" y="534"/>
                  </a:lnTo>
                  <a:lnTo>
                    <a:pt x="682" y="524"/>
                  </a:lnTo>
                  <a:lnTo>
                    <a:pt x="722" y="50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5"/>
                  </a:lnTo>
                  <a:lnTo>
                    <a:pt x="831" y="376"/>
                  </a:lnTo>
                  <a:lnTo>
                    <a:pt x="840" y="336"/>
                  </a:lnTo>
                  <a:lnTo>
                    <a:pt x="840" y="336"/>
                  </a:lnTo>
                  <a:lnTo>
                    <a:pt x="840" y="277"/>
                  </a:lnTo>
                  <a:lnTo>
                    <a:pt x="831" y="237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1" y="109"/>
                  </a:lnTo>
                  <a:lnTo>
                    <a:pt x="722" y="79"/>
                  </a:lnTo>
                  <a:lnTo>
                    <a:pt x="672" y="60"/>
                  </a:lnTo>
                  <a:lnTo>
                    <a:pt x="623" y="5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4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g204fb7e3b45_0_1013"/>
            <p:cNvSpPr/>
            <p:nvPr/>
          </p:nvSpPr>
          <p:spPr>
            <a:xfrm>
              <a:off x="4121825" y="3985800"/>
              <a:ext cx="21025" cy="13600"/>
            </a:xfrm>
            <a:custGeom>
              <a:rect b="b" l="l" r="r" t="t"/>
              <a:pathLst>
                <a:path extrusionOk="0" h="544" w="841">
                  <a:moveTo>
                    <a:pt x="208" y="0"/>
                  </a:moveTo>
                  <a:lnTo>
                    <a:pt x="159" y="10"/>
                  </a:lnTo>
                  <a:lnTo>
                    <a:pt x="119" y="30"/>
                  </a:lnTo>
                  <a:lnTo>
                    <a:pt x="90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1" y="16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1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69" y="475"/>
                  </a:lnTo>
                  <a:lnTo>
                    <a:pt x="218" y="495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83" y="524"/>
                  </a:lnTo>
                  <a:lnTo>
                    <a:pt x="722" y="504"/>
                  </a:lnTo>
                  <a:lnTo>
                    <a:pt x="752" y="485"/>
                  </a:lnTo>
                  <a:lnTo>
                    <a:pt x="782" y="45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41" y="336"/>
                  </a:lnTo>
                  <a:lnTo>
                    <a:pt x="841" y="287"/>
                  </a:lnTo>
                  <a:lnTo>
                    <a:pt x="831" y="238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2" y="109"/>
                  </a:lnTo>
                  <a:lnTo>
                    <a:pt x="722" y="89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g204fb7e3b45_0_1013"/>
            <p:cNvSpPr/>
            <p:nvPr/>
          </p:nvSpPr>
          <p:spPr>
            <a:xfrm>
              <a:off x="4121825" y="3985800"/>
              <a:ext cx="21025" cy="13600"/>
            </a:xfrm>
            <a:custGeom>
              <a:rect b="b" l="l" r="r" t="t"/>
              <a:pathLst>
                <a:path extrusionOk="0" fill="none" h="544" w="841">
                  <a:moveTo>
                    <a:pt x="248" y="0"/>
                  </a:moveTo>
                  <a:lnTo>
                    <a:pt x="248" y="0"/>
                  </a:lnTo>
                  <a:lnTo>
                    <a:pt x="208" y="0"/>
                  </a:lnTo>
                  <a:lnTo>
                    <a:pt x="159" y="10"/>
                  </a:lnTo>
                  <a:lnTo>
                    <a:pt x="119" y="30"/>
                  </a:lnTo>
                  <a:lnTo>
                    <a:pt x="90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1" y="168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1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69" y="475"/>
                  </a:lnTo>
                  <a:lnTo>
                    <a:pt x="218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94" y="544"/>
                  </a:lnTo>
                  <a:lnTo>
                    <a:pt x="594" y="544"/>
                  </a:lnTo>
                  <a:lnTo>
                    <a:pt x="633" y="544"/>
                  </a:lnTo>
                  <a:lnTo>
                    <a:pt x="683" y="524"/>
                  </a:lnTo>
                  <a:lnTo>
                    <a:pt x="722" y="504"/>
                  </a:lnTo>
                  <a:lnTo>
                    <a:pt x="752" y="485"/>
                  </a:lnTo>
                  <a:lnTo>
                    <a:pt x="782" y="45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41" y="336"/>
                  </a:lnTo>
                  <a:lnTo>
                    <a:pt x="841" y="336"/>
                  </a:lnTo>
                  <a:lnTo>
                    <a:pt x="841" y="287"/>
                  </a:lnTo>
                  <a:lnTo>
                    <a:pt x="831" y="238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2" y="109"/>
                  </a:lnTo>
                  <a:lnTo>
                    <a:pt x="722" y="89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g204fb7e3b45_0_1013"/>
            <p:cNvSpPr/>
            <p:nvPr/>
          </p:nvSpPr>
          <p:spPr>
            <a:xfrm>
              <a:off x="4164075" y="4039425"/>
              <a:ext cx="21050" cy="13600"/>
            </a:xfrm>
            <a:custGeom>
              <a:rect b="b" l="l" r="r" t="t"/>
              <a:pathLst>
                <a:path extrusionOk="0" h="544" w="842">
                  <a:moveTo>
                    <a:pt x="208" y="0"/>
                  </a:moveTo>
                  <a:lnTo>
                    <a:pt x="159" y="10"/>
                  </a:lnTo>
                  <a:lnTo>
                    <a:pt x="119" y="30"/>
                  </a:lnTo>
                  <a:lnTo>
                    <a:pt x="90" y="60"/>
                  </a:lnTo>
                  <a:lnTo>
                    <a:pt x="60" y="89"/>
                  </a:lnTo>
                  <a:lnTo>
                    <a:pt x="31" y="119"/>
                  </a:lnTo>
                  <a:lnTo>
                    <a:pt x="11" y="15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1" y="307"/>
                  </a:lnTo>
                  <a:lnTo>
                    <a:pt x="31" y="346"/>
                  </a:lnTo>
                  <a:lnTo>
                    <a:pt x="50" y="38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69" y="475"/>
                  </a:lnTo>
                  <a:lnTo>
                    <a:pt x="208" y="485"/>
                  </a:lnTo>
                  <a:lnTo>
                    <a:pt x="554" y="534"/>
                  </a:lnTo>
                  <a:lnTo>
                    <a:pt x="594" y="544"/>
                  </a:lnTo>
                  <a:lnTo>
                    <a:pt x="633" y="534"/>
                  </a:lnTo>
                  <a:lnTo>
                    <a:pt x="673" y="524"/>
                  </a:lnTo>
                  <a:lnTo>
                    <a:pt x="713" y="504"/>
                  </a:lnTo>
                  <a:lnTo>
                    <a:pt x="752" y="485"/>
                  </a:lnTo>
                  <a:lnTo>
                    <a:pt x="782" y="44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31" y="326"/>
                  </a:lnTo>
                  <a:lnTo>
                    <a:pt x="841" y="277"/>
                  </a:lnTo>
                  <a:lnTo>
                    <a:pt x="831" y="228"/>
                  </a:lnTo>
                  <a:lnTo>
                    <a:pt x="811" y="188"/>
                  </a:lnTo>
                  <a:lnTo>
                    <a:pt x="792" y="149"/>
                  </a:lnTo>
                  <a:lnTo>
                    <a:pt x="762" y="109"/>
                  </a:lnTo>
                  <a:lnTo>
                    <a:pt x="722" y="79"/>
                  </a:lnTo>
                  <a:lnTo>
                    <a:pt x="673" y="60"/>
                  </a:lnTo>
                  <a:lnTo>
                    <a:pt x="624" y="5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g204fb7e3b45_0_1013"/>
            <p:cNvSpPr/>
            <p:nvPr/>
          </p:nvSpPr>
          <p:spPr>
            <a:xfrm>
              <a:off x="4164075" y="4039425"/>
              <a:ext cx="21050" cy="13600"/>
            </a:xfrm>
            <a:custGeom>
              <a:rect b="b" l="l" r="r" t="t"/>
              <a:pathLst>
                <a:path extrusionOk="0" fill="none" h="544" w="842">
                  <a:moveTo>
                    <a:pt x="248" y="0"/>
                  </a:moveTo>
                  <a:lnTo>
                    <a:pt x="248" y="0"/>
                  </a:lnTo>
                  <a:lnTo>
                    <a:pt x="208" y="0"/>
                  </a:lnTo>
                  <a:lnTo>
                    <a:pt x="159" y="10"/>
                  </a:lnTo>
                  <a:lnTo>
                    <a:pt x="119" y="30"/>
                  </a:lnTo>
                  <a:lnTo>
                    <a:pt x="90" y="60"/>
                  </a:lnTo>
                  <a:lnTo>
                    <a:pt x="60" y="89"/>
                  </a:lnTo>
                  <a:lnTo>
                    <a:pt x="31" y="119"/>
                  </a:lnTo>
                  <a:lnTo>
                    <a:pt x="11" y="158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1" y="307"/>
                  </a:lnTo>
                  <a:lnTo>
                    <a:pt x="31" y="346"/>
                  </a:lnTo>
                  <a:lnTo>
                    <a:pt x="50" y="38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69" y="475"/>
                  </a:lnTo>
                  <a:lnTo>
                    <a:pt x="208" y="485"/>
                  </a:lnTo>
                  <a:lnTo>
                    <a:pt x="554" y="534"/>
                  </a:lnTo>
                  <a:lnTo>
                    <a:pt x="554" y="534"/>
                  </a:lnTo>
                  <a:lnTo>
                    <a:pt x="594" y="544"/>
                  </a:lnTo>
                  <a:lnTo>
                    <a:pt x="594" y="544"/>
                  </a:lnTo>
                  <a:lnTo>
                    <a:pt x="633" y="534"/>
                  </a:lnTo>
                  <a:lnTo>
                    <a:pt x="673" y="524"/>
                  </a:lnTo>
                  <a:lnTo>
                    <a:pt x="713" y="504"/>
                  </a:lnTo>
                  <a:lnTo>
                    <a:pt x="752" y="485"/>
                  </a:lnTo>
                  <a:lnTo>
                    <a:pt x="782" y="44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31" y="326"/>
                  </a:lnTo>
                  <a:lnTo>
                    <a:pt x="831" y="326"/>
                  </a:lnTo>
                  <a:lnTo>
                    <a:pt x="841" y="277"/>
                  </a:lnTo>
                  <a:lnTo>
                    <a:pt x="831" y="228"/>
                  </a:lnTo>
                  <a:lnTo>
                    <a:pt x="811" y="188"/>
                  </a:lnTo>
                  <a:lnTo>
                    <a:pt x="792" y="149"/>
                  </a:lnTo>
                  <a:lnTo>
                    <a:pt x="762" y="109"/>
                  </a:lnTo>
                  <a:lnTo>
                    <a:pt x="722" y="79"/>
                  </a:lnTo>
                  <a:lnTo>
                    <a:pt x="673" y="60"/>
                  </a:lnTo>
                  <a:lnTo>
                    <a:pt x="624" y="5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g204fb7e3b45_0_1013"/>
            <p:cNvSpPr/>
            <p:nvPr/>
          </p:nvSpPr>
          <p:spPr>
            <a:xfrm>
              <a:off x="4226850" y="4001125"/>
              <a:ext cx="21025" cy="13600"/>
            </a:xfrm>
            <a:custGeom>
              <a:rect b="b" l="l" r="r" t="t"/>
              <a:pathLst>
                <a:path extrusionOk="0" h="544" w="841">
                  <a:moveTo>
                    <a:pt x="208" y="0"/>
                  </a:moveTo>
                  <a:lnTo>
                    <a:pt x="159" y="20"/>
                  </a:lnTo>
                  <a:lnTo>
                    <a:pt x="119" y="40"/>
                  </a:lnTo>
                  <a:lnTo>
                    <a:pt x="89" y="59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1" y="208"/>
                  </a:lnTo>
                  <a:lnTo>
                    <a:pt x="1" y="26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80" y="435"/>
                  </a:lnTo>
                  <a:lnTo>
                    <a:pt x="119" y="455"/>
                  </a:lnTo>
                  <a:lnTo>
                    <a:pt x="169" y="485"/>
                  </a:lnTo>
                  <a:lnTo>
                    <a:pt x="208" y="494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83" y="534"/>
                  </a:lnTo>
                  <a:lnTo>
                    <a:pt x="71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41" y="336"/>
                  </a:lnTo>
                  <a:lnTo>
                    <a:pt x="841" y="287"/>
                  </a:lnTo>
                  <a:lnTo>
                    <a:pt x="831" y="237"/>
                  </a:lnTo>
                  <a:lnTo>
                    <a:pt x="811" y="188"/>
                  </a:lnTo>
                  <a:lnTo>
                    <a:pt x="791" y="148"/>
                  </a:lnTo>
                  <a:lnTo>
                    <a:pt x="762" y="119"/>
                  </a:lnTo>
                  <a:lnTo>
                    <a:pt x="722" y="89"/>
                  </a:lnTo>
                  <a:lnTo>
                    <a:pt x="673" y="69"/>
                  </a:lnTo>
                  <a:lnTo>
                    <a:pt x="623" y="5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g204fb7e3b45_0_1013"/>
            <p:cNvSpPr/>
            <p:nvPr/>
          </p:nvSpPr>
          <p:spPr>
            <a:xfrm>
              <a:off x="4226850" y="4001125"/>
              <a:ext cx="21025" cy="13600"/>
            </a:xfrm>
            <a:custGeom>
              <a:rect b="b" l="l" r="r" t="t"/>
              <a:pathLst>
                <a:path extrusionOk="0" fill="none" h="544" w="841">
                  <a:moveTo>
                    <a:pt x="248" y="0"/>
                  </a:moveTo>
                  <a:lnTo>
                    <a:pt x="248" y="0"/>
                  </a:lnTo>
                  <a:lnTo>
                    <a:pt x="208" y="0"/>
                  </a:lnTo>
                  <a:lnTo>
                    <a:pt x="159" y="20"/>
                  </a:lnTo>
                  <a:lnTo>
                    <a:pt x="119" y="40"/>
                  </a:lnTo>
                  <a:lnTo>
                    <a:pt x="89" y="59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1" y="26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80" y="435"/>
                  </a:lnTo>
                  <a:lnTo>
                    <a:pt x="119" y="455"/>
                  </a:lnTo>
                  <a:lnTo>
                    <a:pt x="169" y="485"/>
                  </a:lnTo>
                  <a:lnTo>
                    <a:pt x="208" y="494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94" y="544"/>
                  </a:lnTo>
                  <a:lnTo>
                    <a:pt x="594" y="544"/>
                  </a:lnTo>
                  <a:lnTo>
                    <a:pt x="633" y="544"/>
                  </a:lnTo>
                  <a:lnTo>
                    <a:pt x="683" y="534"/>
                  </a:lnTo>
                  <a:lnTo>
                    <a:pt x="71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41" y="336"/>
                  </a:lnTo>
                  <a:lnTo>
                    <a:pt x="841" y="336"/>
                  </a:lnTo>
                  <a:lnTo>
                    <a:pt x="841" y="287"/>
                  </a:lnTo>
                  <a:lnTo>
                    <a:pt x="831" y="237"/>
                  </a:lnTo>
                  <a:lnTo>
                    <a:pt x="811" y="188"/>
                  </a:lnTo>
                  <a:lnTo>
                    <a:pt x="791" y="148"/>
                  </a:lnTo>
                  <a:lnTo>
                    <a:pt x="762" y="119"/>
                  </a:lnTo>
                  <a:lnTo>
                    <a:pt x="722" y="89"/>
                  </a:lnTo>
                  <a:lnTo>
                    <a:pt x="673" y="69"/>
                  </a:lnTo>
                  <a:lnTo>
                    <a:pt x="623" y="5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g204fb7e3b45_0_1013"/>
            <p:cNvSpPr/>
            <p:nvPr/>
          </p:nvSpPr>
          <p:spPr>
            <a:xfrm>
              <a:off x="4301975" y="4034975"/>
              <a:ext cx="20775" cy="13600"/>
            </a:xfrm>
            <a:custGeom>
              <a:rect b="b" l="l" r="r" t="t"/>
              <a:pathLst>
                <a:path extrusionOk="0" h="544" w="831">
                  <a:moveTo>
                    <a:pt x="198" y="0"/>
                  </a:moveTo>
                  <a:lnTo>
                    <a:pt x="159" y="10"/>
                  </a:lnTo>
                  <a:lnTo>
                    <a:pt x="119" y="30"/>
                  </a:lnTo>
                  <a:lnTo>
                    <a:pt x="79" y="60"/>
                  </a:lnTo>
                  <a:lnTo>
                    <a:pt x="5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0" y="208"/>
                  </a:lnTo>
                  <a:lnTo>
                    <a:pt x="0" y="257"/>
                  </a:lnTo>
                  <a:lnTo>
                    <a:pt x="0" y="307"/>
                  </a:lnTo>
                  <a:lnTo>
                    <a:pt x="20" y="356"/>
                  </a:lnTo>
                  <a:lnTo>
                    <a:pt x="50" y="396"/>
                  </a:lnTo>
                  <a:lnTo>
                    <a:pt x="79" y="425"/>
                  </a:lnTo>
                  <a:lnTo>
                    <a:pt x="119" y="455"/>
                  </a:lnTo>
                  <a:lnTo>
                    <a:pt x="159" y="47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73" y="524"/>
                  </a:lnTo>
                  <a:lnTo>
                    <a:pt x="71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01" y="415"/>
                  </a:lnTo>
                  <a:lnTo>
                    <a:pt x="821" y="376"/>
                  </a:lnTo>
                  <a:lnTo>
                    <a:pt x="831" y="336"/>
                  </a:lnTo>
                  <a:lnTo>
                    <a:pt x="831" y="287"/>
                  </a:lnTo>
                  <a:lnTo>
                    <a:pt x="821" y="238"/>
                  </a:lnTo>
                  <a:lnTo>
                    <a:pt x="811" y="188"/>
                  </a:lnTo>
                  <a:lnTo>
                    <a:pt x="781" y="149"/>
                  </a:lnTo>
                  <a:lnTo>
                    <a:pt x="752" y="109"/>
                  </a:lnTo>
                  <a:lnTo>
                    <a:pt x="712" y="89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g204fb7e3b45_0_1013"/>
            <p:cNvSpPr/>
            <p:nvPr/>
          </p:nvSpPr>
          <p:spPr>
            <a:xfrm>
              <a:off x="4301975" y="4034975"/>
              <a:ext cx="20775" cy="13600"/>
            </a:xfrm>
            <a:custGeom>
              <a:rect b="b" l="l" r="r" t="t"/>
              <a:pathLst>
                <a:path extrusionOk="0" fill="none" h="544" w="831">
                  <a:moveTo>
                    <a:pt x="247" y="0"/>
                  </a:moveTo>
                  <a:lnTo>
                    <a:pt x="247" y="0"/>
                  </a:lnTo>
                  <a:lnTo>
                    <a:pt x="198" y="0"/>
                  </a:lnTo>
                  <a:lnTo>
                    <a:pt x="159" y="10"/>
                  </a:lnTo>
                  <a:lnTo>
                    <a:pt x="119" y="30"/>
                  </a:lnTo>
                  <a:lnTo>
                    <a:pt x="79" y="60"/>
                  </a:lnTo>
                  <a:lnTo>
                    <a:pt x="5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57"/>
                  </a:lnTo>
                  <a:lnTo>
                    <a:pt x="0" y="307"/>
                  </a:lnTo>
                  <a:lnTo>
                    <a:pt x="20" y="356"/>
                  </a:lnTo>
                  <a:lnTo>
                    <a:pt x="50" y="396"/>
                  </a:lnTo>
                  <a:lnTo>
                    <a:pt x="79" y="425"/>
                  </a:lnTo>
                  <a:lnTo>
                    <a:pt x="119" y="455"/>
                  </a:lnTo>
                  <a:lnTo>
                    <a:pt x="159" y="47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84" y="544"/>
                  </a:lnTo>
                  <a:lnTo>
                    <a:pt x="584" y="544"/>
                  </a:lnTo>
                  <a:lnTo>
                    <a:pt x="633" y="544"/>
                  </a:lnTo>
                  <a:lnTo>
                    <a:pt x="673" y="524"/>
                  </a:lnTo>
                  <a:lnTo>
                    <a:pt x="71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01" y="415"/>
                  </a:lnTo>
                  <a:lnTo>
                    <a:pt x="821" y="376"/>
                  </a:lnTo>
                  <a:lnTo>
                    <a:pt x="831" y="336"/>
                  </a:lnTo>
                  <a:lnTo>
                    <a:pt x="831" y="336"/>
                  </a:lnTo>
                  <a:lnTo>
                    <a:pt x="831" y="287"/>
                  </a:lnTo>
                  <a:lnTo>
                    <a:pt x="821" y="238"/>
                  </a:lnTo>
                  <a:lnTo>
                    <a:pt x="811" y="188"/>
                  </a:lnTo>
                  <a:lnTo>
                    <a:pt x="781" y="149"/>
                  </a:lnTo>
                  <a:lnTo>
                    <a:pt x="752" y="109"/>
                  </a:lnTo>
                  <a:lnTo>
                    <a:pt x="712" y="89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4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g204fb7e3b45_0_1013"/>
            <p:cNvSpPr/>
            <p:nvPr/>
          </p:nvSpPr>
          <p:spPr>
            <a:xfrm>
              <a:off x="4334850" y="4070550"/>
              <a:ext cx="20775" cy="13625"/>
            </a:xfrm>
            <a:custGeom>
              <a:rect b="b" l="l" r="r" t="t"/>
              <a:pathLst>
                <a:path extrusionOk="0" h="545" w="831">
                  <a:moveTo>
                    <a:pt x="198" y="1"/>
                  </a:moveTo>
                  <a:lnTo>
                    <a:pt x="158" y="20"/>
                  </a:lnTo>
                  <a:lnTo>
                    <a:pt x="119" y="30"/>
                  </a:lnTo>
                  <a:lnTo>
                    <a:pt x="79" y="60"/>
                  </a:lnTo>
                  <a:lnTo>
                    <a:pt x="49" y="90"/>
                  </a:lnTo>
                  <a:lnTo>
                    <a:pt x="30" y="129"/>
                  </a:lnTo>
                  <a:lnTo>
                    <a:pt x="10" y="169"/>
                  </a:lnTo>
                  <a:lnTo>
                    <a:pt x="0" y="208"/>
                  </a:lnTo>
                  <a:lnTo>
                    <a:pt x="0" y="258"/>
                  </a:lnTo>
                  <a:lnTo>
                    <a:pt x="0" y="307"/>
                  </a:lnTo>
                  <a:lnTo>
                    <a:pt x="20" y="357"/>
                  </a:lnTo>
                  <a:lnTo>
                    <a:pt x="49" y="396"/>
                  </a:lnTo>
                  <a:lnTo>
                    <a:pt x="79" y="426"/>
                  </a:lnTo>
                  <a:lnTo>
                    <a:pt x="119" y="455"/>
                  </a:lnTo>
                  <a:lnTo>
                    <a:pt x="158" y="47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72" y="525"/>
                  </a:lnTo>
                  <a:lnTo>
                    <a:pt x="712" y="515"/>
                  </a:lnTo>
                  <a:lnTo>
                    <a:pt x="751" y="485"/>
                  </a:lnTo>
                  <a:lnTo>
                    <a:pt x="781" y="455"/>
                  </a:lnTo>
                  <a:lnTo>
                    <a:pt x="801" y="416"/>
                  </a:lnTo>
                  <a:lnTo>
                    <a:pt x="820" y="376"/>
                  </a:lnTo>
                  <a:lnTo>
                    <a:pt x="830" y="337"/>
                  </a:lnTo>
                  <a:lnTo>
                    <a:pt x="830" y="287"/>
                  </a:lnTo>
                  <a:lnTo>
                    <a:pt x="820" y="238"/>
                  </a:lnTo>
                  <a:lnTo>
                    <a:pt x="811" y="188"/>
                  </a:lnTo>
                  <a:lnTo>
                    <a:pt x="781" y="149"/>
                  </a:lnTo>
                  <a:lnTo>
                    <a:pt x="751" y="119"/>
                  </a:lnTo>
                  <a:lnTo>
                    <a:pt x="712" y="90"/>
                  </a:lnTo>
                  <a:lnTo>
                    <a:pt x="672" y="60"/>
                  </a:lnTo>
                  <a:lnTo>
                    <a:pt x="623" y="5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g204fb7e3b45_0_1013"/>
            <p:cNvSpPr/>
            <p:nvPr/>
          </p:nvSpPr>
          <p:spPr>
            <a:xfrm>
              <a:off x="4334850" y="4070550"/>
              <a:ext cx="20775" cy="13625"/>
            </a:xfrm>
            <a:custGeom>
              <a:rect b="b" l="l" r="r" t="t"/>
              <a:pathLst>
                <a:path extrusionOk="0" fill="none" h="545" w="831">
                  <a:moveTo>
                    <a:pt x="247" y="1"/>
                  </a:moveTo>
                  <a:lnTo>
                    <a:pt x="247" y="1"/>
                  </a:lnTo>
                  <a:lnTo>
                    <a:pt x="198" y="1"/>
                  </a:lnTo>
                  <a:lnTo>
                    <a:pt x="158" y="20"/>
                  </a:lnTo>
                  <a:lnTo>
                    <a:pt x="119" y="30"/>
                  </a:lnTo>
                  <a:lnTo>
                    <a:pt x="79" y="60"/>
                  </a:lnTo>
                  <a:lnTo>
                    <a:pt x="49" y="90"/>
                  </a:lnTo>
                  <a:lnTo>
                    <a:pt x="30" y="129"/>
                  </a:lnTo>
                  <a:lnTo>
                    <a:pt x="10" y="169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58"/>
                  </a:lnTo>
                  <a:lnTo>
                    <a:pt x="0" y="307"/>
                  </a:lnTo>
                  <a:lnTo>
                    <a:pt x="20" y="357"/>
                  </a:lnTo>
                  <a:lnTo>
                    <a:pt x="49" y="396"/>
                  </a:lnTo>
                  <a:lnTo>
                    <a:pt x="79" y="426"/>
                  </a:lnTo>
                  <a:lnTo>
                    <a:pt x="119" y="455"/>
                  </a:lnTo>
                  <a:lnTo>
                    <a:pt x="158" y="47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83" y="544"/>
                  </a:lnTo>
                  <a:lnTo>
                    <a:pt x="583" y="544"/>
                  </a:lnTo>
                  <a:lnTo>
                    <a:pt x="633" y="544"/>
                  </a:lnTo>
                  <a:lnTo>
                    <a:pt x="672" y="525"/>
                  </a:lnTo>
                  <a:lnTo>
                    <a:pt x="712" y="515"/>
                  </a:lnTo>
                  <a:lnTo>
                    <a:pt x="751" y="485"/>
                  </a:lnTo>
                  <a:lnTo>
                    <a:pt x="781" y="455"/>
                  </a:lnTo>
                  <a:lnTo>
                    <a:pt x="801" y="416"/>
                  </a:lnTo>
                  <a:lnTo>
                    <a:pt x="820" y="376"/>
                  </a:lnTo>
                  <a:lnTo>
                    <a:pt x="830" y="337"/>
                  </a:lnTo>
                  <a:lnTo>
                    <a:pt x="830" y="337"/>
                  </a:lnTo>
                  <a:lnTo>
                    <a:pt x="830" y="337"/>
                  </a:lnTo>
                  <a:lnTo>
                    <a:pt x="830" y="287"/>
                  </a:lnTo>
                  <a:lnTo>
                    <a:pt x="820" y="238"/>
                  </a:lnTo>
                  <a:lnTo>
                    <a:pt x="811" y="188"/>
                  </a:lnTo>
                  <a:lnTo>
                    <a:pt x="781" y="149"/>
                  </a:lnTo>
                  <a:lnTo>
                    <a:pt x="751" y="119"/>
                  </a:lnTo>
                  <a:lnTo>
                    <a:pt x="712" y="90"/>
                  </a:lnTo>
                  <a:lnTo>
                    <a:pt x="672" y="60"/>
                  </a:lnTo>
                  <a:lnTo>
                    <a:pt x="623" y="50"/>
                  </a:lnTo>
                  <a:lnTo>
                    <a:pt x="277" y="1"/>
                  </a:lnTo>
                  <a:lnTo>
                    <a:pt x="277" y="1"/>
                  </a:lnTo>
                  <a:lnTo>
                    <a:pt x="24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g204fb7e3b45_0_1013"/>
            <p:cNvSpPr/>
            <p:nvPr/>
          </p:nvSpPr>
          <p:spPr>
            <a:xfrm>
              <a:off x="4251800" y="4070800"/>
              <a:ext cx="20800" cy="13625"/>
            </a:xfrm>
            <a:custGeom>
              <a:rect b="b" l="l" r="r" t="t"/>
              <a:pathLst>
                <a:path extrusionOk="0" h="545" w="832">
                  <a:moveTo>
                    <a:pt x="248" y="1"/>
                  </a:moveTo>
                  <a:lnTo>
                    <a:pt x="199" y="10"/>
                  </a:lnTo>
                  <a:lnTo>
                    <a:pt x="159" y="20"/>
                  </a:lnTo>
                  <a:lnTo>
                    <a:pt x="119" y="40"/>
                  </a:lnTo>
                  <a:lnTo>
                    <a:pt x="90" y="60"/>
                  </a:lnTo>
                  <a:lnTo>
                    <a:pt x="50" y="99"/>
                  </a:lnTo>
                  <a:lnTo>
                    <a:pt x="30" y="129"/>
                  </a:lnTo>
                  <a:lnTo>
                    <a:pt x="11" y="169"/>
                  </a:lnTo>
                  <a:lnTo>
                    <a:pt x="1" y="218"/>
                  </a:lnTo>
                  <a:lnTo>
                    <a:pt x="1" y="267"/>
                  </a:lnTo>
                  <a:lnTo>
                    <a:pt x="11" y="317"/>
                  </a:lnTo>
                  <a:lnTo>
                    <a:pt x="21" y="356"/>
                  </a:lnTo>
                  <a:lnTo>
                    <a:pt x="50" y="396"/>
                  </a:lnTo>
                  <a:lnTo>
                    <a:pt x="80" y="435"/>
                  </a:lnTo>
                  <a:lnTo>
                    <a:pt x="119" y="465"/>
                  </a:lnTo>
                  <a:lnTo>
                    <a:pt x="159" y="48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73" y="534"/>
                  </a:lnTo>
                  <a:lnTo>
                    <a:pt x="713" y="515"/>
                  </a:lnTo>
                  <a:lnTo>
                    <a:pt x="752" y="485"/>
                  </a:lnTo>
                  <a:lnTo>
                    <a:pt x="782" y="455"/>
                  </a:lnTo>
                  <a:lnTo>
                    <a:pt x="801" y="426"/>
                  </a:lnTo>
                  <a:lnTo>
                    <a:pt x="821" y="386"/>
                  </a:lnTo>
                  <a:lnTo>
                    <a:pt x="831" y="337"/>
                  </a:lnTo>
                  <a:lnTo>
                    <a:pt x="831" y="287"/>
                  </a:lnTo>
                  <a:lnTo>
                    <a:pt x="831" y="238"/>
                  </a:lnTo>
                  <a:lnTo>
                    <a:pt x="811" y="198"/>
                  </a:lnTo>
                  <a:lnTo>
                    <a:pt x="782" y="149"/>
                  </a:lnTo>
                  <a:lnTo>
                    <a:pt x="752" y="119"/>
                  </a:lnTo>
                  <a:lnTo>
                    <a:pt x="713" y="90"/>
                  </a:lnTo>
                  <a:lnTo>
                    <a:pt x="673" y="70"/>
                  </a:lnTo>
                  <a:lnTo>
                    <a:pt x="624" y="60"/>
                  </a:lnTo>
                  <a:lnTo>
                    <a:pt x="278" y="10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g204fb7e3b45_0_1013"/>
            <p:cNvSpPr/>
            <p:nvPr/>
          </p:nvSpPr>
          <p:spPr>
            <a:xfrm>
              <a:off x="4251800" y="4070800"/>
              <a:ext cx="20800" cy="13625"/>
            </a:xfrm>
            <a:custGeom>
              <a:rect b="b" l="l" r="r" t="t"/>
              <a:pathLst>
                <a:path extrusionOk="0" fill="none" h="545" w="832">
                  <a:moveTo>
                    <a:pt x="248" y="1"/>
                  </a:moveTo>
                  <a:lnTo>
                    <a:pt x="248" y="1"/>
                  </a:lnTo>
                  <a:lnTo>
                    <a:pt x="199" y="10"/>
                  </a:lnTo>
                  <a:lnTo>
                    <a:pt x="159" y="20"/>
                  </a:lnTo>
                  <a:lnTo>
                    <a:pt x="119" y="40"/>
                  </a:lnTo>
                  <a:lnTo>
                    <a:pt x="90" y="60"/>
                  </a:lnTo>
                  <a:lnTo>
                    <a:pt x="50" y="99"/>
                  </a:lnTo>
                  <a:lnTo>
                    <a:pt x="30" y="129"/>
                  </a:lnTo>
                  <a:lnTo>
                    <a:pt x="11" y="169"/>
                  </a:lnTo>
                  <a:lnTo>
                    <a:pt x="1" y="218"/>
                  </a:lnTo>
                  <a:lnTo>
                    <a:pt x="1" y="218"/>
                  </a:lnTo>
                  <a:lnTo>
                    <a:pt x="1" y="267"/>
                  </a:lnTo>
                  <a:lnTo>
                    <a:pt x="11" y="317"/>
                  </a:lnTo>
                  <a:lnTo>
                    <a:pt x="21" y="356"/>
                  </a:lnTo>
                  <a:lnTo>
                    <a:pt x="50" y="396"/>
                  </a:lnTo>
                  <a:lnTo>
                    <a:pt x="80" y="435"/>
                  </a:lnTo>
                  <a:lnTo>
                    <a:pt x="119" y="465"/>
                  </a:lnTo>
                  <a:lnTo>
                    <a:pt x="159" y="48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84" y="544"/>
                  </a:lnTo>
                  <a:lnTo>
                    <a:pt x="584" y="544"/>
                  </a:lnTo>
                  <a:lnTo>
                    <a:pt x="633" y="544"/>
                  </a:lnTo>
                  <a:lnTo>
                    <a:pt x="673" y="534"/>
                  </a:lnTo>
                  <a:lnTo>
                    <a:pt x="713" y="515"/>
                  </a:lnTo>
                  <a:lnTo>
                    <a:pt x="752" y="485"/>
                  </a:lnTo>
                  <a:lnTo>
                    <a:pt x="782" y="455"/>
                  </a:lnTo>
                  <a:lnTo>
                    <a:pt x="801" y="426"/>
                  </a:lnTo>
                  <a:lnTo>
                    <a:pt x="821" y="386"/>
                  </a:lnTo>
                  <a:lnTo>
                    <a:pt x="831" y="337"/>
                  </a:lnTo>
                  <a:lnTo>
                    <a:pt x="831" y="337"/>
                  </a:lnTo>
                  <a:lnTo>
                    <a:pt x="831" y="287"/>
                  </a:lnTo>
                  <a:lnTo>
                    <a:pt x="831" y="238"/>
                  </a:lnTo>
                  <a:lnTo>
                    <a:pt x="811" y="198"/>
                  </a:lnTo>
                  <a:lnTo>
                    <a:pt x="782" y="149"/>
                  </a:lnTo>
                  <a:lnTo>
                    <a:pt x="752" y="119"/>
                  </a:lnTo>
                  <a:lnTo>
                    <a:pt x="713" y="90"/>
                  </a:lnTo>
                  <a:lnTo>
                    <a:pt x="673" y="70"/>
                  </a:lnTo>
                  <a:lnTo>
                    <a:pt x="624" y="60"/>
                  </a:lnTo>
                  <a:lnTo>
                    <a:pt x="278" y="10"/>
                  </a:lnTo>
                  <a:lnTo>
                    <a:pt x="278" y="10"/>
                  </a:lnTo>
                  <a:lnTo>
                    <a:pt x="24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g204fb7e3b45_0_1013"/>
            <p:cNvSpPr/>
            <p:nvPr/>
          </p:nvSpPr>
          <p:spPr>
            <a:xfrm>
              <a:off x="4081300" y="4071800"/>
              <a:ext cx="20775" cy="13600"/>
            </a:xfrm>
            <a:custGeom>
              <a:rect b="b" l="l" r="r" t="t"/>
              <a:pathLst>
                <a:path extrusionOk="0" h="544" w="831">
                  <a:moveTo>
                    <a:pt x="198" y="0"/>
                  </a:moveTo>
                  <a:lnTo>
                    <a:pt x="159" y="10"/>
                  </a:lnTo>
                  <a:lnTo>
                    <a:pt x="119" y="30"/>
                  </a:lnTo>
                  <a:lnTo>
                    <a:pt x="80" y="59"/>
                  </a:lnTo>
                  <a:lnTo>
                    <a:pt x="50" y="89"/>
                  </a:lnTo>
                  <a:lnTo>
                    <a:pt x="30" y="119"/>
                  </a:lnTo>
                  <a:lnTo>
                    <a:pt x="10" y="15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" y="307"/>
                  </a:lnTo>
                  <a:lnTo>
                    <a:pt x="20" y="346"/>
                  </a:lnTo>
                  <a:lnTo>
                    <a:pt x="40" y="38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59" y="475"/>
                  </a:lnTo>
                  <a:lnTo>
                    <a:pt x="208" y="484"/>
                  </a:lnTo>
                  <a:lnTo>
                    <a:pt x="554" y="534"/>
                  </a:lnTo>
                  <a:lnTo>
                    <a:pt x="584" y="544"/>
                  </a:lnTo>
                  <a:lnTo>
                    <a:pt x="633" y="534"/>
                  </a:lnTo>
                  <a:lnTo>
                    <a:pt x="673" y="524"/>
                  </a:lnTo>
                  <a:lnTo>
                    <a:pt x="712" y="504"/>
                  </a:lnTo>
                  <a:lnTo>
                    <a:pt x="742" y="484"/>
                  </a:lnTo>
                  <a:lnTo>
                    <a:pt x="772" y="445"/>
                  </a:lnTo>
                  <a:lnTo>
                    <a:pt x="801" y="415"/>
                  </a:lnTo>
                  <a:lnTo>
                    <a:pt x="821" y="376"/>
                  </a:lnTo>
                  <a:lnTo>
                    <a:pt x="831" y="326"/>
                  </a:lnTo>
                  <a:lnTo>
                    <a:pt x="831" y="277"/>
                  </a:lnTo>
                  <a:lnTo>
                    <a:pt x="821" y="227"/>
                  </a:lnTo>
                  <a:lnTo>
                    <a:pt x="811" y="188"/>
                  </a:lnTo>
                  <a:lnTo>
                    <a:pt x="781" y="148"/>
                  </a:lnTo>
                  <a:lnTo>
                    <a:pt x="752" y="109"/>
                  </a:lnTo>
                  <a:lnTo>
                    <a:pt x="712" y="79"/>
                  </a:lnTo>
                  <a:lnTo>
                    <a:pt x="673" y="59"/>
                  </a:lnTo>
                  <a:lnTo>
                    <a:pt x="623" y="5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g204fb7e3b45_0_1013"/>
            <p:cNvSpPr/>
            <p:nvPr/>
          </p:nvSpPr>
          <p:spPr>
            <a:xfrm>
              <a:off x="4081300" y="4071800"/>
              <a:ext cx="20775" cy="13600"/>
            </a:xfrm>
            <a:custGeom>
              <a:rect b="b" l="l" r="r" t="t"/>
              <a:pathLst>
                <a:path extrusionOk="0" fill="none" h="544" w="831">
                  <a:moveTo>
                    <a:pt x="238" y="0"/>
                  </a:moveTo>
                  <a:lnTo>
                    <a:pt x="238" y="0"/>
                  </a:lnTo>
                  <a:lnTo>
                    <a:pt x="198" y="0"/>
                  </a:lnTo>
                  <a:lnTo>
                    <a:pt x="159" y="10"/>
                  </a:lnTo>
                  <a:lnTo>
                    <a:pt x="119" y="30"/>
                  </a:lnTo>
                  <a:lnTo>
                    <a:pt x="80" y="59"/>
                  </a:lnTo>
                  <a:lnTo>
                    <a:pt x="50" y="89"/>
                  </a:lnTo>
                  <a:lnTo>
                    <a:pt x="30" y="119"/>
                  </a:lnTo>
                  <a:lnTo>
                    <a:pt x="10" y="158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" y="307"/>
                  </a:lnTo>
                  <a:lnTo>
                    <a:pt x="20" y="346"/>
                  </a:lnTo>
                  <a:lnTo>
                    <a:pt x="40" y="38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59" y="475"/>
                  </a:lnTo>
                  <a:lnTo>
                    <a:pt x="208" y="484"/>
                  </a:lnTo>
                  <a:lnTo>
                    <a:pt x="554" y="534"/>
                  </a:lnTo>
                  <a:lnTo>
                    <a:pt x="554" y="534"/>
                  </a:lnTo>
                  <a:lnTo>
                    <a:pt x="584" y="544"/>
                  </a:lnTo>
                  <a:lnTo>
                    <a:pt x="584" y="544"/>
                  </a:lnTo>
                  <a:lnTo>
                    <a:pt x="633" y="534"/>
                  </a:lnTo>
                  <a:lnTo>
                    <a:pt x="673" y="524"/>
                  </a:lnTo>
                  <a:lnTo>
                    <a:pt x="712" y="504"/>
                  </a:lnTo>
                  <a:lnTo>
                    <a:pt x="742" y="484"/>
                  </a:lnTo>
                  <a:lnTo>
                    <a:pt x="772" y="445"/>
                  </a:lnTo>
                  <a:lnTo>
                    <a:pt x="801" y="415"/>
                  </a:lnTo>
                  <a:lnTo>
                    <a:pt x="821" y="376"/>
                  </a:lnTo>
                  <a:lnTo>
                    <a:pt x="831" y="326"/>
                  </a:lnTo>
                  <a:lnTo>
                    <a:pt x="831" y="326"/>
                  </a:lnTo>
                  <a:lnTo>
                    <a:pt x="831" y="277"/>
                  </a:lnTo>
                  <a:lnTo>
                    <a:pt x="821" y="227"/>
                  </a:lnTo>
                  <a:lnTo>
                    <a:pt x="811" y="188"/>
                  </a:lnTo>
                  <a:lnTo>
                    <a:pt x="781" y="148"/>
                  </a:lnTo>
                  <a:lnTo>
                    <a:pt x="752" y="109"/>
                  </a:lnTo>
                  <a:lnTo>
                    <a:pt x="712" y="79"/>
                  </a:lnTo>
                  <a:lnTo>
                    <a:pt x="673" y="59"/>
                  </a:lnTo>
                  <a:lnTo>
                    <a:pt x="623" y="5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3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g204fb7e3b45_0_1013"/>
            <p:cNvSpPr/>
            <p:nvPr/>
          </p:nvSpPr>
          <p:spPr>
            <a:xfrm>
              <a:off x="4172975" y="4091300"/>
              <a:ext cx="21025" cy="13625"/>
            </a:xfrm>
            <a:custGeom>
              <a:rect b="b" l="l" r="r" t="t"/>
              <a:pathLst>
                <a:path extrusionOk="0" h="545" w="841">
                  <a:moveTo>
                    <a:pt x="248" y="1"/>
                  </a:moveTo>
                  <a:lnTo>
                    <a:pt x="208" y="11"/>
                  </a:lnTo>
                  <a:lnTo>
                    <a:pt x="169" y="21"/>
                  </a:lnTo>
                  <a:lnTo>
                    <a:pt x="129" y="41"/>
                  </a:lnTo>
                  <a:lnTo>
                    <a:pt x="90" y="60"/>
                  </a:lnTo>
                  <a:lnTo>
                    <a:pt x="60" y="90"/>
                  </a:lnTo>
                  <a:lnTo>
                    <a:pt x="40" y="129"/>
                  </a:lnTo>
                  <a:lnTo>
                    <a:pt x="20" y="169"/>
                  </a:lnTo>
                  <a:lnTo>
                    <a:pt x="11" y="218"/>
                  </a:lnTo>
                  <a:lnTo>
                    <a:pt x="1" y="268"/>
                  </a:lnTo>
                  <a:lnTo>
                    <a:pt x="11" y="317"/>
                  </a:lnTo>
                  <a:lnTo>
                    <a:pt x="30" y="357"/>
                  </a:lnTo>
                  <a:lnTo>
                    <a:pt x="50" y="396"/>
                  </a:lnTo>
                  <a:lnTo>
                    <a:pt x="90" y="436"/>
                  </a:lnTo>
                  <a:lnTo>
                    <a:pt x="119" y="466"/>
                  </a:lnTo>
                  <a:lnTo>
                    <a:pt x="169" y="485"/>
                  </a:lnTo>
                  <a:lnTo>
                    <a:pt x="218" y="495"/>
                  </a:lnTo>
                  <a:lnTo>
                    <a:pt x="554" y="545"/>
                  </a:lnTo>
                  <a:lnTo>
                    <a:pt x="643" y="545"/>
                  </a:lnTo>
                  <a:lnTo>
                    <a:pt x="683" y="535"/>
                  </a:lnTo>
                  <a:lnTo>
                    <a:pt x="722" y="515"/>
                  </a:lnTo>
                  <a:lnTo>
                    <a:pt x="752" y="485"/>
                  </a:lnTo>
                  <a:lnTo>
                    <a:pt x="782" y="456"/>
                  </a:lnTo>
                  <a:lnTo>
                    <a:pt x="811" y="426"/>
                  </a:lnTo>
                  <a:lnTo>
                    <a:pt x="831" y="377"/>
                  </a:lnTo>
                  <a:lnTo>
                    <a:pt x="841" y="337"/>
                  </a:lnTo>
                  <a:lnTo>
                    <a:pt x="841" y="288"/>
                  </a:lnTo>
                  <a:lnTo>
                    <a:pt x="831" y="238"/>
                  </a:lnTo>
                  <a:lnTo>
                    <a:pt x="821" y="199"/>
                  </a:lnTo>
                  <a:lnTo>
                    <a:pt x="791" y="149"/>
                  </a:lnTo>
                  <a:lnTo>
                    <a:pt x="762" y="120"/>
                  </a:lnTo>
                  <a:lnTo>
                    <a:pt x="722" y="90"/>
                  </a:lnTo>
                  <a:lnTo>
                    <a:pt x="683" y="70"/>
                  </a:lnTo>
                  <a:lnTo>
                    <a:pt x="633" y="60"/>
                  </a:lnTo>
                  <a:lnTo>
                    <a:pt x="287" y="11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g204fb7e3b45_0_1013"/>
            <p:cNvSpPr/>
            <p:nvPr/>
          </p:nvSpPr>
          <p:spPr>
            <a:xfrm>
              <a:off x="4172975" y="4091300"/>
              <a:ext cx="21025" cy="13625"/>
            </a:xfrm>
            <a:custGeom>
              <a:rect b="b" l="l" r="r" t="t"/>
              <a:pathLst>
                <a:path extrusionOk="0" fill="none" h="545" w="841">
                  <a:moveTo>
                    <a:pt x="248" y="1"/>
                  </a:moveTo>
                  <a:lnTo>
                    <a:pt x="248" y="1"/>
                  </a:lnTo>
                  <a:lnTo>
                    <a:pt x="208" y="11"/>
                  </a:lnTo>
                  <a:lnTo>
                    <a:pt x="169" y="21"/>
                  </a:lnTo>
                  <a:lnTo>
                    <a:pt x="129" y="41"/>
                  </a:lnTo>
                  <a:lnTo>
                    <a:pt x="90" y="60"/>
                  </a:lnTo>
                  <a:lnTo>
                    <a:pt x="60" y="90"/>
                  </a:lnTo>
                  <a:lnTo>
                    <a:pt x="40" y="129"/>
                  </a:lnTo>
                  <a:lnTo>
                    <a:pt x="20" y="169"/>
                  </a:lnTo>
                  <a:lnTo>
                    <a:pt x="11" y="218"/>
                  </a:lnTo>
                  <a:lnTo>
                    <a:pt x="11" y="218"/>
                  </a:lnTo>
                  <a:lnTo>
                    <a:pt x="1" y="268"/>
                  </a:lnTo>
                  <a:lnTo>
                    <a:pt x="11" y="317"/>
                  </a:lnTo>
                  <a:lnTo>
                    <a:pt x="30" y="357"/>
                  </a:lnTo>
                  <a:lnTo>
                    <a:pt x="50" y="396"/>
                  </a:lnTo>
                  <a:lnTo>
                    <a:pt x="90" y="436"/>
                  </a:lnTo>
                  <a:lnTo>
                    <a:pt x="119" y="466"/>
                  </a:lnTo>
                  <a:lnTo>
                    <a:pt x="169" y="485"/>
                  </a:lnTo>
                  <a:lnTo>
                    <a:pt x="218" y="495"/>
                  </a:lnTo>
                  <a:lnTo>
                    <a:pt x="554" y="545"/>
                  </a:lnTo>
                  <a:lnTo>
                    <a:pt x="554" y="545"/>
                  </a:lnTo>
                  <a:lnTo>
                    <a:pt x="594" y="545"/>
                  </a:lnTo>
                  <a:lnTo>
                    <a:pt x="594" y="545"/>
                  </a:lnTo>
                  <a:lnTo>
                    <a:pt x="643" y="545"/>
                  </a:lnTo>
                  <a:lnTo>
                    <a:pt x="683" y="535"/>
                  </a:lnTo>
                  <a:lnTo>
                    <a:pt x="722" y="515"/>
                  </a:lnTo>
                  <a:lnTo>
                    <a:pt x="752" y="485"/>
                  </a:lnTo>
                  <a:lnTo>
                    <a:pt x="782" y="456"/>
                  </a:lnTo>
                  <a:lnTo>
                    <a:pt x="811" y="426"/>
                  </a:lnTo>
                  <a:lnTo>
                    <a:pt x="831" y="377"/>
                  </a:lnTo>
                  <a:lnTo>
                    <a:pt x="841" y="337"/>
                  </a:lnTo>
                  <a:lnTo>
                    <a:pt x="841" y="337"/>
                  </a:lnTo>
                  <a:lnTo>
                    <a:pt x="841" y="288"/>
                  </a:lnTo>
                  <a:lnTo>
                    <a:pt x="831" y="238"/>
                  </a:lnTo>
                  <a:lnTo>
                    <a:pt x="821" y="199"/>
                  </a:lnTo>
                  <a:lnTo>
                    <a:pt x="791" y="149"/>
                  </a:lnTo>
                  <a:lnTo>
                    <a:pt x="762" y="120"/>
                  </a:lnTo>
                  <a:lnTo>
                    <a:pt x="722" y="90"/>
                  </a:lnTo>
                  <a:lnTo>
                    <a:pt x="683" y="70"/>
                  </a:lnTo>
                  <a:lnTo>
                    <a:pt x="633" y="60"/>
                  </a:lnTo>
                  <a:lnTo>
                    <a:pt x="287" y="11"/>
                  </a:lnTo>
                  <a:lnTo>
                    <a:pt x="287" y="11"/>
                  </a:lnTo>
                  <a:lnTo>
                    <a:pt x="24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g204fb7e3b45_0_1013"/>
            <p:cNvSpPr/>
            <p:nvPr/>
          </p:nvSpPr>
          <p:spPr>
            <a:xfrm>
              <a:off x="4051650" y="4016675"/>
              <a:ext cx="21025" cy="13625"/>
            </a:xfrm>
            <a:custGeom>
              <a:rect b="b" l="l" r="r" t="t"/>
              <a:pathLst>
                <a:path extrusionOk="0" h="545" w="841">
                  <a:moveTo>
                    <a:pt x="208" y="1"/>
                  </a:moveTo>
                  <a:lnTo>
                    <a:pt x="159" y="11"/>
                  </a:lnTo>
                  <a:lnTo>
                    <a:pt x="119" y="31"/>
                  </a:lnTo>
                  <a:lnTo>
                    <a:pt x="89" y="60"/>
                  </a:lnTo>
                  <a:lnTo>
                    <a:pt x="60" y="90"/>
                  </a:lnTo>
                  <a:lnTo>
                    <a:pt x="30" y="120"/>
                  </a:lnTo>
                  <a:lnTo>
                    <a:pt x="10" y="169"/>
                  </a:lnTo>
                  <a:lnTo>
                    <a:pt x="0" y="208"/>
                  </a:lnTo>
                  <a:lnTo>
                    <a:pt x="0" y="258"/>
                  </a:lnTo>
                  <a:lnTo>
                    <a:pt x="10" y="307"/>
                  </a:lnTo>
                  <a:lnTo>
                    <a:pt x="20" y="347"/>
                  </a:lnTo>
                  <a:lnTo>
                    <a:pt x="50" y="396"/>
                  </a:lnTo>
                  <a:lnTo>
                    <a:pt x="80" y="426"/>
                  </a:lnTo>
                  <a:lnTo>
                    <a:pt x="119" y="456"/>
                  </a:lnTo>
                  <a:lnTo>
                    <a:pt x="159" y="475"/>
                  </a:lnTo>
                  <a:lnTo>
                    <a:pt x="208" y="485"/>
                  </a:lnTo>
                  <a:lnTo>
                    <a:pt x="554" y="535"/>
                  </a:lnTo>
                  <a:lnTo>
                    <a:pt x="594" y="545"/>
                  </a:lnTo>
                  <a:lnTo>
                    <a:pt x="633" y="535"/>
                  </a:lnTo>
                  <a:lnTo>
                    <a:pt x="673" y="525"/>
                  </a:lnTo>
                  <a:lnTo>
                    <a:pt x="712" y="505"/>
                  </a:lnTo>
                  <a:lnTo>
                    <a:pt x="752" y="485"/>
                  </a:lnTo>
                  <a:lnTo>
                    <a:pt x="781" y="456"/>
                  </a:lnTo>
                  <a:lnTo>
                    <a:pt x="811" y="416"/>
                  </a:lnTo>
                  <a:lnTo>
                    <a:pt x="821" y="376"/>
                  </a:lnTo>
                  <a:lnTo>
                    <a:pt x="831" y="327"/>
                  </a:lnTo>
                  <a:lnTo>
                    <a:pt x="841" y="278"/>
                  </a:lnTo>
                  <a:lnTo>
                    <a:pt x="831" y="228"/>
                  </a:lnTo>
                  <a:lnTo>
                    <a:pt x="811" y="189"/>
                  </a:lnTo>
                  <a:lnTo>
                    <a:pt x="791" y="149"/>
                  </a:lnTo>
                  <a:lnTo>
                    <a:pt x="752" y="110"/>
                  </a:lnTo>
                  <a:lnTo>
                    <a:pt x="722" y="80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g204fb7e3b45_0_1013"/>
            <p:cNvSpPr/>
            <p:nvPr/>
          </p:nvSpPr>
          <p:spPr>
            <a:xfrm>
              <a:off x="4051650" y="4016675"/>
              <a:ext cx="21025" cy="13625"/>
            </a:xfrm>
            <a:custGeom>
              <a:rect b="b" l="l" r="r" t="t"/>
              <a:pathLst>
                <a:path extrusionOk="0" fill="none" h="545" w="841">
                  <a:moveTo>
                    <a:pt x="248" y="1"/>
                  </a:moveTo>
                  <a:lnTo>
                    <a:pt x="248" y="1"/>
                  </a:lnTo>
                  <a:lnTo>
                    <a:pt x="208" y="1"/>
                  </a:lnTo>
                  <a:lnTo>
                    <a:pt x="159" y="11"/>
                  </a:lnTo>
                  <a:lnTo>
                    <a:pt x="119" y="31"/>
                  </a:lnTo>
                  <a:lnTo>
                    <a:pt x="89" y="60"/>
                  </a:lnTo>
                  <a:lnTo>
                    <a:pt x="60" y="90"/>
                  </a:lnTo>
                  <a:lnTo>
                    <a:pt x="30" y="120"/>
                  </a:lnTo>
                  <a:lnTo>
                    <a:pt x="10" y="169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58"/>
                  </a:lnTo>
                  <a:lnTo>
                    <a:pt x="10" y="307"/>
                  </a:lnTo>
                  <a:lnTo>
                    <a:pt x="20" y="347"/>
                  </a:lnTo>
                  <a:lnTo>
                    <a:pt x="50" y="396"/>
                  </a:lnTo>
                  <a:lnTo>
                    <a:pt x="80" y="426"/>
                  </a:lnTo>
                  <a:lnTo>
                    <a:pt x="119" y="456"/>
                  </a:lnTo>
                  <a:lnTo>
                    <a:pt x="159" y="475"/>
                  </a:lnTo>
                  <a:lnTo>
                    <a:pt x="208" y="485"/>
                  </a:lnTo>
                  <a:lnTo>
                    <a:pt x="554" y="535"/>
                  </a:lnTo>
                  <a:lnTo>
                    <a:pt x="554" y="535"/>
                  </a:lnTo>
                  <a:lnTo>
                    <a:pt x="594" y="545"/>
                  </a:lnTo>
                  <a:lnTo>
                    <a:pt x="594" y="545"/>
                  </a:lnTo>
                  <a:lnTo>
                    <a:pt x="633" y="535"/>
                  </a:lnTo>
                  <a:lnTo>
                    <a:pt x="673" y="525"/>
                  </a:lnTo>
                  <a:lnTo>
                    <a:pt x="712" y="505"/>
                  </a:lnTo>
                  <a:lnTo>
                    <a:pt x="752" y="485"/>
                  </a:lnTo>
                  <a:lnTo>
                    <a:pt x="781" y="456"/>
                  </a:lnTo>
                  <a:lnTo>
                    <a:pt x="811" y="416"/>
                  </a:lnTo>
                  <a:lnTo>
                    <a:pt x="821" y="376"/>
                  </a:lnTo>
                  <a:lnTo>
                    <a:pt x="831" y="327"/>
                  </a:lnTo>
                  <a:lnTo>
                    <a:pt x="831" y="327"/>
                  </a:lnTo>
                  <a:lnTo>
                    <a:pt x="841" y="278"/>
                  </a:lnTo>
                  <a:lnTo>
                    <a:pt x="831" y="228"/>
                  </a:lnTo>
                  <a:lnTo>
                    <a:pt x="811" y="189"/>
                  </a:lnTo>
                  <a:lnTo>
                    <a:pt x="791" y="149"/>
                  </a:lnTo>
                  <a:lnTo>
                    <a:pt x="752" y="110"/>
                  </a:lnTo>
                  <a:lnTo>
                    <a:pt x="722" y="80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24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g204fb7e3b45_0_1013"/>
            <p:cNvSpPr/>
            <p:nvPr/>
          </p:nvSpPr>
          <p:spPr>
            <a:xfrm>
              <a:off x="4012100" y="3969725"/>
              <a:ext cx="20800" cy="13625"/>
            </a:xfrm>
            <a:custGeom>
              <a:rect b="b" l="l" r="r" t="t"/>
              <a:pathLst>
                <a:path extrusionOk="0" h="545" w="832">
                  <a:moveTo>
                    <a:pt x="199" y="1"/>
                  </a:moveTo>
                  <a:lnTo>
                    <a:pt x="159" y="11"/>
                  </a:lnTo>
                  <a:lnTo>
                    <a:pt x="120" y="30"/>
                  </a:lnTo>
                  <a:lnTo>
                    <a:pt x="80" y="60"/>
                  </a:lnTo>
                  <a:lnTo>
                    <a:pt x="50" y="90"/>
                  </a:lnTo>
                  <a:lnTo>
                    <a:pt x="31" y="129"/>
                  </a:lnTo>
                  <a:lnTo>
                    <a:pt x="11" y="169"/>
                  </a:lnTo>
                  <a:lnTo>
                    <a:pt x="1" y="208"/>
                  </a:lnTo>
                  <a:lnTo>
                    <a:pt x="1" y="258"/>
                  </a:lnTo>
                  <a:lnTo>
                    <a:pt x="1" y="307"/>
                  </a:lnTo>
                  <a:lnTo>
                    <a:pt x="21" y="357"/>
                  </a:lnTo>
                  <a:lnTo>
                    <a:pt x="50" y="396"/>
                  </a:lnTo>
                  <a:lnTo>
                    <a:pt x="80" y="426"/>
                  </a:lnTo>
                  <a:lnTo>
                    <a:pt x="120" y="456"/>
                  </a:lnTo>
                  <a:lnTo>
                    <a:pt x="159" y="475"/>
                  </a:lnTo>
                  <a:lnTo>
                    <a:pt x="209" y="495"/>
                  </a:lnTo>
                  <a:lnTo>
                    <a:pt x="554" y="544"/>
                  </a:lnTo>
                  <a:lnTo>
                    <a:pt x="584" y="544"/>
                  </a:lnTo>
                  <a:lnTo>
                    <a:pt x="634" y="535"/>
                  </a:lnTo>
                  <a:lnTo>
                    <a:pt x="673" y="525"/>
                  </a:lnTo>
                  <a:lnTo>
                    <a:pt x="713" y="505"/>
                  </a:lnTo>
                  <a:lnTo>
                    <a:pt x="752" y="485"/>
                  </a:lnTo>
                  <a:lnTo>
                    <a:pt x="782" y="456"/>
                  </a:lnTo>
                  <a:lnTo>
                    <a:pt x="802" y="416"/>
                  </a:lnTo>
                  <a:lnTo>
                    <a:pt x="821" y="376"/>
                  </a:lnTo>
                  <a:lnTo>
                    <a:pt x="831" y="327"/>
                  </a:lnTo>
                  <a:lnTo>
                    <a:pt x="831" y="278"/>
                  </a:lnTo>
                  <a:lnTo>
                    <a:pt x="831" y="238"/>
                  </a:lnTo>
                  <a:lnTo>
                    <a:pt x="811" y="189"/>
                  </a:lnTo>
                  <a:lnTo>
                    <a:pt x="782" y="149"/>
                  </a:lnTo>
                  <a:lnTo>
                    <a:pt x="752" y="110"/>
                  </a:lnTo>
                  <a:lnTo>
                    <a:pt x="713" y="80"/>
                  </a:lnTo>
                  <a:lnTo>
                    <a:pt x="673" y="60"/>
                  </a:lnTo>
                  <a:lnTo>
                    <a:pt x="624" y="50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g204fb7e3b45_0_1013"/>
            <p:cNvSpPr/>
            <p:nvPr/>
          </p:nvSpPr>
          <p:spPr>
            <a:xfrm>
              <a:off x="4012100" y="3969725"/>
              <a:ext cx="20800" cy="13625"/>
            </a:xfrm>
            <a:custGeom>
              <a:rect b="b" l="l" r="r" t="t"/>
              <a:pathLst>
                <a:path extrusionOk="0" fill="none" h="545" w="832">
                  <a:moveTo>
                    <a:pt x="248" y="1"/>
                  </a:moveTo>
                  <a:lnTo>
                    <a:pt x="248" y="1"/>
                  </a:lnTo>
                  <a:lnTo>
                    <a:pt x="199" y="1"/>
                  </a:lnTo>
                  <a:lnTo>
                    <a:pt x="159" y="11"/>
                  </a:lnTo>
                  <a:lnTo>
                    <a:pt x="120" y="30"/>
                  </a:lnTo>
                  <a:lnTo>
                    <a:pt x="80" y="60"/>
                  </a:lnTo>
                  <a:lnTo>
                    <a:pt x="50" y="90"/>
                  </a:lnTo>
                  <a:lnTo>
                    <a:pt x="31" y="129"/>
                  </a:lnTo>
                  <a:lnTo>
                    <a:pt x="11" y="169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1" y="258"/>
                  </a:lnTo>
                  <a:lnTo>
                    <a:pt x="1" y="307"/>
                  </a:lnTo>
                  <a:lnTo>
                    <a:pt x="21" y="357"/>
                  </a:lnTo>
                  <a:lnTo>
                    <a:pt x="50" y="396"/>
                  </a:lnTo>
                  <a:lnTo>
                    <a:pt x="80" y="426"/>
                  </a:lnTo>
                  <a:lnTo>
                    <a:pt x="120" y="456"/>
                  </a:lnTo>
                  <a:lnTo>
                    <a:pt x="159" y="475"/>
                  </a:lnTo>
                  <a:lnTo>
                    <a:pt x="209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84" y="544"/>
                  </a:lnTo>
                  <a:lnTo>
                    <a:pt x="584" y="544"/>
                  </a:lnTo>
                  <a:lnTo>
                    <a:pt x="634" y="535"/>
                  </a:lnTo>
                  <a:lnTo>
                    <a:pt x="673" y="525"/>
                  </a:lnTo>
                  <a:lnTo>
                    <a:pt x="713" y="505"/>
                  </a:lnTo>
                  <a:lnTo>
                    <a:pt x="752" y="485"/>
                  </a:lnTo>
                  <a:lnTo>
                    <a:pt x="782" y="456"/>
                  </a:lnTo>
                  <a:lnTo>
                    <a:pt x="802" y="416"/>
                  </a:lnTo>
                  <a:lnTo>
                    <a:pt x="821" y="376"/>
                  </a:lnTo>
                  <a:lnTo>
                    <a:pt x="831" y="327"/>
                  </a:lnTo>
                  <a:lnTo>
                    <a:pt x="831" y="327"/>
                  </a:lnTo>
                  <a:lnTo>
                    <a:pt x="831" y="278"/>
                  </a:lnTo>
                  <a:lnTo>
                    <a:pt x="831" y="238"/>
                  </a:lnTo>
                  <a:lnTo>
                    <a:pt x="811" y="189"/>
                  </a:lnTo>
                  <a:lnTo>
                    <a:pt x="782" y="149"/>
                  </a:lnTo>
                  <a:lnTo>
                    <a:pt x="752" y="110"/>
                  </a:lnTo>
                  <a:lnTo>
                    <a:pt x="713" y="80"/>
                  </a:lnTo>
                  <a:lnTo>
                    <a:pt x="673" y="60"/>
                  </a:lnTo>
                  <a:lnTo>
                    <a:pt x="624" y="50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4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g204fb7e3b45_0_1013"/>
            <p:cNvSpPr/>
            <p:nvPr/>
          </p:nvSpPr>
          <p:spPr>
            <a:xfrm>
              <a:off x="3942925" y="4000625"/>
              <a:ext cx="21025" cy="13625"/>
            </a:xfrm>
            <a:custGeom>
              <a:rect b="b" l="l" r="r" t="t"/>
              <a:pathLst>
                <a:path extrusionOk="0" h="545" w="841">
                  <a:moveTo>
                    <a:pt x="247" y="0"/>
                  </a:moveTo>
                  <a:lnTo>
                    <a:pt x="208" y="10"/>
                  </a:lnTo>
                  <a:lnTo>
                    <a:pt x="158" y="20"/>
                  </a:lnTo>
                  <a:lnTo>
                    <a:pt x="119" y="40"/>
                  </a:lnTo>
                  <a:lnTo>
                    <a:pt x="89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0" y="218"/>
                  </a:lnTo>
                  <a:lnTo>
                    <a:pt x="0" y="26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79" y="435"/>
                  </a:lnTo>
                  <a:lnTo>
                    <a:pt x="119" y="465"/>
                  </a:lnTo>
                  <a:lnTo>
                    <a:pt x="168" y="485"/>
                  </a:lnTo>
                  <a:lnTo>
                    <a:pt x="218" y="495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82" y="534"/>
                  </a:lnTo>
                  <a:lnTo>
                    <a:pt x="72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6"/>
                  </a:lnTo>
                  <a:lnTo>
                    <a:pt x="821" y="376"/>
                  </a:lnTo>
                  <a:lnTo>
                    <a:pt x="840" y="336"/>
                  </a:lnTo>
                  <a:lnTo>
                    <a:pt x="840" y="287"/>
                  </a:lnTo>
                  <a:lnTo>
                    <a:pt x="831" y="238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1" y="119"/>
                  </a:lnTo>
                  <a:lnTo>
                    <a:pt x="722" y="89"/>
                  </a:lnTo>
                  <a:lnTo>
                    <a:pt x="672" y="70"/>
                  </a:lnTo>
                  <a:lnTo>
                    <a:pt x="623" y="6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g204fb7e3b45_0_1013"/>
            <p:cNvSpPr/>
            <p:nvPr/>
          </p:nvSpPr>
          <p:spPr>
            <a:xfrm>
              <a:off x="3942925" y="4000625"/>
              <a:ext cx="21025" cy="13625"/>
            </a:xfrm>
            <a:custGeom>
              <a:rect b="b" l="l" r="r" t="t"/>
              <a:pathLst>
                <a:path extrusionOk="0" fill="none" h="545" w="841">
                  <a:moveTo>
                    <a:pt x="247" y="0"/>
                  </a:moveTo>
                  <a:lnTo>
                    <a:pt x="247" y="0"/>
                  </a:lnTo>
                  <a:lnTo>
                    <a:pt x="208" y="10"/>
                  </a:lnTo>
                  <a:lnTo>
                    <a:pt x="158" y="20"/>
                  </a:lnTo>
                  <a:lnTo>
                    <a:pt x="119" y="40"/>
                  </a:lnTo>
                  <a:lnTo>
                    <a:pt x="89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6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79" y="435"/>
                  </a:lnTo>
                  <a:lnTo>
                    <a:pt x="119" y="465"/>
                  </a:lnTo>
                  <a:lnTo>
                    <a:pt x="168" y="485"/>
                  </a:lnTo>
                  <a:lnTo>
                    <a:pt x="218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93" y="544"/>
                  </a:lnTo>
                  <a:lnTo>
                    <a:pt x="593" y="544"/>
                  </a:lnTo>
                  <a:lnTo>
                    <a:pt x="633" y="544"/>
                  </a:lnTo>
                  <a:lnTo>
                    <a:pt x="682" y="534"/>
                  </a:lnTo>
                  <a:lnTo>
                    <a:pt x="72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6"/>
                  </a:lnTo>
                  <a:lnTo>
                    <a:pt x="821" y="376"/>
                  </a:lnTo>
                  <a:lnTo>
                    <a:pt x="840" y="336"/>
                  </a:lnTo>
                  <a:lnTo>
                    <a:pt x="840" y="336"/>
                  </a:lnTo>
                  <a:lnTo>
                    <a:pt x="840" y="287"/>
                  </a:lnTo>
                  <a:lnTo>
                    <a:pt x="831" y="238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1" y="119"/>
                  </a:lnTo>
                  <a:lnTo>
                    <a:pt x="722" y="89"/>
                  </a:lnTo>
                  <a:lnTo>
                    <a:pt x="672" y="70"/>
                  </a:lnTo>
                  <a:lnTo>
                    <a:pt x="623" y="6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4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g204fb7e3b45_0_1013"/>
            <p:cNvSpPr/>
            <p:nvPr/>
          </p:nvSpPr>
          <p:spPr>
            <a:xfrm>
              <a:off x="3631325" y="2004225"/>
              <a:ext cx="1593875" cy="1476500"/>
            </a:xfrm>
            <a:custGeom>
              <a:rect b="b" l="l" r="r" t="t"/>
              <a:pathLst>
                <a:path extrusionOk="0" h="59060" w="63755">
                  <a:moveTo>
                    <a:pt x="25186" y="0"/>
                  </a:moveTo>
                  <a:lnTo>
                    <a:pt x="24958" y="10"/>
                  </a:lnTo>
                  <a:lnTo>
                    <a:pt x="24731" y="30"/>
                  </a:lnTo>
                  <a:lnTo>
                    <a:pt x="24504" y="49"/>
                  </a:lnTo>
                  <a:lnTo>
                    <a:pt x="24266" y="79"/>
                  </a:lnTo>
                  <a:lnTo>
                    <a:pt x="24029" y="109"/>
                  </a:lnTo>
                  <a:lnTo>
                    <a:pt x="23792" y="158"/>
                  </a:lnTo>
                  <a:lnTo>
                    <a:pt x="23545" y="208"/>
                  </a:lnTo>
                  <a:lnTo>
                    <a:pt x="23298" y="257"/>
                  </a:lnTo>
                  <a:lnTo>
                    <a:pt x="23051" y="326"/>
                  </a:lnTo>
                  <a:lnTo>
                    <a:pt x="22794" y="395"/>
                  </a:lnTo>
                  <a:lnTo>
                    <a:pt x="22537" y="475"/>
                  </a:lnTo>
                  <a:lnTo>
                    <a:pt x="22270" y="563"/>
                  </a:lnTo>
                  <a:lnTo>
                    <a:pt x="22003" y="662"/>
                  </a:lnTo>
                  <a:lnTo>
                    <a:pt x="21736" y="761"/>
                  </a:lnTo>
                  <a:lnTo>
                    <a:pt x="21459" y="880"/>
                  </a:lnTo>
                  <a:lnTo>
                    <a:pt x="21182" y="998"/>
                  </a:lnTo>
                  <a:lnTo>
                    <a:pt x="20629" y="1236"/>
                  </a:lnTo>
                  <a:lnTo>
                    <a:pt x="20115" y="1433"/>
                  </a:lnTo>
                  <a:lnTo>
                    <a:pt x="19631" y="1601"/>
                  </a:lnTo>
                  <a:lnTo>
                    <a:pt x="19176" y="1740"/>
                  </a:lnTo>
                  <a:lnTo>
                    <a:pt x="18741" y="1848"/>
                  </a:lnTo>
                  <a:lnTo>
                    <a:pt x="18336" y="1937"/>
                  </a:lnTo>
                  <a:lnTo>
                    <a:pt x="17950" y="2007"/>
                  </a:lnTo>
                  <a:lnTo>
                    <a:pt x="17575" y="2066"/>
                  </a:lnTo>
                  <a:lnTo>
                    <a:pt x="17229" y="2096"/>
                  </a:lnTo>
                  <a:lnTo>
                    <a:pt x="16883" y="2125"/>
                  </a:lnTo>
                  <a:lnTo>
                    <a:pt x="16556" y="2135"/>
                  </a:lnTo>
                  <a:lnTo>
                    <a:pt x="16240" y="2145"/>
                  </a:lnTo>
                  <a:lnTo>
                    <a:pt x="15617" y="2155"/>
                  </a:lnTo>
                  <a:lnTo>
                    <a:pt x="15015" y="2165"/>
                  </a:lnTo>
                  <a:lnTo>
                    <a:pt x="14708" y="2175"/>
                  </a:lnTo>
                  <a:lnTo>
                    <a:pt x="14402" y="2204"/>
                  </a:lnTo>
                  <a:lnTo>
                    <a:pt x="14085" y="2234"/>
                  </a:lnTo>
                  <a:lnTo>
                    <a:pt x="13759" y="2293"/>
                  </a:lnTo>
                  <a:lnTo>
                    <a:pt x="13423" y="2362"/>
                  </a:lnTo>
                  <a:lnTo>
                    <a:pt x="13077" y="2451"/>
                  </a:lnTo>
                  <a:lnTo>
                    <a:pt x="12711" y="2570"/>
                  </a:lnTo>
                  <a:lnTo>
                    <a:pt x="12336" y="2708"/>
                  </a:lnTo>
                  <a:lnTo>
                    <a:pt x="11931" y="2876"/>
                  </a:lnTo>
                  <a:lnTo>
                    <a:pt x="11506" y="3074"/>
                  </a:lnTo>
                  <a:lnTo>
                    <a:pt x="11061" y="3311"/>
                  </a:lnTo>
                  <a:lnTo>
                    <a:pt x="10586" y="3588"/>
                  </a:lnTo>
                  <a:lnTo>
                    <a:pt x="10082" y="3904"/>
                  </a:lnTo>
                  <a:lnTo>
                    <a:pt x="9548" y="4260"/>
                  </a:lnTo>
                  <a:lnTo>
                    <a:pt x="8985" y="4656"/>
                  </a:lnTo>
                  <a:lnTo>
                    <a:pt x="8372" y="5110"/>
                  </a:lnTo>
                  <a:lnTo>
                    <a:pt x="8066" y="5348"/>
                  </a:lnTo>
                  <a:lnTo>
                    <a:pt x="7769" y="5585"/>
                  </a:lnTo>
                  <a:lnTo>
                    <a:pt x="7473" y="5842"/>
                  </a:lnTo>
                  <a:lnTo>
                    <a:pt x="7186" y="6089"/>
                  </a:lnTo>
                  <a:lnTo>
                    <a:pt x="6909" y="6346"/>
                  </a:lnTo>
                  <a:lnTo>
                    <a:pt x="6633" y="6613"/>
                  </a:lnTo>
                  <a:lnTo>
                    <a:pt x="6366" y="6880"/>
                  </a:lnTo>
                  <a:lnTo>
                    <a:pt x="6109" y="7146"/>
                  </a:lnTo>
                  <a:lnTo>
                    <a:pt x="5862" y="7423"/>
                  </a:lnTo>
                  <a:lnTo>
                    <a:pt x="5614" y="7710"/>
                  </a:lnTo>
                  <a:lnTo>
                    <a:pt x="5367" y="7987"/>
                  </a:lnTo>
                  <a:lnTo>
                    <a:pt x="5140" y="8273"/>
                  </a:lnTo>
                  <a:lnTo>
                    <a:pt x="4913" y="8570"/>
                  </a:lnTo>
                  <a:lnTo>
                    <a:pt x="4695" y="8866"/>
                  </a:lnTo>
                  <a:lnTo>
                    <a:pt x="4478" y="9163"/>
                  </a:lnTo>
                  <a:lnTo>
                    <a:pt x="4270" y="9459"/>
                  </a:lnTo>
                  <a:lnTo>
                    <a:pt x="4063" y="9766"/>
                  </a:lnTo>
                  <a:lnTo>
                    <a:pt x="3865" y="10072"/>
                  </a:lnTo>
                  <a:lnTo>
                    <a:pt x="3677" y="10389"/>
                  </a:lnTo>
                  <a:lnTo>
                    <a:pt x="3489" y="10705"/>
                  </a:lnTo>
                  <a:lnTo>
                    <a:pt x="3311" y="11021"/>
                  </a:lnTo>
                  <a:lnTo>
                    <a:pt x="3143" y="11347"/>
                  </a:lnTo>
                  <a:lnTo>
                    <a:pt x="2975" y="11664"/>
                  </a:lnTo>
                  <a:lnTo>
                    <a:pt x="2807" y="12000"/>
                  </a:lnTo>
                  <a:lnTo>
                    <a:pt x="2649" y="12326"/>
                  </a:lnTo>
                  <a:lnTo>
                    <a:pt x="2501" y="12662"/>
                  </a:lnTo>
                  <a:lnTo>
                    <a:pt x="2214" y="13334"/>
                  </a:lnTo>
                  <a:lnTo>
                    <a:pt x="1947" y="14016"/>
                  </a:lnTo>
                  <a:lnTo>
                    <a:pt x="1700" y="14708"/>
                  </a:lnTo>
                  <a:lnTo>
                    <a:pt x="1473" y="15410"/>
                  </a:lnTo>
                  <a:lnTo>
                    <a:pt x="1265" y="16112"/>
                  </a:lnTo>
                  <a:lnTo>
                    <a:pt x="1068" y="16833"/>
                  </a:lnTo>
                  <a:lnTo>
                    <a:pt x="900" y="17555"/>
                  </a:lnTo>
                  <a:lnTo>
                    <a:pt x="741" y="18276"/>
                  </a:lnTo>
                  <a:lnTo>
                    <a:pt x="603" y="19008"/>
                  </a:lnTo>
                  <a:lnTo>
                    <a:pt x="484" y="19749"/>
                  </a:lnTo>
                  <a:lnTo>
                    <a:pt x="376" y="20490"/>
                  </a:lnTo>
                  <a:lnTo>
                    <a:pt x="287" y="21232"/>
                  </a:lnTo>
                  <a:lnTo>
                    <a:pt x="208" y="21973"/>
                  </a:lnTo>
                  <a:lnTo>
                    <a:pt x="138" y="22714"/>
                  </a:lnTo>
                  <a:lnTo>
                    <a:pt x="89" y="23466"/>
                  </a:lnTo>
                  <a:lnTo>
                    <a:pt x="49" y="24207"/>
                  </a:lnTo>
                  <a:lnTo>
                    <a:pt x="20" y="24958"/>
                  </a:lnTo>
                  <a:lnTo>
                    <a:pt x="0" y="25700"/>
                  </a:lnTo>
                  <a:lnTo>
                    <a:pt x="0" y="26441"/>
                  </a:lnTo>
                  <a:lnTo>
                    <a:pt x="10" y="27202"/>
                  </a:lnTo>
                  <a:lnTo>
                    <a:pt x="30" y="27993"/>
                  </a:lnTo>
                  <a:lnTo>
                    <a:pt x="59" y="28813"/>
                  </a:lnTo>
                  <a:lnTo>
                    <a:pt x="109" y="29663"/>
                  </a:lnTo>
                  <a:lnTo>
                    <a:pt x="178" y="30533"/>
                  </a:lnTo>
                  <a:lnTo>
                    <a:pt x="247" y="31423"/>
                  </a:lnTo>
                  <a:lnTo>
                    <a:pt x="336" y="32332"/>
                  </a:lnTo>
                  <a:lnTo>
                    <a:pt x="425" y="33261"/>
                  </a:lnTo>
                  <a:lnTo>
                    <a:pt x="534" y="34190"/>
                  </a:lnTo>
                  <a:lnTo>
                    <a:pt x="652" y="35129"/>
                  </a:lnTo>
                  <a:lnTo>
                    <a:pt x="781" y="36078"/>
                  </a:lnTo>
                  <a:lnTo>
                    <a:pt x="919" y="37027"/>
                  </a:lnTo>
                  <a:lnTo>
                    <a:pt x="1058" y="37976"/>
                  </a:lnTo>
                  <a:lnTo>
                    <a:pt x="1216" y="38915"/>
                  </a:lnTo>
                  <a:lnTo>
                    <a:pt x="1374" y="39844"/>
                  </a:lnTo>
                  <a:lnTo>
                    <a:pt x="1542" y="40763"/>
                  </a:lnTo>
                  <a:lnTo>
                    <a:pt x="1710" y="41673"/>
                  </a:lnTo>
                  <a:lnTo>
                    <a:pt x="1898" y="42562"/>
                  </a:lnTo>
                  <a:lnTo>
                    <a:pt x="2076" y="43432"/>
                  </a:lnTo>
                  <a:lnTo>
                    <a:pt x="2273" y="44282"/>
                  </a:lnTo>
                  <a:lnTo>
                    <a:pt x="2461" y="45093"/>
                  </a:lnTo>
                  <a:lnTo>
                    <a:pt x="2659" y="45884"/>
                  </a:lnTo>
                  <a:lnTo>
                    <a:pt x="2867" y="46645"/>
                  </a:lnTo>
                  <a:lnTo>
                    <a:pt x="3064" y="47356"/>
                  </a:lnTo>
                  <a:lnTo>
                    <a:pt x="3272" y="48038"/>
                  </a:lnTo>
                  <a:lnTo>
                    <a:pt x="3479" y="48671"/>
                  </a:lnTo>
                  <a:lnTo>
                    <a:pt x="3687" y="49264"/>
                  </a:lnTo>
                  <a:lnTo>
                    <a:pt x="3904" y="49808"/>
                  </a:lnTo>
                  <a:lnTo>
                    <a:pt x="4112" y="50292"/>
                  </a:lnTo>
                  <a:lnTo>
                    <a:pt x="4221" y="50519"/>
                  </a:lnTo>
                  <a:lnTo>
                    <a:pt x="4320" y="50727"/>
                  </a:lnTo>
                  <a:lnTo>
                    <a:pt x="4428" y="50925"/>
                  </a:lnTo>
                  <a:lnTo>
                    <a:pt x="4537" y="51103"/>
                  </a:lnTo>
                  <a:lnTo>
                    <a:pt x="4636" y="51271"/>
                  </a:lnTo>
                  <a:lnTo>
                    <a:pt x="4745" y="51419"/>
                  </a:lnTo>
                  <a:lnTo>
                    <a:pt x="4952" y="51696"/>
                  </a:lnTo>
                  <a:lnTo>
                    <a:pt x="5180" y="51963"/>
                  </a:lnTo>
                  <a:lnTo>
                    <a:pt x="5417" y="52220"/>
                  </a:lnTo>
                  <a:lnTo>
                    <a:pt x="5664" y="52467"/>
                  </a:lnTo>
                  <a:lnTo>
                    <a:pt x="5921" y="52694"/>
                  </a:lnTo>
                  <a:lnTo>
                    <a:pt x="6198" y="52921"/>
                  </a:lnTo>
                  <a:lnTo>
                    <a:pt x="6474" y="53129"/>
                  </a:lnTo>
                  <a:lnTo>
                    <a:pt x="6751" y="53327"/>
                  </a:lnTo>
                  <a:lnTo>
                    <a:pt x="7048" y="53504"/>
                  </a:lnTo>
                  <a:lnTo>
                    <a:pt x="7344" y="53673"/>
                  </a:lnTo>
                  <a:lnTo>
                    <a:pt x="7651" y="53821"/>
                  </a:lnTo>
                  <a:lnTo>
                    <a:pt x="7957" y="53959"/>
                  </a:lnTo>
                  <a:lnTo>
                    <a:pt x="8273" y="54078"/>
                  </a:lnTo>
                  <a:lnTo>
                    <a:pt x="8590" y="54187"/>
                  </a:lnTo>
                  <a:lnTo>
                    <a:pt x="8906" y="54275"/>
                  </a:lnTo>
                  <a:lnTo>
                    <a:pt x="9222" y="54345"/>
                  </a:lnTo>
                  <a:lnTo>
                    <a:pt x="9548" y="54394"/>
                  </a:lnTo>
                  <a:lnTo>
                    <a:pt x="9875" y="54424"/>
                  </a:lnTo>
                  <a:lnTo>
                    <a:pt x="10201" y="54434"/>
                  </a:lnTo>
                  <a:lnTo>
                    <a:pt x="10517" y="54424"/>
                  </a:lnTo>
                  <a:lnTo>
                    <a:pt x="10843" y="54394"/>
                  </a:lnTo>
                  <a:lnTo>
                    <a:pt x="11160" y="54345"/>
                  </a:lnTo>
                  <a:lnTo>
                    <a:pt x="11476" y="54266"/>
                  </a:lnTo>
                  <a:lnTo>
                    <a:pt x="11792" y="54177"/>
                  </a:lnTo>
                  <a:lnTo>
                    <a:pt x="12099" y="54058"/>
                  </a:lnTo>
                  <a:lnTo>
                    <a:pt x="12247" y="53989"/>
                  </a:lnTo>
                  <a:lnTo>
                    <a:pt x="12395" y="53910"/>
                  </a:lnTo>
                  <a:lnTo>
                    <a:pt x="12543" y="53831"/>
                  </a:lnTo>
                  <a:lnTo>
                    <a:pt x="12692" y="53742"/>
                  </a:lnTo>
                  <a:lnTo>
                    <a:pt x="12840" y="53653"/>
                  </a:lnTo>
                  <a:lnTo>
                    <a:pt x="12988" y="53554"/>
                  </a:lnTo>
                  <a:lnTo>
                    <a:pt x="13127" y="53445"/>
                  </a:lnTo>
                  <a:lnTo>
                    <a:pt x="13265" y="53336"/>
                  </a:lnTo>
                  <a:lnTo>
                    <a:pt x="13403" y="53218"/>
                  </a:lnTo>
                  <a:lnTo>
                    <a:pt x="13542" y="53089"/>
                  </a:lnTo>
                  <a:lnTo>
                    <a:pt x="13680" y="52961"/>
                  </a:lnTo>
                  <a:lnTo>
                    <a:pt x="13809" y="52822"/>
                  </a:lnTo>
                  <a:lnTo>
                    <a:pt x="13937" y="52674"/>
                  </a:lnTo>
                  <a:lnTo>
                    <a:pt x="14066" y="52526"/>
                  </a:lnTo>
                  <a:lnTo>
                    <a:pt x="14115" y="52645"/>
                  </a:lnTo>
                  <a:lnTo>
                    <a:pt x="14273" y="53000"/>
                  </a:lnTo>
                  <a:lnTo>
                    <a:pt x="14392" y="53238"/>
                  </a:lnTo>
                  <a:lnTo>
                    <a:pt x="14530" y="53524"/>
                  </a:lnTo>
                  <a:lnTo>
                    <a:pt x="14688" y="53841"/>
                  </a:lnTo>
                  <a:lnTo>
                    <a:pt x="14886" y="54187"/>
                  </a:lnTo>
                  <a:lnTo>
                    <a:pt x="15094" y="54552"/>
                  </a:lnTo>
                  <a:lnTo>
                    <a:pt x="15331" y="54938"/>
                  </a:lnTo>
                  <a:lnTo>
                    <a:pt x="15598" y="55333"/>
                  </a:lnTo>
                  <a:lnTo>
                    <a:pt x="15884" y="55738"/>
                  </a:lnTo>
                  <a:lnTo>
                    <a:pt x="16191" y="56144"/>
                  </a:lnTo>
                  <a:lnTo>
                    <a:pt x="16527" y="56539"/>
                  </a:lnTo>
                  <a:lnTo>
                    <a:pt x="16705" y="56737"/>
                  </a:lnTo>
                  <a:lnTo>
                    <a:pt x="16883" y="56934"/>
                  </a:lnTo>
                  <a:lnTo>
                    <a:pt x="17070" y="57122"/>
                  </a:lnTo>
                  <a:lnTo>
                    <a:pt x="17268" y="57300"/>
                  </a:lnTo>
                  <a:lnTo>
                    <a:pt x="17466" y="57488"/>
                  </a:lnTo>
                  <a:lnTo>
                    <a:pt x="17673" y="57656"/>
                  </a:lnTo>
                  <a:lnTo>
                    <a:pt x="17881" y="57824"/>
                  </a:lnTo>
                  <a:lnTo>
                    <a:pt x="18098" y="57982"/>
                  </a:lnTo>
                  <a:lnTo>
                    <a:pt x="18326" y="58130"/>
                  </a:lnTo>
                  <a:lnTo>
                    <a:pt x="18553" y="58269"/>
                  </a:lnTo>
                  <a:lnTo>
                    <a:pt x="18780" y="58407"/>
                  </a:lnTo>
                  <a:lnTo>
                    <a:pt x="19018" y="58526"/>
                  </a:lnTo>
                  <a:lnTo>
                    <a:pt x="19265" y="58635"/>
                  </a:lnTo>
                  <a:lnTo>
                    <a:pt x="19512" y="58743"/>
                  </a:lnTo>
                  <a:lnTo>
                    <a:pt x="19769" y="58822"/>
                  </a:lnTo>
                  <a:lnTo>
                    <a:pt x="20036" y="58901"/>
                  </a:lnTo>
                  <a:lnTo>
                    <a:pt x="20303" y="58961"/>
                  </a:lnTo>
                  <a:lnTo>
                    <a:pt x="20570" y="59010"/>
                  </a:lnTo>
                  <a:lnTo>
                    <a:pt x="20856" y="59040"/>
                  </a:lnTo>
                  <a:lnTo>
                    <a:pt x="21133" y="59060"/>
                  </a:lnTo>
                  <a:lnTo>
                    <a:pt x="21420" y="59060"/>
                  </a:lnTo>
                  <a:lnTo>
                    <a:pt x="21716" y="59040"/>
                  </a:lnTo>
                  <a:lnTo>
                    <a:pt x="22023" y="59010"/>
                  </a:lnTo>
                  <a:lnTo>
                    <a:pt x="22319" y="58951"/>
                  </a:lnTo>
                  <a:lnTo>
                    <a:pt x="22635" y="58882"/>
                  </a:lnTo>
                  <a:lnTo>
                    <a:pt x="22952" y="58793"/>
                  </a:lnTo>
                  <a:lnTo>
                    <a:pt x="23268" y="58674"/>
                  </a:lnTo>
                  <a:lnTo>
                    <a:pt x="23594" y="58546"/>
                  </a:lnTo>
                  <a:lnTo>
                    <a:pt x="23930" y="58387"/>
                  </a:lnTo>
                  <a:lnTo>
                    <a:pt x="24266" y="58209"/>
                  </a:lnTo>
                  <a:lnTo>
                    <a:pt x="24602" y="58012"/>
                  </a:lnTo>
                  <a:lnTo>
                    <a:pt x="24958" y="57784"/>
                  </a:lnTo>
                  <a:lnTo>
                    <a:pt x="25304" y="57537"/>
                  </a:lnTo>
                  <a:lnTo>
                    <a:pt x="25660" y="57261"/>
                  </a:lnTo>
                  <a:lnTo>
                    <a:pt x="26026" y="56964"/>
                  </a:lnTo>
                  <a:lnTo>
                    <a:pt x="26391" y="56628"/>
                  </a:lnTo>
                  <a:lnTo>
                    <a:pt x="26451" y="56687"/>
                  </a:lnTo>
                  <a:lnTo>
                    <a:pt x="26599" y="56855"/>
                  </a:lnTo>
                  <a:lnTo>
                    <a:pt x="26846" y="57083"/>
                  </a:lnTo>
                  <a:lnTo>
                    <a:pt x="27014" y="57221"/>
                  </a:lnTo>
                  <a:lnTo>
                    <a:pt x="27202" y="57369"/>
                  </a:lnTo>
                  <a:lnTo>
                    <a:pt x="27410" y="57527"/>
                  </a:lnTo>
                  <a:lnTo>
                    <a:pt x="27637" y="57686"/>
                  </a:lnTo>
                  <a:lnTo>
                    <a:pt x="27894" y="57844"/>
                  </a:lnTo>
                  <a:lnTo>
                    <a:pt x="28171" y="58002"/>
                  </a:lnTo>
                  <a:lnTo>
                    <a:pt x="28467" y="58150"/>
                  </a:lnTo>
                  <a:lnTo>
                    <a:pt x="28793" y="58289"/>
                  </a:lnTo>
                  <a:lnTo>
                    <a:pt x="29129" y="58417"/>
                  </a:lnTo>
                  <a:lnTo>
                    <a:pt x="29495" y="58526"/>
                  </a:lnTo>
                  <a:lnTo>
                    <a:pt x="29683" y="58575"/>
                  </a:lnTo>
                  <a:lnTo>
                    <a:pt x="29881" y="58625"/>
                  </a:lnTo>
                  <a:lnTo>
                    <a:pt x="30078" y="58664"/>
                  </a:lnTo>
                  <a:lnTo>
                    <a:pt x="30286" y="58694"/>
                  </a:lnTo>
                  <a:lnTo>
                    <a:pt x="30493" y="58723"/>
                  </a:lnTo>
                  <a:lnTo>
                    <a:pt x="30711" y="58743"/>
                  </a:lnTo>
                  <a:lnTo>
                    <a:pt x="30928" y="58753"/>
                  </a:lnTo>
                  <a:lnTo>
                    <a:pt x="31156" y="58763"/>
                  </a:lnTo>
                  <a:lnTo>
                    <a:pt x="31383" y="58763"/>
                  </a:lnTo>
                  <a:lnTo>
                    <a:pt x="31620" y="58753"/>
                  </a:lnTo>
                  <a:lnTo>
                    <a:pt x="31858" y="58733"/>
                  </a:lnTo>
                  <a:lnTo>
                    <a:pt x="32105" y="58704"/>
                  </a:lnTo>
                  <a:lnTo>
                    <a:pt x="32352" y="58674"/>
                  </a:lnTo>
                  <a:lnTo>
                    <a:pt x="32609" y="58625"/>
                  </a:lnTo>
                  <a:lnTo>
                    <a:pt x="32866" y="58565"/>
                  </a:lnTo>
                  <a:lnTo>
                    <a:pt x="33133" y="58496"/>
                  </a:lnTo>
                  <a:lnTo>
                    <a:pt x="33400" y="58427"/>
                  </a:lnTo>
                  <a:lnTo>
                    <a:pt x="33666" y="58338"/>
                  </a:lnTo>
                  <a:lnTo>
                    <a:pt x="33943" y="58229"/>
                  </a:lnTo>
                  <a:lnTo>
                    <a:pt x="34230" y="58121"/>
                  </a:lnTo>
                  <a:lnTo>
                    <a:pt x="34516" y="57992"/>
                  </a:lnTo>
                  <a:lnTo>
                    <a:pt x="34803" y="57854"/>
                  </a:lnTo>
                  <a:lnTo>
                    <a:pt x="35100" y="57705"/>
                  </a:lnTo>
                  <a:lnTo>
                    <a:pt x="35396" y="57537"/>
                  </a:lnTo>
                  <a:lnTo>
                    <a:pt x="35703" y="57359"/>
                  </a:lnTo>
                  <a:lnTo>
                    <a:pt x="36009" y="57172"/>
                  </a:lnTo>
                  <a:lnTo>
                    <a:pt x="36315" y="56964"/>
                  </a:lnTo>
                  <a:lnTo>
                    <a:pt x="36632" y="56737"/>
                  </a:lnTo>
                  <a:lnTo>
                    <a:pt x="36948" y="56499"/>
                  </a:lnTo>
                  <a:lnTo>
                    <a:pt x="37274" y="56242"/>
                  </a:lnTo>
                  <a:lnTo>
                    <a:pt x="37600" y="55976"/>
                  </a:lnTo>
                  <a:lnTo>
                    <a:pt x="37936" y="55689"/>
                  </a:lnTo>
                  <a:lnTo>
                    <a:pt x="37996" y="55738"/>
                  </a:lnTo>
                  <a:lnTo>
                    <a:pt x="38164" y="55877"/>
                  </a:lnTo>
                  <a:lnTo>
                    <a:pt x="38441" y="56074"/>
                  </a:lnTo>
                  <a:lnTo>
                    <a:pt x="38618" y="56193"/>
                  </a:lnTo>
                  <a:lnTo>
                    <a:pt x="38816" y="56312"/>
                  </a:lnTo>
                  <a:lnTo>
                    <a:pt x="39044" y="56440"/>
                  </a:lnTo>
                  <a:lnTo>
                    <a:pt x="39291" y="56559"/>
                  </a:lnTo>
                  <a:lnTo>
                    <a:pt x="39557" y="56687"/>
                  </a:lnTo>
                  <a:lnTo>
                    <a:pt x="39854" y="56806"/>
                  </a:lnTo>
                  <a:lnTo>
                    <a:pt x="40160" y="56905"/>
                  </a:lnTo>
                  <a:lnTo>
                    <a:pt x="40497" y="57004"/>
                  </a:lnTo>
                  <a:lnTo>
                    <a:pt x="40842" y="57083"/>
                  </a:lnTo>
                  <a:lnTo>
                    <a:pt x="41218" y="57142"/>
                  </a:lnTo>
                  <a:lnTo>
                    <a:pt x="41406" y="57172"/>
                  </a:lnTo>
                  <a:lnTo>
                    <a:pt x="41604" y="57191"/>
                  </a:lnTo>
                  <a:lnTo>
                    <a:pt x="41801" y="57201"/>
                  </a:lnTo>
                  <a:lnTo>
                    <a:pt x="42207" y="57201"/>
                  </a:lnTo>
                  <a:lnTo>
                    <a:pt x="42424" y="57191"/>
                  </a:lnTo>
                  <a:lnTo>
                    <a:pt x="42641" y="57172"/>
                  </a:lnTo>
                  <a:lnTo>
                    <a:pt x="42859" y="57152"/>
                  </a:lnTo>
                  <a:lnTo>
                    <a:pt x="43076" y="57122"/>
                  </a:lnTo>
                  <a:lnTo>
                    <a:pt x="43304" y="57073"/>
                  </a:lnTo>
                  <a:lnTo>
                    <a:pt x="43541" y="57023"/>
                  </a:lnTo>
                  <a:lnTo>
                    <a:pt x="43768" y="56964"/>
                  </a:lnTo>
                  <a:lnTo>
                    <a:pt x="44005" y="56895"/>
                  </a:lnTo>
                  <a:lnTo>
                    <a:pt x="44243" y="56816"/>
                  </a:lnTo>
                  <a:lnTo>
                    <a:pt x="44490" y="56717"/>
                  </a:lnTo>
                  <a:lnTo>
                    <a:pt x="44737" y="56618"/>
                  </a:lnTo>
                  <a:lnTo>
                    <a:pt x="44984" y="56499"/>
                  </a:lnTo>
                  <a:lnTo>
                    <a:pt x="45231" y="56381"/>
                  </a:lnTo>
                  <a:lnTo>
                    <a:pt x="45488" y="56242"/>
                  </a:lnTo>
                  <a:lnTo>
                    <a:pt x="45745" y="56084"/>
                  </a:lnTo>
                  <a:lnTo>
                    <a:pt x="46002" y="55926"/>
                  </a:lnTo>
                  <a:lnTo>
                    <a:pt x="46269" y="55748"/>
                  </a:lnTo>
                  <a:lnTo>
                    <a:pt x="46536" y="55560"/>
                  </a:lnTo>
                  <a:lnTo>
                    <a:pt x="46803" y="55353"/>
                  </a:lnTo>
                  <a:lnTo>
                    <a:pt x="47070" y="55135"/>
                  </a:lnTo>
                  <a:lnTo>
                    <a:pt x="47337" y="54898"/>
                  </a:lnTo>
                  <a:lnTo>
                    <a:pt x="47613" y="54651"/>
                  </a:lnTo>
                  <a:lnTo>
                    <a:pt x="47880" y="54384"/>
                  </a:lnTo>
                  <a:lnTo>
                    <a:pt x="48157" y="54098"/>
                  </a:lnTo>
                  <a:lnTo>
                    <a:pt x="48434" y="53801"/>
                  </a:lnTo>
                  <a:lnTo>
                    <a:pt x="48720" y="53485"/>
                  </a:lnTo>
                  <a:lnTo>
                    <a:pt x="48997" y="53159"/>
                  </a:lnTo>
                  <a:lnTo>
                    <a:pt x="49284" y="52813"/>
                  </a:lnTo>
                  <a:lnTo>
                    <a:pt x="49561" y="52447"/>
                  </a:lnTo>
                  <a:lnTo>
                    <a:pt x="49847" y="52071"/>
                  </a:lnTo>
                  <a:lnTo>
                    <a:pt x="50134" y="51696"/>
                  </a:lnTo>
                  <a:lnTo>
                    <a:pt x="50717" y="50885"/>
                  </a:lnTo>
                  <a:lnTo>
                    <a:pt x="51300" y="50045"/>
                  </a:lnTo>
                  <a:lnTo>
                    <a:pt x="51883" y="49175"/>
                  </a:lnTo>
                  <a:lnTo>
                    <a:pt x="52467" y="48266"/>
                  </a:lnTo>
                  <a:lnTo>
                    <a:pt x="53050" y="47337"/>
                  </a:lnTo>
                  <a:lnTo>
                    <a:pt x="53633" y="46388"/>
                  </a:lnTo>
                  <a:lnTo>
                    <a:pt x="54206" y="45419"/>
                  </a:lnTo>
                  <a:lnTo>
                    <a:pt x="54779" y="44431"/>
                  </a:lnTo>
                  <a:lnTo>
                    <a:pt x="55333" y="43452"/>
                  </a:lnTo>
                  <a:lnTo>
                    <a:pt x="55887" y="42464"/>
                  </a:lnTo>
                  <a:lnTo>
                    <a:pt x="56430" y="41475"/>
                  </a:lnTo>
                  <a:lnTo>
                    <a:pt x="56954" y="40497"/>
                  </a:lnTo>
                  <a:lnTo>
                    <a:pt x="57468" y="39528"/>
                  </a:lnTo>
                  <a:lnTo>
                    <a:pt x="57972" y="38579"/>
                  </a:lnTo>
                  <a:lnTo>
                    <a:pt x="58911" y="36740"/>
                  </a:lnTo>
                  <a:lnTo>
                    <a:pt x="59761" y="35030"/>
                  </a:lnTo>
                  <a:lnTo>
                    <a:pt x="60522" y="33479"/>
                  </a:lnTo>
                  <a:lnTo>
                    <a:pt x="61175" y="32124"/>
                  </a:lnTo>
                  <a:lnTo>
                    <a:pt x="61708" y="31008"/>
                  </a:lnTo>
                  <a:lnTo>
                    <a:pt x="62104" y="30167"/>
                  </a:lnTo>
                  <a:lnTo>
                    <a:pt x="62430" y="29446"/>
                  </a:lnTo>
                  <a:lnTo>
                    <a:pt x="62479" y="29327"/>
                  </a:lnTo>
                  <a:lnTo>
                    <a:pt x="62618" y="28971"/>
                  </a:lnTo>
                  <a:lnTo>
                    <a:pt x="62806" y="28418"/>
                  </a:lnTo>
                  <a:lnTo>
                    <a:pt x="62914" y="28072"/>
                  </a:lnTo>
                  <a:lnTo>
                    <a:pt x="63023" y="27686"/>
                  </a:lnTo>
                  <a:lnTo>
                    <a:pt x="63142" y="27261"/>
                  </a:lnTo>
                  <a:lnTo>
                    <a:pt x="63250" y="26797"/>
                  </a:lnTo>
                  <a:lnTo>
                    <a:pt x="63369" y="26303"/>
                  </a:lnTo>
                  <a:lnTo>
                    <a:pt x="63468" y="25769"/>
                  </a:lnTo>
                  <a:lnTo>
                    <a:pt x="63557" y="25215"/>
                  </a:lnTo>
                  <a:lnTo>
                    <a:pt x="63636" y="24642"/>
                  </a:lnTo>
                  <a:lnTo>
                    <a:pt x="63695" y="24039"/>
                  </a:lnTo>
                  <a:lnTo>
                    <a:pt x="63735" y="23416"/>
                  </a:lnTo>
                  <a:lnTo>
                    <a:pt x="63745" y="23110"/>
                  </a:lnTo>
                  <a:lnTo>
                    <a:pt x="63755" y="22784"/>
                  </a:lnTo>
                  <a:lnTo>
                    <a:pt x="63755" y="22467"/>
                  </a:lnTo>
                  <a:lnTo>
                    <a:pt x="63745" y="22141"/>
                  </a:lnTo>
                  <a:lnTo>
                    <a:pt x="63735" y="21815"/>
                  </a:lnTo>
                  <a:lnTo>
                    <a:pt x="63705" y="21489"/>
                  </a:lnTo>
                  <a:lnTo>
                    <a:pt x="63675" y="21153"/>
                  </a:lnTo>
                  <a:lnTo>
                    <a:pt x="63636" y="20827"/>
                  </a:lnTo>
                  <a:lnTo>
                    <a:pt x="63587" y="20490"/>
                  </a:lnTo>
                  <a:lnTo>
                    <a:pt x="63527" y="20164"/>
                  </a:lnTo>
                  <a:lnTo>
                    <a:pt x="63458" y="19828"/>
                  </a:lnTo>
                  <a:lnTo>
                    <a:pt x="63389" y="19492"/>
                  </a:lnTo>
                  <a:lnTo>
                    <a:pt x="63300" y="19166"/>
                  </a:lnTo>
                  <a:lnTo>
                    <a:pt x="63201" y="18830"/>
                  </a:lnTo>
                  <a:lnTo>
                    <a:pt x="63092" y="18504"/>
                  </a:lnTo>
                  <a:lnTo>
                    <a:pt x="62964" y="18178"/>
                  </a:lnTo>
                  <a:lnTo>
                    <a:pt x="62835" y="17851"/>
                  </a:lnTo>
                  <a:lnTo>
                    <a:pt x="62687" y="17525"/>
                  </a:lnTo>
                  <a:lnTo>
                    <a:pt x="62529" y="17209"/>
                  </a:lnTo>
                  <a:lnTo>
                    <a:pt x="62351" y="16893"/>
                  </a:lnTo>
                  <a:lnTo>
                    <a:pt x="62173" y="16576"/>
                  </a:lnTo>
                  <a:lnTo>
                    <a:pt x="61965" y="16270"/>
                  </a:lnTo>
                  <a:lnTo>
                    <a:pt x="61758" y="15963"/>
                  </a:lnTo>
                  <a:lnTo>
                    <a:pt x="61521" y="15667"/>
                  </a:lnTo>
                  <a:lnTo>
                    <a:pt x="61283" y="15370"/>
                  </a:lnTo>
                  <a:lnTo>
                    <a:pt x="61017" y="15084"/>
                  </a:lnTo>
                  <a:lnTo>
                    <a:pt x="60750" y="14797"/>
                  </a:lnTo>
                  <a:lnTo>
                    <a:pt x="60453" y="14520"/>
                  </a:lnTo>
                  <a:lnTo>
                    <a:pt x="60147" y="14253"/>
                  </a:lnTo>
                  <a:lnTo>
                    <a:pt x="59821" y="13987"/>
                  </a:lnTo>
                  <a:lnTo>
                    <a:pt x="59475" y="13730"/>
                  </a:lnTo>
                  <a:lnTo>
                    <a:pt x="59109" y="13482"/>
                  </a:lnTo>
                  <a:lnTo>
                    <a:pt x="58397" y="13028"/>
                  </a:lnTo>
                  <a:lnTo>
                    <a:pt x="57735" y="12622"/>
                  </a:lnTo>
                  <a:lnTo>
                    <a:pt x="57112" y="12277"/>
                  </a:lnTo>
                  <a:lnTo>
                    <a:pt x="56539" y="11970"/>
                  </a:lnTo>
                  <a:lnTo>
                    <a:pt x="56015" y="11723"/>
                  </a:lnTo>
                  <a:lnTo>
                    <a:pt x="55521" y="11506"/>
                  </a:lnTo>
                  <a:lnTo>
                    <a:pt x="55066" y="11337"/>
                  </a:lnTo>
                  <a:lnTo>
                    <a:pt x="54641" y="11199"/>
                  </a:lnTo>
                  <a:lnTo>
                    <a:pt x="54256" y="11090"/>
                  </a:lnTo>
                  <a:lnTo>
                    <a:pt x="53900" y="11011"/>
                  </a:lnTo>
                  <a:lnTo>
                    <a:pt x="53564" y="10952"/>
                  </a:lnTo>
                  <a:lnTo>
                    <a:pt x="53247" y="10903"/>
                  </a:lnTo>
                  <a:lnTo>
                    <a:pt x="52961" y="10883"/>
                  </a:lnTo>
                  <a:lnTo>
                    <a:pt x="52684" y="10863"/>
                  </a:lnTo>
                  <a:lnTo>
                    <a:pt x="52180" y="10853"/>
                  </a:lnTo>
                  <a:lnTo>
                    <a:pt x="51715" y="10843"/>
                  </a:lnTo>
                  <a:lnTo>
                    <a:pt x="51488" y="10824"/>
                  </a:lnTo>
                  <a:lnTo>
                    <a:pt x="51261" y="10794"/>
                  </a:lnTo>
                  <a:lnTo>
                    <a:pt x="51043" y="10754"/>
                  </a:lnTo>
                  <a:lnTo>
                    <a:pt x="50816" y="10685"/>
                  </a:lnTo>
                  <a:lnTo>
                    <a:pt x="50579" y="10596"/>
                  </a:lnTo>
                  <a:lnTo>
                    <a:pt x="50332" y="10478"/>
                  </a:lnTo>
                  <a:lnTo>
                    <a:pt x="50075" y="10339"/>
                  </a:lnTo>
                  <a:lnTo>
                    <a:pt x="49808" y="10151"/>
                  </a:lnTo>
                  <a:lnTo>
                    <a:pt x="49521" y="9934"/>
                  </a:lnTo>
                  <a:lnTo>
                    <a:pt x="49215" y="9667"/>
                  </a:lnTo>
                  <a:lnTo>
                    <a:pt x="48888" y="9361"/>
                  </a:lnTo>
                  <a:lnTo>
                    <a:pt x="48533" y="8995"/>
                  </a:lnTo>
                  <a:lnTo>
                    <a:pt x="48147" y="8580"/>
                  </a:lnTo>
                  <a:lnTo>
                    <a:pt x="47732" y="8105"/>
                  </a:lnTo>
                  <a:lnTo>
                    <a:pt x="47514" y="7868"/>
                  </a:lnTo>
                  <a:lnTo>
                    <a:pt x="47307" y="7631"/>
                  </a:lnTo>
                  <a:lnTo>
                    <a:pt x="47089" y="7413"/>
                  </a:lnTo>
                  <a:lnTo>
                    <a:pt x="46872" y="7206"/>
                  </a:lnTo>
                  <a:lnTo>
                    <a:pt x="46664" y="7008"/>
                  </a:lnTo>
                  <a:lnTo>
                    <a:pt x="46447" y="6830"/>
                  </a:lnTo>
                  <a:lnTo>
                    <a:pt x="46239" y="6662"/>
                  </a:lnTo>
                  <a:lnTo>
                    <a:pt x="46022" y="6504"/>
                  </a:lnTo>
                  <a:lnTo>
                    <a:pt x="45804" y="6356"/>
                  </a:lnTo>
                  <a:lnTo>
                    <a:pt x="45597" y="6207"/>
                  </a:lnTo>
                  <a:lnTo>
                    <a:pt x="45379" y="6089"/>
                  </a:lnTo>
                  <a:lnTo>
                    <a:pt x="45172" y="5960"/>
                  </a:lnTo>
                  <a:lnTo>
                    <a:pt x="44964" y="5852"/>
                  </a:lnTo>
                  <a:lnTo>
                    <a:pt x="44747" y="5753"/>
                  </a:lnTo>
                  <a:lnTo>
                    <a:pt x="44539" y="5664"/>
                  </a:lnTo>
                  <a:lnTo>
                    <a:pt x="44322" y="5575"/>
                  </a:lnTo>
                  <a:lnTo>
                    <a:pt x="44114" y="5506"/>
                  </a:lnTo>
                  <a:lnTo>
                    <a:pt x="43907" y="5436"/>
                  </a:lnTo>
                  <a:lnTo>
                    <a:pt x="43689" y="5377"/>
                  </a:lnTo>
                  <a:lnTo>
                    <a:pt x="43482" y="5318"/>
                  </a:lnTo>
                  <a:lnTo>
                    <a:pt x="43274" y="5268"/>
                  </a:lnTo>
                  <a:lnTo>
                    <a:pt x="43066" y="5229"/>
                  </a:lnTo>
                  <a:lnTo>
                    <a:pt x="42641" y="5160"/>
                  </a:lnTo>
                  <a:lnTo>
                    <a:pt x="42226" y="5120"/>
                  </a:lnTo>
                  <a:lnTo>
                    <a:pt x="41811" y="5091"/>
                  </a:lnTo>
                  <a:lnTo>
                    <a:pt x="41396" y="5071"/>
                  </a:lnTo>
                  <a:lnTo>
                    <a:pt x="40566" y="5071"/>
                  </a:lnTo>
                  <a:lnTo>
                    <a:pt x="40151" y="5081"/>
                  </a:lnTo>
                  <a:lnTo>
                    <a:pt x="39320" y="5100"/>
                  </a:lnTo>
                  <a:lnTo>
                    <a:pt x="38915" y="5110"/>
                  </a:lnTo>
                  <a:lnTo>
                    <a:pt x="38500" y="5110"/>
                  </a:lnTo>
                  <a:lnTo>
                    <a:pt x="38095" y="5100"/>
                  </a:lnTo>
                  <a:lnTo>
                    <a:pt x="37689" y="5091"/>
                  </a:lnTo>
                  <a:lnTo>
                    <a:pt x="37284" y="5051"/>
                  </a:lnTo>
                  <a:lnTo>
                    <a:pt x="36869" y="5002"/>
                  </a:lnTo>
                  <a:lnTo>
                    <a:pt x="36464" y="4932"/>
                  </a:lnTo>
                  <a:lnTo>
                    <a:pt x="36266" y="4883"/>
                  </a:lnTo>
                  <a:lnTo>
                    <a:pt x="36068" y="4834"/>
                  </a:lnTo>
                  <a:lnTo>
                    <a:pt x="35861" y="4774"/>
                  </a:lnTo>
                  <a:lnTo>
                    <a:pt x="35663" y="4715"/>
                  </a:lnTo>
                  <a:lnTo>
                    <a:pt x="35455" y="4636"/>
                  </a:lnTo>
                  <a:lnTo>
                    <a:pt x="35258" y="4557"/>
                  </a:lnTo>
                  <a:lnTo>
                    <a:pt x="35060" y="4468"/>
                  </a:lnTo>
                  <a:lnTo>
                    <a:pt x="34853" y="4379"/>
                  </a:lnTo>
                  <a:lnTo>
                    <a:pt x="34655" y="4270"/>
                  </a:lnTo>
                  <a:lnTo>
                    <a:pt x="34457" y="4161"/>
                  </a:lnTo>
                  <a:lnTo>
                    <a:pt x="34062" y="3914"/>
                  </a:lnTo>
                  <a:lnTo>
                    <a:pt x="33666" y="3677"/>
                  </a:lnTo>
                  <a:lnTo>
                    <a:pt x="32905" y="3183"/>
                  </a:lnTo>
                  <a:lnTo>
                    <a:pt x="32164" y="2699"/>
                  </a:lnTo>
                  <a:lnTo>
                    <a:pt x="31423" y="2224"/>
                  </a:lnTo>
                  <a:lnTo>
                    <a:pt x="30691" y="1759"/>
                  </a:lnTo>
                  <a:lnTo>
                    <a:pt x="30325" y="1542"/>
                  </a:lnTo>
                  <a:lnTo>
                    <a:pt x="29960" y="1334"/>
                  </a:lnTo>
                  <a:lnTo>
                    <a:pt x="29594" y="1137"/>
                  </a:lnTo>
                  <a:lnTo>
                    <a:pt x="29228" y="959"/>
                  </a:lnTo>
                  <a:lnTo>
                    <a:pt x="28853" y="781"/>
                  </a:lnTo>
                  <a:lnTo>
                    <a:pt x="28467" y="623"/>
                  </a:lnTo>
                  <a:lnTo>
                    <a:pt x="28082" y="475"/>
                  </a:lnTo>
                  <a:lnTo>
                    <a:pt x="27696" y="356"/>
                  </a:lnTo>
                  <a:lnTo>
                    <a:pt x="27301" y="237"/>
                  </a:lnTo>
                  <a:lnTo>
                    <a:pt x="26896" y="148"/>
                  </a:lnTo>
                  <a:lnTo>
                    <a:pt x="26480" y="79"/>
                  </a:lnTo>
                  <a:lnTo>
                    <a:pt x="26065" y="30"/>
                  </a:lnTo>
                  <a:lnTo>
                    <a:pt x="25848" y="20"/>
                  </a:lnTo>
                  <a:lnTo>
                    <a:pt x="25630" y="10"/>
                  </a:lnTo>
                  <a:lnTo>
                    <a:pt x="25413" y="0"/>
                  </a:lnTo>
                  <a:close/>
                </a:path>
              </a:pathLst>
            </a:custGeom>
            <a:solidFill>
              <a:srgbClr val="E3A3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g204fb7e3b45_0_1013"/>
            <p:cNvSpPr/>
            <p:nvPr/>
          </p:nvSpPr>
          <p:spPr>
            <a:xfrm>
              <a:off x="3874225" y="2301725"/>
              <a:ext cx="136425" cy="1063600"/>
            </a:xfrm>
            <a:custGeom>
              <a:rect b="b" l="l" r="r" t="t"/>
              <a:pathLst>
                <a:path extrusionOk="0" h="42544" w="5457">
                  <a:moveTo>
                    <a:pt x="5457" y="1"/>
                  </a:moveTo>
                  <a:lnTo>
                    <a:pt x="5378" y="317"/>
                  </a:lnTo>
                  <a:lnTo>
                    <a:pt x="5140" y="1217"/>
                  </a:lnTo>
                  <a:lnTo>
                    <a:pt x="4775" y="2640"/>
                  </a:lnTo>
                  <a:lnTo>
                    <a:pt x="4320" y="4538"/>
                  </a:lnTo>
                  <a:lnTo>
                    <a:pt x="4063" y="5645"/>
                  </a:lnTo>
                  <a:lnTo>
                    <a:pt x="3786" y="6841"/>
                  </a:lnTo>
                  <a:lnTo>
                    <a:pt x="3500" y="8136"/>
                  </a:lnTo>
                  <a:lnTo>
                    <a:pt x="3203" y="9500"/>
                  </a:lnTo>
                  <a:lnTo>
                    <a:pt x="2906" y="10943"/>
                  </a:lnTo>
                  <a:lnTo>
                    <a:pt x="2610" y="12455"/>
                  </a:lnTo>
                  <a:lnTo>
                    <a:pt x="2304" y="14017"/>
                  </a:lnTo>
                  <a:lnTo>
                    <a:pt x="2007" y="15638"/>
                  </a:lnTo>
                  <a:lnTo>
                    <a:pt x="1720" y="17299"/>
                  </a:lnTo>
                  <a:lnTo>
                    <a:pt x="1444" y="18999"/>
                  </a:lnTo>
                  <a:lnTo>
                    <a:pt x="1187" y="20729"/>
                  </a:lnTo>
                  <a:lnTo>
                    <a:pt x="939" y="22478"/>
                  </a:lnTo>
                  <a:lnTo>
                    <a:pt x="831" y="23358"/>
                  </a:lnTo>
                  <a:lnTo>
                    <a:pt x="722" y="24247"/>
                  </a:lnTo>
                  <a:lnTo>
                    <a:pt x="613" y="25127"/>
                  </a:lnTo>
                  <a:lnTo>
                    <a:pt x="524" y="26017"/>
                  </a:lnTo>
                  <a:lnTo>
                    <a:pt x="425" y="26906"/>
                  </a:lnTo>
                  <a:lnTo>
                    <a:pt x="346" y="27786"/>
                  </a:lnTo>
                  <a:lnTo>
                    <a:pt x="277" y="28676"/>
                  </a:lnTo>
                  <a:lnTo>
                    <a:pt x="208" y="29555"/>
                  </a:lnTo>
                  <a:lnTo>
                    <a:pt x="149" y="30435"/>
                  </a:lnTo>
                  <a:lnTo>
                    <a:pt x="99" y="31305"/>
                  </a:lnTo>
                  <a:lnTo>
                    <a:pt x="60" y="32175"/>
                  </a:lnTo>
                  <a:lnTo>
                    <a:pt x="30" y="33035"/>
                  </a:lnTo>
                  <a:lnTo>
                    <a:pt x="10" y="33885"/>
                  </a:lnTo>
                  <a:lnTo>
                    <a:pt x="0" y="34735"/>
                  </a:lnTo>
                  <a:lnTo>
                    <a:pt x="0" y="35565"/>
                  </a:lnTo>
                  <a:lnTo>
                    <a:pt x="10" y="36395"/>
                  </a:lnTo>
                  <a:lnTo>
                    <a:pt x="40" y="37206"/>
                  </a:lnTo>
                  <a:lnTo>
                    <a:pt x="70" y="38016"/>
                  </a:lnTo>
                  <a:lnTo>
                    <a:pt x="119" y="38807"/>
                  </a:lnTo>
                  <a:lnTo>
                    <a:pt x="188" y="39578"/>
                  </a:lnTo>
                  <a:lnTo>
                    <a:pt x="257" y="40339"/>
                  </a:lnTo>
                  <a:lnTo>
                    <a:pt x="346" y="41091"/>
                  </a:lnTo>
                  <a:lnTo>
                    <a:pt x="455" y="41822"/>
                  </a:lnTo>
                  <a:lnTo>
                    <a:pt x="574" y="42534"/>
                  </a:lnTo>
                  <a:lnTo>
                    <a:pt x="673" y="42544"/>
                  </a:lnTo>
                  <a:lnTo>
                    <a:pt x="959" y="42544"/>
                  </a:lnTo>
                  <a:lnTo>
                    <a:pt x="1157" y="42534"/>
                  </a:lnTo>
                  <a:lnTo>
                    <a:pt x="1394" y="42514"/>
                  </a:lnTo>
                  <a:lnTo>
                    <a:pt x="1651" y="42464"/>
                  </a:lnTo>
                  <a:lnTo>
                    <a:pt x="1928" y="42405"/>
                  </a:lnTo>
                  <a:lnTo>
                    <a:pt x="2224" y="42316"/>
                  </a:lnTo>
                  <a:lnTo>
                    <a:pt x="2373" y="42267"/>
                  </a:lnTo>
                  <a:lnTo>
                    <a:pt x="2531" y="42198"/>
                  </a:lnTo>
                  <a:lnTo>
                    <a:pt x="2689" y="42128"/>
                  </a:lnTo>
                  <a:lnTo>
                    <a:pt x="2847" y="42049"/>
                  </a:lnTo>
                  <a:lnTo>
                    <a:pt x="3005" y="41960"/>
                  </a:lnTo>
                  <a:lnTo>
                    <a:pt x="3163" y="41852"/>
                  </a:lnTo>
                  <a:lnTo>
                    <a:pt x="3322" y="41743"/>
                  </a:lnTo>
                  <a:lnTo>
                    <a:pt x="3470" y="41624"/>
                  </a:lnTo>
                  <a:lnTo>
                    <a:pt x="3628" y="41486"/>
                  </a:lnTo>
                  <a:lnTo>
                    <a:pt x="3776" y="41338"/>
                  </a:lnTo>
                  <a:lnTo>
                    <a:pt x="3925" y="41179"/>
                  </a:lnTo>
                  <a:lnTo>
                    <a:pt x="4073" y="41011"/>
                  </a:lnTo>
                  <a:lnTo>
                    <a:pt x="4211" y="40824"/>
                  </a:lnTo>
                  <a:lnTo>
                    <a:pt x="4350" y="40626"/>
                  </a:lnTo>
                  <a:lnTo>
                    <a:pt x="4320" y="40379"/>
                  </a:lnTo>
                  <a:lnTo>
                    <a:pt x="4231" y="39667"/>
                  </a:lnTo>
                  <a:lnTo>
                    <a:pt x="4102" y="38530"/>
                  </a:lnTo>
                  <a:lnTo>
                    <a:pt x="3944" y="36988"/>
                  </a:lnTo>
                  <a:lnTo>
                    <a:pt x="3865" y="36079"/>
                  </a:lnTo>
                  <a:lnTo>
                    <a:pt x="3776" y="35091"/>
                  </a:lnTo>
                  <a:lnTo>
                    <a:pt x="3697" y="34013"/>
                  </a:lnTo>
                  <a:lnTo>
                    <a:pt x="3618" y="32857"/>
                  </a:lnTo>
                  <a:lnTo>
                    <a:pt x="3539" y="31631"/>
                  </a:lnTo>
                  <a:lnTo>
                    <a:pt x="3470" y="30326"/>
                  </a:lnTo>
                  <a:lnTo>
                    <a:pt x="3411" y="28962"/>
                  </a:lnTo>
                  <a:lnTo>
                    <a:pt x="3361" y="27539"/>
                  </a:lnTo>
                  <a:lnTo>
                    <a:pt x="3322" y="26066"/>
                  </a:lnTo>
                  <a:lnTo>
                    <a:pt x="3302" y="24534"/>
                  </a:lnTo>
                  <a:lnTo>
                    <a:pt x="3292" y="22953"/>
                  </a:lnTo>
                  <a:lnTo>
                    <a:pt x="3302" y="21332"/>
                  </a:lnTo>
                  <a:lnTo>
                    <a:pt x="3332" y="19671"/>
                  </a:lnTo>
                  <a:lnTo>
                    <a:pt x="3381" y="17971"/>
                  </a:lnTo>
                  <a:lnTo>
                    <a:pt x="3450" y="16241"/>
                  </a:lnTo>
                  <a:lnTo>
                    <a:pt x="3500" y="15361"/>
                  </a:lnTo>
                  <a:lnTo>
                    <a:pt x="3549" y="14482"/>
                  </a:lnTo>
                  <a:lnTo>
                    <a:pt x="3608" y="13602"/>
                  </a:lnTo>
                  <a:lnTo>
                    <a:pt x="3677" y="12702"/>
                  </a:lnTo>
                  <a:lnTo>
                    <a:pt x="3747" y="11813"/>
                  </a:lnTo>
                  <a:lnTo>
                    <a:pt x="3826" y="10913"/>
                  </a:lnTo>
                  <a:lnTo>
                    <a:pt x="3915" y="10004"/>
                  </a:lnTo>
                  <a:lnTo>
                    <a:pt x="4014" y="9104"/>
                  </a:lnTo>
                  <a:lnTo>
                    <a:pt x="4112" y="8195"/>
                  </a:lnTo>
                  <a:lnTo>
                    <a:pt x="4231" y="7286"/>
                  </a:lnTo>
                  <a:lnTo>
                    <a:pt x="4350" y="6376"/>
                  </a:lnTo>
                  <a:lnTo>
                    <a:pt x="4478" y="5457"/>
                  </a:lnTo>
                  <a:lnTo>
                    <a:pt x="4616" y="4548"/>
                  </a:lnTo>
                  <a:lnTo>
                    <a:pt x="4765" y="3638"/>
                  </a:lnTo>
                  <a:lnTo>
                    <a:pt x="4923" y="2729"/>
                  </a:lnTo>
                  <a:lnTo>
                    <a:pt x="5091" y="1820"/>
                  </a:lnTo>
                  <a:lnTo>
                    <a:pt x="5269" y="910"/>
                  </a:lnTo>
                  <a:lnTo>
                    <a:pt x="5457" y="1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g204fb7e3b45_0_1013"/>
            <p:cNvSpPr/>
            <p:nvPr/>
          </p:nvSpPr>
          <p:spPr>
            <a:xfrm>
              <a:off x="4241675" y="2404525"/>
              <a:ext cx="156200" cy="1052225"/>
            </a:xfrm>
            <a:custGeom>
              <a:rect b="b" l="l" r="r" t="t"/>
              <a:pathLst>
                <a:path extrusionOk="0" h="42089" w="6248">
                  <a:moveTo>
                    <a:pt x="6248" y="1"/>
                  </a:moveTo>
                  <a:lnTo>
                    <a:pt x="5951" y="1276"/>
                  </a:lnTo>
                  <a:lnTo>
                    <a:pt x="5615" y="2778"/>
                  </a:lnTo>
                  <a:lnTo>
                    <a:pt x="5180" y="4755"/>
                  </a:lnTo>
                  <a:lnTo>
                    <a:pt x="4676" y="7157"/>
                  </a:lnTo>
                  <a:lnTo>
                    <a:pt x="4112" y="9905"/>
                  </a:lnTo>
                  <a:lnTo>
                    <a:pt x="3806" y="11398"/>
                  </a:lnTo>
                  <a:lnTo>
                    <a:pt x="3510" y="12949"/>
                  </a:lnTo>
                  <a:lnTo>
                    <a:pt x="3203" y="14551"/>
                  </a:lnTo>
                  <a:lnTo>
                    <a:pt x="2897" y="16201"/>
                  </a:lnTo>
                  <a:lnTo>
                    <a:pt x="2590" y="17882"/>
                  </a:lnTo>
                  <a:lnTo>
                    <a:pt x="2284" y="19602"/>
                  </a:lnTo>
                  <a:lnTo>
                    <a:pt x="1997" y="21341"/>
                  </a:lnTo>
                  <a:lnTo>
                    <a:pt x="1711" y="23091"/>
                  </a:lnTo>
                  <a:lnTo>
                    <a:pt x="1444" y="24850"/>
                  </a:lnTo>
                  <a:lnTo>
                    <a:pt x="1187" y="26600"/>
                  </a:lnTo>
                  <a:lnTo>
                    <a:pt x="949" y="28340"/>
                  </a:lnTo>
                  <a:lnTo>
                    <a:pt x="732" y="30059"/>
                  </a:lnTo>
                  <a:lnTo>
                    <a:pt x="534" y="31750"/>
                  </a:lnTo>
                  <a:lnTo>
                    <a:pt x="366" y="33400"/>
                  </a:lnTo>
                  <a:lnTo>
                    <a:pt x="297" y="34211"/>
                  </a:lnTo>
                  <a:lnTo>
                    <a:pt x="228" y="35012"/>
                  </a:lnTo>
                  <a:lnTo>
                    <a:pt x="169" y="35802"/>
                  </a:lnTo>
                  <a:lnTo>
                    <a:pt x="119" y="36563"/>
                  </a:lnTo>
                  <a:lnTo>
                    <a:pt x="80" y="37324"/>
                  </a:lnTo>
                  <a:lnTo>
                    <a:pt x="40" y="38056"/>
                  </a:lnTo>
                  <a:lnTo>
                    <a:pt x="20" y="38777"/>
                  </a:lnTo>
                  <a:lnTo>
                    <a:pt x="1" y="39479"/>
                  </a:lnTo>
                  <a:lnTo>
                    <a:pt x="1" y="40161"/>
                  </a:lnTo>
                  <a:lnTo>
                    <a:pt x="1" y="40824"/>
                  </a:lnTo>
                  <a:lnTo>
                    <a:pt x="20" y="41466"/>
                  </a:lnTo>
                  <a:lnTo>
                    <a:pt x="40" y="42089"/>
                  </a:lnTo>
                  <a:lnTo>
                    <a:pt x="1977" y="40616"/>
                  </a:lnTo>
                  <a:lnTo>
                    <a:pt x="2096" y="39203"/>
                  </a:lnTo>
                  <a:lnTo>
                    <a:pt x="2402" y="35407"/>
                  </a:lnTo>
                  <a:lnTo>
                    <a:pt x="2620" y="32827"/>
                  </a:lnTo>
                  <a:lnTo>
                    <a:pt x="2877" y="29891"/>
                  </a:lnTo>
                  <a:lnTo>
                    <a:pt x="3154" y="26699"/>
                  </a:lnTo>
                  <a:lnTo>
                    <a:pt x="3460" y="23338"/>
                  </a:lnTo>
                  <a:lnTo>
                    <a:pt x="3786" y="19869"/>
                  </a:lnTo>
                  <a:lnTo>
                    <a:pt x="4132" y="16399"/>
                  </a:lnTo>
                  <a:lnTo>
                    <a:pt x="4488" y="12989"/>
                  </a:lnTo>
                  <a:lnTo>
                    <a:pt x="4666" y="11348"/>
                  </a:lnTo>
                  <a:lnTo>
                    <a:pt x="4844" y="9747"/>
                  </a:lnTo>
                  <a:lnTo>
                    <a:pt x="5032" y="8205"/>
                  </a:lnTo>
                  <a:lnTo>
                    <a:pt x="5210" y="6742"/>
                  </a:lnTo>
                  <a:lnTo>
                    <a:pt x="5388" y="5358"/>
                  </a:lnTo>
                  <a:lnTo>
                    <a:pt x="5566" y="4063"/>
                  </a:lnTo>
                  <a:lnTo>
                    <a:pt x="5743" y="2867"/>
                  </a:lnTo>
                  <a:lnTo>
                    <a:pt x="5911" y="1780"/>
                  </a:lnTo>
                  <a:lnTo>
                    <a:pt x="6079" y="821"/>
                  </a:lnTo>
                  <a:lnTo>
                    <a:pt x="6248" y="1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g204fb7e3b45_0_1013"/>
            <p:cNvSpPr/>
            <p:nvPr/>
          </p:nvSpPr>
          <p:spPr>
            <a:xfrm>
              <a:off x="4579725" y="2523150"/>
              <a:ext cx="197475" cy="900750"/>
            </a:xfrm>
            <a:custGeom>
              <a:rect b="b" l="l" r="r" t="t"/>
              <a:pathLst>
                <a:path extrusionOk="0" h="36030" w="7899">
                  <a:moveTo>
                    <a:pt x="7898" y="0"/>
                  </a:moveTo>
                  <a:lnTo>
                    <a:pt x="7473" y="2135"/>
                  </a:lnTo>
                  <a:lnTo>
                    <a:pt x="6969" y="4537"/>
                  </a:lnTo>
                  <a:lnTo>
                    <a:pt x="6406" y="7157"/>
                  </a:lnTo>
                  <a:lnTo>
                    <a:pt x="5803" y="9924"/>
                  </a:lnTo>
                  <a:lnTo>
                    <a:pt x="5160" y="12791"/>
                  </a:lnTo>
                  <a:lnTo>
                    <a:pt x="4498" y="15707"/>
                  </a:lnTo>
                  <a:lnTo>
                    <a:pt x="3836" y="18603"/>
                  </a:lnTo>
                  <a:lnTo>
                    <a:pt x="3183" y="21430"/>
                  </a:lnTo>
                  <a:lnTo>
                    <a:pt x="1958" y="26669"/>
                  </a:lnTo>
                  <a:lnTo>
                    <a:pt x="939" y="30958"/>
                  </a:lnTo>
                  <a:lnTo>
                    <a:pt x="0" y="34932"/>
                  </a:lnTo>
                  <a:lnTo>
                    <a:pt x="1869" y="36029"/>
                  </a:lnTo>
                  <a:lnTo>
                    <a:pt x="2076" y="35268"/>
                  </a:lnTo>
                  <a:lnTo>
                    <a:pt x="2294" y="34398"/>
                  </a:lnTo>
                  <a:lnTo>
                    <a:pt x="2521" y="33420"/>
                  </a:lnTo>
                  <a:lnTo>
                    <a:pt x="2748" y="32342"/>
                  </a:lnTo>
                  <a:lnTo>
                    <a:pt x="2995" y="31176"/>
                  </a:lnTo>
                  <a:lnTo>
                    <a:pt x="3233" y="29940"/>
                  </a:lnTo>
                  <a:lnTo>
                    <a:pt x="3480" y="28626"/>
                  </a:lnTo>
                  <a:lnTo>
                    <a:pt x="3727" y="27262"/>
                  </a:lnTo>
                  <a:lnTo>
                    <a:pt x="3984" y="25838"/>
                  </a:lnTo>
                  <a:lnTo>
                    <a:pt x="4231" y="24375"/>
                  </a:lnTo>
                  <a:lnTo>
                    <a:pt x="4735" y="21361"/>
                  </a:lnTo>
                  <a:lnTo>
                    <a:pt x="5229" y="18287"/>
                  </a:lnTo>
                  <a:lnTo>
                    <a:pt x="5704" y="15222"/>
                  </a:lnTo>
                  <a:lnTo>
                    <a:pt x="6149" y="12247"/>
                  </a:lnTo>
                  <a:lnTo>
                    <a:pt x="6564" y="9430"/>
                  </a:lnTo>
                  <a:lnTo>
                    <a:pt x="6939" y="6850"/>
                  </a:lnTo>
                  <a:lnTo>
                    <a:pt x="7265" y="4577"/>
                  </a:lnTo>
                  <a:lnTo>
                    <a:pt x="7730" y="1236"/>
                  </a:lnTo>
                  <a:lnTo>
                    <a:pt x="7898" y="0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g204fb7e3b45_0_1013"/>
            <p:cNvSpPr/>
            <p:nvPr/>
          </p:nvSpPr>
          <p:spPr>
            <a:xfrm>
              <a:off x="2457775" y="3056400"/>
              <a:ext cx="268900" cy="408500"/>
            </a:xfrm>
            <a:custGeom>
              <a:rect b="b" l="l" r="r" t="t"/>
              <a:pathLst>
                <a:path extrusionOk="0" h="16340" w="10756">
                  <a:moveTo>
                    <a:pt x="2581" y="1"/>
                  </a:moveTo>
                  <a:lnTo>
                    <a:pt x="2344" y="11"/>
                  </a:lnTo>
                  <a:lnTo>
                    <a:pt x="2106" y="41"/>
                  </a:lnTo>
                  <a:lnTo>
                    <a:pt x="1859" y="90"/>
                  </a:lnTo>
                  <a:lnTo>
                    <a:pt x="1602" y="159"/>
                  </a:lnTo>
                  <a:lnTo>
                    <a:pt x="1345" y="248"/>
                  </a:lnTo>
                  <a:lnTo>
                    <a:pt x="1088" y="357"/>
                  </a:lnTo>
                  <a:lnTo>
                    <a:pt x="821" y="495"/>
                  </a:lnTo>
                  <a:lnTo>
                    <a:pt x="555" y="663"/>
                  </a:lnTo>
                  <a:lnTo>
                    <a:pt x="288" y="851"/>
                  </a:lnTo>
                  <a:lnTo>
                    <a:pt x="248" y="881"/>
                  </a:lnTo>
                  <a:lnTo>
                    <a:pt x="209" y="930"/>
                  </a:lnTo>
                  <a:lnTo>
                    <a:pt x="169" y="999"/>
                  </a:lnTo>
                  <a:lnTo>
                    <a:pt x="120" y="1088"/>
                  </a:lnTo>
                  <a:lnTo>
                    <a:pt x="70" y="1197"/>
                  </a:lnTo>
                  <a:lnTo>
                    <a:pt x="41" y="1325"/>
                  </a:lnTo>
                  <a:lnTo>
                    <a:pt x="11" y="1474"/>
                  </a:lnTo>
                  <a:lnTo>
                    <a:pt x="1" y="1652"/>
                  </a:lnTo>
                  <a:lnTo>
                    <a:pt x="21" y="1849"/>
                  </a:lnTo>
                  <a:lnTo>
                    <a:pt x="31" y="1968"/>
                  </a:lnTo>
                  <a:lnTo>
                    <a:pt x="60" y="2077"/>
                  </a:lnTo>
                  <a:lnTo>
                    <a:pt x="90" y="2205"/>
                  </a:lnTo>
                  <a:lnTo>
                    <a:pt x="129" y="2334"/>
                  </a:lnTo>
                  <a:lnTo>
                    <a:pt x="169" y="2472"/>
                  </a:lnTo>
                  <a:lnTo>
                    <a:pt x="228" y="2610"/>
                  </a:lnTo>
                  <a:lnTo>
                    <a:pt x="298" y="2759"/>
                  </a:lnTo>
                  <a:lnTo>
                    <a:pt x="377" y="2917"/>
                  </a:lnTo>
                  <a:lnTo>
                    <a:pt x="466" y="3085"/>
                  </a:lnTo>
                  <a:lnTo>
                    <a:pt x="564" y="3253"/>
                  </a:lnTo>
                  <a:lnTo>
                    <a:pt x="683" y="3431"/>
                  </a:lnTo>
                  <a:lnTo>
                    <a:pt x="812" y="3619"/>
                  </a:lnTo>
                  <a:lnTo>
                    <a:pt x="950" y="3836"/>
                  </a:lnTo>
                  <a:lnTo>
                    <a:pt x="1118" y="4093"/>
                  </a:lnTo>
                  <a:lnTo>
                    <a:pt x="1503" y="4746"/>
                  </a:lnTo>
                  <a:lnTo>
                    <a:pt x="1948" y="5536"/>
                  </a:lnTo>
                  <a:lnTo>
                    <a:pt x="2452" y="6456"/>
                  </a:lnTo>
                  <a:lnTo>
                    <a:pt x="2986" y="7464"/>
                  </a:lnTo>
                  <a:lnTo>
                    <a:pt x="3540" y="8531"/>
                  </a:lnTo>
                  <a:lnTo>
                    <a:pt x="4666" y="10735"/>
                  </a:lnTo>
                  <a:lnTo>
                    <a:pt x="5734" y="12841"/>
                  </a:lnTo>
                  <a:lnTo>
                    <a:pt x="6624" y="14630"/>
                  </a:lnTo>
                  <a:lnTo>
                    <a:pt x="7464" y="16340"/>
                  </a:lnTo>
                  <a:lnTo>
                    <a:pt x="10755" y="9450"/>
                  </a:lnTo>
                  <a:lnTo>
                    <a:pt x="5596" y="1375"/>
                  </a:lnTo>
                  <a:lnTo>
                    <a:pt x="5487" y="1256"/>
                  </a:lnTo>
                  <a:lnTo>
                    <a:pt x="5358" y="1138"/>
                  </a:lnTo>
                  <a:lnTo>
                    <a:pt x="5180" y="989"/>
                  </a:lnTo>
                  <a:lnTo>
                    <a:pt x="4953" y="811"/>
                  </a:lnTo>
                  <a:lnTo>
                    <a:pt x="4686" y="634"/>
                  </a:lnTo>
                  <a:lnTo>
                    <a:pt x="4538" y="545"/>
                  </a:lnTo>
                  <a:lnTo>
                    <a:pt x="4380" y="456"/>
                  </a:lnTo>
                  <a:lnTo>
                    <a:pt x="4212" y="377"/>
                  </a:lnTo>
                  <a:lnTo>
                    <a:pt x="4034" y="298"/>
                  </a:lnTo>
                  <a:lnTo>
                    <a:pt x="3846" y="228"/>
                  </a:lnTo>
                  <a:lnTo>
                    <a:pt x="3658" y="159"/>
                  </a:lnTo>
                  <a:lnTo>
                    <a:pt x="3451" y="110"/>
                  </a:lnTo>
                  <a:lnTo>
                    <a:pt x="3243" y="60"/>
                  </a:lnTo>
                  <a:lnTo>
                    <a:pt x="3036" y="31"/>
                  </a:lnTo>
                  <a:lnTo>
                    <a:pt x="2808" y="11"/>
                  </a:lnTo>
                  <a:lnTo>
                    <a:pt x="2581" y="1"/>
                  </a:ln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g204fb7e3b45_0_1013"/>
            <p:cNvSpPr/>
            <p:nvPr/>
          </p:nvSpPr>
          <p:spPr>
            <a:xfrm>
              <a:off x="2397500" y="2638300"/>
              <a:ext cx="783600" cy="946200"/>
            </a:xfrm>
            <a:custGeom>
              <a:rect b="b" l="l" r="r" t="t"/>
              <a:pathLst>
                <a:path extrusionOk="0" h="37848" w="31344">
                  <a:moveTo>
                    <a:pt x="17871" y="1"/>
                  </a:moveTo>
                  <a:lnTo>
                    <a:pt x="0" y="9628"/>
                  </a:lnTo>
                  <a:lnTo>
                    <a:pt x="18356" y="37848"/>
                  </a:lnTo>
                  <a:lnTo>
                    <a:pt x="31344" y="30850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g204fb7e3b45_0_1013"/>
            <p:cNvSpPr/>
            <p:nvPr/>
          </p:nvSpPr>
          <p:spPr>
            <a:xfrm>
              <a:off x="2462000" y="2529075"/>
              <a:ext cx="149025" cy="232550"/>
            </a:xfrm>
            <a:custGeom>
              <a:rect b="b" l="l" r="r" t="t"/>
              <a:pathLst>
                <a:path extrusionOk="0" h="9302" w="5961">
                  <a:moveTo>
                    <a:pt x="1334" y="1"/>
                  </a:moveTo>
                  <a:lnTo>
                    <a:pt x="0" y="712"/>
                  </a:lnTo>
                  <a:lnTo>
                    <a:pt x="4626" y="9302"/>
                  </a:lnTo>
                  <a:lnTo>
                    <a:pt x="5960" y="8580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g204fb7e3b45_0_1013"/>
            <p:cNvSpPr/>
            <p:nvPr/>
          </p:nvSpPr>
          <p:spPr>
            <a:xfrm>
              <a:off x="2216850" y="2528325"/>
              <a:ext cx="283225" cy="81575"/>
            </a:xfrm>
            <a:custGeom>
              <a:rect b="b" l="l" r="r" t="t"/>
              <a:pathLst>
                <a:path extrusionOk="0" h="3263" w="11329">
                  <a:moveTo>
                    <a:pt x="11131" y="1"/>
                  </a:moveTo>
                  <a:lnTo>
                    <a:pt x="1" y="1869"/>
                  </a:lnTo>
                  <a:lnTo>
                    <a:pt x="198" y="3263"/>
                  </a:lnTo>
                  <a:lnTo>
                    <a:pt x="11328" y="1395"/>
                  </a:lnTo>
                  <a:lnTo>
                    <a:pt x="11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g204fb7e3b45_0_1013"/>
            <p:cNvSpPr/>
            <p:nvPr/>
          </p:nvSpPr>
          <p:spPr>
            <a:xfrm>
              <a:off x="2356225" y="2589375"/>
              <a:ext cx="529825" cy="332625"/>
            </a:xfrm>
            <a:custGeom>
              <a:rect b="b" l="l" r="r" t="t"/>
              <a:pathLst>
                <a:path extrusionOk="0" h="13305" w="21193">
                  <a:moveTo>
                    <a:pt x="19759" y="0"/>
                  </a:moveTo>
                  <a:lnTo>
                    <a:pt x="1" y="10646"/>
                  </a:lnTo>
                  <a:lnTo>
                    <a:pt x="1434" y="13305"/>
                  </a:lnTo>
                  <a:lnTo>
                    <a:pt x="21193" y="2659"/>
                  </a:lnTo>
                  <a:lnTo>
                    <a:pt x="19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g204fb7e3b45_0_1013"/>
            <p:cNvSpPr/>
            <p:nvPr/>
          </p:nvSpPr>
          <p:spPr>
            <a:xfrm>
              <a:off x="2571950" y="2964725"/>
              <a:ext cx="622000" cy="769775"/>
            </a:xfrm>
            <a:custGeom>
              <a:rect b="b" l="l" r="r" t="t"/>
              <a:pathLst>
                <a:path extrusionOk="0" h="30791" w="24880">
                  <a:moveTo>
                    <a:pt x="12494" y="1"/>
                  </a:moveTo>
                  <a:lnTo>
                    <a:pt x="12356" y="11"/>
                  </a:lnTo>
                  <a:lnTo>
                    <a:pt x="12218" y="21"/>
                  </a:lnTo>
                  <a:lnTo>
                    <a:pt x="12069" y="40"/>
                  </a:lnTo>
                  <a:lnTo>
                    <a:pt x="11921" y="60"/>
                  </a:lnTo>
                  <a:lnTo>
                    <a:pt x="11763" y="90"/>
                  </a:lnTo>
                  <a:lnTo>
                    <a:pt x="11605" y="129"/>
                  </a:lnTo>
                  <a:lnTo>
                    <a:pt x="11437" y="179"/>
                  </a:lnTo>
                  <a:lnTo>
                    <a:pt x="11269" y="238"/>
                  </a:lnTo>
                  <a:lnTo>
                    <a:pt x="11091" y="307"/>
                  </a:lnTo>
                  <a:lnTo>
                    <a:pt x="10903" y="376"/>
                  </a:lnTo>
                  <a:lnTo>
                    <a:pt x="10715" y="456"/>
                  </a:lnTo>
                  <a:lnTo>
                    <a:pt x="10527" y="554"/>
                  </a:lnTo>
                  <a:lnTo>
                    <a:pt x="10122" y="762"/>
                  </a:lnTo>
                  <a:lnTo>
                    <a:pt x="9707" y="1009"/>
                  </a:lnTo>
                  <a:lnTo>
                    <a:pt x="9262" y="1296"/>
                  </a:lnTo>
                  <a:lnTo>
                    <a:pt x="8808" y="1612"/>
                  </a:lnTo>
                  <a:lnTo>
                    <a:pt x="8363" y="1938"/>
                  </a:lnTo>
                  <a:lnTo>
                    <a:pt x="7928" y="2274"/>
                  </a:lnTo>
                  <a:lnTo>
                    <a:pt x="7493" y="2610"/>
                  </a:lnTo>
                  <a:lnTo>
                    <a:pt x="7078" y="2966"/>
                  </a:lnTo>
                  <a:lnTo>
                    <a:pt x="6663" y="3332"/>
                  </a:lnTo>
                  <a:lnTo>
                    <a:pt x="6257" y="3698"/>
                  </a:lnTo>
                  <a:lnTo>
                    <a:pt x="5862" y="4073"/>
                  </a:lnTo>
                  <a:lnTo>
                    <a:pt x="5486" y="4459"/>
                  </a:lnTo>
                  <a:lnTo>
                    <a:pt x="5111" y="4844"/>
                  </a:lnTo>
                  <a:lnTo>
                    <a:pt x="4745" y="5240"/>
                  </a:lnTo>
                  <a:lnTo>
                    <a:pt x="4399" y="5645"/>
                  </a:lnTo>
                  <a:lnTo>
                    <a:pt x="4053" y="6050"/>
                  </a:lnTo>
                  <a:lnTo>
                    <a:pt x="3727" y="6455"/>
                  </a:lnTo>
                  <a:lnTo>
                    <a:pt x="3411" y="6871"/>
                  </a:lnTo>
                  <a:lnTo>
                    <a:pt x="3104" y="7286"/>
                  </a:lnTo>
                  <a:lnTo>
                    <a:pt x="2818" y="7701"/>
                  </a:lnTo>
                  <a:lnTo>
                    <a:pt x="2531" y="8126"/>
                  </a:lnTo>
                  <a:lnTo>
                    <a:pt x="2274" y="8541"/>
                  </a:lnTo>
                  <a:lnTo>
                    <a:pt x="2017" y="8966"/>
                  </a:lnTo>
                  <a:lnTo>
                    <a:pt x="1780" y="9391"/>
                  </a:lnTo>
                  <a:lnTo>
                    <a:pt x="1562" y="9816"/>
                  </a:lnTo>
                  <a:lnTo>
                    <a:pt x="1355" y="10241"/>
                  </a:lnTo>
                  <a:lnTo>
                    <a:pt x="1157" y="10666"/>
                  </a:lnTo>
                  <a:lnTo>
                    <a:pt x="979" y="11081"/>
                  </a:lnTo>
                  <a:lnTo>
                    <a:pt x="821" y="11506"/>
                  </a:lnTo>
                  <a:lnTo>
                    <a:pt x="673" y="11921"/>
                  </a:lnTo>
                  <a:lnTo>
                    <a:pt x="544" y="12337"/>
                  </a:lnTo>
                  <a:lnTo>
                    <a:pt x="436" y="12742"/>
                  </a:lnTo>
                  <a:lnTo>
                    <a:pt x="337" y="13147"/>
                  </a:lnTo>
                  <a:lnTo>
                    <a:pt x="267" y="13552"/>
                  </a:lnTo>
                  <a:lnTo>
                    <a:pt x="208" y="13948"/>
                  </a:lnTo>
                  <a:lnTo>
                    <a:pt x="119" y="14689"/>
                  </a:lnTo>
                  <a:lnTo>
                    <a:pt x="60" y="15421"/>
                  </a:lnTo>
                  <a:lnTo>
                    <a:pt x="20" y="16122"/>
                  </a:lnTo>
                  <a:lnTo>
                    <a:pt x="1" y="16814"/>
                  </a:lnTo>
                  <a:lnTo>
                    <a:pt x="1" y="17467"/>
                  </a:lnTo>
                  <a:lnTo>
                    <a:pt x="20" y="18109"/>
                  </a:lnTo>
                  <a:lnTo>
                    <a:pt x="60" y="18732"/>
                  </a:lnTo>
                  <a:lnTo>
                    <a:pt x="119" y="19325"/>
                  </a:lnTo>
                  <a:lnTo>
                    <a:pt x="198" y="19898"/>
                  </a:lnTo>
                  <a:lnTo>
                    <a:pt x="287" y="20462"/>
                  </a:lnTo>
                  <a:lnTo>
                    <a:pt x="406" y="20995"/>
                  </a:lnTo>
                  <a:lnTo>
                    <a:pt x="524" y="21509"/>
                  </a:lnTo>
                  <a:lnTo>
                    <a:pt x="673" y="22013"/>
                  </a:lnTo>
                  <a:lnTo>
                    <a:pt x="821" y="22488"/>
                  </a:lnTo>
                  <a:lnTo>
                    <a:pt x="999" y="22953"/>
                  </a:lnTo>
                  <a:lnTo>
                    <a:pt x="1177" y="23397"/>
                  </a:lnTo>
                  <a:lnTo>
                    <a:pt x="1375" y="23822"/>
                  </a:lnTo>
                  <a:lnTo>
                    <a:pt x="1582" y="24228"/>
                  </a:lnTo>
                  <a:lnTo>
                    <a:pt x="1809" y="24623"/>
                  </a:lnTo>
                  <a:lnTo>
                    <a:pt x="2037" y="24999"/>
                  </a:lnTo>
                  <a:lnTo>
                    <a:pt x="2284" y="25354"/>
                  </a:lnTo>
                  <a:lnTo>
                    <a:pt x="2531" y="25700"/>
                  </a:lnTo>
                  <a:lnTo>
                    <a:pt x="2798" y="26027"/>
                  </a:lnTo>
                  <a:lnTo>
                    <a:pt x="3065" y="26343"/>
                  </a:lnTo>
                  <a:lnTo>
                    <a:pt x="3342" y="26639"/>
                  </a:lnTo>
                  <a:lnTo>
                    <a:pt x="3628" y="26926"/>
                  </a:lnTo>
                  <a:lnTo>
                    <a:pt x="3915" y="27193"/>
                  </a:lnTo>
                  <a:lnTo>
                    <a:pt x="4221" y="27450"/>
                  </a:lnTo>
                  <a:lnTo>
                    <a:pt x="4518" y="27697"/>
                  </a:lnTo>
                  <a:lnTo>
                    <a:pt x="4824" y="27924"/>
                  </a:lnTo>
                  <a:lnTo>
                    <a:pt x="5140" y="28142"/>
                  </a:lnTo>
                  <a:lnTo>
                    <a:pt x="5457" y="28349"/>
                  </a:lnTo>
                  <a:lnTo>
                    <a:pt x="5773" y="28547"/>
                  </a:lnTo>
                  <a:lnTo>
                    <a:pt x="6099" y="28725"/>
                  </a:lnTo>
                  <a:lnTo>
                    <a:pt x="6416" y="28903"/>
                  </a:lnTo>
                  <a:lnTo>
                    <a:pt x="6742" y="29061"/>
                  </a:lnTo>
                  <a:lnTo>
                    <a:pt x="7068" y="29209"/>
                  </a:lnTo>
                  <a:lnTo>
                    <a:pt x="7394" y="29358"/>
                  </a:lnTo>
                  <a:lnTo>
                    <a:pt x="7720" y="29486"/>
                  </a:lnTo>
                  <a:lnTo>
                    <a:pt x="8037" y="29605"/>
                  </a:lnTo>
                  <a:lnTo>
                    <a:pt x="8363" y="29723"/>
                  </a:lnTo>
                  <a:lnTo>
                    <a:pt x="8679" y="29832"/>
                  </a:lnTo>
                  <a:lnTo>
                    <a:pt x="8995" y="29931"/>
                  </a:lnTo>
                  <a:lnTo>
                    <a:pt x="9302" y="30020"/>
                  </a:lnTo>
                  <a:lnTo>
                    <a:pt x="9905" y="30178"/>
                  </a:lnTo>
                  <a:lnTo>
                    <a:pt x="10498" y="30307"/>
                  </a:lnTo>
                  <a:lnTo>
                    <a:pt x="11051" y="30415"/>
                  </a:lnTo>
                  <a:lnTo>
                    <a:pt x="11575" y="30504"/>
                  </a:lnTo>
                  <a:lnTo>
                    <a:pt x="12060" y="30583"/>
                  </a:lnTo>
                  <a:lnTo>
                    <a:pt x="12504" y="30633"/>
                  </a:lnTo>
                  <a:lnTo>
                    <a:pt x="13246" y="30722"/>
                  </a:lnTo>
                  <a:lnTo>
                    <a:pt x="13750" y="30781"/>
                  </a:lnTo>
                  <a:lnTo>
                    <a:pt x="13849" y="30791"/>
                  </a:lnTo>
                  <a:lnTo>
                    <a:pt x="13948" y="30791"/>
                  </a:lnTo>
                  <a:lnTo>
                    <a:pt x="14056" y="30781"/>
                  </a:lnTo>
                  <a:lnTo>
                    <a:pt x="14175" y="30771"/>
                  </a:lnTo>
                  <a:lnTo>
                    <a:pt x="14293" y="30751"/>
                  </a:lnTo>
                  <a:lnTo>
                    <a:pt x="14412" y="30722"/>
                  </a:lnTo>
                  <a:lnTo>
                    <a:pt x="14679" y="30633"/>
                  </a:lnTo>
                  <a:lnTo>
                    <a:pt x="14966" y="30524"/>
                  </a:lnTo>
                  <a:lnTo>
                    <a:pt x="15262" y="30376"/>
                  </a:lnTo>
                  <a:lnTo>
                    <a:pt x="15569" y="30208"/>
                  </a:lnTo>
                  <a:lnTo>
                    <a:pt x="15895" y="30010"/>
                  </a:lnTo>
                  <a:lnTo>
                    <a:pt x="16241" y="29783"/>
                  </a:lnTo>
                  <a:lnTo>
                    <a:pt x="16587" y="29536"/>
                  </a:lnTo>
                  <a:lnTo>
                    <a:pt x="16952" y="29249"/>
                  </a:lnTo>
                  <a:lnTo>
                    <a:pt x="17318" y="28952"/>
                  </a:lnTo>
                  <a:lnTo>
                    <a:pt x="17694" y="28616"/>
                  </a:lnTo>
                  <a:lnTo>
                    <a:pt x="18069" y="28270"/>
                  </a:lnTo>
                  <a:lnTo>
                    <a:pt x="18455" y="27895"/>
                  </a:lnTo>
                  <a:lnTo>
                    <a:pt x="18840" y="27499"/>
                  </a:lnTo>
                  <a:lnTo>
                    <a:pt x="19226" y="27074"/>
                  </a:lnTo>
                  <a:lnTo>
                    <a:pt x="19611" y="26639"/>
                  </a:lnTo>
                  <a:lnTo>
                    <a:pt x="19987" y="26175"/>
                  </a:lnTo>
                  <a:lnTo>
                    <a:pt x="20372" y="25700"/>
                  </a:lnTo>
                  <a:lnTo>
                    <a:pt x="20748" y="25196"/>
                  </a:lnTo>
                  <a:lnTo>
                    <a:pt x="21114" y="24682"/>
                  </a:lnTo>
                  <a:lnTo>
                    <a:pt x="21479" y="24149"/>
                  </a:lnTo>
                  <a:lnTo>
                    <a:pt x="21825" y="23595"/>
                  </a:lnTo>
                  <a:lnTo>
                    <a:pt x="22171" y="23032"/>
                  </a:lnTo>
                  <a:lnTo>
                    <a:pt x="22498" y="22448"/>
                  </a:lnTo>
                  <a:lnTo>
                    <a:pt x="22814" y="21855"/>
                  </a:lnTo>
                  <a:lnTo>
                    <a:pt x="23120" y="21243"/>
                  </a:lnTo>
                  <a:lnTo>
                    <a:pt x="23407" y="20620"/>
                  </a:lnTo>
                  <a:lnTo>
                    <a:pt x="23674" y="19977"/>
                  </a:lnTo>
                  <a:lnTo>
                    <a:pt x="23921" y="19335"/>
                  </a:lnTo>
                  <a:lnTo>
                    <a:pt x="24039" y="19009"/>
                  </a:lnTo>
                  <a:lnTo>
                    <a:pt x="24148" y="18673"/>
                  </a:lnTo>
                  <a:lnTo>
                    <a:pt x="24346" y="18030"/>
                  </a:lnTo>
                  <a:lnTo>
                    <a:pt x="24514" y="17417"/>
                  </a:lnTo>
                  <a:lnTo>
                    <a:pt x="24642" y="16854"/>
                  </a:lnTo>
                  <a:lnTo>
                    <a:pt x="24751" y="16320"/>
                  </a:lnTo>
                  <a:lnTo>
                    <a:pt x="24820" y="15816"/>
                  </a:lnTo>
                  <a:lnTo>
                    <a:pt x="24860" y="15351"/>
                  </a:lnTo>
                  <a:lnTo>
                    <a:pt x="24880" y="14916"/>
                  </a:lnTo>
                  <a:lnTo>
                    <a:pt x="24880" y="14511"/>
                  </a:lnTo>
                  <a:lnTo>
                    <a:pt x="24860" y="14136"/>
                  </a:lnTo>
                  <a:lnTo>
                    <a:pt x="24810" y="13790"/>
                  </a:lnTo>
                  <a:lnTo>
                    <a:pt x="24751" y="13473"/>
                  </a:lnTo>
                  <a:lnTo>
                    <a:pt x="24672" y="13187"/>
                  </a:lnTo>
                  <a:lnTo>
                    <a:pt x="24573" y="12920"/>
                  </a:lnTo>
                  <a:lnTo>
                    <a:pt x="24474" y="12683"/>
                  </a:lnTo>
                  <a:lnTo>
                    <a:pt x="24356" y="12465"/>
                  </a:lnTo>
                  <a:lnTo>
                    <a:pt x="24227" y="12267"/>
                  </a:lnTo>
                  <a:lnTo>
                    <a:pt x="24099" y="12090"/>
                  </a:lnTo>
                  <a:lnTo>
                    <a:pt x="23960" y="11931"/>
                  </a:lnTo>
                  <a:lnTo>
                    <a:pt x="23822" y="11803"/>
                  </a:lnTo>
                  <a:lnTo>
                    <a:pt x="23684" y="11674"/>
                  </a:lnTo>
                  <a:lnTo>
                    <a:pt x="23545" y="11576"/>
                  </a:lnTo>
                  <a:lnTo>
                    <a:pt x="23407" y="11487"/>
                  </a:lnTo>
                  <a:lnTo>
                    <a:pt x="23278" y="11407"/>
                  </a:lnTo>
                  <a:lnTo>
                    <a:pt x="23150" y="11348"/>
                  </a:lnTo>
                  <a:lnTo>
                    <a:pt x="23031" y="11299"/>
                  </a:lnTo>
                  <a:lnTo>
                    <a:pt x="22923" y="11259"/>
                  </a:lnTo>
                  <a:lnTo>
                    <a:pt x="22735" y="11210"/>
                  </a:lnTo>
                  <a:lnTo>
                    <a:pt x="22616" y="11180"/>
                  </a:lnTo>
                  <a:lnTo>
                    <a:pt x="22577" y="11170"/>
                  </a:lnTo>
                  <a:lnTo>
                    <a:pt x="22626" y="10716"/>
                  </a:lnTo>
                  <a:lnTo>
                    <a:pt x="22656" y="10291"/>
                  </a:lnTo>
                  <a:lnTo>
                    <a:pt x="22666" y="9895"/>
                  </a:lnTo>
                  <a:lnTo>
                    <a:pt x="22656" y="9529"/>
                  </a:lnTo>
                  <a:lnTo>
                    <a:pt x="22616" y="9203"/>
                  </a:lnTo>
                  <a:lnTo>
                    <a:pt x="22567" y="8897"/>
                  </a:lnTo>
                  <a:lnTo>
                    <a:pt x="22507" y="8620"/>
                  </a:lnTo>
                  <a:lnTo>
                    <a:pt x="22428" y="8373"/>
                  </a:lnTo>
                  <a:lnTo>
                    <a:pt x="22339" y="8146"/>
                  </a:lnTo>
                  <a:lnTo>
                    <a:pt x="22231" y="7948"/>
                  </a:lnTo>
                  <a:lnTo>
                    <a:pt x="22122" y="7770"/>
                  </a:lnTo>
                  <a:lnTo>
                    <a:pt x="21993" y="7612"/>
                  </a:lnTo>
                  <a:lnTo>
                    <a:pt x="21865" y="7473"/>
                  </a:lnTo>
                  <a:lnTo>
                    <a:pt x="21727" y="7355"/>
                  </a:lnTo>
                  <a:lnTo>
                    <a:pt x="21588" y="7256"/>
                  </a:lnTo>
                  <a:lnTo>
                    <a:pt x="21450" y="7167"/>
                  </a:lnTo>
                  <a:lnTo>
                    <a:pt x="21302" y="7098"/>
                  </a:lnTo>
                  <a:lnTo>
                    <a:pt x="21153" y="7039"/>
                  </a:lnTo>
                  <a:lnTo>
                    <a:pt x="21005" y="6999"/>
                  </a:lnTo>
                  <a:lnTo>
                    <a:pt x="20867" y="6959"/>
                  </a:lnTo>
                  <a:lnTo>
                    <a:pt x="20718" y="6940"/>
                  </a:lnTo>
                  <a:lnTo>
                    <a:pt x="20590" y="6920"/>
                  </a:lnTo>
                  <a:lnTo>
                    <a:pt x="20461" y="6920"/>
                  </a:lnTo>
                  <a:lnTo>
                    <a:pt x="20333" y="6910"/>
                  </a:lnTo>
                  <a:lnTo>
                    <a:pt x="20125" y="6930"/>
                  </a:lnTo>
                  <a:lnTo>
                    <a:pt x="19957" y="6950"/>
                  </a:lnTo>
                  <a:lnTo>
                    <a:pt x="19809" y="6969"/>
                  </a:lnTo>
                  <a:lnTo>
                    <a:pt x="19908" y="6722"/>
                  </a:lnTo>
                  <a:lnTo>
                    <a:pt x="20026" y="6445"/>
                  </a:lnTo>
                  <a:lnTo>
                    <a:pt x="20155" y="6080"/>
                  </a:lnTo>
                  <a:lnTo>
                    <a:pt x="20303" y="5645"/>
                  </a:lnTo>
                  <a:lnTo>
                    <a:pt x="20451" y="5161"/>
                  </a:lnTo>
                  <a:lnTo>
                    <a:pt x="20521" y="4904"/>
                  </a:lnTo>
                  <a:lnTo>
                    <a:pt x="20590" y="4637"/>
                  </a:lnTo>
                  <a:lnTo>
                    <a:pt x="20649" y="4380"/>
                  </a:lnTo>
                  <a:lnTo>
                    <a:pt x="20699" y="4103"/>
                  </a:lnTo>
                  <a:lnTo>
                    <a:pt x="20748" y="3836"/>
                  </a:lnTo>
                  <a:lnTo>
                    <a:pt x="20778" y="3579"/>
                  </a:lnTo>
                  <a:lnTo>
                    <a:pt x="20797" y="3312"/>
                  </a:lnTo>
                  <a:lnTo>
                    <a:pt x="20807" y="3065"/>
                  </a:lnTo>
                  <a:lnTo>
                    <a:pt x="20797" y="2818"/>
                  </a:lnTo>
                  <a:lnTo>
                    <a:pt x="20778" y="2581"/>
                  </a:lnTo>
                  <a:lnTo>
                    <a:pt x="20728" y="2363"/>
                  </a:lnTo>
                  <a:lnTo>
                    <a:pt x="20708" y="2254"/>
                  </a:lnTo>
                  <a:lnTo>
                    <a:pt x="20669" y="2156"/>
                  </a:lnTo>
                  <a:lnTo>
                    <a:pt x="20629" y="2057"/>
                  </a:lnTo>
                  <a:lnTo>
                    <a:pt x="20590" y="1958"/>
                  </a:lnTo>
                  <a:lnTo>
                    <a:pt x="20540" y="1879"/>
                  </a:lnTo>
                  <a:lnTo>
                    <a:pt x="20491" y="1790"/>
                  </a:lnTo>
                  <a:lnTo>
                    <a:pt x="20422" y="1711"/>
                  </a:lnTo>
                  <a:lnTo>
                    <a:pt x="20362" y="1642"/>
                  </a:lnTo>
                  <a:lnTo>
                    <a:pt x="20283" y="1582"/>
                  </a:lnTo>
                  <a:lnTo>
                    <a:pt x="20204" y="1513"/>
                  </a:lnTo>
                  <a:lnTo>
                    <a:pt x="20115" y="1464"/>
                  </a:lnTo>
                  <a:lnTo>
                    <a:pt x="20026" y="1414"/>
                  </a:lnTo>
                  <a:lnTo>
                    <a:pt x="19928" y="1375"/>
                  </a:lnTo>
                  <a:lnTo>
                    <a:pt x="19819" y="1345"/>
                  </a:lnTo>
                  <a:lnTo>
                    <a:pt x="19700" y="1325"/>
                  </a:lnTo>
                  <a:lnTo>
                    <a:pt x="19582" y="1306"/>
                  </a:lnTo>
                  <a:lnTo>
                    <a:pt x="19453" y="1296"/>
                  </a:lnTo>
                  <a:lnTo>
                    <a:pt x="19315" y="1296"/>
                  </a:lnTo>
                  <a:lnTo>
                    <a:pt x="19028" y="1306"/>
                  </a:lnTo>
                  <a:lnTo>
                    <a:pt x="18751" y="1335"/>
                  </a:lnTo>
                  <a:lnTo>
                    <a:pt x="18484" y="1385"/>
                  </a:lnTo>
                  <a:lnTo>
                    <a:pt x="18218" y="1444"/>
                  </a:lnTo>
                  <a:lnTo>
                    <a:pt x="17961" y="1513"/>
                  </a:lnTo>
                  <a:lnTo>
                    <a:pt x="17713" y="1592"/>
                  </a:lnTo>
                  <a:lnTo>
                    <a:pt x="17466" y="1681"/>
                  </a:lnTo>
                  <a:lnTo>
                    <a:pt x="17229" y="1780"/>
                  </a:lnTo>
                  <a:lnTo>
                    <a:pt x="17002" y="1889"/>
                  </a:lnTo>
                  <a:lnTo>
                    <a:pt x="16774" y="2007"/>
                  </a:lnTo>
                  <a:lnTo>
                    <a:pt x="16567" y="2126"/>
                  </a:lnTo>
                  <a:lnTo>
                    <a:pt x="16359" y="2254"/>
                  </a:lnTo>
                  <a:lnTo>
                    <a:pt x="16162" y="2383"/>
                  </a:lnTo>
                  <a:lnTo>
                    <a:pt x="15964" y="2511"/>
                  </a:lnTo>
                  <a:lnTo>
                    <a:pt x="15786" y="2650"/>
                  </a:lnTo>
                  <a:lnTo>
                    <a:pt x="15618" y="2778"/>
                  </a:lnTo>
                  <a:lnTo>
                    <a:pt x="15292" y="3055"/>
                  </a:lnTo>
                  <a:lnTo>
                    <a:pt x="15015" y="3312"/>
                  </a:lnTo>
                  <a:lnTo>
                    <a:pt x="14768" y="3549"/>
                  </a:lnTo>
                  <a:lnTo>
                    <a:pt x="14570" y="3767"/>
                  </a:lnTo>
                  <a:lnTo>
                    <a:pt x="14412" y="3955"/>
                  </a:lnTo>
                  <a:lnTo>
                    <a:pt x="14293" y="4093"/>
                  </a:lnTo>
                  <a:lnTo>
                    <a:pt x="14195" y="4222"/>
                  </a:lnTo>
                  <a:lnTo>
                    <a:pt x="14284" y="3984"/>
                  </a:lnTo>
                  <a:lnTo>
                    <a:pt x="14353" y="3737"/>
                  </a:lnTo>
                  <a:lnTo>
                    <a:pt x="14412" y="3500"/>
                  </a:lnTo>
                  <a:lnTo>
                    <a:pt x="14461" y="3243"/>
                  </a:lnTo>
                  <a:lnTo>
                    <a:pt x="14501" y="2996"/>
                  </a:lnTo>
                  <a:lnTo>
                    <a:pt x="14521" y="2749"/>
                  </a:lnTo>
                  <a:lnTo>
                    <a:pt x="14531" y="2502"/>
                  </a:lnTo>
                  <a:lnTo>
                    <a:pt x="14521" y="2254"/>
                  </a:lnTo>
                  <a:lnTo>
                    <a:pt x="14501" y="2017"/>
                  </a:lnTo>
                  <a:lnTo>
                    <a:pt x="14461" y="1780"/>
                  </a:lnTo>
                  <a:lnTo>
                    <a:pt x="14412" y="1553"/>
                  </a:lnTo>
                  <a:lnTo>
                    <a:pt x="14343" y="1345"/>
                  </a:lnTo>
                  <a:lnTo>
                    <a:pt x="14264" y="1138"/>
                  </a:lnTo>
                  <a:lnTo>
                    <a:pt x="14165" y="940"/>
                  </a:lnTo>
                  <a:lnTo>
                    <a:pt x="14046" y="762"/>
                  </a:lnTo>
                  <a:lnTo>
                    <a:pt x="13918" y="594"/>
                  </a:lnTo>
                  <a:lnTo>
                    <a:pt x="13849" y="525"/>
                  </a:lnTo>
                  <a:lnTo>
                    <a:pt x="13770" y="446"/>
                  </a:lnTo>
                  <a:lnTo>
                    <a:pt x="13691" y="386"/>
                  </a:lnTo>
                  <a:lnTo>
                    <a:pt x="13602" y="317"/>
                  </a:lnTo>
                  <a:lnTo>
                    <a:pt x="13513" y="268"/>
                  </a:lnTo>
                  <a:lnTo>
                    <a:pt x="13414" y="208"/>
                  </a:lnTo>
                  <a:lnTo>
                    <a:pt x="13315" y="169"/>
                  </a:lnTo>
                  <a:lnTo>
                    <a:pt x="13216" y="119"/>
                  </a:lnTo>
                  <a:lnTo>
                    <a:pt x="13107" y="90"/>
                  </a:lnTo>
                  <a:lnTo>
                    <a:pt x="12999" y="60"/>
                  </a:lnTo>
                  <a:lnTo>
                    <a:pt x="12880" y="40"/>
                  </a:lnTo>
                  <a:lnTo>
                    <a:pt x="12751" y="21"/>
                  </a:lnTo>
                  <a:lnTo>
                    <a:pt x="12633" y="11"/>
                  </a:lnTo>
                  <a:lnTo>
                    <a:pt x="12494" y="1"/>
                  </a:lnTo>
                  <a:close/>
                </a:path>
              </a:pathLst>
            </a:custGeom>
            <a:solidFill>
              <a:srgbClr val="D38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g204fb7e3b45_0_1013"/>
            <p:cNvSpPr/>
            <p:nvPr/>
          </p:nvSpPr>
          <p:spPr>
            <a:xfrm>
              <a:off x="2726650" y="3017125"/>
              <a:ext cx="208075" cy="322500"/>
            </a:xfrm>
            <a:custGeom>
              <a:rect b="b" l="l" r="r" t="t"/>
              <a:pathLst>
                <a:path extrusionOk="0" h="12900" w="8323">
                  <a:moveTo>
                    <a:pt x="8313" y="0"/>
                  </a:moveTo>
                  <a:lnTo>
                    <a:pt x="7819" y="534"/>
                  </a:lnTo>
                  <a:lnTo>
                    <a:pt x="7344" y="1068"/>
                  </a:lnTo>
                  <a:lnTo>
                    <a:pt x="6870" y="1612"/>
                  </a:lnTo>
                  <a:lnTo>
                    <a:pt x="6425" y="2165"/>
                  </a:lnTo>
                  <a:lnTo>
                    <a:pt x="5980" y="2719"/>
                  </a:lnTo>
                  <a:lnTo>
                    <a:pt x="5555" y="3272"/>
                  </a:lnTo>
                  <a:lnTo>
                    <a:pt x="5150" y="3826"/>
                  </a:lnTo>
                  <a:lnTo>
                    <a:pt x="4755" y="4379"/>
                  </a:lnTo>
                  <a:lnTo>
                    <a:pt x="4379" y="4933"/>
                  </a:lnTo>
                  <a:lnTo>
                    <a:pt x="4013" y="5476"/>
                  </a:lnTo>
                  <a:lnTo>
                    <a:pt x="3667" y="6020"/>
                  </a:lnTo>
                  <a:lnTo>
                    <a:pt x="3331" y="6544"/>
                  </a:lnTo>
                  <a:lnTo>
                    <a:pt x="3015" y="7068"/>
                  </a:lnTo>
                  <a:lnTo>
                    <a:pt x="2709" y="7572"/>
                  </a:lnTo>
                  <a:lnTo>
                    <a:pt x="2422" y="8076"/>
                  </a:lnTo>
                  <a:lnTo>
                    <a:pt x="2145" y="8550"/>
                  </a:lnTo>
                  <a:lnTo>
                    <a:pt x="1651" y="9460"/>
                  </a:lnTo>
                  <a:lnTo>
                    <a:pt x="1216" y="10300"/>
                  </a:lnTo>
                  <a:lnTo>
                    <a:pt x="850" y="11041"/>
                  </a:lnTo>
                  <a:lnTo>
                    <a:pt x="544" y="11674"/>
                  </a:lnTo>
                  <a:lnTo>
                    <a:pt x="307" y="12188"/>
                  </a:lnTo>
                  <a:lnTo>
                    <a:pt x="139" y="12573"/>
                  </a:lnTo>
                  <a:lnTo>
                    <a:pt x="0" y="12900"/>
                  </a:lnTo>
                  <a:lnTo>
                    <a:pt x="277" y="12346"/>
                  </a:lnTo>
                  <a:lnTo>
                    <a:pt x="554" y="11792"/>
                  </a:lnTo>
                  <a:lnTo>
                    <a:pt x="850" y="11249"/>
                  </a:lnTo>
                  <a:lnTo>
                    <a:pt x="1147" y="10715"/>
                  </a:lnTo>
                  <a:lnTo>
                    <a:pt x="1463" y="10191"/>
                  </a:lnTo>
                  <a:lnTo>
                    <a:pt x="1779" y="9677"/>
                  </a:lnTo>
                  <a:lnTo>
                    <a:pt x="2106" y="9173"/>
                  </a:lnTo>
                  <a:lnTo>
                    <a:pt x="2432" y="8679"/>
                  </a:lnTo>
                  <a:lnTo>
                    <a:pt x="2768" y="8204"/>
                  </a:lnTo>
                  <a:lnTo>
                    <a:pt x="3104" y="7740"/>
                  </a:lnTo>
                  <a:lnTo>
                    <a:pt x="3430" y="7285"/>
                  </a:lnTo>
                  <a:lnTo>
                    <a:pt x="3766" y="6850"/>
                  </a:lnTo>
                  <a:lnTo>
                    <a:pt x="4092" y="6425"/>
                  </a:lnTo>
                  <a:lnTo>
                    <a:pt x="4419" y="6020"/>
                  </a:lnTo>
                  <a:lnTo>
                    <a:pt x="5051" y="5259"/>
                  </a:lnTo>
                  <a:lnTo>
                    <a:pt x="5654" y="4567"/>
                  </a:lnTo>
                  <a:lnTo>
                    <a:pt x="6218" y="3944"/>
                  </a:lnTo>
                  <a:lnTo>
                    <a:pt x="6712" y="3410"/>
                  </a:lnTo>
                  <a:lnTo>
                    <a:pt x="7147" y="2956"/>
                  </a:lnTo>
                  <a:lnTo>
                    <a:pt x="7512" y="2600"/>
                  </a:lnTo>
                  <a:lnTo>
                    <a:pt x="7779" y="2333"/>
                  </a:lnTo>
                  <a:lnTo>
                    <a:pt x="8007" y="2126"/>
                  </a:lnTo>
                  <a:lnTo>
                    <a:pt x="8076" y="1888"/>
                  </a:lnTo>
                  <a:lnTo>
                    <a:pt x="8135" y="1671"/>
                  </a:lnTo>
                  <a:lnTo>
                    <a:pt x="8185" y="1453"/>
                  </a:lnTo>
                  <a:lnTo>
                    <a:pt x="8224" y="1256"/>
                  </a:lnTo>
                  <a:lnTo>
                    <a:pt x="8283" y="900"/>
                  </a:lnTo>
                  <a:lnTo>
                    <a:pt x="8313" y="593"/>
                  </a:lnTo>
                  <a:lnTo>
                    <a:pt x="8323" y="336"/>
                  </a:lnTo>
                  <a:lnTo>
                    <a:pt x="8323" y="158"/>
                  </a:lnTo>
                  <a:lnTo>
                    <a:pt x="8313" y="0"/>
                  </a:ln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g204fb7e3b45_0_1013"/>
            <p:cNvSpPr/>
            <p:nvPr/>
          </p:nvSpPr>
          <p:spPr>
            <a:xfrm>
              <a:off x="2883075" y="3056400"/>
              <a:ext cx="208075" cy="354150"/>
            </a:xfrm>
            <a:custGeom>
              <a:rect b="b" l="l" r="r" t="t"/>
              <a:pathLst>
                <a:path extrusionOk="0" h="14166" w="8323">
                  <a:moveTo>
                    <a:pt x="8323" y="1"/>
                  </a:moveTo>
                  <a:lnTo>
                    <a:pt x="8026" y="377"/>
                  </a:lnTo>
                  <a:lnTo>
                    <a:pt x="7730" y="782"/>
                  </a:lnTo>
                  <a:lnTo>
                    <a:pt x="7413" y="1217"/>
                  </a:lnTo>
                  <a:lnTo>
                    <a:pt x="7097" y="1681"/>
                  </a:lnTo>
                  <a:lnTo>
                    <a:pt x="6771" y="2176"/>
                  </a:lnTo>
                  <a:lnTo>
                    <a:pt x="6435" y="2699"/>
                  </a:lnTo>
                  <a:lnTo>
                    <a:pt x="6089" y="3233"/>
                  </a:lnTo>
                  <a:lnTo>
                    <a:pt x="5743" y="3787"/>
                  </a:lnTo>
                  <a:lnTo>
                    <a:pt x="5051" y="4943"/>
                  </a:lnTo>
                  <a:lnTo>
                    <a:pt x="4359" y="6119"/>
                  </a:lnTo>
                  <a:lnTo>
                    <a:pt x="3677" y="7315"/>
                  </a:lnTo>
                  <a:lnTo>
                    <a:pt x="3025" y="8482"/>
                  </a:lnTo>
                  <a:lnTo>
                    <a:pt x="2412" y="9609"/>
                  </a:lnTo>
                  <a:lnTo>
                    <a:pt x="1839" y="10666"/>
                  </a:lnTo>
                  <a:lnTo>
                    <a:pt x="870" y="12475"/>
                  </a:lnTo>
                  <a:lnTo>
                    <a:pt x="227" y="13711"/>
                  </a:lnTo>
                  <a:lnTo>
                    <a:pt x="0" y="14165"/>
                  </a:lnTo>
                  <a:lnTo>
                    <a:pt x="1048" y="12574"/>
                  </a:lnTo>
                  <a:lnTo>
                    <a:pt x="2234" y="10815"/>
                  </a:lnTo>
                  <a:lnTo>
                    <a:pt x="3460" y="9006"/>
                  </a:lnTo>
                  <a:lnTo>
                    <a:pt x="4646" y="7266"/>
                  </a:lnTo>
                  <a:lnTo>
                    <a:pt x="6573" y="4449"/>
                  </a:lnTo>
                  <a:lnTo>
                    <a:pt x="7364" y="3302"/>
                  </a:lnTo>
                  <a:lnTo>
                    <a:pt x="7463" y="3144"/>
                  </a:lnTo>
                  <a:lnTo>
                    <a:pt x="7552" y="2947"/>
                  </a:lnTo>
                  <a:lnTo>
                    <a:pt x="7641" y="2729"/>
                  </a:lnTo>
                  <a:lnTo>
                    <a:pt x="7730" y="2472"/>
                  </a:lnTo>
                  <a:lnTo>
                    <a:pt x="7819" y="2205"/>
                  </a:lnTo>
                  <a:lnTo>
                    <a:pt x="7898" y="1928"/>
                  </a:lnTo>
                  <a:lnTo>
                    <a:pt x="8036" y="1375"/>
                  </a:lnTo>
                  <a:lnTo>
                    <a:pt x="8155" y="851"/>
                  </a:lnTo>
                  <a:lnTo>
                    <a:pt x="8244" y="416"/>
                  </a:lnTo>
                  <a:lnTo>
                    <a:pt x="8323" y="1"/>
                  </a:ln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g204fb7e3b45_0_1013"/>
            <p:cNvSpPr/>
            <p:nvPr/>
          </p:nvSpPr>
          <p:spPr>
            <a:xfrm>
              <a:off x="3041700" y="3243975"/>
              <a:ext cx="120125" cy="220925"/>
            </a:xfrm>
            <a:custGeom>
              <a:rect b="b" l="l" r="r" t="t"/>
              <a:pathLst>
                <a:path extrusionOk="0" h="8837" w="4805">
                  <a:moveTo>
                    <a:pt x="3787" y="0"/>
                  </a:moveTo>
                  <a:lnTo>
                    <a:pt x="3381" y="1018"/>
                  </a:lnTo>
                  <a:lnTo>
                    <a:pt x="2946" y="2106"/>
                  </a:lnTo>
                  <a:lnTo>
                    <a:pt x="2403" y="3440"/>
                  </a:lnTo>
                  <a:lnTo>
                    <a:pt x="1790" y="4883"/>
                  </a:lnTo>
                  <a:lnTo>
                    <a:pt x="1157" y="6346"/>
                  </a:lnTo>
                  <a:lnTo>
                    <a:pt x="851" y="7048"/>
                  </a:lnTo>
                  <a:lnTo>
                    <a:pt x="545" y="7700"/>
                  </a:lnTo>
                  <a:lnTo>
                    <a:pt x="268" y="8303"/>
                  </a:lnTo>
                  <a:lnTo>
                    <a:pt x="1" y="8837"/>
                  </a:lnTo>
                  <a:lnTo>
                    <a:pt x="159" y="8619"/>
                  </a:lnTo>
                  <a:lnTo>
                    <a:pt x="594" y="8026"/>
                  </a:lnTo>
                  <a:lnTo>
                    <a:pt x="881" y="7601"/>
                  </a:lnTo>
                  <a:lnTo>
                    <a:pt x="1217" y="7117"/>
                  </a:lnTo>
                  <a:lnTo>
                    <a:pt x="1582" y="6573"/>
                  </a:lnTo>
                  <a:lnTo>
                    <a:pt x="1978" y="5970"/>
                  </a:lnTo>
                  <a:lnTo>
                    <a:pt x="2373" y="5338"/>
                  </a:lnTo>
                  <a:lnTo>
                    <a:pt x="2778" y="4666"/>
                  </a:lnTo>
                  <a:lnTo>
                    <a:pt x="3184" y="3964"/>
                  </a:lnTo>
                  <a:lnTo>
                    <a:pt x="3569" y="3252"/>
                  </a:lnTo>
                  <a:lnTo>
                    <a:pt x="3757" y="2896"/>
                  </a:lnTo>
                  <a:lnTo>
                    <a:pt x="3935" y="2541"/>
                  </a:lnTo>
                  <a:lnTo>
                    <a:pt x="4103" y="2175"/>
                  </a:lnTo>
                  <a:lnTo>
                    <a:pt x="4271" y="1819"/>
                  </a:lnTo>
                  <a:lnTo>
                    <a:pt x="4419" y="1473"/>
                  </a:lnTo>
                  <a:lnTo>
                    <a:pt x="4558" y="1117"/>
                  </a:lnTo>
                  <a:lnTo>
                    <a:pt x="4686" y="781"/>
                  </a:lnTo>
                  <a:lnTo>
                    <a:pt x="4805" y="435"/>
                  </a:lnTo>
                  <a:lnTo>
                    <a:pt x="4765" y="406"/>
                  </a:lnTo>
                  <a:lnTo>
                    <a:pt x="4716" y="366"/>
                  </a:lnTo>
                  <a:lnTo>
                    <a:pt x="4627" y="307"/>
                  </a:lnTo>
                  <a:lnTo>
                    <a:pt x="4498" y="237"/>
                  </a:lnTo>
                  <a:lnTo>
                    <a:pt x="4320" y="168"/>
                  </a:lnTo>
                  <a:lnTo>
                    <a:pt x="4083" y="89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g204fb7e3b45_0_1013"/>
            <p:cNvSpPr/>
            <p:nvPr/>
          </p:nvSpPr>
          <p:spPr>
            <a:xfrm>
              <a:off x="2250700" y="3271400"/>
              <a:ext cx="533800" cy="866900"/>
            </a:xfrm>
            <a:custGeom>
              <a:rect b="b" l="l" r="r" t="t"/>
              <a:pathLst>
                <a:path extrusionOk="0" h="34676" w="21352">
                  <a:moveTo>
                    <a:pt x="1889" y="0"/>
                  </a:moveTo>
                  <a:lnTo>
                    <a:pt x="1" y="34675"/>
                  </a:lnTo>
                  <a:lnTo>
                    <a:pt x="21351" y="34675"/>
                  </a:lnTo>
                  <a:lnTo>
                    <a:pt x="19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g204fb7e3b45_0_1013"/>
            <p:cNvSpPr/>
            <p:nvPr/>
          </p:nvSpPr>
          <p:spPr>
            <a:xfrm>
              <a:off x="2259850" y="3156250"/>
              <a:ext cx="514500" cy="131225"/>
            </a:xfrm>
            <a:custGeom>
              <a:rect b="b" l="l" r="r" t="t"/>
              <a:pathLst>
                <a:path extrusionOk="0" h="5249" w="20580">
                  <a:moveTo>
                    <a:pt x="1" y="0"/>
                  </a:moveTo>
                  <a:lnTo>
                    <a:pt x="1" y="5249"/>
                  </a:lnTo>
                  <a:lnTo>
                    <a:pt x="20580" y="5249"/>
                  </a:lnTo>
                  <a:lnTo>
                    <a:pt x="205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g204fb7e3b45_0_1013"/>
            <p:cNvSpPr/>
            <p:nvPr/>
          </p:nvSpPr>
          <p:spPr>
            <a:xfrm>
              <a:off x="2425175" y="2844150"/>
              <a:ext cx="183875" cy="351175"/>
            </a:xfrm>
            <a:custGeom>
              <a:rect b="b" l="l" r="r" t="t"/>
              <a:pathLst>
                <a:path extrusionOk="0" h="14047" w="7355">
                  <a:moveTo>
                    <a:pt x="1908" y="0"/>
                  </a:moveTo>
                  <a:lnTo>
                    <a:pt x="0" y="14046"/>
                  </a:lnTo>
                  <a:lnTo>
                    <a:pt x="7354" y="14046"/>
                  </a:lnTo>
                  <a:lnTo>
                    <a:pt x="54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g204fb7e3b45_0_1013"/>
            <p:cNvSpPr/>
            <p:nvPr/>
          </p:nvSpPr>
          <p:spPr>
            <a:xfrm>
              <a:off x="1928475" y="3463900"/>
              <a:ext cx="415175" cy="674150"/>
            </a:xfrm>
            <a:custGeom>
              <a:rect b="b" l="l" r="r" t="t"/>
              <a:pathLst>
                <a:path extrusionOk="0" h="26966" w="16607">
                  <a:moveTo>
                    <a:pt x="1463" y="0"/>
                  </a:moveTo>
                  <a:lnTo>
                    <a:pt x="1" y="26965"/>
                  </a:lnTo>
                  <a:lnTo>
                    <a:pt x="16606" y="26965"/>
                  </a:lnTo>
                  <a:lnTo>
                    <a:pt x="151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g204fb7e3b45_0_1013"/>
            <p:cNvSpPr/>
            <p:nvPr/>
          </p:nvSpPr>
          <p:spPr>
            <a:xfrm>
              <a:off x="1935650" y="3374450"/>
              <a:ext cx="400100" cy="101825"/>
            </a:xfrm>
            <a:custGeom>
              <a:rect b="b" l="l" r="r" t="t"/>
              <a:pathLst>
                <a:path extrusionOk="0" h="4073" w="16004">
                  <a:moveTo>
                    <a:pt x="0" y="0"/>
                  </a:moveTo>
                  <a:lnTo>
                    <a:pt x="0" y="4073"/>
                  </a:lnTo>
                  <a:lnTo>
                    <a:pt x="16003" y="4073"/>
                  </a:lnTo>
                  <a:lnTo>
                    <a:pt x="160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g204fb7e3b45_0_1013"/>
            <p:cNvSpPr/>
            <p:nvPr/>
          </p:nvSpPr>
          <p:spPr>
            <a:xfrm>
              <a:off x="2064150" y="3131525"/>
              <a:ext cx="143100" cy="273100"/>
            </a:xfrm>
            <a:custGeom>
              <a:rect b="b" l="l" r="r" t="t"/>
              <a:pathLst>
                <a:path extrusionOk="0" h="10924" w="5724">
                  <a:moveTo>
                    <a:pt x="1483" y="1"/>
                  </a:moveTo>
                  <a:lnTo>
                    <a:pt x="0" y="10923"/>
                  </a:lnTo>
                  <a:lnTo>
                    <a:pt x="5723" y="10923"/>
                  </a:lnTo>
                  <a:lnTo>
                    <a:pt x="42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4" name="Google Shape;694;g204fb7e3b45_0_1013"/>
          <p:cNvSpPr/>
          <p:nvPr/>
        </p:nvSpPr>
        <p:spPr>
          <a:xfrm>
            <a:off x="431500" y="1043038"/>
            <a:ext cx="6436200" cy="3692700"/>
          </a:xfrm>
          <a:prstGeom prst="roundRect">
            <a:avLst>
              <a:gd fmla="val 10066" name="adj"/>
            </a:avLst>
          </a:prstGeom>
          <a:solidFill>
            <a:srgbClr val="917A56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04fb7e3b45_0_110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PERSONA</a:t>
            </a:r>
            <a:endParaRPr/>
          </a:p>
        </p:txBody>
      </p:sp>
      <p:sp>
        <p:nvSpPr>
          <p:cNvPr id="700" name="Google Shape;700;g204fb7e3b45_0_1109"/>
          <p:cNvSpPr txBox="1"/>
          <p:nvPr/>
        </p:nvSpPr>
        <p:spPr>
          <a:xfrm>
            <a:off x="595900" y="1353025"/>
            <a:ext cx="61074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 …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01" name="Google Shape;701;g204fb7e3b45_0_1109"/>
          <p:cNvSpPr/>
          <p:nvPr/>
        </p:nvSpPr>
        <p:spPr>
          <a:xfrm>
            <a:off x="431500" y="1043038"/>
            <a:ext cx="6436200" cy="3692700"/>
          </a:xfrm>
          <a:prstGeom prst="roundRect">
            <a:avLst>
              <a:gd fmla="val 10066" name="adj"/>
            </a:avLst>
          </a:prstGeom>
          <a:solidFill>
            <a:srgbClr val="917A56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2" name="Google Shape;702;g204fb7e3b45_0_1109"/>
          <p:cNvGrpSpPr/>
          <p:nvPr/>
        </p:nvGrpSpPr>
        <p:grpSpPr>
          <a:xfrm>
            <a:off x="6963931" y="1281820"/>
            <a:ext cx="1930695" cy="2715540"/>
            <a:chOff x="6815600" y="1586950"/>
            <a:chExt cx="1871191" cy="3189500"/>
          </a:xfrm>
        </p:grpSpPr>
        <p:sp>
          <p:nvSpPr>
            <p:cNvPr id="703" name="Google Shape;703;g204fb7e3b45_0_1109"/>
            <p:cNvSpPr/>
            <p:nvPr/>
          </p:nvSpPr>
          <p:spPr>
            <a:xfrm>
              <a:off x="6815600" y="4538250"/>
              <a:ext cx="1871100" cy="238200"/>
            </a:xfrm>
            <a:prstGeom prst="ellipse">
              <a:avLst/>
            </a:prstGeom>
            <a:solidFill>
              <a:srgbClr val="666666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4" name="Google Shape;704;g204fb7e3b45_0_1109"/>
            <p:cNvGrpSpPr/>
            <p:nvPr/>
          </p:nvGrpSpPr>
          <p:grpSpPr>
            <a:xfrm>
              <a:off x="6815600" y="1586950"/>
              <a:ext cx="1871191" cy="3145004"/>
              <a:chOff x="4572000" y="1586950"/>
              <a:chExt cx="1871191" cy="3145004"/>
            </a:xfrm>
          </p:grpSpPr>
          <p:sp>
            <p:nvSpPr>
              <p:cNvPr id="705" name="Google Shape;705;g204fb7e3b45_0_1109"/>
              <p:cNvSpPr/>
              <p:nvPr/>
            </p:nvSpPr>
            <p:spPr>
              <a:xfrm>
                <a:off x="4967441" y="2980523"/>
                <a:ext cx="502801" cy="179863"/>
              </a:xfrm>
              <a:custGeom>
                <a:rect b="b" l="l" r="r" t="t"/>
                <a:pathLst>
                  <a:path extrusionOk="0" h="5608" w="15677">
                    <a:moveTo>
                      <a:pt x="758" y="1"/>
                    </a:moveTo>
                    <a:lnTo>
                      <a:pt x="0" y="3033"/>
                    </a:lnTo>
                    <a:lnTo>
                      <a:pt x="15677" y="5608"/>
                    </a:lnTo>
                    <a:lnTo>
                      <a:pt x="13016" y="1202"/>
                    </a:lnTo>
                    <a:lnTo>
                      <a:pt x="75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g204fb7e3b45_0_1109"/>
              <p:cNvSpPr/>
              <p:nvPr/>
            </p:nvSpPr>
            <p:spPr>
              <a:xfrm>
                <a:off x="4850925" y="2987418"/>
                <a:ext cx="137174" cy="73895"/>
              </a:xfrm>
              <a:custGeom>
                <a:rect b="b" l="l" r="r" t="t"/>
                <a:pathLst>
                  <a:path extrusionOk="0" h="2304" w="4277">
                    <a:moveTo>
                      <a:pt x="0" y="0"/>
                    </a:moveTo>
                    <a:lnTo>
                      <a:pt x="115" y="186"/>
                    </a:lnTo>
                    <a:lnTo>
                      <a:pt x="229" y="344"/>
                    </a:lnTo>
                    <a:lnTo>
                      <a:pt x="358" y="501"/>
                    </a:lnTo>
                    <a:lnTo>
                      <a:pt x="487" y="658"/>
                    </a:lnTo>
                    <a:lnTo>
                      <a:pt x="630" y="801"/>
                    </a:lnTo>
                    <a:lnTo>
                      <a:pt x="758" y="930"/>
                    </a:lnTo>
                    <a:lnTo>
                      <a:pt x="1059" y="1173"/>
                    </a:lnTo>
                    <a:lnTo>
                      <a:pt x="1373" y="1388"/>
                    </a:lnTo>
                    <a:lnTo>
                      <a:pt x="1688" y="1574"/>
                    </a:lnTo>
                    <a:lnTo>
                      <a:pt x="2003" y="1745"/>
                    </a:lnTo>
                    <a:lnTo>
                      <a:pt x="2303" y="1874"/>
                    </a:lnTo>
                    <a:lnTo>
                      <a:pt x="2589" y="1988"/>
                    </a:lnTo>
                    <a:lnTo>
                      <a:pt x="2861" y="2089"/>
                    </a:lnTo>
                    <a:lnTo>
                      <a:pt x="3118" y="2160"/>
                    </a:lnTo>
                    <a:lnTo>
                      <a:pt x="3333" y="2217"/>
                    </a:lnTo>
                    <a:lnTo>
                      <a:pt x="3648" y="2289"/>
                    </a:lnTo>
                    <a:lnTo>
                      <a:pt x="3762" y="2303"/>
                    </a:lnTo>
                    <a:lnTo>
                      <a:pt x="4277" y="2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g204fb7e3b45_0_1109"/>
              <p:cNvSpPr/>
              <p:nvPr/>
            </p:nvSpPr>
            <p:spPr>
              <a:xfrm>
                <a:off x="4732101" y="2235565"/>
                <a:ext cx="187656" cy="741356"/>
              </a:xfrm>
              <a:custGeom>
                <a:rect b="b" l="l" r="r" t="t"/>
                <a:pathLst>
                  <a:path extrusionOk="0" h="23115" w="5851">
                    <a:moveTo>
                      <a:pt x="2432" y="1"/>
                    </a:moveTo>
                    <a:lnTo>
                      <a:pt x="2275" y="15"/>
                    </a:lnTo>
                    <a:lnTo>
                      <a:pt x="2118" y="72"/>
                    </a:lnTo>
                    <a:lnTo>
                      <a:pt x="1989" y="144"/>
                    </a:lnTo>
                    <a:lnTo>
                      <a:pt x="1874" y="244"/>
                    </a:lnTo>
                    <a:lnTo>
                      <a:pt x="1774" y="358"/>
                    </a:lnTo>
                    <a:lnTo>
                      <a:pt x="1703" y="501"/>
                    </a:lnTo>
                    <a:lnTo>
                      <a:pt x="1646" y="644"/>
                    </a:lnTo>
                    <a:lnTo>
                      <a:pt x="1631" y="802"/>
                    </a:lnTo>
                    <a:lnTo>
                      <a:pt x="1631" y="6323"/>
                    </a:lnTo>
                    <a:lnTo>
                      <a:pt x="1460" y="6351"/>
                    </a:lnTo>
                    <a:lnTo>
                      <a:pt x="1302" y="6394"/>
                    </a:lnTo>
                    <a:lnTo>
                      <a:pt x="1145" y="6451"/>
                    </a:lnTo>
                    <a:lnTo>
                      <a:pt x="988" y="6508"/>
                    </a:lnTo>
                    <a:lnTo>
                      <a:pt x="845" y="6594"/>
                    </a:lnTo>
                    <a:lnTo>
                      <a:pt x="716" y="6680"/>
                    </a:lnTo>
                    <a:lnTo>
                      <a:pt x="587" y="6795"/>
                    </a:lnTo>
                    <a:lnTo>
                      <a:pt x="473" y="6909"/>
                    </a:lnTo>
                    <a:lnTo>
                      <a:pt x="373" y="7038"/>
                    </a:lnTo>
                    <a:lnTo>
                      <a:pt x="273" y="7166"/>
                    </a:lnTo>
                    <a:lnTo>
                      <a:pt x="201" y="7309"/>
                    </a:lnTo>
                    <a:lnTo>
                      <a:pt x="129" y="7452"/>
                    </a:lnTo>
                    <a:lnTo>
                      <a:pt x="72" y="7610"/>
                    </a:lnTo>
                    <a:lnTo>
                      <a:pt x="29" y="7781"/>
                    </a:lnTo>
                    <a:lnTo>
                      <a:pt x="15" y="7953"/>
                    </a:lnTo>
                    <a:lnTo>
                      <a:pt x="1" y="8125"/>
                    </a:lnTo>
                    <a:lnTo>
                      <a:pt x="1" y="21298"/>
                    </a:lnTo>
                    <a:lnTo>
                      <a:pt x="15" y="21470"/>
                    </a:lnTo>
                    <a:lnTo>
                      <a:pt x="44" y="21655"/>
                    </a:lnTo>
                    <a:lnTo>
                      <a:pt x="87" y="21827"/>
                    </a:lnTo>
                    <a:lnTo>
                      <a:pt x="144" y="21999"/>
                    </a:lnTo>
                    <a:lnTo>
                      <a:pt x="215" y="22156"/>
                    </a:lnTo>
                    <a:lnTo>
                      <a:pt x="315" y="22299"/>
                    </a:lnTo>
                    <a:lnTo>
                      <a:pt x="416" y="22442"/>
                    </a:lnTo>
                    <a:lnTo>
                      <a:pt x="530" y="22571"/>
                    </a:lnTo>
                    <a:lnTo>
                      <a:pt x="659" y="22685"/>
                    </a:lnTo>
                    <a:lnTo>
                      <a:pt x="802" y="22800"/>
                    </a:lnTo>
                    <a:lnTo>
                      <a:pt x="959" y="22886"/>
                    </a:lnTo>
                    <a:lnTo>
                      <a:pt x="1116" y="22957"/>
                    </a:lnTo>
                    <a:lnTo>
                      <a:pt x="1274" y="23029"/>
                    </a:lnTo>
                    <a:lnTo>
                      <a:pt x="1460" y="23071"/>
                    </a:lnTo>
                    <a:lnTo>
                      <a:pt x="1631" y="23100"/>
                    </a:lnTo>
                    <a:lnTo>
                      <a:pt x="1817" y="23114"/>
                    </a:lnTo>
                    <a:lnTo>
                      <a:pt x="4034" y="23114"/>
                    </a:lnTo>
                    <a:lnTo>
                      <a:pt x="4220" y="23100"/>
                    </a:lnTo>
                    <a:lnTo>
                      <a:pt x="4392" y="23071"/>
                    </a:lnTo>
                    <a:lnTo>
                      <a:pt x="4564" y="23029"/>
                    </a:lnTo>
                    <a:lnTo>
                      <a:pt x="4735" y="22957"/>
                    </a:lnTo>
                    <a:lnTo>
                      <a:pt x="4892" y="22886"/>
                    </a:lnTo>
                    <a:lnTo>
                      <a:pt x="5050" y="22800"/>
                    </a:lnTo>
                    <a:lnTo>
                      <a:pt x="5179" y="22685"/>
                    </a:lnTo>
                    <a:lnTo>
                      <a:pt x="5322" y="22571"/>
                    </a:lnTo>
                    <a:lnTo>
                      <a:pt x="5436" y="22442"/>
                    </a:lnTo>
                    <a:lnTo>
                      <a:pt x="5536" y="22299"/>
                    </a:lnTo>
                    <a:lnTo>
                      <a:pt x="5622" y="22156"/>
                    </a:lnTo>
                    <a:lnTo>
                      <a:pt x="5708" y="21999"/>
                    </a:lnTo>
                    <a:lnTo>
                      <a:pt x="5765" y="21827"/>
                    </a:lnTo>
                    <a:lnTo>
                      <a:pt x="5808" y="21655"/>
                    </a:lnTo>
                    <a:lnTo>
                      <a:pt x="5836" y="21470"/>
                    </a:lnTo>
                    <a:lnTo>
                      <a:pt x="5851" y="21298"/>
                    </a:lnTo>
                    <a:lnTo>
                      <a:pt x="5851" y="8125"/>
                    </a:lnTo>
                    <a:lnTo>
                      <a:pt x="5836" y="7953"/>
                    </a:lnTo>
                    <a:lnTo>
                      <a:pt x="5822" y="7781"/>
                    </a:lnTo>
                    <a:lnTo>
                      <a:pt x="5779" y="7610"/>
                    </a:lnTo>
                    <a:lnTo>
                      <a:pt x="5722" y="7452"/>
                    </a:lnTo>
                    <a:lnTo>
                      <a:pt x="5651" y="7309"/>
                    </a:lnTo>
                    <a:lnTo>
                      <a:pt x="5579" y="7166"/>
                    </a:lnTo>
                    <a:lnTo>
                      <a:pt x="5479" y="7038"/>
                    </a:lnTo>
                    <a:lnTo>
                      <a:pt x="5379" y="6909"/>
                    </a:lnTo>
                    <a:lnTo>
                      <a:pt x="5264" y="6795"/>
                    </a:lnTo>
                    <a:lnTo>
                      <a:pt x="5136" y="6680"/>
                    </a:lnTo>
                    <a:lnTo>
                      <a:pt x="4993" y="6594"/>
                    </a:lnTo>
                    <a:lnTo>
                      <a:pt x="4850" y="6508"/>
                    </a:lnTo>
                    <a:lnTo>
                      <a:pt x="4707" y="6451"/>
                    </a:lnTo>
                    <a:lnTo>
                      <a:pt x="4549" y="6394"/>
                    </a:lnTo>
                    <a:lnTo>
                      <a:pt x="4378" y="6351"/>
                    </a:lnTo>
                    <a:lnTo>
                      <a:pt x="4220" y="6323"/>
                    </a:lnTo>
                    <a:lnTo>
                      <a:pt x="4220" y="802"/>
                    </a:lnTo>
                    <a:lnTo>
                      <a:pt x="4206" y="644"/>
                    </a:lnTo>
                    <a:lnTo>
                      <a:pt x="4149" y="501"/>
                    </a:lnTo>
                    <a:lnTo>
                      <a:pt x="4077" y="358"/>
                    </a:lnTo>
                    <a:lnTo>
                      <a:pt x="3977" y="244"/>
                    </a:lnTo>
                    <a:lnTo>
                      <a:pt x="3863" y="144"/>
                    </a:lnTo>
                    <a:lnTo>
                      <a:pt x="3720" y="72"/>
                    </a:lnTo>
                    <a:lnTo>
                      <a:pt x="3577" y="15"/>
                    </a:lnTo>
                    <a:lnTo>
                      <a:pt x="34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g204fb7e3b45_0_1109"/>
              <p:cNvSpPr/>
              <p:nvPr/>
            </p:nvSpPr>
            <p:spPr>
              <a:xfrm>
                <a:off x="4732101" y="2606665"/>
                <a:ext cx="187656" cy="184898"/>
              </a:xfrm>
              <a:custGeom>
                <a:rect b="b" l="l" r="r" t="t"/>
                <a:pathLst>
                  <a:path extrusionOk="0" h="5765" w="5851">
                    <a:moveTo>
                      <a:pt x="1" y="1"/>
                    </a:moveTo>
                    <a:lnTo>
                      <a:pt x="1" y="5765"/>
                    </a:lnTo>
                    <a:lnTo>
                      <a:pt x="5851" y="5765"/>
                    </a:lnTo>
                    <a:lnTo>
                      <a:pt x="58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g204fb7e3b45_0_1109"/>
              <p:cNvSpPr/>
              <p:nvPr/>
            </p:nvSpPr>
            <p:spPr>
              <a:xfrm>
                <a:off x="4572000" y="2965866"/>
                <a:ext cx="791389" cy="39000"/>
              </a:xfrm>
              <a:custGeom>
                <a:rect b="b" l="l" r="r" t="t"/>
                <a:pathLst>
                  <a:path extrusionOk="0" h="1216" w="24675">
                    <a:moveTo>
                      <a:pt x="1" y="0"/>
                    </a:moveTo>
                    <a:lnTo>
                      <a:pt x="1" y="1216"/>
                    </a:lnTo>
                    <a:lnTo>
                      <a:pt x="24674" y="1216"/>
                    </a:lnTo>
                    <a:lnTo>
                      <a:pt x="246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g204fb7e3b45_0_1109"/>
              <p:cNvSpPr/>
              <p:nvPr/>
            </p:nvSpPr>
            <p:spPr>
              <a:xfrm>
                <a:off x="5636707" y="2483286"/>
                <a:ext cx="256484" cy="78481"/>
              </a:xfrm>
              <a:custGeom>
                <a:rect b="b" l="l" r="r" t="t"/>
                <a:pathLst>
                  <a:path extrusionOk="0" h="2447" w="7997">
                    <a:moveTo>
                      <a:pt x="7210" y="0"/>
                    </a:moveTo>
                    <a:lnTo>
                      <a:pt x="559" y="129"/>
                    </a:lnTo>
                    <a:lnTo>
                      <a:pt x="487" y="472"/>
                    </a:lnTo>
                    <a:lnTo>
                      <a:pt x="401" y="758"/>
                    </a:lnTo>
                    <a:lnTo>
                      <a:pt x="301" y="987"/>
                    </a:lnTo>
                    <a:lnTo>
                      <a:pt x="215" y="1159"/>
                    </a:lnTo>
                    <a:lnTo>
                      <a:pt x="129" y="1302"/>
                    </a:lnTo>
                    <a:lnTo>
                      <a:pt x="72" y="1388"/>
                    </a:lnTo>
                    <a:lnTo>
                      <a:pt x="1" y="1459"/>
                    </a:lnTo>
                    <a:lnTo>
                      <a:pt x="344" y="1602"/>
                    </a:lnTo>
                    <a:lnTo>
                      <a:pt x="687" y="1731"/>
                    </a:lnTo>
                    <a:lnTo>
                      <a:pt x="1031" y="1845"/>
                    </a:lnTo>
                    <a:lnTo>
                      <a:pt x="1374" y="1960"/>
                    </a:lnTo>
                    <a:lnTo>
                      <a:pt x="1717" y="2046"/>
                    </a:lnTo>
                    <a:lnTo>
                      <a:pt x="2060" y="2131"/>
                    </a:lnTo>
                    <a:lnTo>
                      <a:pt x="2404" y="2203"/>
                    </a:lnTo>
                    <a:lnTo>
                      <a:pt x="2761" y="2260"/>
                    </a:lnTo>
                    <a:lnTo>
                      <a:pt x="3090" y="2317"/>
                    </a:lnTo>
                    <a:lnTo>
                      <a:pt x="3434" y="2360"/>
                    </a:lnTo>
                    <a:lnTo>
                      <a:pt x="4091" y="2417"/>
                    </a:lnTo>
                    <a:lnTo>
                      <a:pt x="4735" y="2432"/>
                    </a:lnTo>
                    <a:lnTo>
                      <a:pt x="5336" y="2446"/>
                    </a:lnTo>
                    <a:lnTo>
                      <a:pt x="5894" y="2432"/>
                    </a:lnTo>
                    <a:lnTo>
                      <a:pt x="6394" y="2389"/>
                    </a:lnTo>
                    <a:lnTo>
                      <a:pt x="6852" y="2360"/>
                    </a:lnTo>
                    <a:lnTo>
                      <a:pt x="7238" y="2317"/>
                    </a:lnTo>
                    <a:lnTo>
                      <a:pt x="7796" y="2232"/>
                    </a:lnTo>
                    <a:lnTo>
                      <a:pt x="7996" y="2203"/>
                    </a:lnTo>
                    <a:lnTo>
                      <a:pt x="7724" y="1473"/>
                    </a:lnTo>
                    <a:lnTo>
                      <a:pt x="7467" y="758"/>
                    </a:lnTo>
                    <a:lnTo>
                      <a:pt x="7210" y="0"/>
                    </a:lnTo>
                    <a:close/>
                  </a:path>
                </a:pathLst>
              </a:custGeom>
              <a:solidFill>
                <a:srgbClr val="F6B6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g204fb7e3b45_0_1109"/>
              <p:cNvSpPr/>
              <p:nvPr/>
            </p:nvSpPr>
            <p:spPr>
              <a:xfrm>
                <a:off x="5357814" y="1770880"/>
                <a:ext cx="814289" cy="743633"/>
              </a:xfrm>
              <a:custGeom>
                <a:rect b="b" l="l" r="r" t="t"/>
                <a:pathLst>
                  <a:path extrusionOk="0" h="23186" w="25389">
                    <a:moveTo>
                      <a:pt x="14232" y="1"/>
                    </a:moveTo>
                    <a:lnTo>
                      <a:pt x="13517" y="15"/>
                    </a:lnTo>
                    <a:lnTo>
                      <a:pt x="12816" y="43"/>
                    </a:lnTo>
                    <a:lnTo>
                      <a:pt x="12115" y="101"/>
                    </a:lnTo>
                    <a:lnTo>
                      <a:pt x="11429" y="186"/>
                    </a:lnTo>
                    <a:lnTo>
                      <a:pt x="10756" y="301"/>
                    </a:lnTo>
                    <a:lnTo>
                      <a:pt x="10098" y="430"/>
                    </a:lnTo>
                    <a:lnTo>
                      <a:pt x="9469" y="587"/>
                    </a:lnTo>
                    <a:lnTo>
                      <a:pt x="8840" y="773"/>
                    </a:lnTo>
                    <a:lnTo>
                      <a:pt x="8225" y="973"/>
                    </a:lnTo>
                    <a:lnTo>
                      <a:pt x="7624" y="1216"/>
                    </a:lnTo>
                    <a:lnTo>
                      <a:pt x="7052" y="1459"/>
                    </a:lnTo>
                    <a:lnTo>
                      <a:pt x="6480" y="1746"/>
                    </a:lnTo>
                    <a:lnTo>
                      <a:pt x="5936" y="2046"/>
                    </a:lnTo>
                    <a:lnTo>
                      <a:pt x="5407" y="2375"/>
                    </a:lnTo>
                    <a:lnTo>
                      <a:pt x="4906" y="2718"/>
                    </a:lnTo>
                    <a:lnTo>
                      <a:pt x="4420" y="3076"/>
                    </a:lnTo>
                    <a:lnTo>
                      <a:pt x="3962" y="3433"/>
                    </a:lnTo>
                    <a:lnTo>
                      <a:pt x="3533" y="3819"/>
                    </a:lnTo>
                    <a:lnTo>
                      <a:pt x="3118" y="4206"/>
                    </a:lnTo>
                    <a:lnTo>
                      <a:pt x="2732" y="4620"/>
                    </a:lnTo>
                    <a:lnTo>
                      <a:pt x="2360" y="5050"/>
                    </a:lnTo>
                    <a:lnTo>
                      <a:pt x="2017" y="5493"/>
                    </a:lnTo>
                    <a:lnTo>
                      <a:pt x="1702" y="5965"/>
                    </a:lnTo>
                    <a:lnTo>
                      <a:pt x="1559" y="6222"/>
                    </a:lnTo>
                    <a:lnTo>
                      <a:pt x="1416" y="6466"/>
                    </a:lnTo>
                    <a:lnTo>
                      <a:pt x="1273" y="6737"/>
                    </a:lnTo>
                    <a:lnTo>
                      <a:pt x="1145" y="6995"/>
                    </a:lnTo>
                    <a:lnTo>
                      <a:pt x="1016" y="7281"/>
                    </a:lnTo>
                    <a:lnTo>
                      <a:pt x="901" y="7567"/>
                    </a:lnTo>
                    <a:lnTo>
                      <a:pt x="787" y="7853"/>
                    </a:lnTo>
                    <a:lnTo>
                      <a:pt x="673" y="8153"/>
                    </a:lnTo>
                    <a:lnTo>
                      <a:pt x="573" y="8468"/>
                    </a:lnTo>
                    <a:lnTo>
                      <a:pt x="472" y="8797"/>
                    </a:lnTo>
                    <a:lnTo>
                      <a:pt x="301" y="9455"/>
                    </a:lnTo>
                    <a:lnTo>
                      <a:pt x="158" y="10170"/>
                    </a:lnTo>
                    <a:lnTo>
                      <a:pt x="101" y="10542"/>
                    </a:lnTo>
                    <a:lnTo>
                      <a:pt x="58" y="10914"/>
                    </a:lnTo>
                    <a:lnTo>
                      <a:pt x="15" y="11286"/>
                    </a:lnTo>
                    <a:lnTo>
                      <a:pt x="0" y="11658"/>
                    </a:lnTo>
                    <a:lnTo>
                      <a:pt x="0" y="12044"/>
                    </a:lnTo>
                    <a:lnTo>
                      <a:pt x="15" y="12430"/>
                    </a:lnTo>
                    <a:lnTo>
                      <a:pt x="29" y="12802"/>
                    </a:lnTo>
                    <a:lnTo>
                      <a:pt x="72" y="13188"/>
                    </a:lnTo>
                    <a:lnTo>
                      <a:pt x="115" y="13574"/>
                    </a:lnTo>
                    <a:lnTo>
                      <a:pt x="186" y="13946"/>
                    </a:lnTo>
                    <a:lnTo>
                      <a:pt x="258" y="14332"/>
                    </a:lnTo>
                    <a:lnTo>
                      <a:pt x="344" y="14704"/>
                    </a:lnTo>
                    <a:lnTo>
                      <a:pt x="444" y="15090"/>
                    </a:lnTo>
                    <a:lnTo>
                      <a:pt x="558" y="15462"/>
                    </a:lnTo>
                    <a:lnTo>
                      <a:pt x="673" y="15820"/>
                    </a:lnTo>
                    <a:lnTo>
                      <a:pt x="816" y="16192"/>
                    </a:lnTo>
                    <a:lnTo>
                      <a:pt x="959" y="16549"/>
                    </a:lnTo>
                    <a:lnTo>
                      <a:pt x="1116" y="16907"/>
                    </a:lnTo>
                    <a:lnTo>
                      <a:pt x="1273" y="17250"/>
                    </a:lnTo>
                    <a:lnTo>
                      <a:pt x="1459" y="17593"/>
                    </a:lnTo>
                    <a:lnTo>
                      <a:pt x="1645" y="17922"/>
                    </a:lnTo>
                    <a:lnTo>
                      <a:pt x="1831" y="18251"/>
                    </a:lnTo>
                    <a:lnTo>
                      <a:pt x="2046" y="18566"/>
                    </a:lnTo>
                    <a:lnTo>
                      <a:pt x="2260" y="18866"/>
                    </a:lnTo>
                    <a:lnTo>
                      <a:pt x="2475" y="19167"/>
                    </a:lnTo>
                    <a:lnTo>
                      <a:pt x="2704" y="19453"/>
                    </a:lnTo>
                    <a:lnTo>
                      <a:pt x="2947" y="19725"/>
                    </a:lnTo>
                    <a:lnTo>
                      <a:pt x="3204" y="19996"/>
                    </a:lnTo>
                    <a:lnTo>
                      <a:pt x="3462" y="20239"/>
                    </a:lnTo>
                    <a:lnTo>
                      <a:pt x="3719" y="20483"/>
                    </a:lnTo>
                    <a:lnTo>
                      <a:pt x="3991" y="20711"/>
                    </a:lnTo>
                    <a:lnTo>
                      <a:pt x="4277" y="20926"/>
                    </a:lnTo>
                    <a:lnTo>
                      <a:pt x="4549" y="21126"/>
                    </a:lnTo>
                    <a:lnTo>
                      <a:pt x="4849" y="21312"/>
                    </a:lnTo>
                    <a:lnTo>
                      <a:pt x="5150" y="21498"/>
                    </a:lnTo>
                    <a:lnTo>
                      <a:pt x="5450" y="21655"/>
                    </a:lnTo>
                    <a:lnTo>
                      <a:pt x="5750" y="21827"/>
                    </a:lnTo>
                    <a:lnTo>
                      <a:pt x="6065" y="21970"/>
                    </a:lnTo>
                    <a:lnTo>
                      <a:pt x="6380" y="22113"/>
                    </a:lnTo>
                    <a:lnTo>
                      <a:pt x="6694" y="22256"/>
                    </a:lnTo>
                    <a:lnTo>
                      <a:pt x="7023" y="22371"/>
                    </a:lnTo>
                    <a:lnTo>
                      <a:pt x="7352" y="22485"/>
                    </a:lnTo>
                    <a:lnTo>
                      <a:pt x="7681" y="22599"/>
                    </a:lnTo>
                    <a:lnTo>
                      <a:pt x="8024" y="22685"/>
                    </a:lnTo>
                    <a:lnTo>
                      <a:pt x="8353" y="22785"/>
                    </a:lnTo>
                    <a:lnTo>
                      <a:pt x="8697" y="22857"/>
                    </a:lnTo>
                    <a:lnTo>
                      <a:pt x="9040" y="22928"/>
                    </a:lnTo>
                    <a:lnTo>
                      <a:pt x="9383" y="22986"/>
                    </a:lnTo>
                    <a:lnTo>
                      <a:pt x="9741" y="23043"/>
                    </a:lnTo>
                    <a:lnTo>
                      <a:pt x="10084" y="23086"/>
                    </a:lnTo>
                    <a:lnTo>
                      <a:pt x="10785" y="23157"/>
                    </a:lnTo>
                    <a:lnTo>
                      <a:pt x="11500" y="23186"/>
                    </a:lnTo>
                    <a:lnTo>
                      <a:pt x="12215" y="23186"/>
                    </a:lnTo>
                    <a:lnTo>
                      <a:pt x="12916" y="23157"/>
                    </a:lnTo>
                    <a:lnTo>
                      <a:pt x="13631" y="23086"/>
                    </a:lnTo>
                    <a:lnTo>
                      <a:pt x="14332" y="23000"/>
                    </a:lnTo>
                    <a:lnTo>
                      <a:pt x="15033" y="22871"/>
                    </a:lnTo>
                    <a:lnTo>
                      <a:pt x="15534" y="22771"/>
                    </a:lnTo>
                    <a:lnTo>
                      <a:pt x="16006" y="22657"/>
                    </a:lnTo>
                    <a:lnTo>
                      <a:pt x="16463" y="22528"/>
                    </a:lnTo>
                    <a:lnTo>
                      <a:pt x="16921" y="22385"/>
                    </a:lnTo>
                    <a:lnTo>
                      <a:pt x="17365" y="22242"/>
                    </a:lnTo>
                    <a:lnTo>
                      <a:pt x="17794" y="22070"/>
                    </a:lnTo>
                    <a:lnTo>
                      <a:pt x="18223" y="21899"/>
                    </a:lnTo>
                    <a:lnTo>
                      <a:pt x="18623" y="21713"/>
                    </a:lnTo>
                    <a:lnTo>
                      <a:pt x="19024" y="21512"/>
                    </a:lnTo>
                    <a:lnTo>
                      <a:pt x="19396" y="21298"/>
                    </a:lnTo>
                    <a:lnTo>
                      <a:pt x="19767" y="21069"/>
                    </a:lnTo>
                    <a:lnTo>
                      <a:pt x="20139" y="20840"/>
                    </a:lnTo>
                    <a:lnTo>
                      <a:pt x="20483" y="20597"/>
                    </a:lnTo>
                    <a:lnTo>
                      <a:pt x="20826" y="20354"/>
                    </a:lnTo>
                    <a:lnTo>
                      <a:pt x="21141" y="20082"/>
                    </a:lnTo>
                    <a:lnTo>
                      <a:pt x="21455" y="19810"/>
                    </a:lnTo>
                    <a:lnTo>
                      <a:pt x="21756" y="19539"/>
                    </a:lnTo>
                    <a:lnTo>
                      <a:pt x="22042" y="19238"/>
                    </a:lnTo>
                    <a:lnTo>
                      <a:pt x="22328" y="18938"/>
                    </a:lnTo>
                    <a:lnTo>
                      <a:pt x="22585" y="18637"/>
                    </a:lnTo>
                    <a:lnTo>
                      <a:pt x="22843" y="18323"/>
                    </a:lnTo>
                    <a:lnTo>
                      <a:pt x="23086" y="17994"/>
                    </a:lnTo>
                    <a:lnTo>
                      <a:pt x="23315" y="17665"/>
                    </a:lnTo>
                    <a:lnTo>
                      <a:pt x="23529" y="17322"/>
                    </a:lnTo>
                    <a:lnTo>
                      <a:pt x="23744" y="16978"/>
                    </a:lnTo>
                    <a:lnTo>
                      <a:pt x="23930" y="16621"/>
                    </a:lnTo>
                    <a:lnTo>
                      <a:pt x="24116" y="16263"/>
                    </a:lnTo>
                    <a:lnTo>
                      <a:pt x="24287" y="15891"/>
                    </a:lnTo>
                    <a:lnTo>
                      <a:pt x="24445" y="15519"/>
                    </a:lnTo>
                    <a:lnTo>
                      <a:pt x="24588" y="15148"/>
                    </a:lnTo>
                    <a:lnTo>
                      <a:pt x="24716" y="14761"/>
                    </a:lnTo>
                    <a:lnTo>
                      <a:pt x="24845" y="14361"/>
                    </a:lnTo>
                    <a:lnTo>
                      <a:pt x="24931" y="14046"/>
                    </a:lnTo>
                    <a:lnTo>
                      <a:pt x="25017" y="13717"/>
                    </a:lnTo>
                    <a:lnTo>
                      <a:pt x="25088" y="13374"/>
                    </a:lnTo>
                    <a:lnTo>
                      <a:pt x="25160" y="13045"/>
                    </a:lnTo>
                    <a:lnTo>
                      <a:pt x="25217" y="12702"/>
                    </a:lnTo>
                    <a:lnTo>
                      <a:pt x="25260" y="12358"/>
                    </a:lnTo>
                    <a:lnTo>
                      <a:pt x="25346" y="11672"/>
                    </a:lnTo>
                    <a:lnTo>
                      <a:pt x="25389" y="10957"/>
                    </a:lnTo>
                    <a:lnTo>
                      <a:pt x="25389" y="10256"/>
                    </a:lnTo>
                    <a:lnTo>
                      <a:pt x="25360" y="9526"/>
                    </a:lnTo>
                    <a:lnTo>
                      <a:pt x="25303" y="8797"/>
                    </a:lnTo>
                    <a:lnTo>
                      <a:pt x="25274" y="8482"/>
                    </a:lnTo>
                    <a:lnTo>
                      <a:pt x="25217" y="8182"/>
                    </a:lnTo>
                    <a:lnTo>
                      <a:pt x="25160" y="7882"/>
                    </a:lnTo>
                    <a:lnTo>
                      <a:pt x="25088" y="7581"/>
                    </a:lnTo>
                    <a:lnTo>
                      <a:pt x="25002" y="7295"/>
                    </a:lnTo>
                    <a:lnTo>
                      <a:pt x="24902" y="7023"/>
                    </a:lnTo>
                    <a:lnTo>
                      <a:pt x="24802" y="6752"/>
                    </a:lnTo>
                    <a:lnTo>
                      <a:pt x="24688" y="6480"/>
                    </a:lnTo>
                    <a:lnTo>
                      <a:pt x="24559" y="6222"/>
                    </a:lnTo>
                    <a:lnTo>
                      <a:pt x="24430" y="5965"/>
                    </a:lnTo>
                    <a:lnTo>
                      <a:pt x="24287" y="5722"/>
                    </a:lnTo>
                    <a:lnTo>
                      <a:pt x="24144" y="5479"/>
                    </a:lnTo>
                    <a:lnTo>
                      <a:pt x="23987" y="5235"/>
                    </a:lnTo>
                    <a:lnTo>
                      <a:pt x="23830" y="5007"/>
                    </a:lnTo>
                    <a:lnTo>
                      <a:pt x="23658" y="4792"/>
                    </a:lnTo>
                    <a:lnTo>
                      <a:pt x="23486" y="4578"/>
                    </a:lnTo>
                    <a:lnTo>
                      <a:pt x="23114" y="4148"/>
                    </a:lnTo>
                    <a:lnTo>
                      <a:pt x="22728" y="3762"/>
                    </a:lnTo>
                    <a:lnTo>
                      <a:pt x="22328" y="3390"/>
                    </a:lnTo>
                    <a:lnTo>
                      <a:pt x="21899" y="3047"/>
                    </a:lnTo>
                    <a:lnTo>
                      <a:pt x="21484" y="2718"/>
                    </a:lnTo>
                    <a:lnTo>
                      <a:pt x="21040" y="2418"/>
                    </a:lnTo>
                    <a:lnTo>
                      <a:pt x="20597" y="2132"/>
                    </a:lnTo>
                    <a:lnTo>
                      <a:pt x="20168" y="1874"/>
                    </a:lnTo>
                    <a:lnTo>
                      <a:pt x="19739" y="1631"/>
                    </a:lnTo>
                    <a:lnTo>
                      <a:pt x="19310" y="1417"/>
                    </a:lnTo>
                    <a:lnTo>
                      <a:pt x="18909" y="1216"/>
                    </a:lnTo>
                    <a:lnTo>
                      <a:pt x="18509" y="1030"/>
                    </a:lnTo>
                    <a:lnTo>
                      <a:pt x="18123" y="859"/>
                    </a:lnTo>
                    <a:lnTo>
                      <a:pt x="17751" y="716"/>
                    </a:lnTo>
                    <a:lnTo>
                      <a:pt x="17078" y="473"/>
                    </a:lnTo>
                    <a:lnTo>
                      <a:pt x="16521" y="272"/>
                    </a:lnTo>
                    <a:lnTo>
                      <a:pt x="16077" y="144"/>
                    </a:lnTo>
                    <a:lnTo>
                      <a:pt x="15705" y="43"/>
                    </a:lnTo>
                    <a:lnTo>
                      <a:pt x="14962" y="15"/>
                    </a:lnTo>
                    <a:lnTo>
                      <a:pt x="14232" y="1"/>
                    </a:lnTo>
                    <a:close/>
                  </a:path>
                </a:pathLst>
              </a:custGeom>
              <a:solidFill>
                <a:srgbClr val="F6B6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g204fb7e3b45_0_1109"/>
              <p:cNvSpPr/>
              <p:nvPr/>
            </p:nvSpPr>
            <p:spPr>
              <a:xfrm>
                <a:off x="5629844" y="2119498"/>
                <a:ext cx="51412" cy="106000"/>
              </a:xfrm>
              <a:custGeom>
                <a:rect b="b" l="l" r="r" t="t"/>
                <a:pathLst>
                  <a:path extrusionOk="0" h="3305" w="1603">
                    <a:moveTo>
                      <a:pt x="858" y="1"/>
                    </a:moveTo>
                    <a:lnTo>
                      <a:pt x="815" y="15"/>
                    </a:lnTo>
                    <a:lnTo>
                      <a:pt x="773" y="44"/>
                    </a:lnTo>
                    <a:lnTo>
                      <a:pt x="730" y="72"/>
                    </a:lnTo>
                    <a:lnTo>
                      <a:pt x="701" y="115"/>
                    </a:lnTo>
                    <a:lnTo>
                      <a:pt x="687" y="158"/>
                    </a:lnTo>
                    <a:lnTo>
                      <a:pt x="672" y="201"/>
                    </a:lnTo>
                    <a:lnTo>
                      <a:pt x="658" y="258"/>
                    </a:lnTo>
                    <a:lnTo>
                      <a:pt x="658" y="530"/>
                    </a:lnTo>
                    <a:lnTo>
                      <a:pt x="630" y="716"/>
                    </a:lnTo>
                    <a:lnTo>
                      <a:pt x="601" y="916"/>
                    </a:lnTo>
                    <a:lnTo>
                      <a:pt x="558" y="1117"/>
                    </a:lnTo>
                    <a:lnTo>
                      <a:pt x="501" y="1317"/>
                    </a:lnTo>
                    <a:lnTo>
                      <a:pt x="415" y="1503"/>
                    </a:lnTo>
                    <a:lnTo>
                      <a:pt x="372" y="1589"/>
                    </a:lnTo>
                    <a:lnTo>
                      <a:pt x="315" y="1660"/>
                    </a:lnTo>
                    <a:lnTo>
                      <a:pt x="200" y="1817"/>
                    </a:lnTo>
                    <a:lnTo>
                      <a:pt x="115" y="1960"/>
                    </a:lnTo>
                    <a:lnTo>
                      <a:pt x="57" y="2103"/>
                    </a:lnTo>
                    <a:lnTo>
                      <a:pt x="29" y="2232"/>
                    </a:lnTo>
                    <a:lnTo>
                      <a:pt x="0" y="2347"/>
                    </a:lnTo>
                    <a:lnTo>
                      <a:pt x="0" y="2447"/>
                    </a:lnTo>
                    <a:lnTo>
                      <a:pt x="15" y="2533"/>
                    </a:lnTo>
                    <a:lnTo>
                      <a:pt x="43" y="2618"/>
                    </a:lnTo>
                    <a:lnTo>
                      <a:pt x="72" y="2690"/>
                    </a:lnTo>
                    <a:lnTo>
                      <a:pt x="115" y="2776"/>
                    </a:lnTo>
                    <a:lnTo>
                      <a:pt x="172" y="2862"/>
                    </a:lnTo>
                    <a:lnTo>
                      <a:pt x="243" y="2933"/>
                    </a:lnTo>
                    <a:lnTo>
                      <a:pt x="343" y="3019"/>
                    </a:lnTo>
                    <a:lnTo>
                      <a:pt x="458" y="3090"/>
                    </a:lnTo>
                    <a:lnTo>
                      <a:pt x="601" y="3162"/>
                    </a:lnTo>
                    <a:lnTo>
                      <a:pt x="773" y="3219"/>
                    </a:lnTo>
                    <a:lnTo>
                      <a:pt x="944" y="3248"/>
                    </a:lnTo>
                    <a:lnTo>
                      <a:pt x="1116" y="3276"/>
                    </a:lnTo>
                    <a:lnTo>
                      <a:pt x="1330" y="3305"/>
                    </a:lnTo>
                    <a:lnTo>
                      <a:pt x="1345" y="3305"/>
                    </a:lnTo>
                    <a:lnTo>
                      <a:pt x="1402" y="3291"/>
                    </a:lnTo>
                    <a:lnTo>
                      <a:pt x="1445" y="3291"/>
                    </a:lnTo>
                    <a:lnTo>
                      <a:pt x="1516" y="3233"/>
                    </a:lnTo>
                    <a:lnTo>
                      <a:pt x="1574" y="3162"/>
                    </a:lnTo>
                    <a:lnTo>
                      <a:pt x="1588" y="3119"/>
                    </a:lnTo>
                    <a:lnTo>
                      <a:pt x="1602" y="3076"/>
                    </a:lnTo>
                    <a:lnTo>
                      <a:pt x="1602" y="3019"/>
                    </a:lnTo>
                    <a:lnTo>
                      <a:pt x="1588" y="2976"/>
                    </a:lnTo>
                    <a:lnTo>
                      <a:pt x="1574" y="2919"/>
                    </a:lnTo>
                    <a:lnTo>
                      <a:pt x="1545" y="2890"/>
                    </a:lnTo>
                    <a:lnTo>
                      <a:pt x="1502" y="2847"/>
                    </a:lnTo>
                    <a:lnTo>
                      <a:pt x="1459" y="2819"/>
                    </a:lnTo>
                    <a:lnTo>
                      <a:pt x="1416" y="2804"/>
                    </a:lnTo>
                    <a:lnTo>
                      <a:pt x="1373" y="2804"/>
                    </a:lnTo>
                    <a:lnTo>
                      <a:pt x="1159" y="2776"/>
                    </a:lnTo>
                    <a:lnTo>
                      <a:pt x="1030" y="2747"/>
                    </a:lnTo>
                    <a:lnTo>
                      <a:pt x="901" y="2733"/>
                    </a:lnTo>
                    <a:lnTo>
                      <a:pt x="758" y="2676"/>
                    </a:lnTo>
                    <a:lnTo>
                      <a:pt x="644" y="2618"/>
                    </a:lnTo>
                    <a:lnTo>
                      <a:pt x="558" y="2547"/>
                    </a:lnTo>
                    <a:lnTo>
                      <a:pt x="529" y="2504"/>
                    </a:lnTo>
                    <a:lnTo>
                      <a:pt x="515" y="2461"/>
                    </a:lnTo>
                    <a:lnTo>
                      <a:pt x="515" y="2418"/>
                    </a:lnTo>
                    <a:lnTo>
                      <a:pt x="515" y="2375"/>
                    </a:lnTo>
                    <a:lnTo>
                      <a:pt x="544" y="2246"/>
                    </a:lnTo>
                    <a:lnTo>
                      <a:pt x="601" y="2118"/>
                    </a:lnTo>
                    <a:lnTo>
                      <a:pt x="701" y="1975"/>
                    </a:lnTo>
                    <a:lnTo>
                      <a:pt x="787" y="1860"/>
                    </a:lnTo>
                    <a:lnTo>
                      <a:pt x="873" y="1732"/>
                    </a:lnTo>
                    <a:lnTo>
                      <a:pt x="930" y="1603"/>
                    </a:lnTo>
                    <a:lnTo>
                      <a:pt x="987" y="1460"/>
                    </a:lnTo>
                    <a:lnTo>
                      <a:pt x="1073" y="1174"/>
                    </a:lnTo>
                    <a:lnTo>
                      <a:pt x="1116" y="902"/>
                    </a:lnTo>
                    <a:lnTo>
                      <a:pt x="1144" y="645"/>
                    </a:lnTo>
                    <a:lnTo>
                      <a:pt x="1159" y="444"/>
                    </a:lnTo>
                    <a:lnTo>
                      <a:pt x="1173" y="244"/>
                    </a:lnTo>
                    <a:lnTo>
                      <a:pt x="1159" y="187"/>
                    </a:lnTo>
                    <a:lnTo>
                      <a:pt x="1144" y="144"/>
                    </a:lnTo>
                    <a:lnTo>
                      <a:pt x="1116" y="101"/>
                    </a:lnTo>
                    <a:lnTo>
                      <a:pt x="1087" y="58"/>
                    </a:lnTo>
                    <a:lnTo>
                      <a:pt x="1044" y="30"/>
                    </a:lnTo>
                    <a:lnTo>
                      <a:pt x="1001" y="15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D78A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g204fb7e3b45_0_1109"/>
              <p:cNvSpPr/>
              <p:nvPr/>
            </p:nvSpPr>
            <p:spPr>
              <a:xfrm>
                <a:off x="5289919" y="1605744"/>
                <a:ext cx="998257" cy="763358"/>
              </a:xfrm>
              <a:custGeom>
                <a:rect b="b" l="l" r="r" t="t"/>
                <a:pathLst>
                  <a:path extrusionOk="0" h="23801" w="31125">
                    <a:moveTo>
                      <a:pt x="13174" y="0"/>
                    </a:moveTo>
                    <a:lnTo>
                      <a:pt x="12988" y="15"/>
                    </a:lnTo>
                    <a:lnTo>
                      <a:pt x="12816" y="43"/>
                    </a:lnTo>
                    <a:lnTo>
                      <a:pt x="12645" y="86"/>
                    </a:lnTo>
                    <a:lnTo>
                      <a:pt x="12473" y="143"/>
                    </a:lnTo>
                    <a:lnTo>
                      <a:pt x="12316" y="215"/>
                    </a:lnTo>
                    <a:lnTo>
                      <a:pt x="12158" y="286"/>
                    </a:lnTo>
                    <a:lnTo>
                      <a:pt x="12015" y="387"/>
                    </a:lnTo>
                    <a:lnTo>
                      <a:pt x="11872" y="487"/>
                    </a:lnTo>
                    <a:lnTo>
                      <a:pt x="11743" y="587"/>
                    </a:lnTo>
                    <a:lnTo>
                      <a:pt x="11629" y="701"/>
                    </a:lnTo>
                    <a:lnTo>
                      <a:pt x="11515" y="830"/>
                    </a:lnTo>
                    <a:lnTo>
                      <a:pt x="11414" y="959"/>
                    </a:lnTo>
                    <a:lnTo>
                      <a:pt x="11329" y="1087"/>
                    </a:lnTo>
                    <a:lnTo>
                      <a:pt x="11243" y="1216"/>
                    </a:lnTo>
                    <a:lnTo>
                      <a:pt x="11171" y="1359"/>
                    </a:lnTo>
                    <a:lnTo>
                      <a:pt x="11114" y="1488"/>
                    </a:lnTo>
                    <a:lnTo>
                      <a:pt x="11071" y="1617"/>
                    </a:lnTo>
                    <a:lnTo>
                      <a:pt x="11028" y="1745"/>
                    </a:lnTo>
                    <a:lnTo>
                      <a:pt x="11014" y="1874"/>
                    </a:lnTo>
                    <a:lnTo>
                      <a:pt x="11014" y="2003"/>
                    </a:lnTo>
                    <a:lnTo>
                      <a:pt x="10728" y="1745"/>
                    </a:lnTo>
                    <a:lnTo>
                      <a:pt x="10585" y="1617"/>
                    </a:lnTo>
                    <a:lnTo>
                      <a:pt x="10413" y="1502"/>
                    </a:lnTo>
                    <a:lnTo>
                      <a:pt x="10242" y="1388"/>
                    </a:lnTo>
                    <a:lnTo>
                      <a:pt x="10070" y="1288"/>
                    </a:lnTo>
                    <a:lnTo>
                      <a:pt x="9884" y="1188"/>
                    </a:lnTo>
                    <a:lnTo>
                      <a:pt x="9698" y="1102"/>
                    </a:lnTo>
                    <a:lnTo>
                      <a:pt x="9512" y="1030"/>
                    </a:lnTo>
                    <a:lnTo>
                      <a:pt x="9312" y="973"/>
                    </a:lnTo>
                    <a:lnTo>
                      <a:pt x="9112" y="930"/>
                    </a:lnTo>
                    <a:lnTo>
                      <a:pt x="8897" y="902"/>
                    </a:lnTo>
                    <a:lnTo>
                      <a:pt x="8697" y="902"/>
                    </a:lnTo>
                    <a:lnTo>
                      <a:pt x="8482" y="916"/>
                    </a:lnTo>
                    <a:lnTo>
                      <a:pt x="8282" y="959"/>
                    </a:lnTo>
                    <a:lnTo>
                      <a:pt x="8068" y="1030"/>
                    </a:lnTo>
                    <a:lnTo>
                      <a:pt x="7853" y="1116"/>
                    </a:lnTo>
                    <a:lnTo>
                      <a:pt x="7681" y="1216"/>
                    </a:lnTo>
                    <a:lnTo>
                      <a:pt x="7524" y="1316"/>
                    </a:lnTo>
                    <a:lnTo>
                      <a:pt x="7395" y="1431"/>
                    </a:lnTo>
                    <a:lnTo>
                      <a:pt x="7281" y="1559"/>
                    </a:lnTo>
                    <a:lnTo>
                      <a:pt x="7181" y="1688"/>
                    </a:lnTo>
                    <a:lnTo>
                      <a:pt x="7109" y="1817"/>
                    </a:lnTo>
                    <a:lnTo>
                      <a:pt x="7052" y="1946"/>
                    </a:lnTo>
                    <a:lnTo>
                      <a:pt x="7009" y="2089"/>
                    </a:lnTo>
                    <a:lnTo>
                      <a:pt x="6980" y="2232"/>
                    </a:lnTo>
                    <a:lnTo>
                      <a:pt x="6966" y="2389"/>
                    </a:lnTo>
                    <a:lnTo>
                      <a:pt x="6952" y="2532"/>
                    </a:lnTo>
                    <a:lnTo>
                      <a:pt x="6938" y="2832"/>
                    </a:lnTo>
                    <a:lnTo>
                      <a:pt x="6938" y="3133"/>
                    </a:lnTo>
                    <a:lnTo>
                      <a:pt x="6180" y="3119"/>
                    </a:lnTo>
                    <a:lnTo>
                      <a:pt x="5765" y="3119"/>
                    </a:lnTo>
                    <a:lnTo>
                      <a:pt x="5550" y="3133"/>
                    </a:lnTo>
                    <a:lnTo>
                      <a:pt x="5350" y="3161"/>
                    </a:lnTo>
                    <a:lnTo>
                      <a:pt x="5135" y="3190"/>
                    </a:lnTo>
                    <a:lnTo>
                      <a:pt x="4935" y="3247"/>
                    </a:lnTo>
                    <a:lnTo>
                      <a:pt x="4721" y="3304"/>
                    </a:lnTo>
                    <a:lnTo>
                      <a:pt x="4520" y="3390"/>
                    </a:lnTo>
                    <a:lnTo>
                      <a:pt x="4334" y="3505"/>
                    </a:lnTo>
                    <a:lnTo>
                      <a:pt x="4148" y="3633"/>
                    </a:lnTo>
                    <a:lnTo>
                      <a:pt x="3977" y="3791"/>
                    </a:lnTo>
                    <a:lnTo>
                      <a:pt x="3805" y="3977"/>
                    </a:lnTo>
                    <a:lnTo>
                      <a:pt x="3734" y="4063"/>
                    </a:lnTo>
                    <a:lnTo>
                      <a:pt x="3676" y="4177"/>
                    </a:lnTo>
                    <a:lnTo>
                      <a:pt x="3619" y="4320"/>
                    </a:lnTo>
                    <a:lnTo>
                      <a:pt x="3562" y="4463"/>
                    </a:lnTo>
                    <a:lnTo>
                      <a:pt x="3519" y="4635"/>
                    </a:lnTo>
                    <a:lnTo>
                      <a:pt x="3490" y="4806"/>
                    </a:lnTo>
                    <a:lnTo>
                      <a:pt x="3462" y="4992"/>
                    </a:lnTo>
                    <a:lnTo>
                      <a:pt x="3433" y="5178"/>
                    </a:lnTo>
                    <a:lnTo>
                      <a:pt x="3419" y="5364"/>
                    </a:lnTo>
                    <a:lnTo>
                      <a:pt x="3419" y="5564"/>
                    </a:lnTo>
                    <a:lnTo>
                      <a:pt x="3433" y="5750"/>
                    </a:lnTo>
                    <a:lnTo>
                      <a:pt x="3448" y="5936"/>
                    </a:lnTo>
                    <a:lnTo>
                      <a:pt x="3476" y="6108"/>
                    </a:lnTo>
                    <a:lnTo>
                      <a:pt x="3519" y="6279"/>
                    </a:lnTo>
                    <a:lnTo>
                      <a:pt x="3576" y="6437"/>
                    </a:lnTo>
                    <a:lnTo>
                      <a:pt x="3648" y="6580"/>
                    </a:lnTo>
                    <a:lnTo>
                      <a:pt x="3691" y="6666"/>
                    </a:lnTo>
                    <a:lnTo>
                      <a:pt x="3691" y="6694"/>
                    </a:lnTo>
                    <a:lnTo>
                      <a:pt x="3676" y="6723"/>
                    </a:lnTo>
                    <a:lnTo>
                      <a:pt x="3648" y="6751"/>
                    </a:lnTo>
                    <a:lnTo>
                      <a:pt x="3576" y="6780"/>
                    </a:lnTo>
                    <a:lnTo>
                      <a:pt x="3476" y="6809"/>
                    </a:lnTo>
                    <a:lnTo>
                      <a:pt x="3362" y="6823"/>
                    </a:lnTo>
                    <a:lnTo>
                      <a:pt x="3076" y="6852"/>
                    </a:lnTo>
                    <a:lnTo>
                      <a:pt x="2904" y="6880"/>
                    </a:lnTo>
                    <a:lnTo>
                      <a:pt x="2718" y="6909"/>
                    </a:lnTo>
                    <a:lnTo>
                      <a:pt x="2532" y="6966"/>
                    </a:lnTo>
                    <a:lnTo>
                      <a:pt x="2332" y="7023"/>
                    </a:lnTo>
                    <a:lnTo>
                      <a:pt x="2132" y="7109"/>
                    </a:lnTo>
                    <a:lnTo>
                      <a:pt x="1931" y="7223"/>
                    </a:lnTo>
                    <a:lnTo>
                      <a:pt x="1745" y="7352"/>
                    </a:lnTo>
                    <a:lnTo>
                      <a:pt x="1560" y="7524"/>
                    </a:lnTo>
                    <a:lnTo>
                      <a:pt x="1474" y="7667"/>
                    </a:lnTo>
                    <a:lnTo>
                      <a:pt x="1417" y="7796"/>
                    </a:lnTo>
                    <a:lnTo>
                      <a:pt x="1316" y="8082"/>
                    </a:lnTo>
                    <a:lnTo>
                      <a:pt x="1245" y="8353"/>
                    </a:lnTo>
                    <a:lnTo>
                      <a:pt x="1202" y="8625"/>
                    </a:lnTo>
                    <a:lnTo>
                      <a:pt x="1188" y="8883"/>
                    </a:lnTo>
                    <a:lnTo>
                      <a:pt x="1188" y="9126"/>
                    </a:lnTo>
                    <a:lnTo>
                      <a:pt x="1216" y="9369"/>
                    </a:lnTo>
                    <a:lnTo>
                      <a:pt x="1245" y="9584"/>
                    </a:lnTo>
                    <a:lnTo>
                      <a:pt x="1288" y="9784"/>
                    </a:lnTo>
                    <a:lnTo>
                      <a:pt x="1345" y="9970"/>
                    </a:lnTo>
                    <a:lnTo>
                      <a:pt x="1445" y="10270"/>
                    </a:lnTo>
                    <a:lnTo>
                      <a:pt x="1531" y="10456"/>
                    </a:lnTo>
                    <a:lnTo>
                      <a:pt x="1574" y="10528"/>
                    </a:lnTo>
                    <a:lnTo>
                      <a:pt x="1445" y="10613"/>
                    </a:lnTo>
                    <a:lnTo>
                      <a:pt x="1316" y="10728"/>
                    </a:lnTo>
                    <a:lnTo>
                      <a:pt x="1159" y="10885"/>
                    </a:lnTo>
                    <a:lnTo>
                      <a:pt x="959" y="11085"/>
                    </a:lnTo>
                    <a:lnTo>
                      <a:pt x="773" y="11328"/>
                    </a:lnTo>
                    <a:lnTo>
                      <a:pt x="573" y="11615"/>
                    </a:lnTo>
                    <a:lnTo>
                      <a:pt x="473" y="11786"/>
                    </a:lnTo>
                    <a:lnTo>
                      <a:pt x="387" y="11958"/>
                    </a:lnTo>
                    <a:lnTo>
                      <a:pt x="301" y="12144"/>
                    </a:lnTo>
                    <a:lnTo>
                      <a:pt x="229" y="12330"/>
                    </a:lnTo>
                    <a:lnTo>
                      <a:pt x="158" y="12544"/>
                    </a:lnTo>
                    <a:lnTo>
                      <a:pt x="101" y="12759"/>
                    </a:lnTo>
                    <a:lnTo>
                      <a:pt x="58" y="12988"/>
                    </a:lnTo>
                    <a:lnTo>
                      <a:pt x="29" y="13231"/>
                    </a:lnTo>
                    <a:lnTo>
                      <a:pt x="1" y="13474"/>
                    </a:lnTo>
                    <a:lnTo>
                      <a:pt x="1" y="13746"/>
                    </a:lnTo>
                    <a:lnTo>
                      <a:pt x="15" y="14017"/>
                    </a:lnTo>
                    <a:lnTo>
                      <a:pt x="58" y="14304"/>
                    </a:lnTo>
                    <a:lnTo>
                      <a:pt x="115" y="14590"/>
                    </a:lnTo>
                    <a:lnTo>
                      <a:pt x="186" y="14904"/>
                    </a:lnTo>
                    <a:lnTo>
                      <a:pt x="287" y="15219"/>
                    </a:lnTo>
                    <a:lnTo>
                      <a:pt x="415" y="15548"/>
                    </a:lnTo>
                    <a:lnTo>
                      <a:pt x="558" y="15877"/>
                    </a:lnTo>
                    <a:lnTo>
                      <a:pt x="744" y="16234"/>
                    </a:lnTo>
                    <a:lnTo>
                      <a:pt x="716" y="16420"/>
                    </a:lnTo>
                    <a:lnTo>
                      <a:pt x="687" y="16606"/>
                    </a:lnTo>
                    <a:lnTo>
                      <a:pt x="687" y="16807"/>
                    </a:lnTo>
                    <a:lnTo>
                      <a:pt x="687" y="17021"/>
                    </a:lnTo>
                    <a:lnTo>
                      <a:pt x="701" y="17221"/>
                    </a:lnTo>
                    <a:lnTo>
                      <a:pt x="730" y="17436"/>
                    </a:lnTo>
                    <a:lnTo>
                      <a:pt x="773" y="17650"/>
                    </a:lnTo>
                    <a:lnTo>
                      <a:pt x="816" y="17879"/>
                    </a:lnTo>
                    <a:lnTo>
                      <a:pt x="930" y="18323"/>
                    </a:lnTo>
                    <a:lnTo>
                      <a:pt x="1073" y="18780"/>
                    </a:lnTo>
                    <a:lnTo>
                      <a:pt x="1245" y="19238"/>
                    </a:lnTo>
                    <a:lnTo>
                      <a:pt x="1445" y="19696"/>
                    </a:lnTo>
                    <a:lnTo>
                      <a:pt x="1674" y="20139"/>
                    </a:lnTo>
                    <a:lnTo>
                      <a:pt x="1917" y="20583"/>
                    </a:lnTo>
                    <a:lnTo>
                      <a:pt x="2175" y="20997"/>
                    </a:lnTo>
                    <a:lnTo>
                      <a:pt x="2432" y="21384"/>
                    </a:lnTo>
                    <a:lnTo>
                      <a:pt x="2704" y="21755"/>
                    </a:lnTo>
                    <a:lnTo>
                      <a:pt x="2976" y="22099"/>
                    </a:lnTo>
                    <a:lnTo>
                      <a:pt x="3247" y="22385"/>
                    </a:lnTo>
                    <a:lnTo>
                      <a:pt x="3519" y="22642"/>
                    </a:lnTo>
                    <a:lnTo>
                      <a:pt x="3519" y="22642"/>
                    </a:lnTo>
                    <a:lnTo>
                      <a:pt x="3390" y="22084"/>
                    </a:lnTo>
                    <a:lnTo>
                      <a:pt x="3262" y="21527"/>
                    </a:lnTo>
                    <a:lnTo>
                      <a:pt x="3162" y="20997"/>
                    </a:lnTo>
                    <a:lnTo>
                      <a:pt x="3090" y="20468"/>
                    </a:lnTo>
                    <a:lnTo>
                      <a:pt x="3033" y="19968"/>
                    </a:lnTo>
                    <a:lnTo>
                      <a:pt x="2990" y="19467"/>
                    </a:lnTo>
                    <a:lnTo>
                      <a:pt x="2961" y="18995"/>
                    </a:lnTo>
                    <a:lnTo>
                      <a:pt x="2961" y="18523"/>
                    </a:lnTo>
                    <a:lnTo>
                      <a:pt x="2976" y="18065"/>
                    </a:lnTo>
                    <a:lnTo>
                      <a:pt x="3004" y="17622"/>
                    </a:lnTo>
                    <a:lnTo>
                      <a:pt x="3033" y="17193"/>
                    </a:lnTo>
                    <a:lnTo>
                      <a:pt x="3090" y="16778"/>
                    </a:lnTo>
                    <a:lnTo>
                      <a:pt x="3162" y="16363"/>
                    </a:lnTo>
                    <a:lnTo>
                      <a:pt x="3247" y="15977"/>
                    </a:lnTo>
                    <a:lnTo>
                      <a:pt x="3347" y="15591"/>
                    </a:lnTo>
                    <a:lnTo>
                      <a:pt x="3448" y="15205"/>
                    </a:lnTo>
                    <a:lnTo>
                      <a:pt x="3562" y="14847"/>
                    </a:lnTo>
                    <a:lnTo>
                      <a:pt x="3691" y="14489"/>
                    </a:lnTo>
                    <a:lnTo>
                      <a:pt x="3834" y="14132"/>
                    </a:lnTo>
                    <a:lnTo>
                      <a:pt x="3977" y="13789"/>
                    </a:lnTo>
                    <a:lnTo>
                      <a:pt x="4134" y="13460"/>
                    </a:lnTo>
                    <a:lnTo>
                      <a:pt x="4291" y="13131"/>
                    </a:lnTo>
                    <a:lnTo>
                      <a:pt x="4463" y="12816"/>
                    </a:lnTo>
                    <a:lnTo>
                      <a:pt x="4635" y="12501"/>
                    </a:lnTo>
                    <a:lnTo>
                      <a:pt x="5007" y="11901"/>
                    </a:lnTo>
                    <a:lnTo>
                      <a:pt x="5393" y="11314"/>
                    </a:lnTo>
                    <a:lnTo>
                      <a:pt x="5779" y="10742"/>
                    </a:lnTo>
                    <a:lnTo>
                      <a:pt x="6180" y="10199"/>
                    </a:lnTo>
                    <a:lnTo>
                      <a:pt x="6408" y="10356"/>
                    </a:lnTo>
                    <a:lnTo>
                      <a:pt x="6637" y="10499"/>
                    </a:lnTo>
                    <a:lnTo>
                      <a:pt x="6852" y="10613"/>
                    </a:lnTo>
                    <a:lnTo>
                      <a:pt x="7052" y="10699"/>
                    </a:lnTo>
                    <a:lnTo>
                      <a:pt x="7238" y="10771"/>
                    </a:lnTo>
                    <a:lnTo>
                      <a:pt x="7438" y="10828"/>
                    </a:lnTo>
                    <a:lnTo>
                      <a:pt x="7610" y="10856"/>
                    </a:lnTo>
                    <a:lnTo>
                      <a:pt x="7781" y="10871"/>
                    </a:lnTo>
                    <a:lnTo>
                      <a:pt x="7953" y="10871"/>
                    </a:lnTo>
                    <a:lnTo>
                      <a:pt x="8096" y="10856"/>
                    </a:lnTo>
                    <a:lnTo>
                      <a:pt x="8253" y="10828"/>
                    </a:lnTo>
                    <a:lnTo>
                      <a:pt x="8397" y="10785"/>
                    </a:lnTo>
                    <a:lnTo>
                      <a:pt x="8525" y="10742"/>
                    </a:lnTo>
                    <a:lnTo>
                      <a:pt x="8654" y="10671"/>
                    </a:lnTo>
                    <a:lnTo>
                      <a:pt x="8783" y="10599"/>
                    </a:lnTo>
                    <a:lnTo>
                      <a:pt x="8897" y="10513"/>
                    </a:lnTo>
                    <a:lnTo>
                      <a:pt x="9012" y="10413"/>
                    </a:lnTo>
                    <a:lnTo>
                      <a:pt x="9112" y="10313"/>
                    </a:lnTo>
                    <a:lnTo>
                      <a:pt x="9312" y="10098"/>
                    </a:lnTo>
                    <a:lnTo>
                      <a:pt x="9484" y="9870"/>
                    </a:lnTo>
                    <a:lnTo>
                      <a:pt x="9641" y="9641"/>
                    </a:lnTo>
                    <a:lnTo>
                      <a:pt x="9770" y="9398"/>
                    </a:lnTo>
                    <a:lnTo>
                      <a:pt x="9898" y="9183"/>
                    </a:lnTo>
                    <a:lnTo>
                      <a:pt x="10099" y="8797"/>
                    </a:lnTo>
                    <a:lnTo>
                      <a:pt x="10113" y="8983"/>
                    </a:lnTo>
                    <a:lnTo>
                      <a:pt x="10141" y="9169"/>
                    </a:lnTo>
                    <a:lnTo>
                      <a:pt x="10199" y="9355"/>
                    </a:lnTo>
                    <a:lnTo>
                      <a:pt x="10285" y="9541"/>
                    </a:lnTo>
                    <a:lnTo>
                      <a:pt x="10385" y="9727"/>
                    </a:lnTo>
                    <a:lnTo>
                      <a:pt x="10485" y="9927"/>
                    </a:lnTo>
                    <a:lnTo>
                      <a:pt x="10614" y="10098"/>
                    </a:lnTo>
                    <a:lnTo>
                      <a:pt x="10757" y="10284"/>
                    </a:lnTo>
                    <a:lnTo>
                      <a:pt x="10900" y="10442"/>
                    </a:lnTo>
                    <a:lnTo>
                      <a:pt x="11057" y="10599"/>
                    </a:lnTo>
                    <a:lnTo>
                      <a:pt x="11229" y="10728"/>
                    </a:lnTo>
                    <a:lnTo>
                      <a:pt x="11400" y="10856"/>
                    </a:lnTo>
                    <a:lnTo>
                      <a:pt x="11572" y="10957"/>
                    </a:lnTo>
                    <a:lnTo>
                      <a:pt x="11743" y="11042"/>
                    </a:lnTo>
                    <a:lnTo>
                      <a:pt x="11929" y="11100"/>
                    </a:lnTo>
                    <a:lnTo>
                      <a:pt x="12101" y="11143"/>
                    </a:lnTo>
                    <a:lnTo>
                      <a:pt x="12287" y="11157"/>
                    </a:lnTo>
                    <a:lnTo>
                      <a:pt x="12487" y="11143"/>
                    </a:lnTo>
                    <a:lnTo>
                      <a:pt x="12702" y="11128"/>
                    </a:lnTo>
                    <a:lnTo>
                      <a:pt x="12916" y="11085"/>
                    </a:lnTo>
                    <a:lnTo>
                      <a:pt x="13145" y="11042"/>
                    </a:lnTo>
                    <a:lnTo>
                      <a:pt x="13388" y="10971"/>
                    </a:lnTo>
                    <a:lnTo>
                      <a:pt x="13617" y="10899"/>
                    </a:lnTo>
                    <a:lnTo>
                      <a:pt x="13846" y="10814"/>
                    </a:lnTo>
                    <a:lnTo>
                      <a:pt x="14061" y="10699"/>
                    </a:lnTo>
                    <a:lnTo>
                      <a:pt x="14261" y="10585"/>
                    </a:lnTo>
                    <a:lnTo>
                      <a:pt x="14447" y="10470"/>
                    </a:lnTo>
                    <a:lnTo>
                      <a:pt x="14633" y="10327"/>
                    </a:lnTo>
                    <a:lnTo>
                      <a:pt x="14776" y="10184"/>
                    </a:lnTo>
                    <a:lnTo>
                      <a:pt x="14904" y="10041"/>
                    </a:lnTo>
                    <a:lnTo>
                      <a:pt x="14990" y="9870"/>
                    </a:lnTo>
                    <a:lnTo>
                      <a:pt x="15033" y="9798"/>
                    </a:lnTo>
                    <a:lnTo>
                      <a:pt x="15062" y="9712"/>
                    </a:lnTo>
                    <a:lnTo>
                      <a:pt x="15233" y="10056"/>
                    </a:lnTo>
                    <a:lnTo>
                      <a:pt x="15419" y="10356"/>
                    </a:lnTo>
                    <a:lnTo>
                      <a:pt x="15620" y="10628"/>
                    </a:lnTo>
                    <a:lnTo>
                      <a:pt x="15834" y="10871"/>
                    </a:lnTo>
                    <a:lnTo>
                      <a:pt x="16063" y="11071"/>
                    </a:lnTo>
                    <a:lnTo>
                      <a:pt x="16306" y="11243"/>
                    </a:lnTo>
                    <a:lnTo>
                      <a:pt x="16564" y="11386"/>
                    </a:lnTo>
                    <a:lnTo>
                      <a:pt x="16835" y="11500"/>
                    </a:lnTo>
                    <a:lnTo>
                      <a:pt x="17121" y="11586"/>
                    </a:lnTo>
                    <a:lnTo>
                      <a:pt x="17422" y="11643"/>
                    </a:lnTo>
                    <a:lnTo>
                      <a:pt x="17737" y="11686"/>
                    </a:lnTo>
                    <a:lnTo>
                      <a:pt x="18423" y="11686"/>
                    </a:lnTo>
                    <a:lnTo>
                      <a:pt x="18781" y="11643"/>
                    </a:lnTo>
                    <a:lnTo>
                      <a:pt x="19167" y="11600"/>
                    </a:lnTo>
                    <a:lnTo>
                      <a:pt x="19567" y="11529"/>
                    </a:lnTo>
                    <a:lnTo>
                      <a:pt x="19667" y="11514"/>
                    </a:lnTo>
                    <a:lnTo>
                      <a:pt x="19768" y="11514"/>
                    </a:lnTo>
                    <a:lnTo>
                      <a:pt x="19868" y="11529"/>
                    </a:lnTo>
                    <a:lnTo>
                      <a:pt x="19968" y="11557"/>
                    </a:lnTo>
                    <a:lnTo>
                      <a:pt x="20054" y="11586"/>
                    </a:lnTo>
                    <a:lnTo>
                      <a:pt x="20154" y="11629"/>
                    </a:lnTo>
                    <a:lnTo>
                      <a:pt x="20225" y="11700"/>
                    </a:lnTo>
                    <a:lnTo>
                      <a:pt x="20297" y="11772"/>
                    </a:lnTo>
                    <a:lnTo>
                      <a:pt x="20340" y="11843"/>
                    </a:lnTo>
                    <a:lnTo>
                      <a:pt x="20383" y="11915"/>
                    </a:lnTo>
                    <a:lnTo>
                      <a:pt x="20397" y="12001"/>
                    </a:lnTo>
                    <a:lnTo>
                      <a:pt x="20411" y="12101"/>
                    </a:lnTo>
                    <a:lnTo>
                      <a:pt x="20426" y="12272"/>
                    </a:lnTo>
                    <a:lnTo>
                      <a:pt x="20440" y="12458"/>
                    </a:lnTo>
                    <a:lnTo>
                      <a:pt x="20454" y="12630"/>
                    </a:lnTo>
                    <a:lnTo>
                      <a:pt x="20483" y="12787"/>
                    </a:lnTo>
                    <a:lnTo>
                      <a:pt x="20540" y="12959"/>
                    </a:lnTo>
                    <a:lnTo>
                      <a:pt x="20597" y="13102"/>
                    </a:lnTo>
                    <a:lnTo>
                      <a:pt x="20669" y="13259"/>
                    </a:lnTo>
                    <a:lnTo>
                      <a:pt x="20769" y="13402"/>
                    </a:lnTo>
                    <a:lnTo>
                      <a:pt x="20869" y="13531"/>
                    </a:lnTo>
                    <a:lnTo>
                      <a:pt x="20983" y="13660"/>
                    </a:lnTo>
                    <a:lnTo>
                      <a:pt x="21098" y="13774"/>
                    </a:lnTo>
                    <a:lnTo>
                      <a:pt x="21241" y="13874"/>
                    </a:lnTo>
                    <a:lnTo>
                      <a:pt x="21370" y="13975"/>
                    </a:lnTo>
                    <a:lnTo>
                      <a:pt x="21527" y="14046"/>
                    </a:lnTo>
                    <a:lnTo>
                      <a:pt x="21670" y="14118"/>
                    </a:lnTo>
                    <a:lnTo>
                      <a:pt x="21842" y="14175"/>
                    </a:lnTo>
                    <a:lnTo>
                      <a:pt x="21999" y="14203"/>
                    </a:lnTo>
                    <a:lnTo>
                      <a:pt x="22171" y="14232"/>
                    </a:lnTo>
                    <a:lnTo>
                      <a:pt x="22542" y="14246"/>
                    </a:lnTo>
                    <a:lnTo>
                      <a:pt x="22728" y="14261"/>
                    </a:lnTo>
                    <a:lnTo>
                      <a:pt x="22814" y="14289"/>
                    </a:lnTo>
                    <a:lnTo>
                      <a:pt x="22900" y="14332"/>
                    </a:lnTo>
                    <a:lnTo>
                      <a:pt x="23043" y="14389"/>
                    </a:lnTo>
                    <a:lnTo>
                      <a:pt x="22886" y="14547"/>
                    </a:lnTo>
                    <a:lnTo>
                      <a:pt x="22757" y="14704"/>
                    </a:lnTo>
                    <a:lnTo>
                      <a:pt x="22643" y="14890"/>
                    </a:lnTo>
                    <a:lnTo>
                      <a:pt x="22571" y="15076"/>
                    </a:lnTo>
                    <a:lnTo>
                      <a:pt x="22528" y="15205"/>
                    </a:lnTo>
                    <a:lnTo>
                      <a:pt x="22499" y="15319"/>
                    </a:lnTo>
                    <a:lnTo>
                      <a:pt x="22457" y="15576"/>
                    </a:lnTo>
                    <a:lnTo>
                      <a:pt x="22457" y="15705"/>
                    </a:lnTo>
                    <a:lnTo>
                      <a:pt x="22457" y="15834"/>
                    </a:lnTo>
                    <a:lnTo>
                      <a:pt x="22471" y="15963"/>
                    </a:lnTo>
                    <a:lnTo>
                      <a:pt x="22499" y="16091"/>
                    </a:lnTo>
                    <a:lnTo>
                      <a:pt x="22528" y="16220"/>
                    </a:lnTo>
                    <a:lnTo>
                      <a:pt x="22571" y="16335"/>
                    </a:lnTo>
                    <a:lnTo>
                      <a:pt x="22614" y="16449"/>
                    </a:lnTo>
                    <a:lnTo>
                      <a:pt x="22685" y="16549"/>
                    </a:lnTo>
                    <a:lnTo>
                      <a:pt x="22757" y="16649"/>
                    </a:lnTo>
                    <a:lnTo>
                      <a:pt x="22828" y="16735"/>
                    </a:lnTo>
                    <a:lnTo>
                      <a:pt x="22914" y="16821"/>
                    </a:lnTo>
                    <a:lnTo>
                      <a:pt x="23029" y="16892"/>
                    </a:lnTo>
                    <a:lnTo>
                      <a:pt x="23215" y="17007"/>
                    </a:lnTo>
                    <a:lnTo>
                      <a:pt x="23372" y="17136"/>
                    </a:lnTo>
                    <a:lnTo>
                      <a:pt x="23486" y="17236"/>
                    </a:lnTo>
                    <a:lnTo>
                      <a:pt x="23572" y="17336"/>
                    </a:lnTo>
                    <a:lnTo>
                      <a:pt x="23629" y="17436"/>
                    </a:lnTo>
                    <a:lnTo>
                      <a:pt x="23658" y="17522"/>
                    </a:lnTo>
                    <a:lnTo>
                      <a:pt x="23658" y="17608"/>
                    </a:lnTo>
                    <a:lnTo>
                      <a:pt x="23658" y="17679"/>
                    </a:lnTo>
                    <a:lnTo>
                      <a:pt x="23629" y="17751"/>
                    </a:lnTo>
                    <a:lnTo>
                      <a:pt x="23587" y="17822"/>
                    </a:lnTo>
                    <a:lnTo>
                      <a:pt x="23486" y="17951"/>
                    </a:lnTo>
                    <a:lnTo>
                      <a:pt x="23386" y="18065"/>
                    </a:lnTo>
                    <a:lnTo>
                      <a:pt x="23358" y="18122"/>
                    </a:lnTo>
                    <a:lnTo>
                      <a:pt x="23329" y="18165"/>
                    </a:lnTo>
                    <a:lnTo>
                      <a:pt x="23200" y="18552"/>
                    </a:lnTo>
                    <a:lnTo>
                      <a:pt x="23143" y="18737"/>
                    </a:lnTo>
                    <a:lnTo>
                      <a:pt x="23100" y="18938"/>
                    </a:lnTo>
                    <a:lnTo>
                      <a:pt x="23072" y="19138"/>
                    </a:lnTo>
                    <a:lnTo>
                      <a:pt x="23057" y="19338"/>
                    </a:lnTo>
                    <a:lnTo>
                      <a:pt x="23057" y="19538"/>
                    </a:lnTo>
                    <a:lnTo>
                      <a:pt x="23072" y="19724"/>
                    </a:lnTo>
                    <a:lnTo>
                      <a:pt x="23115" y="19925"/>
                    </a:lnTo>
                    <a:lnTo>
                      <a:pt x="23172" y="20125"/>
                    </a:lnTo>
                    <a:lnTo>
                      <a:pt x="23258" y="20297"/>
                    </a:lnTo>
                    <a:lnTo>
                      <a:pt x="23358" y="20468"/>
                    </a:lnTo>
                    <a:lnTo>
                      <a:pt x="23486" y="20625"/>
                    </a:lnTo>
                    <a:lnTo>
                      <a:pt x="23629" y="20769"/>
                    </a:lnTo>
                    <a:lnTo>
                      <a:pt x="23787" y="20883"/>
                    </a:lnTo>
                    <a:lnTo>
                      <a:pt x="23973" y="20969"/>
                    </a:lnTo>
                    <a:lnTo>
                      <a:pt x="23873" y="21283"/>
                    </a:lnTo>
                    <a:lnTo>
                      <a:pt x="23787" y="21612"/>
                    </a:lnTo>
                    <a:lnTo>
                      <a:pt x="23744" y="21956"/>
                    </a:lnTo>
                    <a:lnTo>
                      <a:pt x="23730" y="22113"/>
                    </a:lnTo>
                    <a:lnTo>
                      <a:pt x="23730" y="22285"/>
                    </a:lnTo>
                    <a:lnTo>
                      <a:pt x="23730" y="22442"/>
                    </a:lnTo>
                    <a:lnTo>
                      <a:pt x="23758" y="22599"/>
                    </a:lnTo>
                    <a:lnTo>
                      <a:pt x="23787" y="22757"/>
                    </a:lnTo>
                    <a:lnTo>
                      <a:pt x="23830" y="22900"/>
                    </a:lnTo>
                    <a:lnTo>
                      <a:pt x="23901" y="23043"/>
                    </a:lnTo>
                    <a:lnTo>
                      <a:pt x="23973" y="23171"/>
                    </a:lnTo>
                    <a:lnTo>
                      <a:pt x="24073" y="23300"/>
                    </a:lnTo>
                    <a:lnTo>
                      <a:pt x="24187" y="23415"/>
                    </a:lnTo>
                    <a:lnTo>
                      <a:pt x="24316" y="23515"/>
                    </a:lnTo>
                    <a:lnTo>
                      <a:pt x="24445" y="23601"/>
                    </a:lnTo>
                    <a:lnTo>
                      <a:pt x="24602" y="23658"/>
                    </a:lnTo>
                    <a:lnTo>
                      <a:pt x="24745" y="23715"/>
                    </a:lnTo>
                    <a:lnTo>
                      <a:pt x="24902" y="23758"/>
                    </a:lnTo>
                    <a:lnTo>
                      <a:pt x="25074" y="23786"/>
                    </a:lnTo>
                    <a:lnTo>
                      <a:pt x="25231" y="23801"/>
                    </a:lnTo>
                    <a:lnTo>
                      <a:pt x="25632" y="23801"/>
                    </a:lnTo>
                    <a:lnTo>
                      <a:pt x="25875" y="23786"/>
                    </a:lnTo>
                    <a:lnTo>
                      <a:pt x="26104" y="23758"/>
                    </a:lnTo>
                    <a:lnTo>
                      <a:pt x="26333" y="23715"/>
                    </a:lnTo>
                    <a:lnTo>
                      <a:pt x="26562" y="23643"/>
                    </a:lnTo>
                    <a:lnTo>
                      <a:pt x="26776" y="23543"/>
                    </a:lnTo>
                    <a:lnTo>
                      <a:pt x="26976" y="23429"/>
                    </a:lnTo>
                    <a:lnTo>
                      <a:pt x="27162" y="23286"/>
                    </a:lnTo>
                    <a:lnTo>
                      <a:pt x="27248" y="23214"/>
                    </a:lnTo>
                    <a:lnTo>
                      <a:pt x="27334" y="23129"/>
                    </a:lnTo>
                    <a:lnTo>
                      <a:pt x="27406" y="23028"/>
                    </a:lnTo>
                    <a:lnTo>
                      <a:pt x="27477" y="22928"/>
                    </a:lnTo>
                    <a:lnTo>
                      <a:pt x="27534" y="22828"/>
                    </a:lnTo>
                    <a:lnTo>
                      <a:pt x="27591" y="22728"/>
                    </a:lnTo>
                    <a:lnTo>
                      <a:pt x="27634" y="22614"/>
                    </a:lnTo>
                    <a:lnTo>
                      <a:pt x="27663" y="22499"/>
                    </a:lnTo>
                    <a:lnTo>
                      <a:pt x="27692" y="22385"/>
                    </a:lnTo>
                    <a:lnTo>
                      <a:pt x="27706" y="22270"/>
                    </a:lnTo>
                    <a:lnTo>
                      <a:pt x="27706" y="22156"/>
                    </a:lnTo>
                    <a:lnTo>
                      <a:pt x="27706" y="22041"/>
                    </a:lnTo>
                    <a:lnTo>
                      <a:pt x="27692" y="21927"/>
                    </a:lnTo>
                    <a:lnTo>
                      <a:pt x="27663" y="21813"/>
                    </a:lnTo>
                    <a:lnTo>
                      <a:pt x="27620" y="21698"/>
                    </a:lnTo>
                    <a:lnTo>
                      <a:pt x="27563" y="21598"/>
                    </a:lnTo>
                    <a:lnTo>
                      <a:pt x="27734" y="21555"/>
                    </a:lnTo>
                    <a:lnTo>
                      <a:pt x="27878" y="21498"/>
                    </a:lnTo>
                    <a:lnTo>
                      <a:pt x="28035" y="21441"/>
                    </a:lnTo>
                    <a:lnTo>
                      <a:pt x="28178" y="21369"/>
                    </a:lnTo>
                    <a:lnTo>
                      <a:pt x="28335" y="21283"/>
                    </a:lnTo>
                    <a:lnTo>
                      <a:pt x="28464" y="21198"/>
                    </a:lnTo>
                    <a:lnTo>
                      <a:pt x="28736" y="20997"/>
                    </a:lnTo>
                    <a:lnTo>
                      <a:pt x="28979" y="20783"/>
                    </a:lnTo>
                    <a:lnTo>
                      <a:pt x="29208" y="20540"/>
                    </a:lnTo>
                    <a:lnTo>
                      <a:pt x="29408" y="20268"/>
                    </a:lnTo>
                    <a:lnTo>
                      <a:pt x="29580" y="19982"/>
                    </a:lnTo>
                    <a:lnTo>
                      <a:pt x="29723" y="19696"/>
                    </a:lnTo>
                    <a:lnTo>
                      <a:pt x="29851" y="19381"/>
                    </a:lnTo>
                    <a:lnTo>
                      <a:pt x="29937" y="19066"/>
                    </a:lnTo>
                    <a:lnTo>
                      <a:pt x="29994" y="18737"/>
                    </a:lnTo>
                    <a:lnTo>
                      <a:pt x="30023" y="18409"/>
                    </a:lnTo>
                    <a:lnTo>
                      <a:pt x="30037" y="18251"/>
                    </a:lnTo>
                    <a:lnTo>
                      <a:pt x="30023" y="18080"/>
                    </a:lnTo>
                    <a:lnTo>
                      <a:pt x="30009" y="17922"/>
                    </a:lnTo>
                    <a:lnTo>
                      <a:pt x="29980" y="17751"/>
                    </a:lnTo>
                    <a:lnTo>
                      <a:pt x="29951" y="17593"/>
                    </a:lnTo>
                    <a:lnTo>
                      <a:pt x="29909" y="17436"/>
                    </a:lnTo>
                    <a:lnTo>
                      <a:pt x="30080" y="17293"/>
                    </a:lnTo>
                    <a:lnTo>
                      <a:pt x="30238" y="17121"/>
                    </a:lnTo>
                    <a:lnTo>
                      <a:pt x="30381" y="16935"/>
                    </a:lnTo>
                    <a:lnTo>
                      <a:pt x="30524" y="16735"/>
                    </a:lnTo>
                    <a:lnTo>
                      <a:pt x="30652" y="16506"/>
                    </a:lnTo>
                    <a:lnTo>
                      <a:pt x="30781" y="16263"/>
                    </a:lnTo>
                    <a:lnTo>
                      <a:pt x="30881" y="16020"/>
                    </a:lnTo>
                    <a:lnTo>
                      <a:pt x="30967" y="15762"/>
                    </a:lnTo>
                    <a:lnTo>
                      <a:pt x="31039" y="15505"/>
                    </a:lnTo>
                    <a:lnTo>
                      <a:pt x="31081" y="15233"/>
                    </a:lnTo>
                    <a:lnTo>
                      <a:pt x="31110" y="14976"/>
                    </a:lnTo>
                    <a:lnTo>
                      <a:pt x="31124" y="14718"/>
                    </a:lnTo>
                    <a:lnTo>
                      <a:pt x="31110" y="14475"/>
                    </a:lnTo>
                    <a:lnTo>
                      <a:pt x="31067" y="14232"/>
                    </a:lnTo>
                    <a:lnTo>
                      <a:pt x="30996" y="14003"/>
                    </a:lnTo>
                    <a:lnTo>
                      <a:pt x="30938" y="13889"/>
                    </a:lnTo>
                    <a:lnTo>
                      <a:pt x="30895" y="13789"/>
                    </a:lnTo>
                    <a:lnTo>
                      <a:pt x="30724" y="13503"/>
                    </a:lnTo>
                    <a:lnTo>
                      <a:pt x="30581" y="13274"/>
                    </a:lnTo>
                    <a:lnTo>
                      <a:pt x="30452" y="13073"/>
                    </a:lnTo>
                    <a:lnTo>
                      <a:pt x="30338" y="12930"/>
                    </a:lnTo>
                    <a:lnTo>
                      <a:pt x="30152" y="12730"/>
                    </a:lnTo>
                    <a:lnTo>
                      <a:pt x="30052" y="12601"/>
                    </a:lnTo>
                    <a:lnTo>
                      <a:pt x="30037" y="12559"/>
                    </a:lnTo>
                    <a:lnTo>
                      <a:pt x="30023" y="12516"/>
                    </a:lnTo>
                    <a:lnTo>
                      <a:pt x="30037" y="12473"/>
                    </a:lnTo>
                    <a:lnTo>
                      <a:pt x="30080" y="12430"/>
                    </a:lnTo>
                    <a:lnTo>
                      <a:pt x="30195" y="12272"/>
                    </a:lnTo>
                    <a:lnTo>
                      <a:pt x="30395" y="12015"/>
                    </a:lnTo>
                    <a:lnTo>
                      <a:pt x="30524" y="11829"/>
                    </a:lnTo>
                    <a:lnTo>
                      <a:pt x="30638" y="11629"/>
                    </a:lnTo>
                    <a:lnTo>
                      <a:pt x="30724" y="11429"/>
                    </a:lnTo>
                    <a:lnTo>
                      <a:pt x="30795" y="11214"/>
                    </a:lnTo>
                    <a:lnTo>
                      <a:pt x="30838" y="11014"/>
                    </a:lnTo>
                    <a:lnTo>
                      <a:pt x="30881" y="10785"/>
                    </a:lnTo>
                    <a:lnTo>
                      <a:pt x="30895" y="10570"/>
                    </a:lnTo>
                    <a:lnTo>
                      <a:pt x="30895" y="10356"/>
                    </a:lnTo>
                    <a:lnTo>
                      <a:pt x="30881" y="10127"/>
                    </a:lnTo>
                    <a:lnTo>
                      <a:pt x="30853" y="9912"/>
                    </a:lnTo>
                    <a:lnTo>
                      <a:pt x="30810" y="9684"/>
                    </a:lnTo>
                    <a:lnTo>
                      <a:pt x="30752" y="9469"/>
                    </a:lnTo>
                    <a:lnTo>
                      <a:pt x="30681" y="9255"/>
                    </a:lnTo>
                    <a:lnTo>
                      <a:pt x="30595" y="9040"/>
                    </a:lnTo>
                    <a:lnTo>
                      <a:pt x="30509" y="8825"/>
                    </a:lnTo>
                    <a:lnTo>
                      <a:pt x="30409" y="8625"/>
                    </a:lnTo>
                    <a:lnTo>
                      <a:pt x="30295" y="8425"/>
                    </a:lnTo>
                    <a:lnTo>
                      <a:pt x="30166" y="8239"/>
                    </a:lnTo>
                    <a:lnTo>
                      <a:pt x="30037" y="8053"/>
                    </a:lnTo>
                    <a:lnTo>
                      <a:pt x="29909" y="7867"/>
                    </a:lnTo>
                    <a:lnTo>
                      <a:pt x="29766" y="7710"/>
                    </a:lnTo>
                    <a:lnTo>
                      <a:pt x="29608" y="7552"/>
                    </a:lnTo>
                    <a:lnTo>
                      <a:pt x="29451" y="7395"/>
                    </a:lnTo>
                    <a:lnTo>
                      <a:pt x="29294" y="7266"/>
                    </a:lnTo>
                    <a:lnTo>
                      <a:pt x="29136" y="7152"/>
                    </a:lnTo>
                    <a:lnTo>
                      <a:pt x="28965" y="7038"/>
                    </a:lnTo>
                    <a:lnTo>
                      <a:pt x="28793" y="6952"/>
                    </a:lnTo>
                    <a:lnTo>
                      <a:pt x="28621" y="6866"/>
                    </a:lnTo>
                    <a:lnTo>
                      <a:pt x="28450" y="6809"/>
                    </a:lnTo>
                    <a:lnTo>
                      <a:pt x="28264" y="6766"/>
                    </a:lnTo>
                    <a:lnTo>
                      <a:pt x="28092" y="6737"/>
                    </a:lnTo>
                    <a:lnTo>
                      <a:pt x="27920" y="6723"/>
                    </a:lnTo>
                    <a:lnTo>
                      <a:pt x="27892" y="6351"/>
                    </a:lnTo>
                    <a:lnTo>
                      <a:pt x="27849" y="6008"/>
                    </a:lnTo>
                    <a:lnTo>
                      <a:pt x="27806" y="5679"/>
                    </a:lnTo>
                    <a:lnTo>
                      <a:pt x="27734" y="5378"/>
                    </a:lnTo>
                    <a:lnTo>
                      <a:pt x="27634" y="5078"/>
                    </a:lnTo>
                    <a:lnTo>
                      <a:pt x="27506" y="4792"/>
                    </a:lnTo>
                    <a:lnTo>
                      <a:pt x="27420" y="4649"/>
                    </a:lnTo>
                    <a:lnTo>
                      <a:pt x="27334" y="4506"/>
                    </a:lnTo>
                    <a:lnTo>
                      <a:pt x="27119" y="4206"/>
                    </a:lnTo>
                    <a:lnTo>
                      <a:pt x="26948" y="3991"/>
                    </a:lnTo>
                    <a:lnTo>
                      <a:pt x="26762" y="3805"/>
                    </a:lnTo>
                    <a:lnTo>
                      <a:pt x="26576" y="3619"/>
                    </a:lnTo>
                    <a:lnTo>
                      <a:pt x="26390" y="3462"/>
                    </a:lnTo>
                    <a:lnTo>
                      <a:pt x="26204" y="3319"/>
                    </a:lnTo>
                    <a:lnTo>
                      <a:pt x="26004" y="3190"/>
                    </a:lnTo>
                    <a:lnTo>
                      <a:pt x="25804" y="3061"/>
                    </a:lnTo>
                    <a:lnTo>
                      <a:pt x="25603" y="2961"/>
                    </a:lnTo>
                    <a:lnTo>
                      <a:pt x="25403" y="2861"/>
                    </a:lnTo>
                    <a:lnTo>
                      <a:pt x="25188" y="2790"/>
                    </a:lnTo>
                    <a:lnTo>
                      <a:pt x="24988" y="2718"/>
                    </a:lnTo>
                    <a:lnTo>
                      <a:pt x="24788" y="2647"/>
                    </a:lnTo>
                    <a:lnTo>
                      <a:pt x="24573" y="2604"/>
                    </a:lnTo>
                    <a:lnTo>
                      <a:pt x="24373" y="2561"/>
                    </a:lnTo>
                    <a:lnTo>
                      <a:pt x="23973" y="2503"/>
                    </a:lnTo>
                    <a:lnTo>
                      <a:pt x="23587" y="2489"/>
                    </a:lnTo>
                    <a:lnTo>
                      <a:pt x="23215" y="2489"/>
                    </a:lnTo>
                    <a:lnTo>
                      <a:pt x="22871" y="2518"/>
                    </a:lnTo>
                    <a:lnTo>
                      <a:pt x="22542" y="2561"/>
                    </a:lnTo>
                    <a:lnTo>
                      <a:pt x="22256" y="2618"/>
                    </a:lnTo>
                    <a:lnTo>
                      <a:pt x="21999" y="2689"/>
                    </a:lnTo>
                    <a:lnTo>
                      <a:pt x="21784" y="2761"/>
                    </a:lnTo>
                    <a:lnTo>
                      <a:pt x="21613" y="2832"/>
                    </a:lnTo>
                    <a:lnTo>
                      <a:pt x="21441" y="2461"/>
                    </a:lnTo>
                    <a:lnTo>
                      <a:pt x="21255" y="2117"/>
                    </a:lnTo>
                    <a:lnTo>
                      <a:pt x="21055" y="1803"/>
                    </a:lnTo>
                    <a:lnTo>
                      <a:pt x="20855" y="1531"/>
                    </a:lnTo>
                    <a:lnTo>
                      <a:pt x="20640" y="1288"/>
                    </a:lnTo>
                    <a:lnTo>
                      <a:pt x="20426" y="1073"/>
                    </a:lnTo>
                    <a:lnTo>
                      <a:pt x="20197" y="887"/>
                    </a:lnTo>
                    <a:lnTo>
                      <a:pt x="19968" y="730"/>
                    </a:lnTo>
                    <a:lnTo>
                      <a:pt x="19725" y="601"/>
                    </a:lnTo>
                    <a:lnTo>
                      <a:pt x="19496" y="487"/>
                    </a:lnTo>
                    <a:lnTo>
                      <a:pt x="19253" y="401"/>
                    </a:lnTo>
                    <a:lnTo>
                      <a:pt x="19010" y="344"/>
                    </a:lnTo>
                    <a:lnTo>
                      <a:pt x="18781" y="301"/>
                    </a:lnTo>
                    <a:lnTo>
                      <a:pt x="18537" y="286"/>
                    </a:lnTo>
                    <a:lnTo>
                      <a:pt x="18294" y="286"/>
                    </a:lnTo>
                    <a:lnTo>
                      <a:pt x="18065" y="301"/>
                    </a:lnTo>
                    <a:lnTo>
                      <a:pt x="17837" y="315"/>
                    </a:lnTo>
                    <a:lnTo>
                      <a:pt x="17608" y="358"/>
                    </a:lnTo>
                    <a:lnTo>
                      <a:pt x="17393" y="415"/>
                    </a:lnTo>
                    <a:lnTo>
                      <a:pt x="17179" y="487"/>
                    </a:lnTo>
                    <a:lnTo>
                      <a:pt x="16978" y="558"/>
                    </a:lnTo>
                    <a:lnTo>
                      <a:pt x="16778" y="630"/>
                    </a:lnTo>
                    <a:lnTo>
                      <a:pt x="16592" y="716"/>
                    </a:lnTo>
                    <a:lnTo>
                      <a:pt x="16421" y="816"/>
                    </a:lnTo>
                    <a:lnTo>
                      <a:pt x="16249" y="916"/>
                    </a:lnTo>
                    <a:lnTo>
                      <a:pt x="16106" y="1016"/>
                    </a:lnTo>
                    <a:lnTo>
                      <a:pt x="15963" y="1116"/>
                    </a:lnTo>
                    <a:lnTo>
                      <a:pt x="15834" y="1202"/>
                    </a:lnTo>
                    <a:lnTo>
                      <a:pt x="15734" y="1302"/>
                    </a:lnTo>
                    <a:lnTo>
                      <a:pt x="15648" y="1402"/>
                    </a:lnTo>
                    <a:lnTo>
                      <a:pt x="15577" y="1488"/>
                    </a:lnTo>
                    <a:lnTo>
                      <a:pt x="15520" y="1574"/>
                    </a:lnTo>
                    <a:lnTo>
                      <a:pt x="15319" y="1288"/>
                    </a:lnTo>
                    <a:lnTo>
                      <a:pt x="15119" y="1045"/>
                    </a:lnTo>
                    <a:lnTo>
                      <a:pt x="14919" y="830"/>
                    </a:lnTo>
                    <a:lnTo>
                      <a:pt x="14719" y="644"/>
                    </a:lnTo>
                    <a:lnTo>
                      <a:pt x="14518" y="487"/>
                    </a:lnTo>
                    <a:lnTo>
                      <a:pt x="14318" y="344"/>
                    </a:lnTo>
                    <a:lnTo>
                      <a:pt x="14118" y="229"/>
                    </a:lnTo>
                    <a:lnTo>
                      <a:pt x="13932" y="143"/>
                    </a:lnTo>
                    <a:lnTo>
                      <a:pt x="13732" y="72"/>
                    </a:lnTo>
                    <a:lnTo>
                      <a:pt x="13546" y="29"/>
                    </a:lnTo>
                    <a:lnTo>
                      <a:pt x="13345" y="15"/>
                    </a:lnTo>
                    <a:lnTo>
                      <a:pt x="131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g204fb7e3b45_0_1109"/>
              <p:cNvSpPr/>
              <p:nvPr/>
            </p:nvSpPr>
            <p:spPr>
              <a:xfrm>
                <a:off x="5827532" y="2127772"/>
                <a:ext cx="44068" cy="61964"/>
              </a:xfrm>
              <a:custGeom>
                <a:rect b="b" l="l" r="r" t="t"/>
                <a:pathLst>
                  <a:path extrusionOk="0" h="1932" w="1374">
                    <a:moveTo>
                      <a:pt x="630" y="0"/>
                    </a:moveTo>
                    <a:lnTo>
                      <a:pt x="559" y="29"/>
                    </a:lnTo>
                    <a:lnTo>
                      <a:pt x="487" y="58"/>
                    </a:lnTo>
                    <a:lnTo>
                      <a:pt x="373" y="129"/>
                    </a:lnTo>
                    <a:lnTo>
                      <a:pt x="258" y="244"/>
                    </a:lnTo>
                    <a:lnTo>
                      <a:pt x="158" y="387"/>
                    </a:lnTo>
                    <a:lnTo>
                      <a:pt x="87" y="544"/>
                    </a:lnTo>
                    <a:lnTo>
                      <a:pt x="30" y="716"/>
                    </a:lnTo>
                    <a:lnTo>
                      <a:pt x="1" y="916"/>
                    </a:lnTo>
                    <a:lnTo>
                      <a:pt x="1" y="1116"/>
                    </a:lnTo>
                    <a:lnTo>
                      <a:pt x="30" y="1302"/>
                    </a:lnTo>
                    <a:lnTo>
                      <a:pt x="72" y="1459"/>
                    </a:lnTo>
                    <a:lnTo>
                      <a:pt x="158" y="1617"/>
                    </a:lnTo>
                    <a:lnTo>
                      <a:pt x="244" y="1745"/>
                    </a:lnTo>
                    <a:lnTo>
                      <a:pt x="358" y="1845"/>
                    </a:lnTo>
                    <a:lnTo>
                      <a:pt x="416" y="1874"/>
                    </a:lnTo>
                    <a:lnTo>
                      <a:pt x="473" y="1903"/>
                    </a:lnTo>
                    <a:lnTo>
                      <a:pt x="544" y="1931"/>
                    </a:lnTo>
                    <a:lnTo>
                      <a:pt x="759" y="1931"/>
                    </a:lnTo>
                    <a:lnTo>
                      <a:pt x="816" y="1903"/>
                    </a:lnTo>
                    <a:lnTo>
                      <a:pt x="888" y="1874"/>
                    </a:lnTo>
                    <a:lnTo>
                      <a:pt x="1016" y="1803"/>
                    </a:lnTo>
                    <a:lnTo>
                      <a:pt x="1117" y="1688"/>
                    </a:lnTo>
                    <a:lnTo>
                      <a:pt x="1217" y="1559"/>
                    </a:lnTo>
                    <a:lnTo>
                      <a:pt x="1288" y="1388"/>
                    </a:lnTo>
                    <a:lnTo>
                      <a:pt x="1345" y="1216"/>
                    </a:lnTo>
                    <a:lnTo>
                      <a:pt x="1374" y="1016"/>
                    </a:lnTo>
                    <a:lnTo>
                      <a:pt x="1374" y="830"/>
                    </a:lnTo>
                    <a:lnTo>
                      <a:pt x="1345" y="644"/>
                    </a:lnTo>
                    <a:lnTo>
                      <a:pt x="1302" y="472"/>
                    </a:lnTo>
                    <a:lnTo>
                      <a:pt x="1231" y="315"/>
                    </a:lnTo>
                    <a:lnTo>
                      <a:pt x="1131" y="186"/>
                    </a:lnTo>
                    <a:lnTo>
                      <a:pt x="1031" y="100"/>
                    </a:lnTo>
                    <a:lnTo>
                      <a:pt x="959" y="58"/>
                    </a:lnTo>
                    <a:lnTo>
                      <a:pt x="902" y="29"/>
                    </a:lnTo>
                    <a:lnTo>
                      <a:pt x="830" y="15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rgbClr val="352A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g204fb7e3b45_0_1109"/>
              <p:cNvSpPr/>
              <p:nvPr/>
            </p:nvSpPr>
            <p:spPr>
              <a:xfrm>
                <a:off x="5494502" y="2097048"/>
                <a:ext cx="44068" cy="62413"/>
              </a:xfrm>
              <a:custGeom>
                <a:rect b="b" l="l" r="r" t="t"/>
                <a:pathLst>
                  <a:path extrusionOk="0" h="1946" w="1374">
                    <a:moveTo>
                      <a:pt x="702" y="0"/>
                    </a:moveTo>
                    <a:lnTo>
                      <a:pt x="630" y="14"/>
                    </a:lnTo>
                    <a:lnTo>
                      <a:pt x="559" y="29"/>
                    </a:lnTo>
                    <a:lnTo>
                      <a:pt x="487" y="57"/>
                    </a:lnTo>
                    <a:lnTo>
                      <a:pt x="373" y="143"/>
                    </a:lnTo>
                    <a:lnTo>
                      <a:pt x="258" y="243"/>
                    </a:lnTo>
                    <a:lnTo>
                      <a:pt x="158" y="386"/>
                    </a:lnTo>
                    <a:lnTo>
                      <a:pt x="87" y="544"/>
                    </a:lnTo>
                    <a:lnTo>
                      <a:pt x="29" y="730"/>
                    </a:lnTo>
                    <a:lnTo>
                      <a:pt x="1" y="915"/>
                    </a:lnTo>
                    <a:lnTo>
                      <a:pt x="1" y="1116"/>
                    </a:lnTo>
                    <a:lnTo>
                      <a:pt x="29" y="1302"/>
                    </a:lnTo>
                    <a:lnTo>
                      <a:pt x="87" y="1473"/>
                    </a:lnTo>
                    <a:lnTo>
                      <a:pt x="158" y="1616"/>
                    </a:lnTo>
                    <a:lnTo>
                      <a:pt x="244" y="1745"/>
                    </a:lnTo>
                    <a:lnTo>
                      <a:pt x="358" y="1845"/>
                    </a:lnTo>
                    <a:lnTo>
                      <a:pt x="416" y="1888"/>
                    </a:lnTo>
                    <a:lnTo>
                      <a:pt x="487" y="1917"/>
                    </a:lnTo>
                    <a:lnTo>
                      <a:pt x="544" y="1931"/>
                    </a:lnTo>
                    <a:lnTo>
                      <a:pt x="616" y="1945"/>
                    </a:lnTo>
                    <a:lnTo>
                      <a:pt x="687" y="1945"/>
                    </a:lnTo>
                    <a:lnTo>
                      <a:pt x="759" y="1931"/>
                    </a:lnTo>
                    <a:lnTo>
                      <a:pt x="830" y="1917"/>
                    </a:lnTo>
                    <a:lnTo>
                      <a:pt x="888" y="1888"/>
                    </a:lnTo>
                    <a:lnTo>
                      <a:pt x="1016" y="1802"/>
                    </a:lnTo>
                    <a:lnTo>
                      <a:pt x="1131" y="1702"/>
                    </a:lnTo>
                    <a:lnTo>
                      <a:pt x="1217" y="1559"/>
                    </a:lnTo>
                    <a:lnTo>
                      <a:pt x="1288" y="1402"/>
                    </a:lnTo>
                    <a:lnTo>
                      <a:pt x="1345" y="1216"/>
                    </a:lnTo>
                    <a:lnTo>
                      <a:pt x="1374" y="1030"/>
                    </a:lnTo>
                    <a:lnTo>
                      <a:pt x="1374" y="830"/>
                    </a:lnTo>
                    <a:lnTo>
                      <a:pt x="1345" y="644"/>
                    </a:lnTo>
                    <a:lnTo>
                      <a:pt x="1302" y="472"/>
                    </a:lnTo>
                    <a:lnTo>
                      <a:pt x="1231" y="329"/>
                    </a:lnTo>
                    <a:lnTo>
                      <a:pt x="1131" y="200"/>
                    </a:lnTo>
                    <a:lnTo>
                      <a:pt x="1031" y="100"/>
                    </a:lnTo>
                    <a:lnTo>
                      <a:pt x="973" y="57"/>
                    </a:lnTo>
                    <a:lnTo>
                      <a:pt x="902" y="29"/>
                    </a:lnTo>
                    <a:lnTo>
                      <a:pt x="830" y="14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rgbClr val="352A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g204fb7e3b45_0_1109"/>
              <p:cNvSpPr/>
              <p:nvPr/>
            </p:nvSpPr>
            <p:spPr>
              <a:xfrm>
                <a:off x="5608741" y="2258047"/>
                <a:ext cx="107828" cy="77102"/>
              </a:xfrm>
              <a:custGeom>
                <a:rect b="b" l="l" r="r" t="t"/>
                <a:pathLst>
                  <a:path extrusionOk="0" h="2404" w="3362">
                    <a:moveTo>
                      <a:pt x="3333" y="0"/>
                    </a:moveTo>
                    <a:lnTo>
                      <a:pt x="3319" y="43"/>
                    </a:lnTo>
                    <a:lnTo>
                      <a:pt x="3261" y="72"/>
                    </a:lnTo>
                    <a:lnTo>
                      <a:pt x="3133" y="172"/>
                    </a:lnTo>
                    <a:lnTo>
                      <a:pt x="2932" y="272"/>
                    </a:lnTo>
                    <a:lnTo>
                      <a:pt x="2704" y="372"/>
                    </a:lnTo>
                    <a:lnTo>
                      <a:pt x="2446" y="458"/>
                    </a:lnTo>
                    <a:lnTo>
                      <a:pt x="2203" y="544"/>
                    </a:lnTo>
                    <a:lnTo>
                      <a:pt x="1988" y="601"/>
                    </a:lnTo>
                    <a:lnTo>
                      <a:pt x="1802" y="644"/>
                    </a:lnTo>
                    <a:lnTo>
                      <a:pt x="1516" y="673"/>
                    </a:lnTo>
                    <a:lnTo>
                      <a:pt x="1230" y="658"/>
                    </a:lnTo>
                    <a:lnTo>
                      <a:pt x="959" y="630"/>
                    </a:lnTo>
                    <a:lnTo>
                      <a:pt x="715" y="573"/>
                    </a:lnTo>
                    <a:lnTo>
                      <a:pt x="501" y="501"/>
                    </a:lnTo>
                    <a:lnTo>
                      <a:pt x="401" y="444"/>
                    </a:lnTo>
                    <a:lnTo>
                      <a:pt x="301" y="401"/>
                    </a:lnTo>
                    <a:lnTo>
                      <a:pt x="215" y="329"/>
                    </a:lnTo>
                    <a:lnTo>
                      <a:pt x="143" y="272"/>
                    </a:lnTo>
                    <a:lnTo>
                      <a:pt x="86" y="201"/>
                    </a:lnTo>
                    <a:lnTo>
                      <a:pt x="29" y="115"/>
                    </a:lnTo>
                    <a:lnTo>
                      <a:pt x="15" y="186"/>
                    </a:lnTo>
                    <a:lnTo>
                      <a:pt x="0" y="387"/>
                    </a:lnTo>
                    <a:lnTo>
                      <a:pt x="0" y="673"/>
                    </a:lnTo>
                    <a:lnTo>
                      <a:pt x="15" y="830"/>
                    </a:lnTo>
                    <a:lnTo>
                      <a:pt x="29" y="1016"/>
                    </a:lnTo>
                    <a:lnTo>
                      <a:pt x="72" y="1188"/>
                    </a:lnTo>
                    <a:lnTo>
                      <a:pt x="115" y="1374"/>
                    </a:lnTo>
                    <a:lnTo>
                      <a:pt x="186" y="1559"/>
                    </a:lnTo>
                    <a:lnTo>
                      <a:pt x="272" y="1731"/>
                    </a:lnTo>
                    <a:lnTo>
                      <a:pt x="386" y="1888"/>
                    </a:lnTo>
                    <a:lnTo>
                      <a:pt x="515" y="2031"/>
                    </a:lnTo>
                    <a:lnTo>
                      <a:pt x="601" y="2103"/>
                    </a:lnTo>
                    <a:lnTo>
                      <a:pt x="687" y="2160"/>
                    </a:lnTo>
                    <a:lnTo>
                      <a:pt x="773" y="2217"/>
                    </a:lnTo>
                    <a:lnTo>
                      <a:pt x="887" y="2260"/>
                    </a:lnTo>
                    <a:lnTo>
                      <a:pt x="1044" y="2318"/>
                    </a:lnTo>
                    <a:lnTo>
                      <a:pt x="1202" y="2360"/>
                    </a:lnTo>
                    <a:lnTo>
                      <a:pt x="1373" y="2389"/>
                    </a:lnTo>
                    <a:lnTo>
                      <a:pt x="1516" y="2403"/>
                    </a:lnTo>
                    <a:lnTo>
                      <a:pt x="1674" y="2403"/>
                    </a:lnTo>
                    <a:lnTo>
                      <a:pt x="1817" y="2389"/>
                    </a:lnTo>
                    <a:lnTo>
                      <a:pt x="1960" y="2360"/>
                    </a:lnTo>
                    <a:lnTo>
                      <a:pt x="2103" y="2332"/>
                    </a:lnTo>
                    <a:lnTo>
                      <a:pt x="2232" y="2275"/>
                    </a:lnTo>
                    <a:lnTo>
                      <a:pt x="2360" y="2217"/>
                    </a:lnTo>
                    <a:lnTo>
                      <a:pt x="2475" y="2160"/>
                    </a:lnTo>
                    <a:lnTo>
                      <a:pt x="2589" y="2089"/>
                    </a:lnTo>
                    <a:lnTo>
                      <a:pt x="2689" y="2017"/>
                    </a:lnTo>
                    <a:lnTo>
                      <a:pt x="2789" y="1931"/>
                    </a:lnTo>
                    <a:lnTo>
                      <a:pt x="2875" y="1846"/>
                    </a:lnTo>
                    <a:lnTo>
                      <a:pt x="2961" y="1760"/>
                    </a:lnTo>
                    <a:lnTo>
                      <a:pt x="3047" y="1617"/>
                    </a:lnTo>
                    <a:lnTo>
                      <a:pt x="3133" y="1474"/>
                    </a:lnTo>
                    <a:lnTo>
                      <a:pt x="3204" y="1331"/>
                    </a:lnTo>
                    <a:lnTo>
                      <a:pt x="3261" y="1188"/>
                    </a:lnTo>
                    <a:lnTo>
                      <a:pt x="3304" y="1030"/>
                    </a:lnTo>
                    <a:lnTo>
                      <a:pt x="3333" y="887"/>
                    </a:lnTo>
                    <a:lnTo>
                      <a:pt x="3362" y="615"/>
                    </a:lnTo>
                    <a:lnTo>
                      <a:pt x="3362" y="372"/>
                    </a:lnTo>
                    <a:lnTo>
                      <a:pt x="3362" y="172"/>
                    </a:lnTo>
                    <a:lnTo>
                      <a:pt x="3333" y="0"/>
                    </a:lnTo>
                    <a:close/>
                  </a:path>
                </a:pathLst>
              </a:custGeom>
              <a:solidFill>
                <a:srgbClr val="F8F4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g204fb7e3b45_0_1109"/>
              <p:cNvSpPr/>
              <p:nvPr/>
            </p:nvSpPr>
            <p:spPr>
              <a:xfrm>
                <a:off x="5970667" y="1586950"/>
                <a:ext cx="472524" cy="523904"/>
              </a:xfrm>
              <a:custGeom>
                <a:rect b="b" l="l" r="r" t="t"/>
                <a:pathLst>
                  <a:path extrusionOk="0" h="16335" w="14733">
                    <a:moveTo>
                      <a:pt x="7696" y="0"/>
                    </a:moveTo>
                    <a:lnTo>
                      <a:pt x="7467" y="14"/>
                    </a:lnTo>
                    <a:lnTo>
                      <a:pt x="7252" y="29"/>
                    </a:lnTo>
                    <a:lnTo>
                      <a:pt x="7038" y="72"/>
                    </a:lnTo>
                    <a:lnTo>
                      <a:pt x="6852" y="129"/>
                    </a:lnTo>
                    <a:lnTo>
                      <a:pt x="6666" y="186"/>
                    </a:lnTo>
                    <a:lnTo>
                      <a:pt x="6494" y="257"/>
                    </a:lnTo>
                    <a:lnTo>
                      <a:pt x="6337" y="329"/>
                    </a:lnTo>
                    <a:lnTo>
                      <a:pt x="6194" y="429"/>
                    </a:lnTo>
                    <a:lnTo>
                      <a:pt x="6065" y="515"/>
                    </a:lnTo>
                    <a:lnTo>
                      <a:pt x="5936" y="615"/>
                    </a:lnTo>
                    <a:lnTo>
                      <a:pt x="5822" y="715"/>
                    </a:lnTo>
                    <a:lnTo>
                      <a:pt x="5722" y="830"/>
                    </a:lnTo>
                    <a:lnTo>
                      <a:pt x="5536" y="1044"/>
                    </a:lnTo>
                    <a:lnTo>
                      <a:pt x="5393" y="1273"/>
                    </a:lnTo>
                    <a:lnTo>
                      <a:pt x="5278" y="1502"/>
                    </a:lnTo>
                    <a:lnTo>
                      <a:pt x="5178" y="1702"/>
                    </a:lnTo>
                    <a:lnTo>
                      <a:pt x="5121" y="1888"/>
                    </a:lnTo>
                    <a:lnTo>
                      <a:pt x="5078" y="2060"/>
                    </a:lnTo>
                    <a:lnTo>
                      <a:pt x="5050" y="2174"/>
                    </a:lnTo>
                    <a:lnTo>
                      <a:pt x="5021" y="2288"/>
                    </a:lnTo>
                    <a:lnTo>
                      <a:pt x="4806" y="2017"/>
                    </a:lnTo>
                    <a:lnTo>
                      <a:pt x="4592" y="1802"/>
                    </a:lnTo>
                    <a:lnTo>
                      <a:pt x="4363" y="1616"/>
                    </a:lnTo>
                    <a:lnTo>
                      <a:pt x="4148" y="1459"/>
                    </a:lnTo>
                    <a:lnTo>
                      <a:pt x="3934" y="1344"/>
                    </a:lnTo>
                    <a:lnTo>
                      <a:pt x="3719" y="1259"/>
                    </a:lnTo>
                    <a:lnTo>
                      <a:pt x="3505" y="1201"/>
                    </a:lnTo>
                    <a:lnTo>
                      <a:pt x="3305" y="1173"/>
                    </a:lnTo>
                    <a:lnTo>
                      <a:pt x="3104" y="1173"/>
                    </a:lnTo>
                    <a:lnTo>
                      <a:pt x="2904" y="1201"/>
                    </a:lnTo>
                    <a:lnTo>
                      <a:pt x="2704" y="1244"/>
                    </a:lnTo>
                    <a:lnTo>
                      <a:pt x="2518" y="1302"/>
                    </a:lnTo>
                    <a:lnTo>
                      <a:pt x="2332" y="1387"/>
                    </a:lnTo>
                    <a:lnTo>
                      <a:pt x="2160" y="1488"/>
                    </a:lnTo>
                    <a:lnTo>
                      <a:pt x="1989" y="1588"/>
                    </a:lnTo>
                    <a:lnTo>
                      <a:pt x="1817" y="1716"/>
                    </a:lnTo>
                    <a:lnTo>
                      <a:pt x="1660" y="1845"/>
                    </a:lnTo>
                    <a:lnTo>
                      <a:pt x="1502" y="1974"/>
                    </a:lnTo>
                    <a:lnTo>
                      <a:pt x="1231" y="2260"/>
                    </a:lnTo>
                    <a:lnTo>
                      <a:pt x="987" y="2546"/>
                    </a:lnTo>
                    <a:lnTo>
                      <a:pt x="773" y="2818"/>
                    </a:lnTo>
                    <a:lnTo>
                      <a:pt x="601" y="3061"/>
                    </a:lnTo>
                    <a:lnTo>
                      <a:pt x="487" y="3247"/>
                    </a:lnTo>
                    <a:lnTo>
                      <a:pt x="387" y="3418"/>
                    </a:lnTo>
                    <a:lnTo>
                      <a:pt x="1" y="6966"/>
                    </a:lnTo>
                    <a:lnTo>
                      <a:pt x="144" y="7337"/>
                    </a:lnTo>
                    <a:lnTo>
                      <a:pt x="315" y="7752"/>
                    </a:lnTo>
                    <a:lnTo>
                      <a:pt x="544" y="8296"/>
                    </a:lnTo>
                    <a:lnTo>
                      <a:pt x="844" y="8939"/>
                    </a:lnTo>
                    <a:lnTo>
                      <a:pt x="1188" y="9669"/>
                    </a:lnTo>
                    <a:lnTo>
                      <a:pt x="1588" y="10441"/>
                    </a:lnTo>
                    <a:lnTo>
                      <a:pt x="2032" y="11271"/>
                    </a:lnTo>
                    <a:lnTo>
                      <a:pt x="2260" y="11671"/>
                    </a:lnTo>
                    <a:lnTo>
                      <a:pt x="2518" y="12086"/>
                    </a:lnTo>
                    <a:lnTo>
                      <a:pt x="2775" y="12501"/>
                    </a:lnTo>
                    <a:lnTo>
                      <a:pt x="3033" y="12901"/>
                    </a:lnTo>
                    <a:lnTo>
                      <a:pt x="3305" y="13302"/>
                    </a:lnTo>
                    <a:lnTo>
                      <a:pt x="3591" y="13674"/>
                    </a:lnTo>
                    <a:lnTo>
                      <a:pt x="3891" y="14046"/>
                    </a:lnTo>
                    <a:lnTo>
                      <a:pt x="4177" y="14389"/>
                    </a:lnTo>
                    <a:lnTo>
                      <a:pt x="4492" y="14718"/>
                    </a:lnTo>
                    <a:lnTo>
                      <a:pt x="4792" y="15033"/>
                    </a:lnTo>
                    <a:lnTo>
                      <a:pt x="5107" y="15304"/>
                    </a:lnTo>
                    <a:lnTo>
                      <a:pt x="5436" y="15562"/>
                    </a:lnTo>
                    <a:lnTo>
                      <a:pt x="5750" y="15776"/>
                    </a:lnTo>
                    <a:lnTo>
                      <a:pt x="5922" y="15862"/>
                    </a:lnTo>
                    <a:lnTo>
                      <a:pt x="6079" y="15948"/>
                    </a:lnTo>
                    <a:lnTo>
                      <a:pt x="6251" y="16034"/>
                    </a:lnTo>
                    <a:lnTo>
                      <a:pt x="6423" y="16091"/>
                    </a:lnTo>
                    <a:lnTo>
                      <a:pt x="6580" y="16148"/>
                    </a:lnTo>
                    <a:lnTo>
                      <a:pt x="6752" y="16205"/>
                    </a:lnTo>
                    <a:lnTo>
                      <a:pt x="7081" y="16263"/>
                    </a:lnTo>
                    <a:lnTo>
                      <a:pt x="7381" y="16306"/>
                    </a:lnTo>
                    <a:lnTo>
                      <a:pt x="7653" y="16334"/>
                    </a:lnTo>
                    <a:lnTo>
                      <a:pt x="7910" y="16334"/>
                    </a:lnTo>
                    <a:lnTo>
                      <a:pt x="8139" y="16320"/>
                    </a:lnTo>
                    <a:lnTo>
                      <a:pt x="8354" y="16277"/>
                    </a:lnTo>
                    <a:lnTo>
                      <a:pt x="8540" y="16220"/>
                    </a:lnTo>
                    <a:lnTo>
                      <a:pt x="8711" y="16148"/>
                    </a:lnTo>
                    <a:lnTo>
                      <a:pt x="8869" y="16062"/>
                    </a:lnTo>
                    <a:lnTo>
                      <a:pt x="8997" y="15962"/>
                    </a:lnTo>
                    <a:lnTo>
                      <a:pt x="9126" y="15862"/>
                    </a:lnTo>
                    <a:lnTo>
                      <a:pt x="9226" y="15748"/>
                    </a:lnTo>
                    <a:lnTo>
                      <a:pt x="9312" y="15619"/>
                    </a:lnTo>
                    <a:lnTo>
                      <a:pt x="9398" y="15490"/>
                    </a:lnTo>
                    <a:lnTo>
                      <a:pt x="9455" y="15347"/>
                    </a:lnTo>
                    <a:lnTo>
                      <a:pt x="9512" y="15204"/>
                    </a:lnTo>
                    <a:lnTo>
                      <a:pt x="9555" y="15061"/>
                    </a:lnTo>
                    <a:lnTo>
                      <a:pt x="9598" y="14918"/>
                    </a:lnTo>
                    <a:lnTo>
                      <a:pt x="9641" y="14618"/>
                    </a:lnTo>
                    <a:lnTo>
                      <a:pt x="9655" y="14346"/>
                    </a:lnTo>
                    <a:lnTo>
                      <a:pt x="9641" y="14103"/>
                    </a:lnTo>
                    <a:lnTo>
                      <a:pt x="9627" y="13874"/>
                    </a:lnTo>
                    <a:lnTo>
                      <a:pt x="9612" y="13717"/>
                    </a:lnTo>
                    <a:lnTo>
                      <a:pt x="9584" y="13559"/>
                    </a:lnTo>
                    <a:lnTo>
                      <a:pt x="9584" y="13559"/>
                    </a:lnTo>
                    <a:lnTo>
                      <a:pt x="9741" y="13674"/>
                    </a:lnTo>
                    <a:lnTo>
                      <a:pt x="9927" y="13788"/>
                    </a:lnTo>
                    <a:lnTo>
                      <a:pt x="10184" y="13931"/>
                    </a:lnTo>
                    <a:lnTo>
                      <a:pt x="10485" y="14074"/>
                    </a:lnTo>
                    <a:lnTo>
                      <a:pt x="10814" y="14217"/>
                    </a:lnTo>
                    <a:lnTo>
                      <a:pt x="11000" y="14274"/>
                    </a:lnTo>
                    <a:lnTo>
                      <a:pt x="11186" y="14332"/>
                    </a:lnTo>
                    <a:lnTo>
                      <a:pt x="11386" y="14389"/>
                    </a:lnTo>
                    <a:lnTo>
                      <a:pt x="11586" y="14432"/>
                    </a:lnTo>
                    <a:lnTo>
                      <a:pt x="11801" y="14460"/>
                    </a:lnTo>
                    <a:lnTo>
                      <a:pt x="12001" y="14475"/>
                    </a:lnTo>
                    <a:lnTo>
                      <a:pt x="12215" y="14475"/>
                    </a:lnTo>
                    <a:lnTo>
                      <a:pt x="12416" y="14446"/>
                    </a:lnTo>
                    <a:lnTo>
                      <a:pt x="12630" y="14418"/>
                    </a:lnTo>
                    <a:lnTo>
                      <a:pt x="12845" y="14360"/>
                    </a:lnTo>
                    <a:lnTo>
                      <a:pt x="13045" y="14274"/>
                    </a:lnTo>
                    <a:lnTo>
                      <a:pt x="13245" y="14174"/>
                    </a:lnTo>
                    <a:lnTo>
                      <a:pt x="13446" y="14046"/>
                    </a:lnTo>
                    <a:lnTo>
                      <a:pt x="13631" y="13903"/>
                    </a:lnTo>
                    <a:lnTo>
                      <a:pt x="13817" y="13717"/>
                    </a:lnTo>
                    <a:lnTo>
                      <a:pt x="13989" y="13502"/>
                    </a:lnTo>
                    <a:lnTo>
                      <a:pt x="14146" y="13245"/>
                    </a:lnTo>
                    <a:lnTo>
                      <a:pt x="14304" y="12973"/>
                    </a:lnTo>
                    <a:lnTo>
                      <a:pt x="14447" y="12658"/>
                    </a:lnTo>
                    <a:lnTo>
                      <a:pt x="14575" y="12301"/>
                    </a:lnTo>
                    <a:lnTo>
                      <a:pt x="14647" y="12043"/>
                    </a:lnTo>
                    <a:lnTo>
                      <a:pt x="14690" y="11814"/>
                    </a:lnTo>
                    <a:lnTo>
                      <a:pt x="14719" y="11586"/>
                    </a:lnTo>
                    <a:lnTo>
                      <a:pt x="14733" y="11371"/>
                    </a:lnTo>
                    <a:lnTo>
                      <a:pt x="14719" y="11156"/>
                    </a:lnTo>
                    <a:lnTo>
                      <a:pt x="14690" y="10956"/>
                    </a:lnTo>
                    <a:lnTo>
                      <a:pt x="14647" y="10770"/>
                    </a:lnTo>
                    <a:lnTo>
                      <a:pt x="14590" y="10599"/>
                    </a:lnTo>
                    <a:lnTo>
                      <a:pt x="14518" y="10427"/>
                    </a:lnTo>
                    <a:lnTo>
                      <a:pt x="14447" y="10270"/>
                    </a:lnTo>
                    <a:lnTo>
                      <a:pt x="14347" y="10127"/>
                    </a:lnTo>
                    <a:lnTo>
                      <a:pt x="14247" y="9984"/>
                    </a:lnTo>
                    <a:lnTo>
                      <a:pt x="14132" y="9855"/>
                    </a:lnTo>
                    <a:lnTo>
                      <a:pt x="14018" y="9726"/>
                    </a:lnTo>
                    <a:lnTo>
                      <a:pt x="13889" y="9612"/>
                    </a:lnTo>
                    <a:lnTo>
                      <a:pt x="13760" y="9512"/>
                    </a:lnTo>
                    <a:lnTo>
                      <a:pt x="13503" y="9311"/>
                    </a:lnTo>
                    <a:lnTo>
                      <a:pt x="13245" y="9154"/>
                    </a:lnTo>
                    <a:lnTo>
                      <a:pt x="13002" y="9025"/>
                    </a:lnTo>
                    <a:lnTo>
                      <a:pt x="12773" y="8925"/>
                    </a:lnTo>
                    <a:lnTo>
                      <a:pt x="12573" y="8839"/>
                    </a:lnTo>
                    <a:lnTo>
                      <a:pt x="12430" y="8796"/>
                    </a:lnTo>
                    <a:lnTo>
                      <a:pt x="12287" y="8753"/>
                    </a:lnTo>
                    <a:lnTo>
                      <a:pt x="12416" y="8725"/>
                    </a:lnTo>
                    <a:lnTo>
                      <a:pt x="12544" y="8696"/>
                    </a:lnTo>
                    <a:lnTo>
                      <a:pt x="12730" y="8639"/>
                    </a:lnTo>
                    <a:lnTo>
                      <a:pt x="12931" y="8568"/>
                    </a:lnTo>
                    <a:lnTo>
                      <a:pt x="13159" y="8467"/>
                    </a:lnTo>
                    <a:lnTo>
                      <a:pt x="13388" y="8339"/>
                    </a:lnTo>
                    <a:lnTo>
                      <a:pt x="13631" y="8196"/>
                    </a:lnTo>
                    <a:lnTo>
                      <a:pt x="13746" y="8110"/>
                    </a:lnTo>
                    <a:lnTo>
                      <a:pt x="13860" y="8010"/>
                    </a:lnTo>
                    <a:lnTo>
                      <a:pt x="13975" y="7910"/>
                    </a:lnTo>
                    <a:lnTo>
                      <a:pt x="14075" y="7795"/>
                    </a:lnTo>
                    <a:lnTo>
                      <a:pt x="14161" y="7666"/>
                    </a:lnTo>
                    <a:lnTo>
                      <a:pt x="14247" y="7538"/>
                    </a:lnTo>
                    <a:lnTo>
                      <a:pt x="14332" y="7395"/>
                    </a:lnTo>
                    <a:lnTo>
                      <a:pt x="14404" y="7252"/>
                    </a:lnTo>
                    <a:lnTo>
                      <a:pt x="14461" y="7094"/>
                    </a:lnTo>
                    <a:lnTo>
                      <a:pt x="14504" y="6923"/>
                    </a:lnTo>
                    <a:lnTo>
                      <a:pt x="14533" y="6737"/>
                    </a:lnTo>
                    <a:lnTo>
                      <a:pt x="14547" y="6551"/>
                    </a:lnTo>
                    <a:lnTo>
                      <a:pt x="14547" y="6336"/>
                    </a:lnTo>
                    <a:lnTo>
                      <a:pt x="14518" y="6122"/>
                    </a:lnTo>
                    <a:lnTo>
                      <a:pt x="14490" y="5893"/>
                    </a:lnTo>
                    <a:lnTo>
                      <a:pt x="14418" y="5664"/>
                    </a:lnTo>
                    <a:lnTo>
                      <a:pt x="14332" y="5364"/>
                    </a:lnTo>
                    <a:lnTo>
                      <a:pt x="14232" y="5092"/>
                    </a:lnTo>
                    <a:lnTo>
                      <a:pt x="14103" y="4834"/>
                    </a:lnTo>
                    <a:lnTo>
                      <a:pt x="13975" y="4606"/>
                    </a:lnTo>
                    <a:lnTo>
                      <a:pt x="13846" y="4405"/>
                    </a:lnTo>
                    <a:lnTo>
                      <a:pt x="13689" y="4219"/>
                    </a:lnTo>
                    <a:lnTo>
                      <a:pt x="13546" y="4062"/>
                    </a:lnTo>
                    <a:lnTo>
                      <a:pt x="13374" y="3905"/>
                    </a:lnTo>
                    <a:lnTo>
                      <a:pt x="13217" y="3776"/>
                    </a:lnTo>
                    <a:lnTo>
                      <a:pt x="13031" y="3662"/>
                    </a:lnTo>
                    <a:lnTo>
                      <a:pt x="12859" y="3576"/>
                    </a:lnTo>
                    <a:lnTo>
                      <a:pt x="12687" y="3490"/>
                    </a:lnTo>
                    <a:lnTo>
                      <a:pt x="12502" y="3418"/>
                    </a:lnTo>
                    <a:lnTo>
                      <a:pt x="12330" y="3361"/>
                    </a:lnTo>
                    <a:lnTo>
                      <a:pt x="12144" y="3318"/>
                    </a:lnTo>
                    <a:lnTo>
                      <a:pt x="11972" y="3290"/>
                    </a:lnTo>
                    <a:lnTo>
                      <a:pt x="11615" y="3247"/>
                    </a:lnTo>
                    <a:lnTo>
                      <a:pt x="11286" y="3233"/>
                    </a:lnTo>
                    <a:lnTo>
                      <a:pt x="10985" y="3247"/>
                    </a:lnTo>
                    <a:lnTo>
                      <a:pt x="10728" y="3275"/>
                    </a:lnTo>
                    <a:lnTo>
                      <a:pt x="10499" y="3318"/>
                    </a:lnTo>
                    <a:lnTo>
                      <a:pt x="10342" y="3347"/>
                    </a:lnTo>
                    <a:lnTo>
                      <a:pt x="10199" y="3390"/>
                    </a:lnTo>
                    <a:lnTo>
                      <a:pt x="10313" y="3190"/>
                    </a:lnTo>
                    <a:lnTo>
                      <a:pt x="10413" y="2961"/>
                    </a:lnTo>
                    <a:lnTo>
                      <a:pt x="10470" y="2718"/>
                    </a:lnTo>
                    <a:lnTo>
                      <a:pt x="10513" y="2474"/>
                    </a:lnTo>
                    <a:lnTo>
                      <a:pt x="10528" y="2203"/>
                    </a:lnTo>
                    <a:lnTo>
                      <a:pt x="10499" y="1931"/>
                    </a:lnTo>
                    <a:lnTo>
                      <a:pt x="10442" y="1673"/>
                    </a:lnTo>
                    <a:lnTo>
                      <a:pt x="10413" y="1530"/>
                    </a:lnTo>
                    <a:lnTo>
                      <a:pt x="10356" y="1402"/>
                    </a:lnTo>
                    <a:lnTo>
                      <a:pt x="10299" y="1273"/>
                    </a:lnTo>
                    <a:lnTo>
                      <a:pt x="10227" y="1159"/>
                    </a:lnTo>
                    <a:lnTo>
                      <a:pt x="10156" y="1030"/>
                    </a:lnTo>
                    <a:lnTo>
                      <a:pt x="10070" y="915"/>
                    </a:lnTo>
                    <a:lnTo>
                      <a:pt x="9970" y="801"/>
                    </a:lnTo>
                    <a:lnTo>
                      <a:pt x="9870" y="687"/>
                    </a:lnTo>
                    <a:lnTo>
                      <a:pt x="9755" y="586"/>
                    </a:lnTo>
                    <a:lnTo>
                      <a:pt x="9627" y="486"/>
                    </a:lnTo>
                    <a:lnTo>
                      <a:pt x="9484" y="400"/>
                    </a:lnTo>
                    <a:lnTo>
                      <a:pt x="9341" y="315"/>
                    </a:lnTo>
                    <a:lnTo>
                      <a:pt x="9183" y="243"/>
                    </a:lnTo>
                    <a:lnTo>
                      <a:pt x="9012" y="186"/>
                    </a:lnTo>
                    <a:lnTo>
                      <a:pt x="8826" y="129"/>
                    </a:lnTo>
                    <a:lnTo>
                      <a:pt x="8625" y="72"/>
                    </a:lnTo>
                    <a:lnTo>
                      <a:pt x="8425" y="43"/>
                    </a:lnTo>
                    <a:lnTo>
                      <a:pt x="8211" y="14"/>
                    </a:lnTo>
                    <a:lnTo>
                      <a:pt x="79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g204fb7e3b45_0_1109"/>
              <p:cNvSpPr/>
              <p:nvPr/>
            </p:nvSpPr>
            <p:spPr>
              <a:xfrm>
                <a:off x="5972046" y="1685570"/>
                <a:ext cx="325728" cy="357833"/>
              </a:xfrm>
              <a:custGeom>
                <a:rect b="b" l="l" r="r" t="t"/>
                <a:pathLst>
                  <a:path extrusionOk="0" h="11157" w="10156">
                    <a:moveTo>
                      <a:pt x="344" y="0"/>
                    </a:moveTo>
                    <a:lnTo>
                      <a:pt x="272" y="14"/>
                    </a:lnTo>
                    <a:lnTo>
                      <a:pt x="215" y="29"/>
                    </a:lnTo>
                    <a:lnTo>
                      <a:pt x="158" y="57"/>
                    </a:lnTo>
                    <a:lnTo>
                      <a:pt x="101" y="100"/>
                    </a:lnTo>
                    <a:lnTo>
                      <a:pt x="58" y="158"/>
                    </a:lnTo>
                    <a:lnTo>
                      <a:pt x="29" y="215"/>
                    </a:lnTo>
                    <a:lnTo>
                      <a:pt x="0" y="272"/>
                    </a:lnTo>
                    <a:lnTo>
                      <a:pt x="0" y="343"/>
                    </a:lnTo>
                    <a:lnTo>
                      <a:pt x="0" y="415"/>
                    </a:lnTo>
                    <a:lnTo>
                      <a:pt x="29" y="472"/>
                    </a:lnTo>
                    <a:lnTo>
                      <a:pt x="58" y="529"/>
                    </a:lnTo>
                    <a:lnTo>
                      <a:pt x="101" y="587"/>
                    </a:lnTo>
                    <a:lnTo>
                      <a:pt x="143" y="630"/>
                    </a:lnTo>
                    <a:lnTo>
                      <a:pt x="201" y="658"/>
                    </a:lnTo>
                    <a:lnTo>
                      <a:pt x="272" y="672"/>
                    </a:lnTo>
                    <a:lnTo>
                      <a:pt x="658" y="773"/>
                    </a:lnTo>
                    <a:lnTo>
                      <a:pt x="1045" y="873"/>
                    </a:lnTo>
                    <a:lnTo>
                      <a:pt x="1431" y="973"/>
                    </a:lnTo>
                    <a:lnTo>
                      <a:pt x="1788" y="1102"/>
                    </a:lnTo>
                    <a:lnTo>
                      <a:pt x="2146" y="1216"/>
                    </a:lnTo>
                    <a:lnTo>
                      <a:pt x="2489" y="1359"/>
                    </a:lnTo>
                    <a:lnTo>
                      <a:pt x="2818" y="1488"/>
                    </a:lnTo>
                    <a:lnTo>
                      <a:pt x="3133" y="1631"/>
                    </a:lnTo>
                    <a:lnTo>
                      <a:pt x="3447" y="1788"/>
                    </a:lnTo>
                    <a:lnTo>
                      <a:pt x="3748" y="1945"/>
                    </a:lnTo>
                    <a:lnTo>
                      <a:pt x="4034" y="2117"/>
                    </a:lnTo>
                    <a:lnTo>
                      <a:pt x="4306" y="2274"/>
                    </a:lnTo>
                    <a:lnTo>
                      <a:pt x="4577" y="2460"/>
                    </a:lnTo>
                    <a:lnTo>
                      <a:pt x="4835" y="2632"/>
                    </a:lnTo>
                    <a:lnTo>
                      <a:pt x="5092" y="2818"/>
                    </a:lnTo>
                    <a:lnTo>
                      <a:pt x="5336" y="3004"/>
                    </a:lnTo>
                    <a:lnTo>
                      <a:pt x="5564" y="3190"/>
                    </a:lnTo>
                    <a:lnTo>
                      <a:pt x="5793" y="3390"/>
                    </a:lnTo>
                    <a:lnTo>
                      <a:pt x="6208" y="3790"/>
                    </a:lnTo>
                    <a:lnTo>
                      <a:pt x="6594" y="4205"/>
                    </a:lnTo>
                    <a:lnTo>
                      <a:pt x="6952" y="4620"/>
                    </a:lnTo>
                    <a:lnTo>
                      <a:pt x="7281" y="5049"/>
                    </a:lnTo>
                    <a:lnTo>
                      <a:pt x="7581" y="5478"/>
                    </a:lnTo>
                    <a:lnTo>
                      <a:pt x="7853" y="5907"/>
                    </a:lnTo>
                    <a:lnTo>
                      <a:pt x="8096" y="6336"/>
                    </a:lnTo>
                    <a:lnTo>
                      <a:pt x="8311" y="6751"/>
                    </a:lnTo>
                    <a:lnTo>
                      <a:pt x="8497" y="7166"/>
                    </a:lnTo>
                    <a:lnTo>
                      <a:pt x="8668" y="7567"/>
                    </a:lnTo>
                    <a:lnTo>
                      <a:pt x="8826" y="7967"/>
                    </a:lnTo>
                    <a:lnTo>
                      <a:pt x="8954" y="8339"/>
                    </a:lnTo>
                    <a:lnTo>
                      <a:pt x="9054" y="8711"/>
                    </a:lnTo>
                    <a:lnTo>
                      <a:pt x="9154" y="9054"/>
                    </a:lnTo>
                    <a:lnTo>
                      <a:pt x="9240" y="9369"/>
                    </a:lnTo>
                    <a:lnTo>
                      <a:pt x="9355" y="9927"/>
                    </a:lnTo>
                    <a:lnTo>
                      <a:pt x="9426" y="10384"/>
                    </a:lnTo>
                    <a:lnTo>
                      <a:pt x="9455" y="10685"/>
                    </a:lnTo>
                    <a:lnTo>
                      <a:pt x="9469" y="10842"/>
                    </a:lnTo>
                    <a:lnTo>
                      <a:pt x="9483" y="10899"/>
                    </a:lnTo>
                    <a:lnTo>
                      <a:pt x="9498" y="10956"/>
                    </a:lnTo>
                    <a:lnTo>
                      <a:pt x="9541" y="11014"/>
                    </a:lnTo>
                    <a:lnTo>
                      <a:pt x="9584" y="11071"/>
                    </a:lnTo>
                    <a:lnTo>
                      <a:pt x="9626" y="11099"/>
                    </a:lnTo>
                    <a:lnTo>
                      <a:pt x="9684" y="11128"/>
                    </a:lnTo>
                    <a:lnTo>
                      <a:pt x="9741" y="11157"/>
                    </a:lnTo>
                    <a:lnTo>
                      <a:pt x="9827" y="11157"/>
                    </a:lnTo>
                    <a:lnTo>
                      <a:pt x="9898" y="11142"/>
                    </a:lnTo>
                    <a:lnTo>
                      <a:pt x="9955" y="11128"/>
                    </a:lnTo>
                    <a:lnTo>
                      <a:pt x="10013" y="11085"/>
                    </a:lnTo>
                    <a:lnTo>
                      <a:pt x="10070" y="11042"/>
                    </a:lnTo>
                    <a:lnTo>
                      <a:pt x="10098" y="10985"/>
                    </a:lnTo>
                    <a:lnTo>
                      <a:pt x="10127" y="10928"/>
                    </a:lnTo>
                    <a:lnTo>
                      <a:pt x="10141" y="10871"/>
                    </a:lnTo>
                    <a:lnTo>
                      <a:pt x="10156" y="10799"/>
                    </a:lnTo>
                    <a:lnTo>
                      <a:pt x="10141" y="10685"/>
                    </a:lnTo>
                    <a:lnTo>
                      <a:pt x="10098" y="10384"/>
                    </a:lnTo>
                    <a:lnTo>
                      <a:pt x="10027" y="9941"/>
                    </a:lnTo>
                    <a:lnTo>
                      <a:pt x="9913" y="9354"/>
                    </a:lnTo>
                    <a:lnTo>
                      <a:pt x="9827" y="9011"/>
                    </a:lnTo>
                    <a:lnTo>
                      <a:pt x="9727" y="8654"/>
                    </a:lnTo>
                    <a:lnTo>
                      <a:pt x="9612" y="8267"/>
                    </a:lnTo>
                    <a:lnTo>
                      <a:pt x="9469" y="7867"/>
                    </a:lnTo>
                    <a:lnTo>
                      <a:pt x="9312" y="7452"/>
                    </a:lnTo>
                    <a:lnTo>
                      <a:pt x="9126" y="7009"/>
                    </a:lnTo>
                    <a:lnTo>
                      <a:pt x="8926" y="6565"/>
                    </a:lnTo>
                    <a:lnTo>
                      <a:pt x="8697" y="6108"/>
                    </a:lnTo>
                    <a:lnTo>
                      <a:pt x="8439" y="5650"/>
                    </a:lnTo>
                    <a:lnTo>
                      <a:pt x="8153" y="5192"/>
                    </a:lnTo>
                    <a:lnTo>
                      <a:pt x="7839" y="4734"/>
                    </a:lnTo>
                    <a:lnTo>
                      <a:pt x="7495" y="4277"/>
                    </a:lnTo>
                    <a:lnTo>
                      <a:pt x="7123" y="3819"/>
                    </a:lnTo>
                    <a:lnTo>
                      <a:pt x="6709" y="3376"/>
                    </a:lnTo>
                    <a:lnTo>
                      <a:pt x="6494" y="3161"/>
                    </a:lnTo>
                    <a:lnTo>
                      <a:pt x="6265" y="2932"/>
                    </a:lnTo>
                    <a:lnTo>
                      <a:pt x="6022" y="2732"/>
                    </a:lnTo>
                    <a:lnTo>
                      <a:pt x="5779" y="2518"/>
                    </a:lnTo>
                    <a:lnTo>
                      <a:pt x="5521" y="2317"/>
                    </a:lnTo>
                    <a:lnTo>
                      <a:pt x="5264" y="2117"/>
                    </a:lnTo>
                    <a:lnTo>
                      <a:pt x="4978" y="1917"/>
                    </a:lnTo>
                    <a:lnTo>
                      <a:pt x="4692" y="1731"/>
                    </a:lnTo>
                    <a:lnTo>
                      <a:pt x="4406" y="1559"/>
                    </a:lnTo>
                    <a:lnTo>
                      <a:pt x="4091" y="1373"/>
                    </a:lnTo>
                    <a:lnTo>
                      <a:pt x="3776" y="1202"/>
                    </a:lnTo>
                    <a:lnTo>
                      <a:pt x="3447" y="1044"/>
                    </a:lnTo>
                    <a:lnTo>
                      <a:pt x="3104" y="887"/>
                    </a:lnTo>
                    <a:lnTo>
                      <a:pt x="2761" y="730"/>
                    </a:lnTo>
                    <a:lnTo>
                      <a:pt x="2403" y="587"/>
                    </a:lnTo>
                    <a:lnTo>
                      <a:pt x="2017" y="458"/>
                    </a:lnTo>
                    <a:lnTo>
                      <a:pt x="1645" y="329"/>
                    </a:lnTo>
                    <a:lnTo>
                      <a:pt x="1245" y="215"/>
                    </a:lnTo>
                    <a:lnTo>
                      <a:pt x="830" y="115"/>
                    </a:lnTo>
                    <a:lnTo>
                      <a:pt x="415" y="14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g204fb7e3b45_0_1109"/>
              <p:cNvSpPr/>
              <p:nvPr/>
            </p:nvSpPr>
            <p:spPr>
              <a:xfrm>
                <a:off x="5406434" y="4594331"/>
                <a:ext cx="242693" cy="114242"/>
              </a:xfrm>
              <a:custGeom>
                <a:rect b="b" l="l" r="r" t="t"/>
                <a:pathLst>
                  <a:path extrusionOk="0" h="3562" w="7567">
                    <a:moveTo>
                      <a:pt x="4320" y="0"/>
                    </a:moveTo>
                    <a:lnTo>
                      <a:pt x="4206" y="172"/>
                    </a:lnTo>
                    <a:lnTo>
                      <a:pt x="4063" y="358"/>
                    </a:lnTo>
                    <a:lnTo>
                      <a:pt x="3877" y="587"/>
                    </a:lnTo>
                    <a:lnTo>
                      <a:pt x="3634" y="844"/>
                    </a:lnTo>
                    <a:lnTo>
                      <a:pt x="3491" y="973"/>
                    </a:lnTo>
                    <a:lnTo>
                      <a:pt x="3333" y="1116"/>
                    </a:lnTo>
                    <a:lnTo>
                      <a:pt x="3176" y="1244"/>
                    </a:lnTo>
                    <a:lnTo>
                      <a:pt x="2990" y="1373"/>
                    </a:lnTo>
                    <a:lnTo>
                      <a:pt x="2790" y="1488"/>
                    </a:lnTo>
                    <a:lnTo>
                      <a:pt x="2589" y="1602"/>
                    </a:lnTo>
                    <a:lnTo>
                      <a:pt x="2361" y="1688"/>
                    </a:lnTo>
                    <a:lnTo>
                      <a:pt x="2103" y="1774"/>
                    </a:lnTo>
                    <a:lnTo>
                      <a:pt x="1803" y="1831"/>
                    </a:lnTo>
                    <a:lnTo>
                      <a:pt x="1502" y="1874"/>
                    </a:lnTo>
                    <a:lnTo>
                      <a:pt x="844" y="1960"/>
                    </a:lnTo>
                    <a:lnTo>
                      <a:pt x="215" y="2031"/>
                    </a:lnTo>
                    <a:lnTo>
                      <a:pt x="129" y="2060"/>
                    </a:lnTo>
                    <a:lnTo>
                      <a:pt x="72" y="2103"/>
                    </a:lnTo>
                    <a:lnTo>
                      <a:pt x="29" y="2160"/>
                    </a:lnTo>
                    <a:lnTo>
                      <a:pt x="1" y="2231"/>
                    </a:lnTo>
                    <a:lnTo>
                      <a:pt x="1" y="2317"/>
                    </a:lnTo>
                    <a:lnTo>
                      <a:pt x="15" y="2403"/>
                    </a:lnTo>
                    <a:lnTo>
                      <a:pt x="29" y="2503"/>
                    </a:lnTo>
                    <a:lnTo>
                      <a:pt x="72" y="2618"/>
                    </a:lnTo>
                    <a:lnTo>
                      <a:pt x="129" y="2718"/>
                    </a:lnTo>
                    <a:lnTo>
                      <a:pt x="201" y="2818"/>
                    </a:lnTo>
                    <a:lnTo>
                      <a:pt x="287" y="2918"/>
                    </a:lnTo>
                    <a:lnTo>
                      <a:pt x="387" y="3018"/>
                    </a:lnTo>
                    <a:lnTo>
                      <a:pt x="487" y="3090"/>
                    </a:lnTo>
                    <a:lnTo>
                      <a:pt x="601" y="3161"/>
                    </a:lnTo>
                    <a:lnTo>
                      <a:pt x="730" y="3218"/>
                    </a:lnTo>
                    <a:lnTo>
                      <a:pt x="859" y="3261"/>
                    </a:lnTo>
                    <a:lnTo>
                      <a:pt x="1188" y="3318"/>
                    </a:lnTo>
                    <a:lnTo>
                      <a:pt x="1560" y="3376"/>
                    </a:lnTo>
                    <a:lnTo>
                      <a:pt x="1960" y="3433"/>
                    </a:lnTo>
                    <a:lnTo>
                      <a:pt x="2375" y="3476"/>
                    </a:lnTo>
                    <a:lnTo>
                      <a:pt x="2804" y="3504"/>
                    </a:lnTo>
                    <a:lnTo>
                      <a:pt x="3247" y="3533"/>
                    </a:lnTo>
                    <a:lnTo>
                      <a:pt x="3705" y="3547"/>
                    </a:lnTo>
                    <a:lnTo>
                      <a:pt x="4148" y="3562"/>
                    </a:lnTo>
                    <a:lnTo>
                      <a:pt x="4592" y="3547"/>
                    </a:lnTo>
                    <a:lnTo>
                      <a:pt x="5035" y="3533"/>
                    </a:lnTo>
                    <a:lnTo>
                      <a:pt x="5450" y="3504"/>
                    </a:lnTo>
                    <a:lnTo>
                      <a:pt x="5836" y="3447"/>
                    </a:lnTo>
                    <a:lnTo>
                      <a:pt x="6208" y="3390"/>
                    </a:lnTo>
                    <a:lnTo>
                      <a:pt x="6537" y="3318"/>
                    </a:lnTo>
                    <a:lnTo>
                      <a:pt x="6837" y="3233"/>
                    </a:lnTo>
                    <a:lnTo>
                      <a:pt x="7081" y="3132"/>
                    </a:lnTo>
                    <a:lnTo>
                      <a:pt x="7166" y="3075"/>
                    </a:lnTo>
                    <a:lnTo>
                      <a:pt x="7252" y="3018"/>
                    </a:lnTo>
                    <a:lnTo>
                      <a:pt x="7309" y="2947"/>
                    </a:lnTo>
                    <a:lnTo>
                      <a:pt x="7381" y="2861"/>
                    </a:lnTo>
                    <a:lnTo>
                      <a:pt x="7424" y="2775"/>
                    </a:lnTo>
                    <a:lnTo>
                      <a:pt x="7467" y="2675"/>
                    </a:lnTo>
                    <a:lnTo>
                      <a:pt x="7524" y="2475"/>
                    </a:lnTo>
                    <a:lnTo>
                      <a:pt x="7553" y="2260"/>
                    </a:lnTo>
                    <a:lnTo>
                      <a:pt x="7567" y="2031"/>
                    </a:lnTo>
                    <a:lnTo>
                      <a:pt x="7553" y="1802"/>
                    </a:lnTo>
                    <a:lnTo>
                      <a:pt x="7538" y="1559"/>
                    </a:lnTo>
                    <a:lnTo>
                      <a:pt x="7495" y="1330"/>
                    </a:lnTo>
                    <a:lnTo>
                      <a:pt x="7453" y="1116"/>
                    </a:lnTo>
                    <a:lnTo>
                      <a:pt x="7352" y="744"/>
                    </a:lnTo>
                    <a:lnTo>
                      <a:pt x="7281" y="486"/>
                    </a:lnTo>
                    <a:lnTo>
                      <a:pt x="7238" y="401"/>
                    </a:lnTo>
                    <a:lnTo>
                      <a:pt x="43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g204fb7e3b45_0_1109"/>
              <p:cNvSpPr/>
              <p:nvPr/>
            </p:nvSpPr>
            <p:spPr>
              <a:xfrm>
                <a:off x="5757360" y="4608090"/>
                <a:ext cx="235380" cy="123864"/>
              </a:xfrm>
              <a:custGeom>
                <a:rect b="b" l="l" r="r" t="t"/>
                <a:pathLst>
                  <a:path extrusionOk="0" h="3862" w="7339">
                    <a:moveTo>
                      <a:pt x="4191" y="0"/>
                    </a:moveTo>
                    <a:lnTo>
                      <a:pt x="4091" y="172"/>
                    </a:lnTo>
                    <a:lnTo>
                      <a:pt x="3977" y="372"/>
                    </a:lnTo>
                    <a:lnTo>
                      <a:pt x="3791" y="615"/>
                    </a:lnTo>
                    <a:lnTo>
                      <a:pt x="3562" y="887"/>
                    </a:lnTo>
                    <a:lnTo>
                      <a:pt x="3433" y="1030"/>
                    </a:lnTo>
                    <a:lnTo>
                      <a:pt x="3290" y="1173"/>
                    </a:lnTo>
                    <a:lnTo>
                      <a:pt x="3133" y="1302"/>
                    </a:lnTo>
                    <a:lnTo>
                      <a:pt x="2961" y="1445"/>
                    </a:lnTo>
                    <a:lnTo>
                      <a:pt x="2775" y="1574"/>
                    </a:lnTo>
                    <a:lnTo>
                      <a:pt x="2575" y="1702"/>
                    </a:lnTo>
                    <a:lnTo>
                      <a:pt x="2361" y="1802"/>
                    </a:lnTo>
                    <a:lnTo>
                      <a:pt x="2117" y="1902"/>
                    </a:lnTo>
                    <a:lnTo>
                      <a:pt x="1846" y="1988"/>
                    </a:lnTo>
                    <a:lnTo>
                      <a:pt x="1574" y="2060"/>
                    </a:lnTo>
                    <a:lnTo>
                      <a:pt x="973" y="2189"/>
                    </a:lnTo>
                    <a:lnTo>
                      <a:pt x="358" y="2317"/>
                    </a:lnTo>
                    <a:lnTo>
                      <a:pt x="272" y="2332"/>
                    </a:lnTo>
                    <a:lnTo>
                      <a:pt x="201" y="2374"/>
                    </a:lnTo>
                    <a:lnTo>
                      <a:pt x="144" y="2417"/>
                    </a:lnTo>
                    <a:lnTo>
                      <a:pt x="86" y="2489"/>
                    </a:lnTo>
                    <a:lnTo>
                      <a:pt x="43" y="2546"/>
                    </a:lnTo>
                    <a:lnTo>
                      <a:pt x="15" y="2618"/>
                    </a:lnTo>
                    <a:lnTo>
                      <a:pt x="0" y="2703"/>
                    </a:lnTo>
                    <a:lnTo>
                      <a:pt x="0" y="2775"/>
                    </a:lnTo>
                    <a:lnTo>
                      <a:pt x="15" y="2861"/>
                    </a:lnTo>
                    <a:lnTo>
                      <a:pt x="43" y="2947"/>
                    </a:lnTo>
                    <a:lnTo>
                      <a:pt x="72" y="3032"/>
                    </a:lnTo>
                    <a:lnTo>
                      <a:pt x="129" y="3118"/>
                    </a:lnTo>
                    <a:lnTo>
                      <a:pt x="201" y="3190"/>
                    </a:lnTo>
                    <a:lnTo>
                      <a:pt x="287" y="3261"/>
                    </a:lnTo>
                    <a:lnTo>
                      <a:pt x="401" y="3333"/>
                    </a:lnTo>
                    <a:lnTo>
                      <a:pt x="515" y="3390"/>
                    </a:lnTo>
                    <a:lnTo>
                      <a:pt x="773" y="3490"/>
                    </a:lnTo>
                    <a:lnTo>
                      <a:pt x="1030" y="3576"/>
                    </a:lnTo>
                    <a:lnTo>
                      <a:pt x="1288" y="3647"/>
                    </a:lnTo>
                    <a:lnTo>
                      <a:pt x="1545" y="3705"/>
                    </a:lnTo>
                    <a:lnTo>
                      <a:pt x="1788" y="3762"/>
                    </a:lnTo>
                    <a:lnTo>
                      <a:pt x="2032" y="3805"/>
                    </a:lnTo>
                    <a:lnTo>
                      <a:pt x="2275" y="3833"/>
                    </a:lnTo>
                    <a:lnTo>
                      <a:pt x="2518" y="3848"/>
                    </a:lnTo>
                    <a:lnTo>
                      <a:pt x="2747" y="3862"/>
                    </a:lnTo>
                    <a:lnTo>
                      <a:pt x="2976" y="3862"/>
                    </a:lnTo>
                    <a:lnTo>
                      <a:pt x="3419" y="3848"/>
                    </a:lnTo>
                    <a:lnTo>
                      <a:pt x="3848" y="3805"/>
                    </a:lnTo>
                    <a:lnTo>
                      <a:pt x="4263" y="3733"/>
                    </a:lnTo>
                    <a:lnTo>
                      <a:pt x="4663" y="3633"/>
                    </a:lnTo>
                    <a:lnTo>
                      <a:pt x="5035" y="3533"/>
                    </a:lnTo>
                    <a:lnTo>
                      <a:pt x="5393" y="3404"/>
                    </a:lnTo>
                    <a:lnTo>
                      <a:pt x="5722" y="3276"/>
                    </a:lnTo>
                    <a:lnTo>
                      <a:pt x="6022" y="3133"/>
                    </a:lnTo>
                    <a:lnTo>
                      <a:pt x="6308" y="2990"/>
                    </a:lnTo>
                    <a:lnTo>
                      <a:pt x="6795" y="2732"/>
                    </a:lnTo>
                    <a:lnTo>
                      <a:pt x="6880" y="2661"/>
                    </a:lnTo>
                    <a:lnTo>
                      <a:pt x="6952" y="2603"/>
                    </a:lnTo>
                    <a:lnTo>
                      <a:pt x="7023" y="2532"/>
                    </a:lnTo>
                    <a:lnTo>
                      <a:pt x="7081" y="2446"/>
                    </a:lnTo>
                    <a:lnTo>
                      <a:pt x="7138" y="2360"/>
                    </a:lnTo>
                    <a:lnTo>
                      <a:pt x="7181" y="2274"/>
                    </a:lnTo>
                    <a:lnTo>
                      <a:pt x="7252" y="2088"/>
                    </a:lnTo>
                    <a:lnTo>
                      <a:pt x="7295" y="1888"/>
                    </a:lnTo>
                    <a:lnTo>
                      <a:pt x="7324" y="1674"/>
                    </a:lnTo>
                    <a:lnTo>
                      <a:pt x="7338" y="1459"/>
                    </a:lnTo>
                    <a:lnTo>
                      <a:pt x="7324" y="1259"/>
                    </a:lnTo>
                    <a:lnTo>
                      <a:pt x="7309" y="1044"/>
                    </a:lnTo>
                    <a:lnTo>
                      <a:pt x="7281" y="858"/>
                    </a:lnTo>
                    <a:lnTo>
                      <a:pt x="7224" y="529"/>
                    </a:lnTo>
                    <a:lnTo>
                      <a:pt x="7166" y="301"/>
                    </a:lnTo>
                    <a:lnTo>
                      <a:pt x="7138" y="215"/>
                    </a:lnTo>
                    <a:lnTo>
                      <a:pt x="4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g204fb7e3b45_0_1109"/>
              <p:cNvSpPr/>
              <p:nvPr/>
            </p:nvSpPr>
            <p:spPr>
              <a:xfrm>
                <a:off x="5402297" y="3519517"/>
                <a:ext cx="403729" cy="1113397"/>
              </a:xfrm>
              <a:custGeom>
                <a:rect b="b" l="l" r="r" t="t"/>
                <a:pathLst>
                  <a:path extrusionOk="0" h="34715" w="12588">
                    <a:moveTo>
                      <a:pt x="1646" y="1"/>
                    </a:moveTo>
                    <a:lnTo>
                      <a:pt x="1174" y="4063"/>
                    </a:lnTo>
                    <a:lnTo>
                      <a:pt x="873" y="6623"/>
                    </a:lnTo>
                    <a:lnTo>
                      <a:pt x="602" y="9241"/>
                    </a:lnTo>
                    <a:lnTo>
                      <a:pt x="344" y="11729"/>
                    </a:lnTo>
                    <a:lnTo>
                      <a:pt x="144" y="13875"/>
                    </a:lnTo>
                    <a:lnTo>
                      <a:pt x="72" y="14747"/>
                    </a:lnTo>
                    <a:lnTo>
                      <a:pt x="15" y="15477"/>
                    </a:lnTo>
                    <a:lnTo>
                      <a:pt x="1" y="16006"/>
                    </a:lnTo>
                    <a:lnTo>
                      <a:pt x="1" y="16206"/>
                    </a:lnTo>
                    <a:lnTo>
                      <a:pt x="15" y="16335"/>
                    </a:lnTo>
                    <a:lnTo>
                      <a:pt x="215" y="17765"/>
                    </a:lnTo>
                    <a:lnTo>
                      <a:pt x="573" y="20097"/>
                    </a:lnTo>
                    <a:lnTo>
                      <a:pt x="1517" y="26133"/>
                    </a:lnTo>
                    <a:lnTo>
                      <a:pt x="2790" y="34200"/>
                    </a:lnTo>
                    <a:lnTo>
                      <a:pt x="2962" y="34257"/>
                    </a:lnTo>
                    <a:lnTo>
                      <a:pt x="3434" y="34386"/>
                    </a:lnTo>
                    <a:lnTo>
                      <a:pt x="3763" y="34471"/>
                    </a:lnTo>
                    <a:lnTo>
                      <a:pt x="4134" y="34543"/>
                    </a:lnTo>
                    <a:lnTo>
                      <a:pt x="4535" y="34614"/>
                    </a:lnTo>
                    <a:lnTo>
                      <a:pt x="4978" y="34672"/>
                    </a:lnTo>
                    <a:lnTo>
                      <a:pt x="5436" y="34700"/>
                    </a:lnTo>
                    <a:lnTo>
                      <a:pt x="5908" y="34715"/>
                    </a:lnTo>
                    <a:lnTo>
                      <a:pt x="6137" y="34700"/>
                    </a:lnTo>
                    <a:lnTo>
                      <a:pt x="6380" y="34686"/>
                    </a:lnTo>
                    <a:lnTo>
                      <a:pt x="6609" y="34657"/>
                    </a:lnTo>
                    <a:lnTo>
                      <a:pt x="6838" y="34614"/>
                    </a:lnTo>
                    <a:lnTo>
                      <a:pt x="7067" y="34572"/>
                    </a:lnTo>
                    <a:lnTo>
                      <a:pt x="7295" y="34500"/>
                    </a:lnTo>
                    <a:lnTo>
                      <a:pt x="7510" y="34428"/>
                    </a:lnTo>
                    <a:lnTo>
                      <a:pt x="7710" y="34343"/>
                    </a:lnTo>
                    <a:lnTo>
                      <a:pt x="7910" y="34243"/>
                    </a:lnTo>
                    <a:lnTo>
                      <a:pt x="8111" y="34114"/>
                    </a:lnTo>
                    <a:lnTo>
                      <a:pt x="8282" y="33985"/>
                    </a:lnTo>
                    <a:lnTo>
                      <a:pt x="8454" y="33828"/>
                    </a:lnTo>
                    <a:lnTo>
                      <a:pt x="8440" y="33427"/>
                    </a:lnTo>
                    <a:lnTo>
                      <a:pt x="8397" y="32712"/>
                    </a:lnTo>
                    <a:lnTo>
                      <a:pt x="8225" y="30509"/>
                    </a:lnTo>
                    <a:lnTo>
                      <a:pt x="7996" y="27620"/>
                    </a:lnTo>
                    <a:lnTo>
                      <a:pt x="7725" y="24402"/>
                    </a:lnTo>
                    <a:lnTo>
                      <a:pt x="7238" y="18538"/>
                    </a:lnTo>
                    <a:lnTo>
                      <a:pt x="7009" y="15906"/>
                    </a:lnTo>
                    <a:lnTo>
                      <a:pt x="7210" y="15463"/>
                    </a:lnTo>
                    <a:lnTo>
                      <a:pt x="7467" y="14805"/>
                    </a:lnTo>
                    <a:lnTo>
                      <a:pt x="7782" y="13975"/>
                    </a:lnTo>
                    <a:lnTo>
                      <a:pt x="8154" y="12988"/>
                    </a:lnTo>
                    <a:lnTo>
                      <a:pt x="8969" y="10685"/>
                    </a:lnTo>
                    <a:lnTo>
                      <a:pt x="9870" y="8168"/>
                    </a:lnTo>
                    <a:lnTo>
                      <a:pt x="10743" y="5651"/>
                    </a:lnTo>
                    <a:lnTo>
                      <a:pt x="11544" y="3405"/>
                    </a:lnTo>
                    <a:lnTo>
                      <a:pt x="12187" y="1646"/>
                    </a:lnTo>
                    <a:lnTo>
                      <a:pt x="12416" y="1031"/>
                    </a:lnTo>
                    <a:lnTo>
                      <a:pt x="12588" y="645"/>
                    </a:lnTo>
                    <a:lnTo>
                      <a:pt x="16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g204fb7e3b45_0_1109"/>
              <p:cNvSpPr/>
              <p:nvPr/>
            </p:nvSpPr>
            <p:spPr>
              <a:xfrm>
                <a:off x="5666533" y="3525964"/>
                <a:ext cx="383523" cy="1121639"/>
              </a:xfrm>
              <a:custGeom>
                <a:rect b="b" l="l" r="r" t="t"/>
                <a:pathLst>
                  <a:path extrusionOk="0" h="34972" w="11958">
                    <a:moveTo>
                      <a:pt x="201" y="0"/>
                    </a:moveTo>
                    <a:lnTo>
                      <a:pt x="129" y="1016"/>
                    </a:lnTo>
                    <a:lnTo>
                      <a:pt x="72" y="2131"/>
                    </a:lnTo>
                    <a:lnTo>
                      <a:pt x="29" y="3333"/>
                    </a:lnTo>
                    <a:lnTo>
                      <a:pt x="15" y="4606"/>
                    </a:lnTo>
                    <a:lnTo>
                      <a:pt x="0" y="5907"/>
                    </a:lnTo>
                    <a:lnTo>
                      <a:pt x="15" y="7238"/>
                    </a:lnTo>
                    <a:lnTo>
                      <a:pt x="29" y="8553"/>
                    </a:lnTo>
                    <a:lnTo>
                      <a:pt x="58" y="9855"/>
                    </a:lnTo>
                    <a:lnTo>
                      <a:pt x="101" y="11114"/>
                    </a:lnTo>
                    <a:lnTo>
                      <a:pt x="158" y="12301"/>
                    </a:lnTo>
                    <a:lnTo>
                      <a:pt x="215" y="13388"/>
                    </a:lnTo>
                    <a:lnTo>
                      <a:pt x="272" y="14375"/>
                    </a:lnTo>
                    <a:lnTo>
                      <a:pt x="344" y="15219"/>
                    </a:lnTo>
                    <a:lnTo>
                      <a:pt x="415" y="15920"/>
                    </a:lnTo>
                    <a:lnTo>
                      <a:pt x="487" y="16449"/>
                    </a:lnTo>
                    <a:lnTo>
                      <a:pt x="515" y="16635"/>
                    </a:lnTo>
                    <a:lnTo>
                      <a:pt x="544" y="16763"/>
                    </a:lnTo>
                    <a:lnTo>
                      <a:pt x="1016" y="18280"/>
                    </a:lnTo>
                    <a:lnTo>
                      <a:pt x="1731" y="20668"/>
                    </a:lnTo>
                    <a:lnTo>
                      <a:pt x="2589" y="23600"/>
                    </a:lnTo>
                    <a:lnTo>
                      <a:pt x="3490" y="26733"/>
                    </a:lnTo>
                    <a:lnTo>
                      <a:pt x="3934" y="28277"/>
                    </a:lnTo>
                    <a:lnTo>
                      <a:pt x="4334" y="29736"/>
                    </a:lnTo>
                    <a:lnTo>
                      <a:pt x="4692" y="31081"/>
                    </a:lnTo>
                    <a:lnTo>
                      <a:pt x="4992" y="32254"/>
                    </a:lnTo>
                    <a:lnTo>
                      <a:pt x="5221" y="33226"/>
                    </a:lnTo>
                    <a:lnTo>
                      <a:pt x="5293" y="33627"/>
                    </a:lnTo>
                    <a:lnTo>
                      <a:pt x="5364" y="33956"/>
                    </a:lnTo>
                    <a:lnTo>
                      <a:pt x="5393" y="34213"/>
                    </a:lnTo>
                    <a:lnTo>
                      <a:pt x="5407" y="34399"/>
                    </a:lnTo>
                    <a:lnTo>
                      <a:pt x="5407" y="34456"/>
                    </a:lnTo>
                    <a:lnTo>
                      <a:pt x="5393" y="34499"/>
                    </a:lnTo>
                    <a:lnTo>
                      <a:pt x="5364" y="34514"/>
                    </a:lnTo>
                    <a:lnTo>
                      <a:pt x="5336" y="34499"/>
                    </a:lnTo>
                    <a:lnTo>
                      <a:pt x="5550" y="34614"/>
                    </a:lnTo>
                    <a:lnTo>
                      <a:pt x="5765" y="34714"/>
                    </a:lnTo>
                    <a:lnTo>
                      <a:pt x="5979" y="34785"/>
                    </a:lnTo>
                    <a:lnTo>
                      <a:pt x="6194" y="34857"/>
                    </a:lnTo>
                    <a:lnTo>
                      <a:pt x="6408" y="34900"/>
                    </a:lnTo>
                    <a:lnTo>
                      <a:pt x="6623" y="34943"/>
                    </a:lnTo>
                    <a:lnTo>
                      <a:pt x="6837" y="34957"/>
                    </a:lnTo>
                    <a:lnTo>
                      <a:pt x="7052" y="34971"/>
                    </a:lnTo>
                    <a:lnTo>
                      <a:pt x="7495" y="34971"/>
                    </a:lnTo>
                    <a:lnTo>
                      <a:pt x="7696" y="34943"/>
                    </a:lnTo>
                    <a:lnTo>
                      <a:pt x="7910" y="34928"/>
                    </a:lnTo>
                    <a:lnTo>
                      <a:pt x="8311" y="34857"/>
                    </a:lnTo>
                    <a:lnTo>
                      <a:pt x="8697" y="34757"/>
                    </a:lnTo>
                    <a:lnTo>
                      <a:pt x="9054" y="34642"/>
                    </a:lnTo>
                    <a:lnTo>
                      <a:pt x="9383" y="34528"/>
                    </a:lnTo>
                    <a:lnTo>
                      <a:pt x="9684" y="34413"/>
                    </a:lnTo>
                    <a:lnTo>
                      <a:pt x="9927" y="34299"/>
                    </a:lnTo>
                    <a:lnTo>
                      <a:pt x="10284" y="34113"/>
                    </a:lnTo>
                    <a:lnTo>
                      <a:pt x="10413" y="34042"/>
                    </a:lnTo>
                    <a:lnTo>
                      <a:pt x="10370" y="33341"/>
                    </a:lnTo>
                    <a:lnTo>
                      <a:pt x="10342" y="32597"/>
                    </a:lnTo>
                    <a:lnTo>
                      <a:pt x="10270" y="30966"/>
                    </a:lnTo>
                    <a:lnTo>
                      <a:pt x="10227" y="30065"/>
                    </a:lnTo>
                    <a:lnTo>
                      <a:pt x="10170" y="29107"/>
                    </a:lnTo>
                    <a:lnTo>
                      <a:pt x="10084" y="28091"/>
                    </a:lnTo>
                    <a:lnTo>
                      <a:pt x="9998" y="27004"/>
                    </a:lnTo>
                    <a:lnTo>
                      <a:pt x="9870" y="25860"/>
                    </a:lnTo>
                    <a:lnTo>
                      <a:pt x="9712" y="24659"/>
                    </a:lnTo>
                    <a:lnTo>
                      <a:pt x="9526" y="23386"/>
                    </a:lnTo>
                    <a:lnTo>
                      <a:pt x="9298" y="22041"/>
                    </a:lnTo>
                    <a:lnTo>
                      <a:pt x="9026" y="20625"/>
                    </a:lnTo>
                    <a:lnTo>
                      <a:pt x="8868" y="19881"/>
                    </a:lnTo>
                    <a:lnTo>
                      <a:pt x="8697" y="19123"/>
                    </a:lnTo>
                    <a:lnTo>
                      <a:pt x="8511" y="18351"/>
                    </a:lnTo>
                    <a:lnTo>
                      <a:pt x="8325" y="17564"/>
                    </a:lnTo>
                    <a:lnTo>
                      <a:pt x="8110" y="16749"/>
                    </a:lnTo>
                    <a:lnTo>
                      <a:pt x="7882" y="15920"/>
                    </a:lnTo>
                    <a:lnTo>
                      <a:pt x="7867" y="15776"/>
                    </a:lnTo>
                    <a:lnTo>
                      <a:pt x="7867" y="15605"/>
                    </a:lnTo>
                    <a:lnTo>
                      <a:pt x="7896" y="15405"/>
                    </a:lnTo>
                    <a:lnTo>
                      <a:pt x="7939" y="15147"/>
                    </a:lnTo>
                    <a:lnTo>
                      <a:pt x="8010" y="14875"/>
                    </a:lnTo>
                    <a:lnTo>
                      <a:pt x="8082" y="14546"/>
                    </a:lnTo>
                    <a:lnTo>
                      <a:pt x="8296" y="13817"/>
                    </a:lnTo>
                    <a:lnTo>
                      <a:pt x="8568" y="12973"/>
                    </a:lnTo>
                    <a:lnTo>
                      <a:pt x="8868" y="12029"/>
                    </a:lnTo>
                    <a:lnTo>
                      <a:pt x="9584" y="9898"/>
                    </a:lnTo>
                    <a:lnTo>
                      <a:pt x="9956" y="8739"/>
                    </a:lnTo>
                    <a:lnTo>
                      <a:pt x="10327" y="7524"/>
                    </a:lnTo>
                    <a:lnTo>
                      <a:pt x="10685" y="6294"/>
                    </a:lnTo>
                    <a:lnTo>
                      <a:pt x="11028" y="5035"/>
                    </a:lnTo>
                    <a:lnTo>
                      <a:pt x="11186" y="4406"/>
                    </a:lnTo>
                    <a:lnTo>
                      <a:pt x="11343" y="3776"/>
                    </a:lnTo>
                    <a:lnTo>
                      <a:pt x="11472" y="3147"/>
                    </a:lnTo>
                    <a:lnTo>
                      <a:pt x="11600" y="2532"/>
                    </a:lnTo>
                    <a:lnTo>
                      <a:pt x="11715" y="1917"/>
                    </a:lnTo>
                    <a:lnTo>
                      <a:pt x="11815" y="1302"/>
                    </a:lnTo>
                    <a:lnTo>
                      <a:pt x="11901" y="715"/>
                    </a:lnTo>
                    <a:lnTo>
                      <a:pt x="11958" y="129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g204fb7e3b45_0_1109"/>
              <p:cNvSpPr/>
              <p:nvPr/>
            </p:nvSpPr>
            <p:spPr>
              <a:xfrm>
                <a:off x="5357814" y="2518147"/>
                <a:ext cx="773011" cy="1011535"/>
              </a:xfrm>
              <a:custGeom>
                <a:rect b="b" l="l" r="r" t="t"/>
                <a:pathLst>
                  <a:path extrusionOk="0" h="31539" w="24102">
                    <a:moveTo>
                      <a:pt x="9240" y="0"/>
                    </a:moveTo>
                    <a:lnTo>
                      <a:pt x="9212" y="15"/>
                    </a:lnTo>
                    <a:lnTo>
                      <a:pt x="9154" y="29"/>
                    </a:lnTo>
                    <a:lnTo>
                      <a:pt x="9097" y="86"/>
                    </a:lnTo>
                    <a:lnTo>
                      <a:pt x="9011" y="158"/>
                    </a:lnTo>
                    <a:lnTo>
                      <a:pt x="8911" y="243"/>
                    </a:lnTo>
                    <a:lnTo>
                      <a:pt x="8783" y="315"/>
                    </a:lnTo>
                    <a:lnTo>
                      <a:pt x="8611" y="415"/>
                    </a:lnTo>
                    <a:lnTo>
                      <a:pt x="8425" y="501"/>
                    </a:lnTo>
                    <a:lnTo>
                      <a:pt x="8067" y="673"/>
                    </a:lnTo>
                    <a:lnTo>
                      <a:pt x="7724" y="858"/>
                    </a:lnTo>
                    <a:lnTo>
                      <a:pt x="7381" y="1059"/>
                    </a:lnTo>
                    <a:lnTo>
                      <a:pt x="7052" y="1273"/>
                    </a:lnTo>
                    <a:lnTo>
                      <a:pt x="6737" y="1502"/>
                    </a:lnTo>
                    <a:lnTo>
                      <a:pt x="6423" y="1745"/>
                    </a:lnTo>
                    <a:lnTo>
                      <a:pt x="6136" y="1988"/>
                    </a:lnTo>
                    <a:lnTo>
                      <a:pt x="5850" y="2260"/>
                    </a:lnTo>
                    <a:lnTo>
                      <a:pt x="5579" y="2532"/>
                    </a:lnTo>
                    <a:lnTo>
                      <a:pt x="5307" y="2818"/>
                    </a:lnTo>
                    <a:lnTo>
                      <a:pt x="5064" y="3118"/>
                    </a:lnTo>
                    <a:lnTo>
                      <a:pt x="4821" y="3433"/>
                    </a:lnTo>
                    <a:lnTo>
                      <a:pt x="4606" y="3748"/>
                    </a:lnTo>
                    <a:lnTo>
                      <a:pt x="4391" y="4091"/>
                    </a:lnTo>
                    <a:lnTo>
                      <a:pt x="4206" y="4434"/>
                    </a:lnTo>
                    <a:lnTo>
                      <a:pt x="4034" y="4778"/>
                    </a:lnTo>
                    <a:lnTo>
                      <a:pt x="0" y="18194"/>
                    </a:lnTo>
                    <a:lnTo>
                      <a:pt x="3505" y="20025"/>
                    </a:lnTo>
                    <a:lnTo>
                      <a:pt x="2675" y="29980"/>
                    </a:lnTo>
                    <a:lnTo>
                      <a:pt x="3047" y="30137"/>
                    </a:lnTo>
                    <a:lnTo>
                      <a:pt x="3519" y="30294"/>
                    </a:lnTo>
                    <a:lnTo>
                      <a:pt x="4148" y="30494"/>
                    </a:lnTo>
                    <a:lnTo>
                      <a:pt x="4935" y="30723"/>
                    </a:lnTo>
                    <a:lnTo>
                      <a:pt x="5393" y="30838"/>
                    </a:lnTo>
                    <a:lnTo>
                      <a:pt x="5879" y="30938"/>
                    </a:lnTo>
                    <a:lnTo>
                      <a:pt x="6408" y="31052"/>
                    </a:lnTo>
                    <a:lnTo>
                      <a:pt x="6966" y="31152"/>
                    </a:lnTo>
                    <a:lnTo>
                      <a:pt x="7552" y="31253"/>
                    </a:lnTo>
                    <a:lnTo>
                      <a:pt x="8182" y="31338"/>
                    </a:lnTo>
                    <a:lnTo>
                      <a:pt x="8825" y="31410"/>
                    </a:lnTo>
                    <a:lnTo>
                      <a:pt x="9512" y="31467"/>
                    </a:lnTo>
                    <a:lnTo>
                      <a:pt x="10227" y="31510"/>
                    </a:lnTo>
                    <a:lnTo>
                      <a:pt x="10971" y="31539"/>
                    </a:lnTo>
                    <a:lnTo>
                      <a:pt x="11743" y="31539"/>
                    </a:lnTo>
                    <a:lnTo>
                      <a:pt x="12530" y="31524"/>
                    </a:lnTo>
                    <a:lnTo>
                      <a:pt x="13345" y="31481"/>
                    </a:lnTo>
                    <a:lnTo>
                      <a:pt x="14189" y="31424"/>
                    </a:lnTo>
                    <a:lnTo>
                      <a:pt x="15047" y="31324"/>
                    </a:lnTo>
                    <a:lnTo>
                      <a:pt x="15934" y="31195"/>
                    </a:lnTo>
                    <a:lnTo>
                      <a:pt x="16835" y="31038"/>
                    </a:lnTo>
                    <a:lnTo>
                      <a:pt x="17751" y="30838"/>
                    </a:lnTo>
                    <a:lnTo>
                      <a:pt x="18680" y="30609"/>
                    </a:lnTo>
                    <a:lnTo>
                      <a:pt x="19167" y="30480"/>
                    </a:lnTo>
                    <a:lnTo>
                      <a:pt x="19639" y="30337"/>
                    </a:lnTo>
                    <a:lnTo>
                      <a:pt x="20125" y="30194"/>
                    </a:lnTo>
                    <a:lnTo>
                      <a:pt x="20611" y="30022"/>
                    </a:lnTo>
                    <a:lnTo>
                      <a:pt x="21098" y="29851"/>
                    </a:lnTo>
                    <a:lnTo>
                      <a:pt x="21584" y="29679"/>
                    </a:lnTo>
                    <a:lnTo>
                      <a:pt x="22385" y="19638"/>
                    </a:lnTo>
                    <a:lnTo>
                      <a:pt x="24101" y="11400"/>
                    </a:lnTo>
                    <a:lnTo>
                      <a:pt x="24087" y="11014"/>
                    </a:lnTo>
                    <a:lnTo>
                      <a:pt x="24058" y="10570"/>
                    </a:lnTo>
                    <a:lnTo>
                      <a:pt x="23987" y="9984"/>
                    </a:lnTo>
                    <a:lnTo>
                      <a:pt x="23887" y="9297"/>
                    </a:lnTo>
                    <a:lnTo>
                      <a:pt x="23815" y="8911"/>
                    </a:lnTo>
                    <a:lnTo>
                      <a:pt x="23729" y="8511"/>
                    </a:lnTo>
                    <a:lnTo>
                      <a:pt x="23644" y="8096"/>
                    </a:lnTo>
                    <a:lnTo>
                      <a:pt x="23529" y="7667"/>
                    </a:lnTo>
                    <a:lnTo>
                      <a:pt x="23400" y="7223"/>
                    </a:lnTo>
                    <a:lnTo>
                      <a:pt x="23243" y="6780"/>
                    </a:lnTo>
                    <a:lnTo>
                      <a:pt x="23086" y="6337"/>
                    </a:lnTo>
                    <a:lnTo>
                      <a:pt x="22900" y="5879"/>
                    </a:lnTo>
                    <a:lnTo>
                      <a:pt x="22685" y="5435"/>
                    </a:lnTo>
                    <a:lnTo>
                      <a:pt x="22456" y="4992"/>
                    </a:lnTo>
                    <a:lnTo>
                      <a:pt x="22199" y="4563"/>
                    </a:lnTo>
                    <a:lnTo>
                      <a:pt x="21927" y="4134"/>
                    </a:lnTo>
                    <a:lnTo>
                      <a:pt x="21613" y="3719"/>
                    </a:lnTo>
                    <a:lnTo>
                      <a:pt x="21284" y="3333"/>
                    </a:lnTo>
                    <a:lnTo>
                      <a:pt x="21112" y="3147"/>
                    </a:lnTo>
                    <a:lnTo>
                      <a:pt x="20926" y="2961"/>
                    </a:lnTo>
                    <a:lnTo>
                      <a:pt x="20740" y="2775"/>
                    </a:lnTo>
                    <a:lnTo>
                      <a:pt x="20540" y="2603"/>
                    </a:lnTo>
                    <a:lnTo>
                      <a:pt x="20325" y="2446"/>
                    </a:lnTo>
                    <a:lnTo>
                      <a:pt x="20111" y="2289"/>
                    </a:lnTo>
                    <a:lnTo>
                      <a:pt x="19896" y="2131"/>
                    </a:lnTo>
                    <a:lnTo>
                      <a:pt x="19667" y="1988"/>
                    </a:lnTo>
                    <a:lnTo>
                      <a:pt x="19424" y="1860"/>
                    </a:lnTo>
                    <a:lnTo>
                      <a:pt x="19181" y="1731"/>
                    </a:lnTo>
                    <a:lnTo>
                      <a:pt x="18924" y="1617"/>
                    </a:lnTo>
                    <a:lnTo>
                      <a:pt x="18652" y="1516"/>
                    </a:lnTo>
                    <a:lnTo>
                      <a:pt x="18380" y="1416"/>
                    </a:lnTo>
                    <a:lnTo>
                      <a:pt x="18108" y="1330"/>
                    </a:lnTo>
                    <a:lnTo>
                      <a:pt x="17808" y="1245"/>
                    </a:lnTo>
                    <a:lnTo>
                      <a:pt x="17508" y="1173"/>
                    </a:lnTo>
                    <a:lnTo>
                      <a:pt x="17064" y="1230"/>
                    </a:lnTo>
                    <a:lnTo>
                      <a:pt x="16564" y="1273"/>
                    </a:lnTo>
                    <a:lnTo>
                      <a:pt x="16020" y="1288"/>
                    </a:lnTo>
                    <a:lnTo>
                      <a:pt x="15434" y="1288"/>
                    </a:lnTo>
                    <a:lnTo>
                      <a:pt x="14833" y="1273"/>
                    </a:lnTo>
                    <a:lnTo>
                      <a:pt x="14203" y="1259"/>
                    </a:lnTo>
                    <a:lnTo>
                      <a:pt x="13574" y="1216"/>
                    </a:lnTo>
                    <a:lnTo>
                      <a:pt x="12959" y="1173"/>
                    </a:lnTo>
                    <a:lnTo>
                      <a:pt x="12358" y="1130"/>
                    </a:lnTo>
                    <a:lnTo>
                      <a:pt x="11801" y="1073"/>
                    </a:lnTo>
                    <a:lnTo>
                      <a:pt x="11271" y="1001"/>
                    </a:lnTo>
                    <a:lnTo>
                      <a:pt x="10799" y="944"/>
                    </a:lnTo>
                    <a:lnTo>
                      <a:pt x="10385" y="873"/>
                    </a:lnTo>
                    <a:lnTo>
                      <a:pt x="10056" y="816"/>
                    </a:lnTo>
                    <a:lnTo>
                      <a:pt x="9812" y="758"/>
                    </a:lnTo>
                    <a:lnTo>
                      <a:pt x="9655" y="687"/>
                    </a:lnTo>
                    <a:lnTo>
                      <a:pt x="9584" y="630"/>
                    </a:lnTo>
                    <a:lnTo>
                      <a:pt x="9512" y="572"/>
                    </a:lnTo>
                    <a:lnTo>
                      <a:pt x="9455" y="501"/>
                    </a:lnTo>
                    <a:lnTo>
                      <a:pt x="9426" y="429"/>
                    </a:lnTo>
                    <a:lnTo>
                      <a:pt x="9369" y="272"/>
                    </a:lnTo>
                    <a:lnTo>
                      <a:pt x="9326" y="143"/>
                    </a:lnTo>
                    <a:lnTo>
                      <a:pt x="9297" y="43"/>
                    </a:lnTo>
                    <a:lnTo>
                      <a:pt x="9269" y="15"/>
                    </a:lnTo>
                    <a:lnTo>
                      <a:pt x="924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g204fb7e3b45_0_1109"/>
              <p:cNvSpPr/>
              <p:nvPr/>
            </p:nvSpPr>
            <p:spPr>
              <a:xfrm>
                <a:off x="5357814" y="2518147"/>
                <a:ext cx="773011" cy="1011535"/>
              </a:xfrm>
              <a:custGeom>
                <a:rect b="b" l="l" r="r" t="t"/>
                <a:pathLst>
                  <a:path extrusionOk="0" fill="none" h="31539" w="24102">
                    <a:moveTo>
                      <a:pt x="24101" y="11400"/>
                    </a:moveTo>
                    <a:lnTo>
                      <a:pt x="24101" y="11400"/>
                    </a:lnTo>
                    <a:lnTo>
                      <a:pt x="24087" y="11014"/>
                    </a:lnTo>
                    <a:lnTo>
                      <a:pt x="24058" y="10570"/>
                    </a:lnTo>
                    <a:lnTo>
                      <a:pt x="23987" y="9984"/>
                    </a:lnTo>
                    <a:lnTo>
                      <a:pt x="23887" y="9297"/>
                    </a:lnTo>
                    <a:lnTo>
                      <a:pt x="23815" y="8911"/>
                    </a:lnTo>
                    <a:lnTo>
                      <a:pt x="23729" y="8511"/>
                    </a:lnTo>
                    <a:lnTo>
                      <a:pt x="23644" y="8096"/>
                    </a:lnTo>
                    <a:lnTo>
                      <a:pt x="23529" y="7667"/>
                    </a:lnTo>
                    <a:lnTo>
                      <a:pt x="23400" y="7223"/>
                    </a:lnTo>
                    <a:lnTo>
                      <a:pt x="23243" y="6780"/>
                    </a:lnTo>
                    <a:lnTo>
                      <a:pt x="23086" y="6337"/>
                    </a:lnTo>
                    <a:lnTo>
                      <a:pt x="22900" y="5879"/>
                    </a:lnTo>
                    <a:lnTo>
                      <a:pt x="22685" y="5435"/>
                    </a:lnTo>
                    <a:lnTo>
                      <a:pt x="22456" y="4992"/>
                    </a:lnTo>
                    <a:lnTo>
                      <a:pt x="22199" y="4563"/>
                    </a:lnTo>
                    <a:lnTo>
                      <a:pt x="21927" y="4134"/>
                    </a:lnTo>
                    <a:lnTo>
                      <a:pt x="21613" y="3719"/>
                    </a:lnTo>
                    <a:lnTo>
                      <a:pt x="21284" y="3333"/>
                    </a:lnTo>
                    <a:lnTo>
                      <a:pt x="21112" y="3147"/>
                    </a:lnTo>
                    <a:lnTo>
                      <a:pt x="20926" y="2961"/>
                    </a:lnTo>
                    <a:lnTo>
                      <a:pt x="20740" y="2775"/>
                    </a:lnTo>
                    <a:lnTo>
                      <a:pt x="20540" y="2603"/>
                    </a:lnTo>
                    <a:lnTo>
                      <a:pt x="20325" y="2446"/>
                    </a:lnTo>
                    <a:lnTo>
                      <a:pt x="20111" y="2289"/>
                    </a:lnTo>
                    <a:lnTo>
                      <a:pt x="19896" y="2131"/>
                    </a:lnTo>
                    <a:lnTo>
                      <a:pt x="19667" y="1988"/>
                    </a:lnTo>
                    <a:lnTo>
                      <a:pt x="19424" y="1860"/>
                    </a:lnTo>
                    <a:lnTo>
                      <a:pt x="19181" y="1731"/>
                    </a:lnTo>
                    <a:lnTo>
                      <a:pt x="18924" y="1617"/>
                    </a:lnTo>
                    <a:lnTo>
                      <a:pt x="18652" y="1516"/>
                    </a:lnTo>
                    <a:lnTo>
                      <a:pt x="18380" y="1416"/>
                    </a:lnTo>
                    <a:lnTo>
                      <a:pt x="18108" y="1330"/>
                    </a:lnTo>
                    <a:lnTo>
                      <a:pt x="17808" y="1245"/>
                    </a:lnTo>
                    <a:lnTo>
                      <a:pt x="17508" y="1173"/>
                    </a:lnTo>
                    <a:lnTo>
                      <a:pt x="17508" y="1173"/>
                    </a:lnTo>
                    <a:lnTo>
                      <a:pt x="17064" y="1230"/>
                    </a:lnTo>
                    <a:lnTo>
                      <a:pt x="16564" y="1273"/>
                    </a:lnTo>
                    <a:lnTo>
                      <a:pt x="16020" y="1288"/>
                    </a:lnTo>
                    <a:lnTo>
                      <a:pt x="15434" y="1288"/>
                    </a:lnTo>
                    <a:lnTo>
                      <a:pt x="14833" y="1273"/>
                    </a:lnTo>
                    <a:lnTo>
                      <a:pt x="14203" y="1259"/>
                    </a:lnTo>
                    <a:lnTo>
                      <a:pt x="13574" y="1216"/>
                    </a:lnTo>
                    <a:lnTo>
                      <a:pt x="12959" y="1173"/>
                    </a:lnTo>
                    <a:lnTo>
                      <a:pt x="12358" y="1130"/>
                    </a:lnTo>
                    <a:lnTo>
                      <a:pt x="11801" y="1073"/>
                    </a:lnTo>
                    <a:lnTo>
                      <a:pt x="11271" y="1001"/>
                    </a:lnTo>
                    <a:lnTo>
                      <a:pt x="10799" y="944"/>
                    </a:lnTo>
                    <a:lnTo>
                      <a:pt x="10385" y="873"/>
                    </a:lnTo>
                    <a:lnTo>
                      <a:pt x="10056" y="816"/>
                    </a:lnTo>
                    <a:lnTo>
                      <a:pt x="9812" y="758"/>
                    </a:lnTo>
                    <a:lnTo>
                      <a:pt x="9655" y="687"/>
                    </a:lnTo>
                    <a:lnTo>
                      <a:pt x="9655" y="687"/>
                    </a:lnTo>
                    <a:lnTo>
                      <a:pt x="9584" y="630"/>
                    </a:lnTo>
                    <a:lnTo>
                      <a:pt x="9512" y="572"/>
                    </a:lnTo>
                    <a:lnTo>
                      <a:pt x="9455" y="501"/>
                    </a:lnTo>
                    <a:lnTo>
                      <a:pt x="9426" y="429"/>
                    </a:lnTo>
                    <a:lnTo>
                      <a:pt x="9369" y="272"/>
                    </a:lnTo>
                    <a:lnTo>
                      <a:pt x="9326" y="143"/>
                    </a:lnTo>
                    <a:lnTo>
                      <a:pt x="9297" y="43"/>
                    </a:lnTo>
                    <a:lnTo>
                      <a:pt x="9269" y="15"/>
                    </a:lnTo>
                    <a:lnTo>
                      <a:pt x="9240" y="0"/>
                    </a:lnTo>
                    <a:lnTo>
                      <a:pt x="9212" y="15"/>
                    </a:lnTo>
                    <a:lnTo>
                      <a:pt x="9154" y="29"/>
                    </a:lnTo>
                    <a:lnTo>
                      <a:pt x="9097" y="86"/>
                    </a:lnTo>
                    <a:lnTo>
                      <a:pt x="9011" y="158"/>
                    </a:lnTo>
                    <a:lnTo>
                      <a:pt x="9011" y="158"/>
                    </a:lnTo>
                    <a:lnTo>
                      <a:pt x="8911" y="243"/>
                    </a:lnTo>
                    <a:lnTo>
                      <a:pt x="8783" y="315"/>
                    </a:lnTo>
                    <a:lnTo>
                      <a:pt x="8611" y="415"/>
                    </a:lnTo>
                    <a:lnTo>
                      <a:pt x="8425" y="501"/>
                    </a:lnTo>
                    <a:lnTo>
                      <a:pt x="8425" y="501"/>
                    </a:lnTo>
                    <a:lnTo>
                      <a:pt x="8067" y="673"/>
                    </a:lnTo>
                    <a:lnTo>
                      <a:pt x="7724" y="858"/>
                    </a:lnTo>
                    <a:lnTo>
                      <a:pt x="7381" y="1059"/>
                    </a:lnTo>
                    <a:lnTo>
                      <a:pt x="7052" y="1273"/>
                    </a:lnTo>
                    <a:lnTo>
                      <a:pt x="6737" y="1502"/>
                    </a:lnTo>
                    <a:lnTo>
                      <a:pt x="6423" y="1745"/>
                    </a:lnTo>
                    <a:lnTo>
                      <a:pt x="6136" y="1988"/>
                    </a:lnTo>
                    <a:lnTo>
                      <a:pt x="5850" y="2260"/>
                    </a:lnTo>
                    <a:lnTo>
                      <a:pt x="5579" y="2532"/>
                    </a:lnTo>
                    <a:lnTo>
                      <a:pt x="5307" y="2818"/>
                    </a:lnTo>
                    <a:lnTo>
                      <a:pt x="5064" y="3118"/>
                    </a:lnTo>
                    <a:lnTo>
                      <a:pt x="4821" y="3433"/>
                    </a:lnTo>
                    <a:lnTo>
                      <a:pt x="4606" y="3748"/>
                    </a:lnTo>
                    <a:lnTo>
                      <a:pt x="4391" y="4091"/>
                    </a:lnTo>
                    <a:lnTo>
                      <a:pt x="4206" y="4434"/>
                    </a:lnTo>
                    <a:lnTo>
                      <a:pt x="4034" y="4778"/>
                    </a:lnTo>
                    <a:lnTo>
                      <a:pt x="0" y="18194"/>
                    </a:lnTo>
                    <a:lnTo>
                      <a:pt x="3505" y="20025"/>
                    </a:lnTo>
                    <a:lnTo>
                      <a:pt x="2675" y="29980"/>
                    </a:lnTo>
                    <a:lnTo>
                      <a:pt x="2675" y="29980"/>
                    </a:lnTo>
                    <a:lnTo>
                      <a:pt x="3047" y="30137"/>
                    </a:lnTo>
                    <a:lnTo>
                      <a:pt x="3519" y="30294"/>
                    </a:lnTo>
                    <a:lnTo>
                      <a:pt x="4148" y="30494"/>
                    </a:lnTo>
                    <a:lnTo>
                      <a:pt x="4935" y="30723"/>
                    </a:lnTo>
                    <a:lnTo>
                      <a:pt x="5393" y="30838"/>
                    </a:lnTo>
                    <a:lnTo>
                      <a:pt x="5879" y="30938"/>
                    </a:lnTo>
                    <a:lnTo>
                      <a:pt x="6408" y="31052"/>
                    </a:lnTo>
                    <a:lnTo>
                      <a:pt x="6966" y="31152"/>
                    </a:lnTo>
                    <a:lnTo>
                      <a:pt x="7552" y="31253"/>
                    </a:lnTo>
                    <a:lnTo>
                      <a:pt x="8182" y="31338"/>
                    </a:lnTo>
                    <a:lnTo>
                      <a:pt x="8825" y="31410"/>
                    </a:lnTo>
                    <a:lnTo>
                      <a:pt x="9512" y="31467"/>
                    </a:lnTo>
                    <a:lnTo>
                      <a:pt x="10227" y="31510"/>
                    </a:lnTo>
                    <a:lnTo>
                      <a:pt x="10971" y="31539"/>
                    </a:lnTo>
                    <a:lnTo>
                      <a:pt x="11743" y="31539"/>
                    </a:lnTo>
                    <a:lnTo>
                      <a:pt x="12530" y="31524"/>
                    </a:lnTo>
                    <a:lnTo>
                      <a:pt x="13345" y="31481"/>
                    </a:lnTo>
                    <a:lnTo>
                      <a:pt x="14189" y="31424"/>
                    </a:lnTo>
                    <a:lnTo>
                      <a:pt x="15047" y="31324"/>
                    </a:lnTo>
                    <a:lnTo>
                      <a:pt x="15934" y="31195"/>
                    </a:lnTo>
                    <a:lnTo>
                      <a:pt x="16835" y="31038"/>
                    </a:lnTo>
                    <a:lnTo>
                      <a:pt x="17751" y="30838"/>
                    </a:lnTo>
                    <a:lnTo>
                      <a:pt x="18680" y="30609"/>
                    </a:lnTo>
                    <a:lnTo>
                      <a:pt x="19167" y="30480"/>
                    </a:lnTo>
                    <a:lnTo>
                      <a:pt x="19639" y="30337"/>
                    </a:lnTo>
                    <a:lnTo>
                      <a:pt x="20125" y="30194"/>
                    </a:lnTo>
                    <a:lnTo>
                      <a:pt x="20611" y="30022"/>
                    </a:lnTo>
                    <a:lnTo>
                      <a:pt x="21098" y="29851"/>
                    </a:lnTo>
                    <a:lnTo>
                      <a:pt x="21584" y="29679"/>
                    </a:lnTo>
                    <a:lnTo>
                      <a:pt x="22385" y="19638"/>
                    </a:lnTo>
                    <a:lnTo>
                      <a:pt x="24101" y="1140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g204fb7e3b45_0_1109"/>
              <p:cNvSpPr/>
              <p:nvPr/>
            </p:nvSpPr>
            <p:spPr>
              <a:xfrm>
                <a:off x="5394953" y="3469999"/>
                <a:ext cx="655113" cy="425281"/>
              </a:xfrm>
              <a:custGeom>
                <a:rect b="b" l="l" r="r" t="t"/>
                <a:pathLst>
                  <a:path extrusionOk="0" h="13260" w="20426">
                    <a:moveTo>
                      <a:pt x="20426" y="0"/>
                    </a:moveTo>
                    <a:lnTo>
                      <a:pt x="19897" y="115"/>
                    </a:lnTo>
                    <a:lnTo>
                      <a:pt x="19253" y="243"/>
                    </a:lnTo>
                    <a:lnTo>
                      <a:pt x="18409" y="415"/>
                    </a:lnTo>
                    <a:lnTo>
                      <a:pt x="17379" y="601"/>
                    </a:lnTo>
                    <a:lnTo>
                      <a:pt x="16192" y="787"/>
                    </a:lnTo>
                    <a:lnTo>
                      <a:pt x="14876" y="973"/>
                    </a:lnTo>
                    <a:lnTo>
                      <a:pt x="14175" y="1059"/>
                    </a:lnTo>
                    <a:lnTo>
                      <a:pt x="13460" y="1130"/>
                    </a:lnTo>
                    <a:lnTo>
                      <a:pt x="12717" y="1202"/>
                    </a:lnTo>
                    <a:lnTo>
                      <a:pt x="11958" y="1273"/>
                    </a:lnTo>
                    <a:lnTo>
                      <a:pt x="11186" y="1316"/>
                    </a:lnTo>
                    <a:lnTo>
                      <a:pt x="10414" y="1359"/>
                    </a:lnTo>
                    <a:lnTo>
                      <a:pt x="9627" y="1388"/>
                    </a:lnTo>
                    <a:lnTo>
                      <a:pt x="8840" y="1402"/>
                    </a:lnTo>
                    <a:lnTo>
                      <a:pt x="8039" y="1388"/>
                    </a:lnTo>
                    <a:lnTo>
                      <a:pt x="7267" y="1359"/>
                    </a:lnTo>
                    <a:lnTo>
                      <a:pt x="6480" y="1316"/>
                    </a:lnTo>
                    <a:lnTo>
                      <a:pt x="5722" y="1245"/>
                    </a:lnTo>
                    <a:lnTo>
                      <a:pt x="4964" y="1159"/>
                    </a:lnTo>
                    <a:lnTo>
                      <a:pt x="4220" y="1044"/>
                    </a:lnTo>
                    <a:lnTo>
                      <a:pt x="3505" y="901"/>
                    </a:lnTo>
                    <a:lnTo>
                      <a:pt x="2819" y="730"/>
                    </a:lnTo>
                    <a:lnTo>
                      <a:pt x="2475" y="630"/>
                    </a:lnTo>
                    <a:lnTo>
                      <a:pt x="2146" y="529"/>
                    </a:lnTo>
                    <a:lnTo>
                      <a:pt x="1832" y="415"/>
                    </a:lnTo>
                    <a:lnTo>
                      <a:pt x="1517" y="301"/>
                    </a:lnTo>
                    <a:lnTo>
                      <a:pt x="1403" y="715"/>
                    </a:lnTo>
                    <a:lnTo>
                      <a:pt x="1131" y="1817"/>
                    </a:lnTo>
                    <a:lnTo>
                      <a:pt x="959" y="2575"/>
                    </a:lnTo>
                    <a:lnTo>
                      <a:pt x="773" y="3419"/>
                    </a:lnTo>
                    <a:lnTo>
                      <a:pt x="587" y="4334"/>
                    </a:lnTo>
                    <a:lnTo>
                      <a:pt x="401" y="5292"/>
                    </a:lnTo>
                    <a:lnTo>
                      <a:pt x="244" y="6265"/>
                    </a:lnTo>
                    <a:lnTo>
                      <a:pt x="130" y="7252"/>
                    </a:lnTo>
                    <a:lnTo>
                      <a:pt x="72" y="7724"/>
                    </a:lnTo>
                    <a:lnTo>
                      <a:pt x="44" y="8196"/>
                    </a:lnTo>
                    <a:lnTo>
                      <a:pt x="15" y="8639"/>
                    </a:lnTo>
                    <a:lnTo>
                      <a:pt x="1" y="9083"/>
                    </a:lnTo>
                    <a:lnTo>
                      <a:pt x="1" y="9497"/>
                    </a:lnTo>
                    <a:lnTo>
                      <a:pt x="30" y="9884"/>
                    </a:lnTo>
                    <a:lnTo>
                      <a:pt x="58" y="10241"/>
                    </a:lnTo>
                    <a:lnTo>
                      <a:pt x="115" y="10570"/>
                    </a:lnTo>
                    <a:lnTo>
                      <a:pt x="201" y="10871"/>
                    </a:lnTo>
                    <a:lnTo>
                      <a:pt x="244" y="11014"/>
                    </a:lnTo>
                    <a:lnTo>
                      <a:pt x="301" y="11142"/>
                    </a:lnTo>
                    <a:lnTo>
                      <a:pt x="359" y="11257"/>
                    </a:lnTo>
                    <a:lnTo>
                      <a:pt x="416" y="11357"/>
                    </a:lnTo>
                    <a:lnTo>
                      <a:pt x="487" y="11457"/>
                    </a:lnTo>
                    <a:lnTo>
                      <a:pt x="559" y="11543"/>
                    </a:lnTo>
                    <a:lnTo>
                      <a:pt x="745" y="11700"/>
                    </a:lnTo>
                    <a:lnTo>
                      <a:pt x="945" y="11843"/>
                    </a:lnTo>
                    <a:lnTo>
                      <a:pt x="1202" y="12000"/>
                    </a:lnTo>
                    <a:lnTo>
                      <a:pt x="1474" y="12129"/>
                    </a:lnTo>
                    <a:lnTo>
                      <a:pt x="1789" y="12272"/>
                    </a:lnTo>
                    <a:lnTo>
                      <a:pt x="2132" y="12401"/>
                    </a:lnTo>
                    <a:lnTo>
                      <a:pt x="2490" y="12515"/>
                    </a:lnTo>
                    <a:lnTo>
                      <a:pt x="2876" y="12630"/>
                    </a:lnTo>
                    <a:lnTo>
                      <a:pt x="3276" y="12730"/>
                    </a:lnTo>
                    <a:lnTo>
                      <a:pt x="3705" y="12830"/>
                    </a:lnTo>
                    <a:lnTo>
                      <a:pt x="4149" y="12916"/>
                    </a:lnTo>
                    <a:lnTo>
                      <a:pt x="4607" y="13002"/>
                    </a:lnTo>
                    <a:lnTo>
                      <a:pt x="5064" y="13073"/>
                    </a:lnTo>
                    <a:lnTo>
                      <a:pt x="5536" y="13130"/>
                    </a:lnTo>
                    <a:lnTo>
                      <a:pt x="6008" y="13173"/>
                    </a:lnTo>
                    <a:lnTo>
                      <a:pt x="6495" y="13216"/>
                    </a:lnTo>
                    <a:lnTo>
                      <a:pt x="6981" y="13245"/>
                    </a:lnTo>
                    <a:lnTo>
                      <a:pt x="7467" y="13259"/>
                    </a:lnTo>
                    <a:lnTo>
                      <a:pt x="8411" y="13259"/>
                    </a:lnTo>
                    <a:lnTo>
                      <a:pt x="8883" y="13231"/>
                    </a:lnTo>
                    <a:lnTo>
                      <a:pt x="9341" y="13202"/>
                    </a:lnTo>
                    <a:lnTo>
                      <a:pt x="9770" y="13145"/>
                    </a:lnTo>
                    <a:lnTo>
                      <a:pt x="10199" y="13088"/>
                    </a:lnTo>
                    <a:lnTo>
                      <a:pt x="10614" y="13016"/>
                    </a:lnTo>
                    <a:lnTo>
                      <a:pt x="11000" y="12916"/>
                    </a:lnTo>
                    <a:lnTo>
                      <a:pt x="11372" y="12801"/>
                    </a:lnTo>
                    <a:lnTo>
                      <a:pt x="11715" y="12687"/>
                    </a:lnTo>
                    <a:lnTo>
                      <a:pt x="12030" y="12544"/>
                    </a:lnTo>
                    <a:lnTo>
                      <a:pt x="12316" y="12387"/>
                    </a:lnTo>
                    <a:lnTo>
                      <a:pt x="12573" y="12215"/>
                    </a:lnTo>
                    <a:lnTo>
                      <a:pt x="12688" y="12115"/>
                    </a:lnTo>
                    <a:lnTo>
                      <a:pt x="12788" y="12015"/>
                    </a:lnTo>
                    <a:lnTo>
                      <a:pt x="12988" y="11800"/>
                    </a:lnTo>
                    <a:lnTo>
                      <a:pt x="13160" y="11557"/>
                    </a:lnTo>
                    <a:lnTo>
                      <a:pt x="13332" y="11300"/>
                    </a:lnTo>
                    <a:lnTo>
                      <a:pt x="13489" y="11028"/>
                    </a:lnTo>
                    <a:lnTo>
                      <a:pt x="13632" y="10728"/>
                    </a:lnTo>
                    <a:lnTo>
                      <a:pt x="13775" y="10413"/>
                    </a:lnTo>
                    <a:lnTo>
                      <a:pt x="13889" y="10084"/>
                    </a:lnTo>
                    <a:lnTo>
                      <a:pt x="14004" y="9741"/>
                    </a:lnTo>
                    <a:lnTo>
                      <a:pt x="14104" y="9397"/>
                    </a:lnTo>
                    <a:lnTo>
                      <a:pt x="14204" y="9040"/>
                    </a:lnTo>
                    <a:lnTo>
                      <a:pt x="14276" y="8682"/>
                    </a:lnTo>
                    <a:lnTo>
                      <a:pt x="14361" y="8310"/>
                    </a:lnTo>
                    <a:lnTo>
                      <a:pt x="14476" y="7581"/>
                    </a:lnTo>
                    <a:lnTo>
                      <a:pt x="14576" y="6851"/>
                    </a:lnTo>
                    <a:lnTo>
                      <a:pt x="14647" y="6151"/>
                    </a:lnTo>
                    <a:lnTo>
                      <a:pt x="14705" y="5493"/>
                    </a:lnTo>
                    <a:lnTo>
                      <a:pt x="14733" y="4892"/>
                    </a:lnTo>
                    <a:lnTo>
                      <a:pt x="14748" y="4363"/>
                    </a:lnTo>
                    <a:lnTo>
                      <a:pt x="14762" y="3590"/>
                    </a:lnTo>
                    <a:lnTo>
                      <a:pt x="14748" y="3319"/>
                    </a:lnTo>
                    <a:lnTo>
                      <a:pt x="20426" y="1874"/>
                    </a:lnTo>
                    <a:lnTo>
                      <a:pt x="2042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g204fb7e3b45_0_1109"/>
              <p:cNvSpPr/>
              <p:nvPr/>
            </p:nvSpPr>
            <p:spPr>
              <a:xfrm>
                <a:off x="5394953" y="3469999"/>
                <a:ext cx="655113" cy="425281"/>
              </a:xfrm>
              <a:custGeom>
                <a:rect b="b" l="l" r="r" t="t"/>
                <a:pathLst>
                  <a:path extrusionOk="0" fill="none" h="13260" w="20426">
                    <a:moveTo>
                      <a:pt x="1517" y="301"/>
                    </a:moveTo>
                    <a:lnTo>
                      <a:pt x="1517" y="301"/>
                    </a:lnTo>
                    <a:lnTo>
                      <a:pt x="1403" y="715"/>
                    </a:lnTo>
                    <a:lnTo>
                      <a:pt x="1131" y="1817"/>
                    </a:lnTo>
                    <a:lnTo>
                      <a:pt x="959" y="2575"/>
                    </a:lnTo>
                    <a:lnTo>
                      <a:pt x="773" y="3419"/>
                    </a:lnTo>
                    <a:lnTo>
                      <a:pt x="587" y="4334"/>
                    </a:lnTo>
                    <a:lnTo>
                      <a:pt x="401" y="5292"/>
                    </a:lnTo>
                    <a:lnTo>
                      <a:pt x="244" y="6265"/>
                    </a:lnTo>
                    <a:lnTo>
                      <a:pt x="130" y="7252"/>
                    </a:lnTo>
                    <a:lnTo>
                      <a:pt x="72" y="7724"/>
                    </a:lnTo>
                    <a:lnTo>
                      <a:pt x="44" y="8196"/>
                    </a:lnTo>
                    <a:lnTo>
                      <a:pt x="15" y="8639"/>
                    </a:lnTo>
                    <a:lnTo>
                      <a:pt x="1" y="9083"/>
                    </a:lnTo>
                    <a:lnTo>
                      <a:pt x="1" y="9497"/>
                    </a:lnTo>
                    <a:lnTo>
                      <a:pt x="30" y="9884"/>
                    </a:lnTo>
                    <a:lnTo>
                      <a:pt x="58" y="10241"/>
                    </a:lnTo>
                    <a:lnTo>
                      <a:pt x="115" y="10570"/>
                    </a:lnTo>
                    <a:lnTo>
                      <a:pt x="201" y="10871"/>
                    </a:lnTo>
                    <a:lnTo>
                      <a:pt x="244" y="11014"/>
                    </a:lnTo>
                    <a:lnTo>
                      <a:pt x="301" y="11142"/>
                    </a:lnTo>
                    <a:lnTo>
                      <a:pt x="359" y="11257"/>
                    </a:lnTo>
                    <a:lnTo>
                      <a:pt x="416" y="11357"/>
                    </a:lnTo>
                    <a:lnTo>
                      <a:pt x="487" y="11457"/>
                    </a:lnTo>
                    <a:lnTo>
                      <a:pt x="559" y="11543"/>
                    </a:lnTo>
                    <a:lnTo>
                      <a:pt x="559" y="11543"/>
                    </a:lnTo>
                    <a:lnTo>
                      <a:pt x="745" y="11700"/>
                    </a:lnTo>
                    <a:lnTo>
                      <a:pt x="945" y="11843"/>
                    </a:lnTo>
                    <a:lnTo>
                      <a:pt x="1202" y="12000"/>
                    </a:lnTo>
                    <a:lnTo>
                      <a:pt x="1474" y="12129"/>
                    </a:lnTo>
                    <a:lnTo>
                      <a:pt x="1789" y="12272"/>
                    </a:lnTo>
                    <a:lnTo>
                      <a:pt x="2132" y="12401"/>
                    </a:lnTo>
                    <a:lnTo>
                      <a:pt x="2490" y="12515"/>
                    </a:lnTo>
                    <a:lnTo>
                      <a:pt x="2876" y="12630"/>
                    </a:lnTo>
                    <a:lnTo>
                      <a:pt x="3276" y="12730"/>
                    </a:lnTo>
                    <a:lnTo>
                      <a:pt x="3705" y="12830"/>
                    </a:lnTo>
                    <a:lnTo>
                      <a:pt x="4149" y="12916"/>
                    </a:lnTo>
                    <a:lnTo>
                      <a:pt x="4607" y="13002"/>
                    </a:lnTo>
                    <a:lnTo>
                      <a:pt x="5064" y="13073"/>
                    </a:lnTo>
                    <a:lnTo>
                      <a:pt x="5536" y="13130"/>
                    </a:lnTo>
                    <a:lnTo>
                      <a:pt x="6008" y="13173"/>
                    </a:lnTo>
                    <a:lnTo>
                      <a:pt x="6495" y="13216"/>
                    </a:lnTo>
                    <a:lnTo>
                      <a:pt x="6981" y="13245"/>
                    </a:lnTo>
                    <a:lnTo>
                      <a:pt x="7467" y="13259"/>
                    </a:lnTo>
                    <a:lnTo>
                      <a:pt x="7939" y="13259"/>
                    </a:lnTo>
                    <a:lnTo>
                      <a:pt x="8411" y="13259"/>
                    </a:lnTo>
                    <a:lnTo>
                      <a:pt x="8883" y="13231"/>
                    </a:lnTo>
                    <a:lnTo>
                      <a:pt x="9341" y="13202"/>
                    </a:lnTo>
                    <a:lnTo>
                      <a:pt x="9770" y="13145"/>
                    </a:lnTo>
                    <a:lnTo>
                      <a:pt x="10199" y="13088"/>
                    </a:lnTo>
                    <a:lnTo>
                      <a:pt x="10614" y="13016"/>
                    </a:lnTo>
                    <a:lnTo>
                      <a:pt x="11000" y="12916"/>
                    </a:lnTo>
                    <a:lnTo>
                      <a:pt x="11372" y="12801"/>
                    </a:lnTo>
                    <a:lnTo>
                      <a:pt x="11715" y="12687"/>
                    </a:lnTo>
                    <a:lnTo>
                      <a:pt x="12030" y="12544"/>
                    </a:lnTo>
                    <a:lnTo>
                      <a:pt x="12316" y="12387"/>
                    </a:lnTo>
                    <a:lnTo>
                      <a:pt x="12573" y="12215"/>
                    </a:lnTo>
                    <a:lnTo>
                      <a:pt x="12688" y="12115"/>
                    </a:lnTo>
                    <a:lnTo>
                      <a:pt x="12788" y="12015"/>
                    </a:lnTo>
                    <a:lnTo>
                      <a:pt x="12788" y="12015"/>
                    </a:lnTo>
                    <a:lnTo>
                      <a:pt x="12988" y="11800"/>
                    </a:lnTo>
                    <a:lnTo>
                      <a:pt x="13160" y="11557"/>
                    </a:lnTo>
                    <a:lnTo>
                      <a:pt x="13332" y="11300"/>
                    </a:lnTo>
                    <a:lnTo>
                      <a:pt x="13489" y="11028"/>
                    </a:lnTo>
                    <a:lnTo>
                      <a:pt x="13632" y="10728"/>
                    </a:lnTo>
                    <a:lnTo>
                      <a:pt x="13775" y="10413"/>
                    </a:lnTo>
                    <a:lnTo>
                      <a:pt x="13889" y="10084"/>
                    </a:lnTo>
                    <a:lnTo>
                      <a:pt x="14004" y="9741"/>
                    </a:lnTo>
                    <a:lnTo>
                      <a:pt x="14104" y="9397"/>
                    </a:lnTo>
                    <a:lnTo>
                      <a:pt x="14204" y="9040"/>
                    </a:lnTo>
                    <a:lnTo>
                      <a:pt x="14276" y="8682"/>
                    </a:lnTo>
                    <a:lnTo>
                      <a:pt x="14361" y="8310"/>
                    </a:lnTo>
                    <a:lnTo>
                      <a:pt x="14476" y="7581"/>
                    </a:lnTo>
                    <a:lnTo>
                      <a:pt x="14576" y="6851"/>
                    </a:lnTo>
                    <a:lnTo>
                      <a:pt x="14647" y="6151"/>
                    </a:lnTo>
                    <a:lnTo>
                      <a:pt x="14705" y="5493"/>
                    </a:lnTo>
                    <a:lnTo>
                      <a:pt x="14733" y="4892"/>
                    </a:lnTo>
                    <a:lnTo>
                      <a:pt x="14748" y="4363"/>
                    </a:lnTo>
                    <a:lnTo>
                      <a:pt x="14762" y="3590"/>
                    </a:lnTo>
                    <a:lnTo>
                      <a:pt x="14748" y="3319"/>
                    </a:lnTo>
                    <a:lnTo>
                      <a:pt x="20426" y="1874"/>
                    </a:lnTo>
                    <a:lnTo>
                      <a:pt x="20426" y="0"/>
                    </a:lnTo>
                    <a:lnTo>
                      <a:pt x="20426" y="0"/>
                    </a:lnTo>
                    <a:lnTo>
                      <a:pt x="19897" y="115"/>
                    </a:lnTo>
                    <a:lnTo>
                      <a:pt x="19253" y="243"/>
                    </a:lnTo>
                    <a:lnTo>
                      <a:pt x="18409" y="415"/>
                    </a:lnTo>
                    <a:lnTo>
                      <a:pt x="17379" y="601"/>
                    </a:lnTo>
                    <a:lnTo>
                      <a:pt x="16192" y="787"/>
                    </a:lnTo>
                    <a:lnTo>
                      <a:pt x="14876" y="973"/>
                    </a:lnTo>
                    <a:lnTo>
                      <a:pt x="14175" y="1059"/>
                    </a:lnTo>
                    <a:lnTo>
                      <a:pt x="13460" y="1130"/>
                    </a:lnTo>
                    <a:lnTo>
                      <a:pt x="12717" y="1202"/>
                    </a:lnTo>
                    <a:lnTo>
                      <a:pt x="11958" y="1273"/>
                    </a:lnTo>
                    <a:lnTo>
                      <a:pt x="11186" y="1316"/>
                    </a:lnTo>
                    <a:lnTo>
                      <a:pt x="10414" y="1359"/>
                    </a:lnTo>
                    <a:lnTo>
                      <a:pt x="9627" y="1388"/>
                    </a:lnTo>
                    <a:lnTo>
                      <a:pt x="8840" y="1402"/>
                    </a:lnTo>
                    <a:lnTo>
                      <a:pt x="8039" y="1388"/>
                    </a:lnTo>
                    <a:lnTo>
                      <a:pt x="7267" y="1359"/>
                    </a:lnTo>
                    <a:lnTo>
                      <a:pt x="6480" y="1316"/>
                    </a:lnTo>
                    <a:lnTo>
                      <a:pt x="5722" y="1245"/>
                    </a:lnTo>
                    <a:lnTo>
                      <a:pt x="4964" y="1159"/>
                    </a:lnTo>
                    <a:lnTo>
                      <a:pt x="4220" y="1044"/>
                    </a:lnTo>
                    <a:lnTo>
                      <a:pt x="3505" y="901"/>
                    </a:lnTo>
                    <a:lnTo>
                      <a:pt x="2819" y="730"/>
                    </a:lnTo>
                    <a:lnTo>
                      <a:pt x="2475" y="630"/>
                    </a:lnTo>
                    <a:lnTo>
                      <a:pt x="2146" y="529"/>
                    </a:lnTo>
                    <a:lnTo>
                      <a:pt x="1832" y="415"/>
                    </a:lnTo>
                    <a:lnTo>
                      <a:pt x="1517" y="30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g204fb7e3b45_0_1109"/>
              <p:cNvSpPr/>
              <p:nvPr/>
            </p:nvSpPr>
            <p:spPr>
              <a:xfrm>
                <a:off x="5961494" y="2668146"/>
                <a:ext cx="167932" cy="926222"/>
              </a:xfrm>
              <a:custGeom>
                <a:rect b="b" l="l" r="r" t="t"/>
                <a:pathLst>
                  <a:path extrusionOk="0" h="28879" w="5236">
                    <a:moveTo>
                      <a:pt x="3090" y="0"/>
                    </a:moveTo>
                    <a:lnTo>
                      <a:pt x="2933" y="58"/>
                    </a:lnTo>
                    <a:lnTo>
                      <a:pt x="2761" y="129"/>
                    </a:lnTo>
                    <a:lnTo>
                      <a:pt x="2604" y="244"/>
                    </a:lnTo>
                    <a:lnTo>
                      <a:pt x="2446" y="387"/>
                    </a:lnTo>
                    <a:lnTo>
                      <a:pt x="2275" y="544"/>
                    </a:lnTo>
                    <a:lnTo>
                      <a:pt x="2117" y="730"/>
                    </a:lnTo>
                    <a:lnTo>
                      <a:pt x="1946" y="944"/>
                    </a:lnTo>
                    <a:lnTo>
                      <a:pt x="1788" y="1159"/>
                    </a:lnTo>
                    <a:lnTo>
                      <a:pt x="1631" y="1402"/>
                    </a:lnTo>
                    <a:lnTo>
                      <a:pt x="1474" y="1645"/>
                    </a:lnTo>
                    <a:lnTo>
                      <a:pt x="1173" y="2160"/>
                    </a:lnTo>
                    <a:lnTo>
                      <a:pt x="902" y="2689"/>
                    </a:lnTo>
                    <a:lnTo>
                      <a:pt x="644" y="3190"/>
                    </a:lnTo>
                    <a:lnTo>
                      <a:pt x="430" y="3662"/>
                    </a:lnTo>
                    <a:lnTo>
                      <a:pt x="115" y="4391"/>
                    </a:lnTo>
                    <a:lnTo>
                      <a:pt x="0" y="4663"/>
                    </a:lnTo>
                    <a:lnTo>
                      <a:pt x="1202" y="28878"/>
                    </a:lnTo>
                    <a:lnTo>
                      <a:pt x="4377" y="28764"/>
                    </a:lnTo>
                    <a:lnTo>
                      <a:pt x="4477" y="27777"/>
                    </a:lnTo>
                    <a:lnTo>
                      <a:pt x="4563" y="26618"/>
                    </a:lnTo>
                    <a:lnTo>
                      <a:pt x="4678" y="25102"/>
                    </a:lnTo>
                    <a:lnTo>
                      <a:pt x="4806" y="23300"/>
                    </a:lnTo>
                    <a:lnTo>
                      <a:pt x="4935" y="21240"/>
                    </a:lnTo>
                    <a:lnTo>
                      <a:pt x="5049" y="19009"/>
                    </a:lnTo>
                    <a:lnTo>
                      <a:pt x="5150" y="16663"/>
                    </a:lnTo>
                    <a:lnTo>
                      <a:pt x="5178" y="15462"/>
                    </a:lnTo>
                    <a:lnTo>
                      <a:pt x="5207" y="14246"/>
                    </a:lnTo>
                    <a:lnTo>
                      <a:pt x="5235" y="13031"/>
                    </a:lnTo>
                    <a:lnTo>
                      <a:pt x="5235" y="11829"/>
                    </a:lnTo>
                    <a:lnTo>
                      <a:pt x="5221" y="10642"/>
                    </a:lnTo>
                    <a:lnTo>
                      <a:pt x="5207" y="9469"/>
                    </a:lnTo>
                    <a:lnTo>
                      <a:pt x="5164" y="8325"/>
                    </a:lnTo>
                    <a:lnTo>
                      <a:pt x="5121" y="7223"/>
                    </a:lnTo>
                    <a:lnTo>
                      <a:pt x="5049" y="6165"/>
                    </a:lnTo>
                    <a:lnTo>
                      <a:pt x="4949" y="5164"/>
                    </a:lnTo>
                    <a:lnTo>
                      <a:pt x="4849" y="4206"/>
                    </a:lnTo>
                    <a:lnTo>
                      <a:pt x="4706" y="3333"/>
                    </a:lnTo>
                    <a:lnTo>
                      <a:pt x="4635" y="2918"/>
                    </a:lnTo>
                    <a:lnTo>
                      <a:pt x="4563" y="2518"/>
                    </a:lnTo>
                    <a:lnTo>
                      <a:pt x="4463" y="2146"/>
                    </a:lnTo>
                    <a:lnTo>
                      <a:pt x="4377" y="1788"/>
                    </a:lnTo>
                    <a:lnTo>
                      <a:pt x="4277" y="1459"/>
                    </a:lnTo>
                    <a:lnTo>
                      <a:pt x="4177" y="1159"/>
                    </a:lnTo>
                    <a:lnTo>
                      <a:pt x="4063" y="873"/>
                    </a:lnTo>
                    <a:lnTo>
                      <a:pt x="3934" y="615"/>
                    </a:lnTo>
                    <a:lnTo>
                      <a:pt x="3805" y="387"/>
                    </a:lnTo>
                    <a:lnTo>
                      <a:pt x="3748" y="301"/>
                    </a:lnTo>
                    <a:lnTo>
                      <a:pt x="3676" y="215"/>
                    </a:lnTo>
                    <a:lnTo>
                      <a:pt x="3605" y="158"/>
                    </a:lnTo>
                    <a:lnTo>
                      <a:pt x="3533" y="101"/>
                    </a:lnTo>
                    <a:lnTo>
                      <a:pt x="3462" y="58"/>
                    </a:lnTo>
                    <a:lnTo>
                      <a:pt x="3390" y="29"/>
                    </a:lnTo>
                    <a:lnTo>
                      <a:pt x="3319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g204fb7e3b45_0_1109"/>
              <p:cNvSpPr/>
              <p:nvPr/>
            </p:nvSpPr>
            <p:spPr>
              <a:xfrm>
                <a:off x="5602326" y="2534664"/>
                <a:ext cx="20655" cy="12861"/>
              </a:xfrm>
              <a:custGeom>
                <a:rect b="b" l="l" r="r" t="t"/>
                <a:pathLst>
                  <a:path extrusionOk="0" h="401" w="644">
                    <a:moveTo>
                      <a:pt x="572" y="0"/>
                    </a:moveTo>
                    <a:lnTo>
                      <a:pt x="0" y="401"/>
                    </a:lnTo>
                    <a:lnTo>
                      <a:pt x="0" y="401"/>
                    </a:lnTo>
                    <a:lnTo>
                      <a:pt x="315" y="229"/>
                    </a:lnTo>
                    <a:lnTo>
                      <a:pt x="644" y="57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g204fb7e3b45_0_1109"/>
              <p:cNvSpPr/>
              <p:nvPr/>
            </p:nvSpPr>
            <p:spPr>
              <a:xfrm>
                <a:off x="5602326" y="2534664"/>
                <a:ext cx="20655" cy="12861"/>
              </a:xfrm>
              <a:custGeom>
                <a:rect b="b" l="l" r="r" t="t"/>
                <a:pathLst>
                  <a:path extrusionOk="0" fill="none" h="401" w="644">
                    <a:moveTo>
                      <a:pt x="572" y="0"/>
                    </a:moveTo>
                    <a:lnTo>
                      <a:pt x="0" y="401"/>
                    </a:lnTo>
                    <a:lnTo>
                      <a:pt x="0" y="401"/>
                    </a:lnTo>
                    <a:lnTo>
                      <a:pt x="315" y="229"/>
                    </a:lnTo>
                    <a:lnTo>
                      <a:pt x="644" y="57"/>
                    </a:lnTo>
                    <a:lnTo>
                      <a:pt x="57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g204fb7e3b45_0_1109"/>
              <p:cNvSpPr/>
              <p:nvPr/>
            </p:nvSpPr>
            <p:spPr>
              <a:xfrm>
                <a:off x="5602326" y="2536492"/>
                <a:ext cx="335799" cy="94518"/>
              </a:xfrm>
              <a:custGeom>
                <a:rect b="b" l="l" r="r" t="t"/>
                <a:pathLst>
                  <a:path extrusionOk="0" h="2947" w="10470">
                    <a:moveTo>
                      <a:pt x="644" y="0"/>
                    </a:moveTo>
                    <a:lnTo>
                      <a:pt x="315" y="172"/>
                    </a:lnTo>
                    <a:lnTo>
                      <a:pt x="0" y="344"/>
                    </a:lnTo>
                    <a:lnTo>
                      <a:pt x="3218" y="2832"/>
                    </a:lnTo>
                    <a:lnTo>
                      <a:pt x="4019" y="1903"/>
                    </a:lnTo>
                    <a:lnTo>
                      <a:pt x="4749" y="2947"/>
                    </a:lnTo>
                    <a:lnTo>
                      <a:pt x="4877" y="2933"/>
                    </a:lnTo>
                    <a:lnTo>
                      <a:pt x="5235" y="2904"/>
                    </a:lnTo>
                    <a:lnTo>
                      <a:pt x="5507" y="2861"/>
                    </a:lnTo>
                    <a:lnTo>
                      <a:pt x="5807" y="2818"/>
                    </a:lnTo>
                    <a:lnTo>
                      <a:pt x="6150" y="2747"/>
                    </a:lnTo>
                    <a:lnTo>
                      <a:pt x="6537" y="2646"/>
                    </a:lnTo>
                    <a:lnTo>
                      <a:pt x="6966" y="2532"/>
                    </a:lnTo>
                    <a:lnTo>
                      <a:pt x="7409" y="2389"/>
                    </a:lnTo>
                    <a:lnTo>
                      <a:pt x="7881" y="2217"/>
                    </a:lnTo>
                    <a:lnTo>
                      <a:pt x="8382" y="2003"/>
                    </a:lnTo>
                    <a:lnTo>
                      <a:pt x="8882" y="1760"/>
                    </a:lnTo>
                    <a:lnTo>
                      <a:pt x="9412" y="1474"/>
                    </a:lnTo>
                    <a:lnTo>
                      <a:pt x="9669" y="1316"/>
                    </a:lnTo>
                    <a:lnTo>
                      <a:pt x="9941" y="1159"/>
                    </a:lnTo>
                    <a:lnTo>
                      <a:pt x="10213" y="973"/>
                    </a:lnTo>
                    <a:lnTo>
                      <a:pt x="10470" y="787"/>
                    </a:lnTo>
                    <a:lnTo>
                      <a:pt x="9884" y="601"/>
                    </a:lnTo>
                    <a:lnTo>
                      <a:pt x="9226" y="901"/>
                    </a:lnTo>
                    <a:lnTo>
                      <a:pt x="7709" y="1531"/>
                    </a:lnTo>
                    <a:lnTo>
                      <a:pt x="6866" y="1888"/>
                    </a:lnTo>
                    <a:lnTo>
                      <a:pt x="6079" y="2189"/>
                    </a:lnTo>
                    <a:lnTo>
                      <a:pt x="5450" y="2418"/>
                    </a:lnTo>
                    <a:lnTo>
                      <a:pt x="5235" y="2475"/>
                    </a:lnTo>
                    <a:lnTo>
                      <a:pt x="5078" y="2518"/>
                    </a:lnTo>
                    <a:lnTo>
                      <a:pt x="5035" y="2475"/>
                    </a:lnTo>
                    <a:lnTo>
                      <a:pt x="4978" y="2418"/>
                    </a:lnTo>
                    <a:lnTo>
                      <a:pt x="4834" y="2246"/>
                    </a:lnTo>
                    <a:lnTo>
                      <a:pt x="4677" y="2017"/>
                    </a:lnTo>
                    <a:lnTo>
                      <a:pt x="4506" y="1760"/>
                    </a:lnTo>
                    <a:lnTo>
                      <a:pt x="4219" y="1273"/>
                    </a:lnTo>
                    <a:lnTo>
                      <a:pt x="4091" y="1059"/>
                    </a:lnTo>
                    <a:lnTo>
                      <a:pt x="3147" y="2275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g204fb7e3b45_0_1109"/>
              <p:cNvSpPr/>
              <p:nvPr/>
            </p:nvSpPr>
            <p:spPr>
              <a:xfrm>
                <a:off x="5602326" y="2536492"/>
                <a:ext cx="335799" cy="94518"/>
              </a:xfrm>
              <a:custGeom>
                <a:rect b="b" l="l" r="r" t="t"/>
                <a:pathLst>
                  <a:path extrusionOk="0" fill="none" h="2947" w="10470">
                    <a:moveTo>
                      <a:pt x="644" y="0"/>
                    </a:moveTo>
                    <a:lnTo>
                      <a:pt x="644" y="0"/>
                    </a:lnTo>
                    <a:lnTo>
                      <a:pt x="315" y="172"/>
                    </a:lnTo>
                    <a:lnTo>
                      <a:pt x="0" y="344"/>
                    </a:lnTo>
                    <a:lnTo>
                      <a:pt x="3218" y="2832"/>
                    </a:lnTo>
                    <a:lnTo>
                      <a:pt x="4019" y="1903"/>
                    </a:lnTo>
                    <a:lnTo>
                      <a:pt x="4749" y="2947"/>
                    </a:lnTo>
                    <a:lnTo>
                      <a:pt x="4749" y="2947"/>
                    </a:lnTo>
                    <a:lnTo>
                      <a:pt x="4877" y="2933"/>
                    </a:lnTo>
                    <a:lnTo>
                      <a:pt x="5235" y="2904"/>
                    </a:lnTo>
                    <a:lnTo>
                      <a:pt x="5507" y="2861"/>
                    </a:lnTo>
                    <a:lnTo>
                      <a:pt x="5807" y="2818"/>
                    </a:lnTo>
                    <a:lnTo>
                      <a:pt x="6150" y="2747"/>
                    </a:lnTo>
                    <a:lnTo>
                      <a:pt x="6537" y="2646"/>
                    </a:lnTo>
                    <a:lnTo>
                      <a:pt x="6966" y="2532"/>
                    </a:lnTo>
                    <a:lnTo>
                      <a:pt x="7409" y="2389"/>
                    </a:lnTo>
                    <a:lnTo>
                      <a:pt x="7881" y="2217"/>
                    </a:lnTo>
                    <a:lnTo>
                      <a:pt x="8382" y="2003"/>
                    </a:lnTo>
                    <a:lnTo>
                      <a:pt x="8882" y="1760"/>
                    </a:lnTo>
                    <a:lnTo>
                      <a:pt x="9412" y="1474"/>
                    </a:lnTo>
                    <a:lnTo>
                      <a:pt x="9669" y="1316"/>
                    </a:lnTo>
                    <a:lnTo>
                      <a:pt x="9941" y="1159"/>
                    </a:lnTo>
                    <a:lnTo>
                      <a:pt x="10213" y="973"/>
                    </a:lnTo>
                    <a:lnTo>
                      <a:pt x="10470" y="787"/>
                    </a:lnTo>
                    <a:lnTo>
                      <a:pt x="9884" y="601"/>
                    </a:lnTo>
                    <a:lnTo>
                      <a:pt x="9884" y="601"/>
                    </a:lnTo>
                    <a:lnTo>
                      <a:pt x="9884" y="601"/>
                    </a:lnTo>
                    <a:lnTo>
                      <a:pt x="9884" y="601"/>
                    </a:lnTo>
                    <a:lnTo>
                      <a:pt x="9226" y="901"/>
                    </a:lnTo>
                    <a:lnTo>
                      <a:pt x="7709" y="1531"/>
                    </a:lnTo>
                    <a:lnTo>
                      <a:pt x="6866" y="1888"/>
                    </a:lnTo>
                    <a:lnTo>
                      <a:pt x="6079" y="2189"/>
                    </a:lnTo>
                    <a:lnTo>
                      <a:pt x="5450" y="2418"/>
                    </a:lnTo>
                    <a:lnTo>
                      <a:pt x="5235" y="2475"/>
                    </a:lnTo>
                    <a:lnTo>
                      <a:pt x="5078" y="2518"/>
                    </a:lnTo>
                    <a:lnTo>
                      <a:pt x="5078" y="2518"/>
                    </a:lnTo>
                    <a:lnTo>
                      <a:pt x="5035" y="2475"/>
                    </a:lnTo>
                    <a:lnTo>
                      <a:pt x="4978" y="2418"/>
                    </a:lnTo>
                    <a:lnTo>
                      <a:pt x="4834" y="2246"/>
                    </a:lnTo>
                    <a:lnTo>
                      <a:pt x="4677" y="2017"/>
                    </a:lnTo>
                    <a:lnTo>
                      <a:pt x="4506" y="1760"/>
                    </a:lnTo>
                    <a:lnTo>
                      <a:pt x="4219" y="1273"/>
                    </a:lnTo>
                    <a:lnTo>
                      <a:pt x="4091" y="1059"/>
                    </a:lnTo>
                    <a:lnTo>
                      <a:pt x="3147" y="2275"/>
                    </a:lnTo>
                    <a:lnTo>
                      <a:pt x="64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g204fb7e3b45_0_1109"/>
              <p:cNvSpPr/>
              <p:nvPr/>
            </p:nvSpPr>
            <p:spPr>
              <a:xfrm>
                <a:off x="5707360" y="2639250"/>
                <a:ext cx="34446" cy="48654"/>
              </a:xfrm>
              <a:custGeom>
                <a:rect b="b" l="l" r="r" t="t"/>
                <a:pathLst>
                  <a:path extrusionOk="0" h="1517" w="1074">
                    <a:moveTo>
                      <a:pt x="558" y="0"/>
                    </a:move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29"/>
                    </a:lnTo>
                    <a:lnTo>
                      <a:pt x="186" y="215"/>
                    </a:lnTo>
                    <a:lnTo>
                      <a:pt x="115" y="315"/>
                    </a:lnTo>
                    <a:lnTo>
                      <a:pt x="58" y="429"/>
                    </a:lnTo>
                    <a:lnTo>
                      <a:pt x="15" y="572"/>
                    </a:lnTo>
                    <a:lnTo>
                      <a:pt x="0" y="715"/>
                    </a:lnTo>
                    <a:lnTo>
                      <a:pt x="0" y="873"/>
                    </a:lnTo>
                    <a:lnTo>
                      <a:pt x="15" y="1016"/>
                    </a:lnTo>
                    <a:lnTo>
                      <a:pt x="58" y="1145"/>
                    </a:lnTo>
                    <a:lnTo>
                      <a:pt x="115" y="1259"/>
                    </a:lnTo>
                    <a:lnTo>
                      <a:pt x="186" y="1359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16"/>
                    </a:lnTo>
                    <a:lnTo>
                      <a:pt x="501" y="1516"/>
                    </a:lnTo>
                    <a:lnTo>
                      <a:pt x="601" y="1502"/>
                    </a:lnTo>
                    <a:lnTo>
                      <a:pt x="701" y="1459"/>
                    </a:lnTo>
                    <a:lnTo>
                      <a:pt x="801" y="1388"/>
                    </a:lnTo>
                    <a:lnTo>
                      <a:pt x="873" y="1302"/>
                    </a:lnTo>
                    <a:lnTo>
                      <a:pt x="944" y="1202"/>
                    </a:lnTo>
                    <a:lnTo>
                      <a:pt x="1002" y="1073"/>
                    </a:lnTo>
                    <a:lnTo>
                      <a:pt x="1045" y="944"/>
                    </a:lnTo>
                    <a:lnTo>
                      <a:pt x="1059" y="801"/>
                    </a:lnTo>
                    <a:lnTo>
                      <a:pt x="1073" y="644"/>
                    </a:lnTo>
                    <a:lnTo>
                      <a:pt x="1045" y="501"/>
                    </a:lnTo>
                    <a:lnTo>
                      <a:pt x="1002" y="372"/>
                    </a:lnTo>
                    <a:lnTo>
                      <a:pt x="944" y="258"/>
                    </a:lnTo>
                    <a:lnTo>
                      <a:pt x="873" y="158"/>
                    </a:lnTo>
                    <a:lnTo>
                      <a:pt x="787" y="72"/>
                    </a:lnTo>
                    <a:lnTo>
                      <a:pt x="701" y="2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g204fb7e3b45_0_1109"/>
              <p:cNvSpPr/>
              <p:nvPr/>
            </p:nvSpPr>
            <p:spPr>
              <a:xfrm>
                <a:off x="5707360" y="2639250"/>
                <a:ext cx="34446" cy="48654"/>
              </a:xfrm>
              <a:custGeom>
                <a:rect b="b" l="l" r="r" t="t"/>
                <a:pathLst>
                  <a:path extrusionOk="0" fill="none" h="1517" w="1074">
                    <a:moveTo>
                      <a:pt x="558" y="0"/>
                    </a:moveTo>
                    <a:lnTo>
                      <a:pt x="558" y="0"/>
                    </a:ln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29"/>
                    </a:lnTo>
                    <a:lnTo>
                      <a:pt x="186" y="215"/>
                    </a:lnTo>
                    <a:lnTo>
                      <a:pt x="115" y="315"/>
                    </a:lnTo>
                    <a:lnTo>
                      <a:pt x="58" y="429"/>
                    </a:lnTo>
                    <a:lnTo>
                      <a:pt x="15" y="572"/>
                    </a:lnTo>
                    <a:lnTo>
                      <a:pt x="0" y="715"/>
                    </a:lnTo>
                    <a:lnTo>
                      <a:pt x="0" y="715"/>
                    </a:lnTo>
                    <a:lnTo>
                      <a:pt x="0" y="873"/>
                    </a:lnTo>
                    <a:lnTo>
                      <a:pt x="15" y="1016"/>
                    </a:lnTo>
                    <a:lnTo>
                      <a:pt x="58" y="1145"/>
                    </a:lnTo>
                    <a:lnTo>
                      <a:pt x="115" y="1259"/>
                    </a:lnTo>
                    <a:lnTo>
                      <a:pt x="186" y="1359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16"/>
                    </a:lnTo>
                    <a:lnTo>
                      <a:pt x="472" y="1516"/>
                    </a:lnTo>
                    <a:lnTo>
                      <a:pt x="501" y="1516"/>
                    </a:lnTo>
                    <a:lnTo>
                      <a:pt x="501" y="1516"/>
                    </a:lnTo>
                    <a:lnTo>
                      <a:pt x="601" y="1502"/>
                    </a:lnTo>
                    <a:lnTo>
                      <a:pt x="701" y="1459"/>
                    </a:lnTo>
                    <a:lnTo>
                      <a:pt x="801" y="1388"/>
                    </a:lnTo>
                    <a:lnTo>
                      <a:pt x="873" y="1302"/>
                    </a:lnTo>
                    <a:lnTo>
                      <a:pt x="944" y="1202"/>
                    </a:lnTo>
                    <a:lnTo>
                      <a:pt x="1002" y="1073"/>
                    </a:lnTo>
                    <a:lnTo>
                      <a:pt x="1045" y="944"/>
                    </a:lnTo>
                    <a:lnTo>
                      <a:pt x="1059" y="801"/>
                    </a:lnTo>
                    <a:lnTo>
                      <a:pt x="1059" y="801"/>
                    </a:lnTo>
                    <a:lnTo>
                      <a:pt x="1073" y="644"/>
                    </a:lnTo>
                    <a:lnTo>
                      <a:pt x="1045" y="501"/>
                    </a:lnTo>
                    <a:lnTo>
                      <a:pt x="1002" y="372"/>
                    </a:lnTo>
                    <a:lnTo>
                      <a:pt x="944" y="258"/>
                    </a:lnTo>
                    <a:lnTo>
                      <a:pt x="873" y="158"/>
                    </a:lnTo>
                    <a:lnTo>
                      <a:pt x="787" y="72"/>
                    </a:lnTo>
                    <a:lnTo>
                      <a:pt x="701" y="29"/>
                    </a:lnTo>
                    <a:lnTo>
                      <a:pt x="587" y="0"/>
                    </a:lnTo>
                    <a:lnTo>
                      <a:pt x="587" y="0"/>
                    </a:lnTo>
                    <a:lnTo>
                      <a:pt x="55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g204fb7e3b45_0_1109"/>
              <p:cNvSpPr/>
              <p:nvPr/>
            </p:nvSpPr>
            <p:spPr>
              <a:xfrm>
                <a:off x="5689914" y="2898869"/>
                <a:ext cx="34446" cy="48654"/>
              </a:xfrm>
              <a:custGeom>
                <a:rect b="b" l="l" r="r" t="t"/>
                <a:pathLst>
                  <a:path extrusionOk="0" h="1517" w="1074">
                    <a:moveTo>
                      <a:pt x="573" y="1"/>
                    </a:moveTo>
                    <a:lnTo>
                      <a:pt x="459" y="15"/>
                    </a:lnTo>
                    <a:lnTo>
                      <a:pt x="373" y="58"/>
                    </a:lnTo>
                    <a:lnTo>
                      <a:pt x="273" y="130"/>
                    </a:lnTo>
                    <a:lnTo>
                      <a:pt x="201" y="215"/>
                    </a:lnTo>
                    <a:lnTo>
                      <a:pt x="130" y="316"/>
                    </a:lnTo>
                    <a:lnTo>
                      <a:pt x="72" y="444"/>
                    </a:lnTo>
                    <a:lnTo>
                      <a:pt x="30" y="573"/>
                    </a:lnTo>
                    <a:lnTo>
                      <a:pt x="1" y="716"/>
                    </a:lnTo>
                    <a:lnTo>
                      <a:pt x="1" y="873"/>
                    </a:lnTo>
                    <a:lnTo>
                      <a:pt x="30" y="1016"/>
                    </a:lnTo>
                    <a:lnTo>
                      <a:pt x="72" y="1145"/>
                    </a:lnTo>
                    <a:lnTo>
                      <a:pt x="130" y="1260"/>
                    </a:lnTo>
                    <a:lnTo>
                      <a:pt x="201" y="1360"/>
                    </a:lnTo>
                    <a:lnTo>
                      <a:pt x="287" y="1445"/>
                    </a:lnTo>
                    <a:lnTo>
                      <a:pt x="373" y="1488"/>
                    </a:lnTo>
                    <a:lnTo>
                      <a:pt x="487" y="1517"/>
                    </a:lnTo>
                    <a:lnTo>
                      <a:pt x="516" y="1517"/>
                    </a:lnTo>
                    <a:lnTo>
                      <a:pt x="616" y="1503"/>
                    </a:lnTo>
                    <a:lnTo>
                      <a:pt x="716" y="1460"/>
                    </a:lnTo>
                    <a:lnTo>
                      <a:pt x="802" y="1388"/>
                    </a:lnTo>
                    <a:lnTo>
                      <a:pt x="888" y="1302"/>
                    </a:lnTo>
                    <a:lnTo>
                      <a:pt x="959" y="1202"/>
                    </a:lnTo>
                    <a:lnTo>
                      <a:pt x="1016" y="1088"/>
                    </a:lnTo>
                    <a:lnTo>
                      <a:pt x="1045" y="945"/>
                    </a:lnTo>
                    <a:lnTo>
                      <a:pt x="1074" y="802"/>
                    </a:lnTo>
                    <a:lnTo>
                      <a:pt x="1074" y="644"/>
                    </a:lnTo>
                    <a:lnTo>
                      <a:pt x="1059" y="501"/>
                    </a:lnTo>
                    <a:lnTo>
                      <a:pt x="1016" y="373"/>
                    </a:lnTo>
                    <a:lnTo>
                      <a:pt x="959" y="258"/>
                    </a:lnTo>
                    <a:lnTo>
                      <a:pt x="888" y="158"/>
                    </a:lnTo>
                    <a:lnTo>
                      <a:pt x="802" y="87"/>
                    </a:lnTo>
                    <a:lnTo>
                      <a:pt x="702" y="29"/>
                    </a:lnTo>
                    <a:lnTo>
                      <a:pt x="60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g204fb7e3b45_0_1109"/>
              <p:cNvSpPr/>
              <p:nvPr/>
            </p:nvSpPr>
            <p:spPr>
              <a:xfrm>
                <a:off x="5689914" y="2898869"/>
                <a:ext cx="34446" cy="48654"/>
              </a:xfrm>
              <a:custGeom>
                <a:rect b="b" l="l" r="r" t="t"/>
                <a:pathLst>
                  <a:path extrusionOk="0" fill="none" h="1517" w="1074">
                    <a:moveTo>
                      <a:pt x="573" y="1"/>
                    </a:moveTo>
                    <a:lnTo>
                      <a:pt x="573" y="1"/>
                    </a:lnTo>
                    <a:lnTo>
                      <a:pt x="459" y="15"/>
                    </a:lnTo>
                    <a:lnTo>
                      <a:pt x="373" y="58"/>
                    </a:lnTo>
                    <a:lnTo>
                      <a:pt x="273" y="130"/>
                    </a:lnTo>
                    <a:lnTo>
                      <a:pt x="201" y="215"/>
                    </a:lnTo>
                    <a:lnTo>
                      <a:pt x="130" y="316"/>
                    </a:lnTo>
                    <a:lnTo>
                      <a:pt x="72" y="444"/>
                    </a:lnTo>
                    <a:lnTo>
                      <a:pt x="30" y="573"/>
                    </a:lnTo>
                    <a:lnTo>
                      <a:pt x="1" y="716"/>
                    </a:lnTo>
                    <a:lnTo>
                      <a:pt x="1" y="716"/>
                    </a:lnTo>
                    <a:lnTo>
                      <a:pt x="1" y="873"/>
                    </a:lnTo>
                    <a:lnTo>
                      <a:pt x="30" y="1016"/>
                    </a:lnTo>
                    <a:lnTo>
                      <a:pt x="72" y="1145"/>
                    </a:lnTo>
                    <a:lnTo>
                      <a:pt x="130" y="1260"/>
                    </a:lnTo>
                    <a:lnTo>
                      <a:pt x="201" y="1360"/>
                    </a:lnTo>
                    <a:lnTo>
                      <a:pt x="287" y="1445"/>
                    </a:lnTo>
                    <a:lnTo>
                      <a:pt x="373" y="1488"/>
                    </a:lnTo>
                    <a:lnTo>
                      <a:pt x="487" y="1517"/>
                    </a:lnTo>
                    <a:lnTo>
                      <a:pt x="487" y="1517"/>
                    </a:lnTo>
                    <a:lnTo>
                      <a:pt x="516" y="1517"/>
                    </a:lnTo>
                    <a:lnTo>
                      <a:pt x="516" y="1517"/>
                    </a:lnTo>
                    <a:lnTo>
                      <a:pt x="616" y="1503"/>
                    </a:lnTo>
                    <a:lnTo>
                      <a:pt x="716" y="1460"/>
                    </a:lnTo>
                    <a:lnTo>
                      <a:pt x="802" y="1388"/>
                    </a:lnTo>
                    <a:lnTo>
                      <a:pt x="888" y="1302"/>
                    </a:lnTo>
                    <a:lnTo>
                      <a:pt x="959" y="1202"/>
                    </a:lnTo>
                    <a:lnTo>
                      <a:pt x="1016" y="1088"/>
                    </a:lnTo>
                    <a:lnTo>
                      <a:pt x="1045" y="945"/>
                    </a:lnTo>
                    <a:lnTo>
                      <a:pt x="1074" y="802"/>
                    </a:lnTo>
                    <a:lnTo>
                      <a:pt x="1074" y="802"/>
                    </a:lnTo>
                    <a:lnTo>
                      <a:pt x="1074" y="644"/>
                    </a:lnTo>
                    <a:lnTo>
                      <a:pt x="1059" y="501"/>
                    </a:lnTo>
                    <a:lnTo>
                      <a:pt x="1016" y="373"/>
                    </a:lnTo>
                    <a:lnTo>
                      <a:pt x="959" y="258"/>
                    </a:lnTo>
                    <a:lnTo>
                      <a:pt x="888" y="158"/>
                    </a:lnTo>
                    <a:lnTo>
                      <a:pt x="802" y="87"/>
                    </a:lnTo>
                    <a:lnTo>
                      <a:pt x="702" y="29"/>
                    </a:lnTo>
                    <a:lnTo>
                      <a:pt x="602" y="1"/>
                    </a:lnTo>
                    <a:lnTo>
                      <a:pt x="602" y="1"/>
                    </a:lnTo>
                    <a:lnTo>
                      <a:pt x="57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g204fb7e3b45_0_1109"/>
              <p:cNvSpPr/>
              <p:nvPr/>
            </p:nvSpPr>
            <p:spPr>
              <a:xfrm>
                <a:off x="5666084" y="3212176"/>
                <a:ext cx="34414" cy="48654"/>
              </a:xfrm>
              <a:custGeom>
                <a:rect b="b" l="l" r="r" t="t"/>
                <a:pathLst>
                  <a:path extrusionOk="0" h="1517" w="1073">
                    <a:moveTo>
                      <a:pt x="558" y="1"/>
                    </a:move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30"/>
                    </a:lnTo>
                    <a:lnTo>
                      <a:pt x="186" y="215"/>
                    </a:lnTo>
                    <a:lnTo>
                      <a:pt x="115" y="316"/>
                    </a:lnTo>
                    <a:lnTo>
                      <a:pt x="57" y="430"/>
                    </a:lnTo>
                    <a:lnTo>
                      <a:pt x="29" y="573"/>
                    </a:lnTo>
                    <a:lnTo>
                      <a:pt x="0" y="716"/>
                    </a:lnTo>
                    <a:lnTo>
                      <a:pt x="0" y="873"/>
                    </a:lnTo>
                    <a:lnTo>
                      <a:pt x="14" y="1016"/>
                    </a:lnTo>
                    <a:lnTo>
                      <a:pt x="57" y="1145"/>
                    </a:lnTo>
                    <a:lnTo>
                      <a:pt x="115" y="1260"/>
                    </a:lnTo>
                    <a:lnTo>
                      <a:pt x="186" y="1360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17"/>
                    </a:lnTo>
                    <a:lnTo>
                      <a:pt x="501" y="1517"/>
                    </a:lnTo>
                    <a:lnTo>
                      <a:pt x="615" y="1503"/>
                    </a:lnTo>
                    <a:lnTo>
                      <a:pt x="715" y="1460"/>
                    </a:lnTo>
                    <a:lnTo>
                      <a:pt x="801" y="1388"/>
                    </a:lnTo>
                    <a:lnTo>
                      <a:pt x="887" y="1302"/>
                    </a:lnTo>
                    <a:lnTo>
                      <a:pt x="944" y="1202"/>
                    </a:lnTo>
                    <a:lnTo>
                      <a:pt x="1001" y="1074"/>
                    </a:lnTo>
                    <a:lnTo>
                      <a:pt x="1044" y="945"/>
                    </a:lnTo>
                    <a:lnTo>
                      <a:pt x="1073" y="802"/>
                    </a:lnTo>
                    <a:lnTo>
                      <a:pt x="1073" y="644"/>
                    </a:lnTo>
                    <a:lnTo>
                      <a:pt x="1044" y="501"/>
                    </a:lnTo>
                    <a:lnTo>
                      <a:pt x="1001" y="373"/>
                    </a:lnTo>
                    <a:lnTo>
                      <a:pt x="958" y="258"/>
                    </a:lnTo>
                    <a:lnTo>
                      <a:pt x="887" y="158"/>
                    </a:lnTo>
                    <a:lnTo>
                      <a:pt x="801" y="72"/>
                    </a:lnTo>
                    <a:lnTo>
                      <a:pt x="701" y="29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g204fb7e3b45_0_1109"/>
              <p:cNvSpPr/>
              <p:nvPr/>
            </p:nvSpPr>
            <p:spPr>
              <a:xfrm>
                <a:off x="5666084" y="3212176"/>
                <a:ext cx="34414" cy="48654"/>
              </a:xfrm>
              <a:custGeom>
                <a:rect b="b" l="l" r="r" t="t"/>
                <a:pathLst>
                  <a:path extrusionOk="0" fill="none" h="1517" w="1073">
                    <a:moveTo>
                      <a:pt x="558" y="1"/>
                    </a:moveTo>
                    <a:lnTo>
                      <a:pt x="558" y="1"/>
                    </a:ln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30"/>
                    </a:lnTo>
                    <a:lnTo>
                      <a:pt x="186" y="215"/>
                    </a:lnTo>
                    <a:lnTo>
                      <a:pt x="115" y="316"/>
                    </a:lnTo>
                    <a:lnTo>
                      <a:pt x="57" y="430"/>
                    </a:lnTo>
                    <a:lnTo>
                      <a:pt x="29" y="573"/>
                    </a:lnTo>
                    <a:lnTo>
                      <a:pt x="0" y="716"/>
                    </a:lnTo>
                    <a:lnTo>
                      <a:pt x="0" y="716"/>
                    </a:lnTo>
                    <a:lnTo>
                      <a:pt x="0" y="873"/>
                    </a:lnTo>
                    <a:lnTo>
                      <a:pt x="14" y="1016"/>
                    </a:lnTo>
                    <a:lnTo>
                      <a:pt x="57" y="1145"/>
                    </a:lnTo>
                    <a:lnTo>
                      <a:pt x="115" y="1260"/>
                    </a:lnTo>
                    <a:lnTo>
                      <a:pt x="186" y="1360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17"/>
                    </a:lnTo>
                    <a:lnTo>
                      <a:pt x="472" y="1517"/>
                    </a:lnTo>
                    <a:lnTo>
                      <a:pt x="501" y="1517"/>
                    </a:lnTo>
                    <a:lnTo>
                      <a:pt x="501" y="1517"/>
                    </a:lnTo>
                    <a:lnTo>
                      <a:pt x="615" y="1503"/>
                    </a:lnTo>
                    <a:lnTo>
                      <a:pt x="715" y="1460"/>
                    </a:lnTo>
                    <a:lnTo>
                      <a:pt x="801" y="1388"/>
                    </a:lnTo>
                    <a:lnTo>
                      <a:pt x="887" y="1302"/>
                    </a:lnTo>
                    <a:lnTo>
                      <a:pt x="944" y="1202"/>
                    </a:lnTo>
                    <a:lnTo>
                      <a:pt x="1001" y="1074"/>
                    </a:lnTo>
                    <a:lnTo>
                      <a:pt x="1044" y="945"/>
                    </a:lnTo>
                    <a:lnTo>
                      <a:pt x="1073" y="802"/>
                    </a:lnTo>
                    <a:lnTo>
                      <a:pt x="1073" y="802"/>
                    </a:lnTo>
                    <a:lnTo>
                      <a:pt x="1073" y="644"/>
                    </a:lnTo>
                    <a:lnTo>
                      <a:pt x="1044" y="501"/>
                    </a:lnTo>
                    <a:lnTo>
                      <a:pt x="1001" y="373"/>
                    </a:lnTo>
                    <a:lnTo>
                      <a:pt x="958" y="258"/>
                    </a:lnTo>
                    <a:lnTo>
                      <a:pt x="887" y="158"/>
                    </a:lnTo>
                    <a:lnTo>
                      <a:pt x="801" y="72"/>
                    </a:lnTo>
                    <a:lnTo>
                      <a:pt x="701" y="29"/>
                    </a:lnTo>
                    <a:lnTo>
                      <a:pt x="587" y="1"/>
                    </a:lnTo>
                    <a:lnTo>
                      <a:pt x="587" y="1"/>
                    </a:lnTo>
                    <a:lnTo>
                      <a:pt x="55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g204fb7e3b45_0_1109"/>
              <p:cNvSpPr/>
              <p:nvPr/>
            </p:nvSpPr>
            <p:spPr>
              <a:xfrm>
                <a:off x="5700946" y="2769524"/>
                <a:ext cx="34414" cy="48205"/>
              </a:xfrm>
              <a:custGeom>
                <a:rect b="b" l="l" r="r" t="t"/>
                <a:pathLst>
                  <a:path extrusionOk="0" h="1503" w="1073">
                    <a:moveTo>
                      <a:pt x="558" y="0"/>
                    </a:move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15"/>
                    </a:lnTo>
                    <a:lnTo>
                      <a:pt x="186" y="201"/>
                    </a:lnTo>
                    <a:lnTo>
                      <a:pt x="115" y="315"/>
                    </a:lnTo>
                    <a:lnTo>
                      <a:pt x="57" y="429"/>
                    </a:lnTo>
                    <a:lnTo>
                      <a:pt x="29" y="572"/>
                    </a:lnTo>
                    <a:lnTo>
                      <a:pt x="0" y="716"/>
                    </a:lnTo>
                    <a:lnTo>
                      <a:pt x="0" y="873"/>
                    </a:lnTo>
                    <a:lnTo>
                      <a:pt x="29" y="1016"/>
                    </a:lnTo>
                    <a:lnTo>
                      <a:pt x="57" y="1145"/>
                    </a:lnTo>
                    <a:lnTo>
                      <a:pt x="115" y="1259"/>
                    </a:lnTo>
                    <a:lnTo>
                      <a:pt x="186" y="1359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02"/>
                    </a:lnTo>
                    <a:lnTo>
                      <a:pt x="501" y="1502"/>
                    </a:lnTo>
                    <a:lnTo>
                      <a:pt x="615" y="1488"/>
                    </a:lnTo>
                    <a:lnTo>
                      <a:pt x="715" y="1459"/>
                    </a:lnTo>
                    <a:lnTo>
                      <a:pt x="801" y="1388"/>
                    </a:lnTo>
                    <a:lnTo>
                      <a:pt x="887" y="1302"/>
                    </a:lnTo>
                    <a:lnTo>
                      <a:pt x="959" y="1202"/>
                    </a:lnTo>
                    <a:lnTo>
                      <a:pt x="1001" y="1073"/>
                    </a:lnTo>
                    <a:lnTo>
                      <a:pt x="1044" y="944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44" y="501"/>
                    </a:lnTo>
                    <a:lnTo>
                      <a:pt x="1016" y="372"/>
                    </a:lnTo>
                    <a:lnTo>
                      <a:pt x="959" y="244"/>
                    </a:lnTo>
                    <a:lnTo>
                      <a:pt x="887" y="158"/>
                    </a:lnTo>
                    <a:lnTo>
                      <a:pt x="801" y="72"/>
                    </a:lnTo>
                    <a:lnTo>
                      <a:pt x="701" y="2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g204fb7e3b45_0_1109"/>
              <p:cNvSpPr/>
              <p:nvPr/>
            </p:nvSpPr>
            <p:spPr>
              <a:xfrm>
                <a:off x="5700946" y="2769524"/>
                <a:ext cx="34414" cy="48205"/>
              </a:xfrm>
              <a:custGeom>
                <a:rect b="b" l="l" r="r" t="t"/>
                <a:pathLst>
                  <a:path extrusionOk="0" fill="none" h="1503" w="1073">
                    <a:moveTo>
                      <a:pt x="558" y="0"/>
                    </a:moveTo>
                    <a:lnTo>
                      <a:pt x="558" y="0"/>
                    </a:ln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15"/>
                    </a:lnTo>
                    <a:lnTo>
                      <a:pt x="186" y="201"/>
                    </a:lnTo>
                    <a:lnTo>
                      <a:pt x="115" y="315"/>
                    </a:lnTo>
                    <a:lnTo>
                      <a:pt x="57" y="429"/>
                    </a:lnTo>
                    <a:lnTo>
                      <a:pt x="29" y="572"/>
                    </a:lnTo>
                    <a:lnTo>
                      <a:pt x="0" y="716"/>
                    </a:lnTo>
                    <a:lnTo>
                      <a:pt x="0" y="716"/>
                    </a:lnTo>
                    <a:lnTo>
                      <a:pt x="0" y="873"/>
                    </a:lnTo>
                    <a:lnTo>
                      <a:pt x="29" y="1016"/>
                    </a:lnTo>
                    <a:lnTo>
                      <a:pt x="57" y="1145"/>
                    </a:lnTo>
                    <a:lnTo>
                      <a:pt x="115" y="1259"/>
                    </a:lnTo>
                    <a:lnTo>
                      <a:pt x="186" y="1359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02"/>
                    </a:lnTo>
                    <a:lnTo>
                      <a:pt x="472" y="1502"/>
                    </a:lnTo>
                    <a:lnTo>
                      <a:pt x="501" y="1502"/>
                    </a:lnTo>
                    <a:lnTo>
                      <a:pt x="501" y="1502"/>
                    </a:lnTo>
                    <a:lnTo>
                      <a:pt x="615" y="1488"/>
                    </a:lnTo>
                    <a:lnTo>
                      <a:pt x="715" y="1459"/>
                    </a:lnTo>
                    <a:lnTo>
                      <a:pt x="801" y="1388"/>
                    </a:lnTo>
                    <a:lnTo>
                      <a:pt x="887" y="1302"/>
                    </a:lnTo>
                    <a:lnTo>
                      <a:pt x="959" y="1202"/>
                    </a:lnTo>
                    <a:lnTo>
                      <a:pt x="1001" y="1073"/>
                    </a:lnTo>
                    <a:lnTo>
                      <a:pt x="1044" y="944"/>
                    </a:lnTo>
                    <a:lnTo>
                      <a:pt x="1073" y="801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44" y="501"/>
                    </a:lnTo>
                    <a:lnTo>
                      <a:pt x="1016" y="372"/>
                    </a:lnTo>
                    <a:lnTo>
                      <a:pt x="959" y="244"/>
                    </a:lnTo>
                    <a:lnTo>
                      <a:pt x="887" y="158"/>
                    </a:lnTo>
                    <a:lnTo>
                      <a:pt x="801" y="72"/>
                    </a:lnTo>
                    <a:lnTo>
                      <a:pt x="701" y="29"/>
                    </a:lnTo>
                    <a:lnTo>
                      <a:pt x="587" y="0"/>
                    </a:lnTo>
                    <a:lnTo>
                      <a:pt x="587" y="0"/>
                    </a:lnTo>
                    <a:lnTo>
                      <a:pt x="55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g204fb7e3b45_0_1109"/>
              <p:cNvSpPr/>
              <p:nvPr/>
            </p:nvSpPr>
            <p:spPr>
              <a:xfrm>
                <a:off x="5672948" y="3070451"/>
                <a:ext cx="34446" cy="48205"/>
              </a:xfrm>
              <a:custGeom>
                <a:rect b="b" l="l" r="r" t="t"/>
                <a:pathLst>
                  <a:path extrusionOk="0" h="1503" w="1074">
                    <a:moveTo>
                      <a:pt x="559" y="0"/>
                    </a:moveTo>
                    <a:lnTo>
                      <a:pt x="458" y="15"/>
                    </a:lnTo>
                    <a:lnTo>
                      <a:pt x="358" y="57"/>
                    </a:lnTo>
                    <a:lnTo>
                      <a:pt x="272" y="115"/>
                    </a:lnTo>
                    <a:lnTo>
                      <a:pt x="187" y="200"/>
                    </a:lnTo>
                    <a:lnTo>
                      <a:pt x="115" y="315"/>
                    </a:lnTo>
                    <a:lnTo>
                      <a:pt x="58" y="429"/>
                    </a:lnTo>
                    <a:lnTo>
                      <a:pt x="15" y="572"/>
                    </a:lnTo>
                    <a:lnTo>
                      <a:pt x="1" y="715"/>
                    </a:lnTo>
                    <a:lnTo>
                      <a:pt x="1" y="873"/>
                    </a:lnTo>
                    <a:lnTo>
                      <a:pt x="15" y="1016"/>
                    </a:lnTo>
                    <a:lnTo>
                      <a:pt x="58" y="1144"/>
                    </a:lnTo>
                    <a:lnTo>
                      <a:pt x="115" y="1259"/>
                    </a:lnTo>
                    <a:lnTo>
                      <a:pt x="187" y="1359"/>
                    </a:lnTo>
                    <a:lnTo>
                      <a:pt x="272" y="1431"/>
                    </a:lnTo>
                    <a:lnTo>
                      <a:pt x="373" y="1488"/>
                    </a:lnTo>
                    <a:lnTo>
                      <a:pt x="473" y="1502"/>
                    </a:lnTo>
                    <a:lnTo>
                      <a:pt x="501" y="1502"/>
                    </a:lnTo>
                    <a:lnTo>
                      <a:pt x="616" y="1488"/>
                    </a:lnTo>
                    <a:lnTo>
                      <a:pt x="702" y="1459"/>
                    </a:lnTo>
                    <a:lnTo>
                      <a:pt x="802" y="1388"/>
                    </a:lnTo>
                    <a:lnTo>
                      <a:pt x="873" y="1302"/>
                    </a:lnTo>
                    <a:lnTo>
                      <a:pt x="945" y="1202"/>
                    </a:lnTo>
                    <a:lnTo>
                      <a:pt x="1002" y="1073"/>
                    </a:lnTo>
                    <a:lnTo>
                      <a:pt x="1045" y="944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45" y="501"/>
                    </a:lnTo>
                    <a:lnTo>
                      <a:pt x="1002" y="372"/>
                    </a:lnTo>
                    <a:lnTo>
                      <a:pt x="945" y="243"/>
                    </a:lnTo>
                    <a:lnTo>
                      <a:pt x="873" y="158"/>
                    </a:lnTo>
                    <a:lnTo>
                      <a:pt x="787" y="72"/>
                    </a:lnTo>
                    <a:lnTo>
                      <a:pt x="702" y="2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g204fb7e3b45_0_1109"/>
              <p:cNvSpPr/>
              <p:nvPr/>
            </p:nvSpPr>
            <p:spPr>
              <a:xfrm>
                <a:off x="5672948" y="3070451"/>
                <a:ext cx="34446" cy="48205"/>
              </a:xfrm>
              <a:custGeom>
                <a:rect b="b" l="l" r="r" t="t"/>
                <a:pathLst>
                  <a:path extrusionOk="0" fill="none" h="1503" w="1074">
                    <a:moveTo>
                      <a:pt x="559" y="0"/>
                    </a:moveTo>
                    <a:lnTo>
                      <a:pt x="559" y="0"/>
                    </a:lnTo>
                    <a:lnTo>
                      <a:pt x="458" y="15"/>
                    </a:lnTo>
                    <a:lnTo>
                      <a:pt x="358" y="57"/>
                    </a:lnTo>
                    <a:lnTo>
                      <a:pt x="272" y="115"/>
                    </a:lnTo>
                    <a:lnTo>
                      <a:pt x="187" y="200"/>
                    </a:lnTo>
                    <a:lnTo>
                      <a:pt x="115" y="315"/>
                    </a:lnTo>
                    <a:lnTo>
                      <a:pt x="58" y="429"/>
                    </a:lnTo>
                    <a:lnTo>
                      <a:pt x="15" y="572"/>
                    </a:lnTo>
                    <a:lnTo>
                      <a:pt x="1" y="715"/>
                    </a:lnTo>
                    <a:lnTo>
                      <a:pt x="1" y="715"/>
                    </a:lnTo>
                    <a:lnTo>
                      <a:pt x="1" y="873"/>
                    </a:lnTo>
                    <a:lnTo>
                      <a:pt x="15" y="1016"/>
                    </a:lnTo>
                    <a:lnTo>
                      <a:pt x="58" y="1144"/>
                    </a:lnTo>
                    <a:lnTo>
                      <a:pt x="115" y="1259"/>
                    </a:lnTo>
                    <a:lnTo>
                      <a:pt x="187" y="1359"/>
                    </a:lnTo>
                    <a:lnTo>
                      <a:pt x="272" y="1431"/>
                    </a:lnTo>
                    <a:lnTo>
                      <a:pt x="373" y="1488"/>
                    </a:lnTo>
                    <a:lnTo>
                      <a:pt x="473" y="1502"/>
                    </a:lnTo>
                    <a:lnTo>
                      <a:pt x="473" y="1502"/>
                    </a:lnTo>
                    <a:lnTo>
                      <a:pt x="501" y="1502"/>
                    </a:lnTo>
                    <a:lnTo>
                      <a:pt x="501" y="1502"/>
                    </a:lnTo>
                    <a:lnTo>
                      <a:pt x="616" y="1488"/>
                    </a:lnTo>
                    <a:lnTo>
                      <a:pt x="702" y="1459"/>
                    </a:lnTo>
                    <a:lnTo>
                      <a:pt x="802" y="1388"/>
                    </a:lnTo>
                    <a:lnTo>
                      <a:pt x="873" y="1302"/>
                    </a:lnTo>
                    <a:lnTo>
                      <a:pt x="945" y="1202"/>
                    </a:lnTo>
                    <a:lnTo>
                      <a:pt x="1002" y="1073"/>
                    </a:lnTo>
                    <a:lnTo>
                      <a:pt x="1045" y="944"/>
                    </a:lnTo>
                    <a:lnTo>
                      <a:pt x="1073" y="801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45" y="501"/>
                    </a:lnTo>
                    <a:lnTo>
                      <a:pt x="1002" y="372"/>
                    </a:lnTo>
                    <a:lnTo>
                      <a:pt x="945" y="243"/>
                    </a:lnTo>
                    <a:lnTo>
                      <a:pt x="873" y="158"/>
                    </a:lnTo>
                    <a:lnTo>
                      <a:pt x="787" y="72"/>
                    </a:lnTo>
                    <a:lnTo>
                      <a:pt x="702" y="29"/>
                    </a:lnTo>
                    <a:lnTo>
                      <a:pt x="587" y="0"/>
                    </a:lnTo>
                    <a:lnTo>
                      <a:pt x="587" y="0"/>
                    </a:lnTo>
                    <a:lnTo>
                      <a:pt x="55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g204fb7e3b45_0_1109"/>
              <p:cNvSpPr/>
              <p:nvPr/>
            </p:nvSpPr>
            <p:spPr>
              <a:xfrm>
                <a:off x="5655533" y="3398896"/>
                <a:ext cx="34414" cy="48654"/>
              </a:xfrm>
              <a:custGeom>
                <a:rect b="b" l="l" r="r" t="t"/>
                <a:pathLst>
                  <a:path extrusionOk="0" h="1517" w="1073">
                    <a:moveTo>
                      <a:pt x="572" y="0"/>
                    </a:moveTo>
                    <a:lnTo>
                      <a:pt x="472" y="15"/>
                    </a:lnTo>
                    <a:lnTo>
                      <a:pt x="372" y="57"/>
                    </a:lnTo>
                    <a:lnTo>
                      <a:pt x="272" y="129"/>
                    </a:lnTo>
                    <a:lnTo>
                      <a:pt x="200" y="215"/>
                    </a:lnTo>
                    <a:lnTo>
                      <a:pt x="129" y="315"/>
                    </a:lnTo>
                    <a:lnTo>
                      <a:pt x="72" y="444"/>
                    </a:lnTo>
                    <a:lnTo>
                      <a:pt x="29" y="572"/>
                    </a:lnTo>
                    <a:lnTo>
                      <a:pt x="14" y="715"/>
                    </a:lnTo>
                    <a:lnTo>
                      <a:pt x="0" y="873"/>
                    </a:lnTo>
                    <a:lnTo>
                      <a:pt x="29" y="1016"/>
                    </a:lnTo>
                    <a:lnTo>
                      <a:pt x="72" y="1144"/>
                    </a:lnTo>
                    <a:lnTo>
                      <a:pt x="129" y="1259"/>
                    </a:lnTo>
                    <a:lnTo>
                      <a:pt x="200" y="1359"/>
                    </a:lnTo>
                    <a:lnTo>
                      <a:pt x="286" y="1445"/>
                    </a:lnTo>
                    <a:lnTo>
                      <a:pt x="372" y="1488"/>
                    </a:lnTo>
                    <a:lnTo>
                      <a:pt x="486" y="1516"/>
                    </a:lnTo>
                    <a:lnTo>
                      <a:pt x="515" y="1516"/>
                    </a:lnTo>
                    <a:lnTo>
                      <a:pt x="615" y="1502"/>
                    </a:lnTo>
                    <a:lnTo>
                      <a:pt x="715" y="1459"/>
                    </a:lnTo>
                    <a:lnTo>
                      <a:pt x="801" y="1402"/>
                    </a:lnTo>
                    <a:lnTo>
                      <a:pt x="887" y="1302"/>
                    </a:lnTo>
                    <a:lnTo>
                      <a:pt x="958" y="1202"/>
                    </a:lnTo>
                    <a:lnTo>
                      <a:pt x="1016" y="1087"/>
                    </a:lnTo>
                    <a:lnTo>
                      <a:pt x="1059" y="944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59" y="501"/>
                    </a:lnTo>
                    <a:lnTo>
                      <a:pt x="1016" y="372"/>
                    </a:lnTo>
                    <a:lnTo>
                      <a:pt x="958" y="258"/>
                    </a:lnTo>
                    <a:lnTo>
                      <a:pt x="887" y="158"/>
                    </a:lnTo>
                    <a:lnTo>
                      <a:pt x="801" y="86"/>
                    </a:lnTo>
                    <a:lnTo>
                      <a:pt x="701" y="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g204fb7e3b45_0_1109"/>
              <p:cNvSpPr/>
              <p:nvPr/>
            </p:nvSpPr>
            <p:spPr>
              <a:xfrm>
                <a:off x="5655533" y="3398896"/>
                <a:ext cx="34414" cy="48654"/>
              </a:xfrm>
              <a:custGeom>
                <a:rect b="b" l="l" r="r" t="t"/>
                <a:pathLst>
                  <a:path extrusionOk="0" fill="none" h="1517" w="1073">
                    <a:moveTo>
                      <a:pt x="572" y="0"/>
                    </a:moveTo>
                    <a:lnTo>
                      <a:pt x="572" y="0"/>
                    </a:lnTo>
                    <a:lnTo>
                      <a:pt x="472" y="15"/>
                    </a:lnTo>
                    <a:lnTo>
                      <a:pt x="372" y="57"/>
                    </a:lnTo>
                    <a:lnTo>
                      <a:pt x="272" y="129"/>
                    </a:lnTo>
                    <a:lnTo>
                      <a:pt x="200" y="215"/>
                    </a:lnTo>
                    <a:lnTo>
                      <a:pt x="129" y="315"/>
                    </a:lnTo>
                    <a:lnTo>
                      <a:pt x="72" y="444"/>
                    </a:lnTo>
                    <a:lnTo>
                      <a:pt x="29" y="572"/>
                    </a:lnTo>
                    <a:lnTo>
                      <a:pt x="14" y="715"/>
                    </a:lnTo>
                    <a:lnTo>
                      <a:pt x="14" y="715"/>
                    </a:lnTo>
                    <a:lnTo>
                      <a:pt x="0" y="873"/>
                    </a:lnTo>
                    <a:lnTo>
                      <a:pt x="29" y="1016"/>
                    </a:lnTo>
                    <a:lnTo>
                      <a:pt x="72" y="1144"/>
                    </a:lnTo>
                    <a:lnTo>
                      <a:pt x="129" y="1259"/>
                    </a:lnTo>
                    <a:lnTo>
                      <a:pt x="200" y="1359"/>
                    </a:lnTo>
                    <a:lnTo>
                      <a:pt x="286" y="1445"/>
                    </a:lnTo>
                    <a:lnTo>
                      <a:pt x="372" y="1488"/>
                    </a:lnTo>
                    <a:lnTo>
                      <a:pt x="486" y="1516"/>
                    </a:lnTo>
                    <a:lnTo>
                      <a:pt x="486" y="1516"/>
                    </a:lnTo>
                    <a:lnTo>
                      <a:pt x="515" y="1516"/>
                    </a:lnTo>
                    <a:lnTo>
                      <a:pt x="515" y="1516"/>
                    </a:lnTo>
                    <a:lnTo>
                      <a:pt x="615" y="1502"/>
                    </a:lnTo>
                    <a:lnTo>
                      <a:pt x="715" y="1459"/>
                    </a:lnTo>
                    <a:lnTo>
                      <a:pt x="801" y="1402"/>
                    </a:lnTo>
                    <a:lnTo>
                      <a:pt x="887" y="1302"/>
                    </a:lnTo>
                    <a:lnTo>
                      <a:pt x="958" y="1202"/>
                    </a:lnTo>
                    <a:lnTo>
                      <a:pt x="1016" y="1087"/>
                    </a:lnTo>
                    <a:lnTo>
                      <a:pt x="1059" y="944"/>
                    </a:lnTo>
                    <a:lnTo>
                      <a:pt x="1073" y="801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59" y="501"/>
                    </a:lnTo>
                    <a:lnTo>
                      <a:pt x="1016" y="372"/>
                    </a:lnTo>
                    <a:lnTo>
                      <a:pt x="958" y="258"/>
                    </a:lnTo>
                    <a:lnTo>
                      <a:pt x="887" y="158"/>
                    </a:lnTo>
                    <a:lnTo>
                      <a:pt x="801" y="86"/>
                    </a:lnTo>
                    <a:lnTo>
                      <a:pt x="701" y="29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57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g204fb7e3b45_0_1109"/>
              <p:cNvSpPr/>
              <p:nvPr/>
            </p:nvSpPr>
            <p:spPr>
              <a:xfrm>
                <a:off x="5439468" y="3146140"/>
                <a:ext cx="30758" cy="14240"/>
              </a:xfrm>
              <a:custGeom>
                <a:rect b="b" l="l" r="r" t="t"/>
                <a:pathLst>
                  <a:path extrusionOk="0" h="444" w="959">
                    <a:moveTo>
                      <a:pt x="100" y="0"/>
                    </a:moveTo>
                    <a:lnTo>
                      <a:pt x="0" y="286"/>
                    </a:lnTo>
                    <a:lnTo>
                      <a:pt x="959" y="444"/>
                    </a:lnTo>
                    <a:lnTo>
                      <a:pt x="959" y="44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g204fb7e3b45_0_1109"/>
              <p:cNvSpPr/>
              <p:nvPr/>
            </p:nvSpPr>
            <p:spPr>
              <a:xfrm>
                <a:off x="5439468" y="3146140"/>
                <a:ext cx="30758" cy="14240"/>
              </a:xfrm>
              <a:custGeom>
                <a:rect b="b" l="l" r="r" t="t"/>
                <a:pathLst>
                  <a:path extrusionOk="0" fill="none" h="444" w="959">
                    <a:moveTo>
                      <a:pt x="100" y="0"/>
                    </a:moveTo>
                    <a:lnTo>
                      <a:pt x="0" y="286"/>
                    </a:lnTo>
                    <a:lnTo>
                      <a:pt x="959" y="444"/>
                    </a:lnTo>
                    <a:lnTo>
                      <a:pt x="10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g204fb7e3b45_0_1109"/>
              <p:cNvSpPr/>
              <p:nvPr/>
            </p:nvSpPr>
            <p:spPr>
              <a:xfrm>
                <a:off x="5442675" y="2856214"/>
                <a:ext cx="92241" cy="304176"/>
              </a:xfrm>
              <a:custGeom>
                <a:rect b="b" l="l" r="r" t="t"/>
                <a:pathLst>
                  <a:path extrusionOk="0" h="9484" w="2876">
                    <a:moveTo>
                      <a:pt x="2875" y="1"/>
                    </a:moveTo>
                    <a:lnTo>
                      <a:pt x="0" y="9040"/>
                    </a:lnTo>
                    <a:lnTo>
                      <a:pt x="859" y="9484"/>
                    </a:lnTo>
                    <a:lnTo>
                      <a:pt x="2875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g204fb7e3b45_0_1109"/>
              <p:cNvSpPr/>
              <p:nvPr/>
            </p:nvSpPr>
            <p:spPr>
              <a:xfrm>
                <a:off x="5442675" y="2856214"/>
                <a:ext cx="92241" cy="304176"/>
              </a:xfrm>
              <a:custGeom>
                <a:rect b="b" l="l" r="r" t="t"/>
                <a:pathLst>
                  <a:path extrusionOk="0" fill="none" h="9484" w="2876">
                    <a:moveTo>
                      <a:pt x="2875" y="1"/>
                    </a:moveTo>
                    <a:lnTo>
                      <a:pt x="0" y="9040"/>
                    </a:lnTo>
                    <a:lnTo>
                      <a:pt x="859" y="9484"/>
                    </a:lnTo>
                    <a:lnTo>
                      <a:pt x="287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g204fb7e3b45_0_1109"/>
              <p:cNvSpPr/>
              <p:nvPr/>
            </p:nvSpPr>
            <p:spPr>
              <a:xfrm>
                <a:off x="5953701" y="2842006"/>
                <a:ext cx="30309" cy="646838"/>
              </a:xfrm>
              <a:custGeom>
                <a:rect b="b" l="l" r="r" t="t"/>
                <a:pathLst>
                  <a:path extrusionOk="0" h="20168" w="945">
                    <a:moveTo>
                      <a:pt x="72" y="0"/>
                    </a:moveTo>
                    <a:lnTo>
                      <a:pt x="0" y="20168"/>
                    </a:lnTo>
                    <a:lnTo>
                      <a:pt x="944" y="19996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g204fb7e3b45_0_1109"/>
              <p:cNvSpPr/>
              <p:nvPr/>
            </p:nvSpPr>
            <p:spPr>
              <a:xfrm>
                <a:off x="5953701" y="2842006"/>
                <a:ext cx="30309" cy="646838"/>
              </a:xfrm>
              <a:custGeom>
                <a:rect b="b" l="l" r="r" t="t"/>
                <a:pathLst>
                  <a:path extrusionOk="0" fill="none" h="20168" w="945">
                    <a:moveTo>
                      <a:pt x="72" y="0"/>
                    </a:moveTo>
                    <a:lnTo>
                      <a:pt x="72" y="0"/>
                    </a:lnTo>
                    <a:lnTo>
                      <a:pt x="0" y="20168"/>
                    </a:lnTo>
                    <a:lnTo>
                      <a:pt x="944" y="19996"/>
                    </a:lnTo>
                    <a:lnTo>
                      <a:pt x="7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g204fb7e3b45_0_1109"/>
              <p:cNvSpPr/>
              <p:nvPr/>
            </p:nvSpPr>
            <p:spPr>
              <a:xfrm>
                <a:off x="5989012" y="3591101"/>
                <a:ext cx="117000" cy="143140"/>
              </a:xfrm>
              <a:custGeom>
                <a:rect b="b" l="l" r="r" t="t"/>
                <a:pathLst>
                  <a:path extrusionOk="0" h="4463" w="3648">
                    <a:moveTo>
                      <a:pt x="3162" y="0"/>
                    </a:moveTo>
                    <a:lnTo>
                      <a:pt x="830" y="100"/>
                    </a:lnTo>
                    <a:lnTo>
                      <a:pt x="673" y="472"/>
                    </a:lnTo>
                    <a:lnTo>
                      <a:pt x="516" y="873"/>
                    </a:lnTo>
                    <a:lnTo>
                      <a:pt x="330" y="1330"/>
                    </a:lnTo>
                    <a:lnTo>
                      <a:pt x="172" y="1802"/>
                    </a:lnTo>
                    <a:lnTo>
                      <a:pt x="44" y="2217"/>
                    </a:lnTo>
                    <a:lnTo>
                      <a:pt x="15" y="2389"/>
                    </a:lnTo>
                    <a:lnTo>
                      <a:pt x="1" y="2532"/>
                    </a:lnTo>
                    <a:lnTo>
                      <a:pt x="1" y="2632"/>
                    </a:lnTo>
                    <a:lnTo>
                      <a:pt x="15" y="2661"/>
                    </a:lnTo>
                    <a:lnTo>
                      <a:pt x="29" y="2689"/>
                    </a:lnTo>
                    <a:lnTo>
                      <a:pt x="86" y="2703"/>
                    </a:lnTo>
                    <a:lnTo>
                      <a:pt x="144" y="2703"/>
                    </a:lnTo>
                    <a:lnTo>
                      <a:pt x="215" y="2675"/>
                    </a:lnTo>
                    <a:lnTo>
                      <a:pt x="272" y="2646"/>
                    </a:lnTo>
                    <a:lnTo>
                      <a:pt x="415" y="2546"/>
                    </a:lnTo>
                    <a:lnTo>
                      <a:pt x="544" y="2417"/>
                    </a:lnTo>
                    <a:lnTo>
                      <a:pt x="673" y="2274"/>
                    </a:lnTo>
                    <a:lnTo>
                      <a:pt x="773" y="2160"/>
                    </a:lnTo>
                    <a:lnTo>
                      <a:pt x="873" y="2031"/>
                    </a:lnTo>
                    <a:lnTo>
                      <a:pt x="873" y="2031"/>
                    </a:lnTo>
                    <a:lnTo>
                      <a:pt x="759" y="2332"/>
                    </a:lnTo>
                    <a:lnTo>
                      <a:pt x="659" y="2646"/>
                    </a:lnTo>
                    <a:lnTo>
                      <a:pt x="558" y="3004"/>
                    </a:lnTo>
                    <a:lnTo>
                      <a:pt x="473" y="3361"/>
                    </a:lnTo>
                    <a:lnTo>
                      <a:pt x="444" y="3547"/>
                    </a:lnTo>
                    <a:lnTo>
                      <a:pt x="415" y="3705"/>
                    </a:lnTo>
                    <a:lnTo>
                      <a:pt x="415" y="3848"/>
                    </a:lnTo>
                    <a:lnTo>
                      <a:pt x="430" y="3962"/>
                    </a:lnTo>
                    <a:lnTo>
                      <a:pt x="458" y="4048"/>
                    </a:lnTo>
                    <a:lnTo>
                      <a:pt x="487" y="4077"/>
                    </a:lnTo>
                    <a:lnTo>
                      <a:pt x="516" y="4091"/>
                    </a:lnTo>
                    <a:lnTo>
                      <a:pt x="558" y="4105"/>
                    </a:lnTo>
                    <a:lnTo>
                      <a:pt x="601" y="4120"/>
                    </a:lnTo>
                    <a:lnTo>
                      <a:pt x="630" y="4105"/>
                    </a:lnTo>
                    <a:lnTo>
                      <a:pt x="673" y="4091"/>
                    </a:lnTo>
                    <a:lnTo>
                      <a:pt x="744" y="4048"/>
                    </a:lnTo>
                    <a:lnTo>
                      <a:pt x="816" y="3962"/>
                    </a:lnTo>
                    <a:lnTo>
                      <a:pt x="887" y="3862"/>
                    </a:lnTo>
                    <a:lnTo>
                      <a:pt x="945" y="3748"/>
                    </a:lnTo>
                    <a:lnTo>
                      <a:pt x="1059" y="3476"/>
                    </a:lnTo>
                    <a:lnTo>
                      <a:pt x="1159" y="3204"/>
                    </a:lnTo>
                    <a:lnTo>
                      <a:pt x="1231" y="2961"/>
                    </a:lnTo>
                    <a:lnTo>
                      <a:pt x="1288" y="2718"/>
                    </a:lnTo>
                    <a:lnTo>
                      <a:pt x="1259" y="2947"/>
                    </a:lnTo>
                    <a:lnTo>
                      <a:pt x="1259" y="3176"/>
                    </a:lnTo>
                    <a:lnTo>
                      <a:pt x="1245" y="3462"/>
                    </a:lnTo>
                    <a:lnTo>
                      <a:pt x="1259" y="3762"/>
                    </a:lnTo>
                    <a:lnTo>
                      <a:pt x="1288" y="4048"/>
                    </a:lnTo>
                    <a:lnTo>
                      <a:pt x="1317" y="4177"/>
                    </a:lnTo>
                    <a:lnTo>
                      <a:pt x="1345" y="4277"/>
                    </a:lnTo>
                    <a:lnTo>
                      <a:pt x="1388" y="4377"/>
                    </a:lnTo>
                    <a:lnTo>
                      <a:pt x="1431" y="4434"/>
                    </a:lnTo>
                    <a:lnTo>
                      <a:pt x="1460" y="4463"/>
                    </a:lnTo>
                    <a:lnTo>
                      <a:pt x="1517" y="4463"/>
                    </a:lnTo>
                    <a:lnTo>
                      <a:pt x="1545" y="4434"/>
                    </a:lnTo>
                    <a:lnTo>
                      <a:pt x="1588" y="4377"/>
                    </a:lnTo>
                    <a:lnTo>
                      <a:pt x="1646" y="4263"/>
                    </a:lnTo>
                    <a:lnTo>
                      <a:pt x="1688" y="4134"/>
                    </a:lnTo>
                    <a:lnTo>
                      <a:pt x="1731" y="3962"/>
                    </a:lnTo>
                    <a:lnTo>
                      <a:pt x="1817" y="3605"/>
                    </a:lnTo>
                    <a:lnTo>
                      <a:pt x="1889" y="3218"/>
                    </a:lnTo>
                    <a:lnTo>
                      <a:pt x="1932" y="2875"/>
                    </a:lnTo>
                    <a:lnTo>
                      <a:pt x="1974" y="2546"/>
                    </a:lnTo>
                    <a:lnTo>
                      <a:pt x="2017" y="2847"/>
                    </a:lnTo>
                    <a:lnTo>
                      <a:pt x="2075" y="3147"/>
                    </a:lnTo>
                    <a:lnTo>
                      <a:pt x="2132" y="3476"/>
                    </a:lnTo>
                    <a:lnTo>
                      <a:pt x="2203" y="3791"/>
                    </a:lnTo>
                    <a:lnTo>
                      <a:pt x="2246" y="3934"/>
                    </a:lnTo>
                    <a:lnTo>
                      <a:pt x="2289" y="4048"/>
                    </a:lnTo>
                    <a:lnTo>
                      <a:pt x="2346" y="4148"/>
                    </a:lnTo>
                    <a:lnTo>
                      <a:pt x="2389" y="4205"/>
                    </a:lnTo>
                    <a:lnTo>
                      <a:pt x="2418" y="4220"/>
                    </a:lnTo>
                    <a:lnTo>
                      <a:pt x="2446" y="4220"/>
                    </a:lnTo>
                    <a:lnTo>
                      <a:pt x="2475" y="4205"/>
                    </a:lnTo>
                    <a:lnTo>
                      <a:pt x="2489" y="4191"/>
                    </a:lnTo>
                    <a:lnTo>
                      <a:pt x="2547" y="4120"/>
                    </a:lnTo>
                    <a:lnTo>
                      <a:pt x="2590" y="4034"/>
                    </a:lnTo>
                    <a:lnTo>
                      <a:pt x="2632" y="3919"/>
                    </a:lnTo>
                    <a:lnTo>
                      <a:pt x="2661" y="3776"/>
                    </a:lnTo>
                    <a:lnTo>
                      <a:pt x="2704" y="3476"/>
                    </a:lnTo>
                    <a:lnTo>
                      <a:pt x="2747" y="3161"/>
                    </a:lnTo>
                    <a:lnTo>
                      <a:pt x="2761" y="2847"/>
                    </a:lnTo>
                    <a:lnTo>
                      <a:pt x="2775" y="2589"/>
                    </a:lnTo>
                    <a:lnTo>
                      <a:pt x="2775" y="2332"/>
                    </a:lnTo>
                    <a:lnTo>
                      <a:pt x="2861" y="2518"/>
                    </a:lnTo>
                    <a:lnTo>
                      <a:pt x="3047" y="2889"/>
                    </a:lnTo>
                    <a:lnTo>
                      <a:pt x="3176" y="3075"/>
                    </a:lnTo>
                    <a:lnTo>
                      <a:pt x="3290" y="3247"/>
                    </a:lnTo>
                    <a:lnTo>
                      <a:pt x="3348" y="3304"/>
                    </a:lnTo>
                    <a:lnTo>
                      <a:pt x="3405" y="3347"/>
                    </a:lnTo>
                    <a:lnTo>
                      <a:pt x="3448" y="3361"/>
                    </a:lnTo>
                    <a:lnTo>
                      <a:pt x="3491" y="3361"/>
                    </a:lnTo>
                    <a:lnTo>
                      <a:pt x="3534" y="3333"/>
                    </a:lnTo>
                    <a:lnTo>
                      <a:pt x="3576" y="3290"/>
                    </a:lnTo>
                    <a:lnTo>
                      <a:pt x="3591" y="3247"/>
                    </a:lnTo>
                    <a:lnTo>
                      <a:pt x="3619" y="3176"/>
                    </a:lnTo>
                    <a:lnTo>
                      <a:pt x="3648" y="3032"/>
                    </a:lnTo>
                    <a:lnTo>
                      <a:pt x="3648" y="2832"/>
                    </a:lnTo>
                    <a:lnTo>
                      <a:pt x="3648" y="2618"/>
                    </a:lnTo>
                    <a:lnTo>
                      <a:pt x="3619" y="2375"/>
                    </a:lnTo>
                    <a:lnTo>
                      <a:pt x="3534" y="1860"/>
                    </a:lnTo>
                    <a:lnTo>
                      <a:pt x="3433" y="1302"/>
                    </a:lnTo>
                    <a:lnTo>
                      <a:pt x="3319" y="787"/>
                    </a:lnTo>
                    <a:lnTo>
                      <a:pt x="3219" y="329"/>
                    </a:lnTo>
                    <a:lnTo>
                      <a:pt x="31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g204fb7e3b45_0_1109"/>
              <p:cNvSpPr/>
              <p:nvPr/>
            </p:nvSpPr>
            <p:spPr>
              <a:xfrm>
                <a:off x="5614225" y="2514940"/>
                <a:ext cx="305106" cy="103241"/>
              </a:xfrm>
              <a:custGeom>
                <a:rect b="b" l="l" r="r" t="t"/>
                <a:pathLst>
                  <a:path extrusionOk="0" h="3219" w="9513">
                    <a:moveTo>
                      <a:pt x="988" y="0"/>
                    </a:moveTo>
                    <a:lnTo>
                      <a:pt x="1" y="773"/>
                    </a:lnTo>
                    <a:lnTo>
                      <a:pt x="273" y="1030"/>
                    </a:lnTo>
                    <a:lnTo>
                      <a:pt x="573" y="1316"/>
                    </a:lnTo>
                    <a:lnTo>
                      <a:pt x="945" y="1645"/>
                    </a:lnTo>
                    <a:lnTo>
                      <a:pt x="1388" y="2017"/>
                    </a:lnTo>
                    <a:lnTo>
                      <a:pt x="1846" y="2360"/>
                    </a:lnTo>
                    <a:lnTo>
                      <a:pt x="2089" y="2532"/>
                    </a:lnTo>
                    <a:lnTo>
                      <a:pt x="2318" y="2689"/>
                    </a:lnTo>
                    <a:lnTo>
                      <a:pt x="2547" y="2818"/>
                    </a:lnTo>
                    <a:lnTo>
                      <a:pt x="2776" y="2947"/>
                    </a:lnTo>
                    <a:lnTo>
                      <a:pt x="3334" y="2246"/>
                    </a:lnTo>
                    <a:lnTo>
                      <a:pt x="3620" y="1902"/>
                    </a:lnTo>
                    <a:lnTo>
                      <a:pt x="3705" y="1788"/>
                    </a:lnTo>
                    <a:lnTo>
                      <a:pt x="3720" y="1731"/>
                    </a:lnTo>
                    <a:lnTo>
                      <a:pt x="4564" y="3218"/>
                    </a:lnTo>
                    <a:lnTo>
                      <a:pt x="4678" y="3218"/>
                    </a:lnTo>
                    <a:lnTo>
                      <a:pt x="5021" y="3175"/>
                    </a:lnTo>
                    <a:lnTo>
                      <a:pt x="5536" y="3090"/>
                    </a:lnTo>
                    <a:lnTo>
                      <a:pt x="5837" y="3018"/>
                    </a:lnTo>
                    <a:lnTo>
                      <a:pt x="6180" y="2932"/>
                    </a:lnTo>
                    <a:lnTo>
                      <a:pt x="6552" y="2832"/>
                    </a:lnTo>
                    <a:lnTo>
                      <a:pt x="6952" y="2703"/>
                    </a:lnTo>
                    <a:lnTo>
                      <a:pt x="7353" y="2546"/>
                    </a:lnTo>
                    <a:lnTo>
                      <a:pt x="7782" y="2360"/>
                    </a:lnTo>
                    <a:lnTo>
                      <a:pt x="8211" y="2131"/>
                    </a:lnTo>
                    <a:lnTo>
                      <a:pt x="8654" y="1888"/>
                    </a:lnTo>
                    <a:lnTo>
                      <a:pt x="9083" y="1602"/>
                    </a:lnTo>
                    <a:lnTo>
                      <a:pt x="9298" y="1445"/>
                    </a:lnTo>
                    <a:lnTo>
                      <a:pt x="9513" y="1273"/>
                    </a:lnTo>
                    <a:lnTo>
                      <a:pt x="8411" y="100"/>
                    </a:lnTo>
                    <a:lnTo>
                      <a:pt x="8011" y="272"/>
                    </a:lnTo>
                    <a:lnTo>
                      <a:pt x="7567" y="444"/>
                    </a:lnTo>
                    <a:lnTo>
                      <a:pt x="6995" y="629"/>
                    </a:lnTo>
                    <a:lnTo>
                      <a:pt x="6681" y="730"/>
                    </a:lnTo>
                    <a:lnTo>
                      <a:pt x="6352" y="815"/>
                    </a:lnTo>
                    <a:lnTo>
                      <a:pt x="6008" y="901"/>
                    </a:lnTo>
                    <a:lnTo>
                      <a:pt x="5651" y="958"/>
                    </a:lnTo>
                    <a:lnTo>
                      <a:pt x="5293" y="1016"/>
                    </a:lnTo>
                    <a:lnTo>
                      <a:pt x="4950" y="1059"/>
                    </a:lnTo>
                    <a:lnTo>
                      <a:pt x="4592" y="1073"/>
                    </a:lnTo>
                    <a:lnTo>
                      <a:pt x="4249" y="1059"/>
                    </a:lnTo>
                    <a:lnTo>
                      <a:pt x="3920" y="1016"/>
                    </a:lnTo>
                    <a:lnTo>
                      <a:pt x="3605" y="973"/>
                    </a:lnTo>
                    <a:lnTo>
                      <a:pt x="3291" y="901"/>
                    </a:lnTo>
                    <a:lnTo>
                      <a:pt x="2990" y="830"/>
                    </a:lnTo>
                    <a:lnTo>
                      <a:pt x="2704" y="744"/>
                    </a:lnTo>
                    <a:lnTo>
                      <a:pt x="2432" y="658"/>
                    </a:lnTo>
                    <a:lnTo>
                      <a:pt x="1946" y="472"/>
                    </a:lnTo>
                    <a:lnTo>
                      <a:pt x="1546" y="301"/>
                    </a:lnTo>
                    <a:lnTo>
                      <a:pt x="1245" y="157"/>
                    </a:lnTo>
                    <a:lnTo>
                      <a:pt x="988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52" name="Google Shape;752;g204fb7e3b45_0_1109"/>
          <p:cNvSpPr txBox="1"/>
          <p:nvPr>
            <p:ph type="title"/>
          </p:nvPr>
        </p:nvSpPr>
        <p:spPr>
          <a:xfrm>
            <a:off x="6875100" y="4210875"/>
            <a:ext cx="2268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WAITERS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04fb7e3b45_0_125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PERSONA</a:t>
            </a:r>
            <a:endParaRPr/>
          </a:p>
        </p:txBody>
      </p:sp>
      <p:sp>
        <p:nvSpPr>
          <p:cNvPr id="758" name="Google Shape;758;g204fb7e3b45_0_1255"/>
          <p:cNvSpPr txBox="1"/>
          <p:nvPr/>
        </p:nvSpPr>
        <p:spPr>
          <a:xfrm>
            <a:off x="595900" y="1353025"/>
            <a:ext cx="61074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 …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9" name="Google Shape;759;g204fb7e3b45_0_1255"/>
          <p:cNvSpPr/>
          <p:nvPr/>
        </p:nvSpPr>
        <p:spPr>
          <a:xfrm>
            <a:off x="431500" y="1043038"/>
            <a:ext cx="6436200" cy="3692700"/>
          </a:xfrm>
          <a:prstGeom prst="roundRect">
            <a:avLst>
              <a:gd fmla="val 10066" name="adj"/>
            </a:avLst>
          </a:prstGeom>
          <a:solidFill>
            <a:srgbClr val="917A56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g204fb7e3b45_0_1255"/>
          <p:cNvSpPr txBox="1"/>
          <p:nvPr>
            <p:ph type="title"/>
          </p:nvPr>
        </p:nvSpPr>
        <p:spPr>
          <a:xfrm>
            <a:off x="6875100" y="4277375"/>
            <a:ext cx="2268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Koki</a:t>
            </a:r>
            <a:endParaRPr/>
          </a:p>
        </p:txBody>
      </p:sp>
      <p:grpSp>
        <p:nvGrpSpPr>
          <p:cNvPr id="761" name="Google Shape;761;g204fb7e3b45_0_1255"/>
          <p:cNvGrpSpPr/>
          <p:nvPr/>
        </p:nvGrpSpPr>
        <p:grpSpPr>
          <a:xfrm>
            <a:off x="7976557" y="1338394"/>
            <a:ext cx="1098154" cy="2892904"/>
            <a:chOff x="3050975" y="943997"/>
            <a:chExt cx="1460700" cy="3356816"/>
          </a:xfrm>
        </p:grpSpPr>
        <p:sp>
          <p:nvSpPr>
            <p:cNvPr id="762" name="Google Shape;762;g204fb7e3b45_0_1255"/>
            <p:cNvSpPr/>
            <p:nvPr/>
          </p:nvSpPr>
          <p:spPr>
            <a:xfrm>
              <a:off x="3050975" y="4143013"/>
              <a:ext cx="1460700" cy="157800"/>
            </a:xfrm>
            <a:prstGeom prst="ellipse">
              <a:avLst/>
            </a:prstGeom>
            <a:solidFill>
              <a:srgbClr val="666666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3" name="Google Shape;763;g204fb7e3b45_0_1255"/>
            <p:cNvGrpSpPr/>
            <p:nvPr/>
          </p:nvGrpSpPr>
          <p:grpSpPr>
            <a:xfrm>
              <a:off x="3233292" y="943997"/>
              <a:ext cx="1096092" cy="3308504"/>
              <a:chOff x="6288825" y="1010725"/>
              <a:chExt cx="984544" cy="2971800"/>
            </a:xfrm>
          </p:grpSpPr>
          <p:sp>
            <p:nvSpPr>
              <p:cNvPr id="764" name="Google Shape;764;g204fb7e3b45_0_1255"/>
              <p:cNvSpPr/>
              <p:nvPr/>
            </p:nvSpPr>
            <p:spPr>
              <a:xfrm>
                <a:off x="6515251" y="3804842"/>
                <a:ext cx="270593" cy="177681"/>
              </a:xfrm>
              <a:custGeom>
                <a:rect b="b" l="l" r="r" t="t"/>
                <a:pathLst>
                  <a:path extrusionOk="0" h="9470" w="14422">
                    <a:moveTo>
                      <a:pt x="6571" y="1"/>
                    </a:moveTo>
                    <a:lnTo>
                      <a:pt x="7069" y="4555"/>
                    </a:lnTo>
                    <a:lnTo>
                      <a:pt x="6916" y="4754"/>
                    </a:lnTo>
                    <a:lnTo>
                      <a:pt x="6739" y="4977"/>
                    </a:lnTo>
                    <a:lnTo>
                      <a:pt x="6532" y="5214"/>
                    </a:lnTo>
                    <a:lnTo>
                      <a:pt x="6302" y="5467"/>
                    </a:lnTo>
                    <a:lnTo>
                      <a:pt x="6034" y="5728"/>
                    </a:lnTo>
                    <a:lnTo>
                      <a:pt x="5888" y="5866"/>
                    </a:lnTo>
                    <a:lnTo>
                      <a:pt x="5735" y="6004"/>
                    </a:lnTo>
                    <a:lnTo>
                      <a:pt x="5566" y="6142"/>
                    </a:lnTo>
                    <a:lnTo>
                      <a:pt x="5390" y="6280"/>
                    </a:lnTo>
                    <a:lnTo>
                      <a:pt x="5198" y="6426"/>
                    </a:lnTo>
                    <a:lnTo>
                      <a:pt x="5007" y="6572"/>
                    </a:lnTo>
                    <a:lnTo>
                      <a:pt x="4792" y="6710"/>
                    </a:lnTo>
                    <a:lnTo>
                      <a:pt x="4570" y="6855"/>
                    </a:lnTo>
                    <a:lnTo>
                      <a:pt x="4340" y="7001"/>
                    </a:lnTo>
                    <a:lnTo>
                      <a:pt x="4094" y="7139"/>
                    </a:lnTo>
                    <a:lnTo>
                      <a:pt x="3834" y="7285"/>
                    </a:lnTo>
                    <a:lnTo>
                      <a:pt x="3558" y="7423"/>
                    </a:lnTo>
                    <a:lnTo>
                      <a:pt x="3274" y="7561"/>
                    </a:lnTo>
                    <a:lnTo>
                      <a:pt x="2967" y="7699"/>
                    </a:lnTo>
                    <a:lnTo>
                      <a:pt x="2653" y="7837"/>
                    </a:lnTo>
                    <a:lnTo>
                      <a:pt x="2323" y="7967"/>
                    </a:lnTo>
                    <a:lnTo>
                      <a:pt x="1978" y="8097"/>
                    </a:lnTo>
                    <a:lnTo>
                      <a:pt x="1618" y="8220"/>
                    </a:lnTo>
                    <a:lnTo>
                      <a:pt x="1235" y="8343"/>
                    </a:lnTo>
                    <a:lnTo>
                      <a:pt x="843" y="8465"/>
                    </a:lnTo>
                    <a:lnTo>
                      <a:pt x="429" y="8573"/>
                    </a:lnTo>
                    <a:lnTo>
                      <a:pt x="0" y="8688"/>
                    </a:lnTo>
                    <a:lnTo>
                      <a:pt x="54" y="9470"/>
                    </a:lnTo>
                    <a:lnTo>
                      <a:pt x="13640" y="9470"/>
                    </a:lnTo>
                    <a:lnTo>
                      <a:pt x="13717" y="9454"/>
                    </a:lnTo>
                    <a:lnTo>
                      <a:pt x="13786" y="9439"/>
                    </a:lnTo>
                    <a:lnTo>
                      <a:pt x="13855" y="9416"/>
                    </a:lnTo>
                    <a:lnTo>
                      <a:pt x="13924" y="9393"/>
                    </a:lnTo>
                    <a:lnTo>
                      <a:pt x="13985" y="9355"/>
                    </a:lnTo>
                    <a:lnTo>
                      <a:pt x="14046" y="9316"/>
                    </a:lnTo>
                    <a:lnTo>
                      <a:pt x="14100" y="9270"/>
                    </a:lnTo>
                    <a:lnTo>
                      <a:pt x="14154" y="9224"/>
                    </a:lnTo>
                    <a:lnTo>
                      <a:pt x="14200" y="9171"/>
                    </a:lnTo>
                    <a:lnTo>
                      <a:pt x="14246" y="9109"/>
                    </a:lnTo>
                    <a:lnTo>
                      <a:pt x="14284" y="9048"/>
                    </a:lnTo>
                    <a:lnTo>
                      <a:pt x="14315" y="8987"/>
                    </a:lnTo>
                    <a:lnTo>
                      <a:pt x="14345" y="8910"/>
                    </a:lnTo>
                    <a:lnTo>
                      <a:pt x="14368" y="8841"/>
                    </a:lnTo>
                    <a:lnTo>
                      <a:pt x="14384" y="8764"/>
                    </a:lnTo>
                    <a:lnTo>
                      <a:pt x="14407" y="8573"/>
                    </a:lnTo>
                    <a:lnTo>
                      <a:pt x="14422" y="8366"/>
                    </a:lnTo>
                    <a:lnTo>
                      <a:pt x="14414" y="8120"/>
                    </a:lnTo>
                    <a:lnTo>
                      <a:pt x="14391" y="7860"/>
                    </a:lnTo>
                    <a:lnTo>
                      <a:pt x="14376" y="7714"/>
                    </a:lnTo>
                    <a:lnTo>
                      <a:pt x="14353" y="7561"/>
                    </a:lnTo>
                    <a:lnTo>
                      <a:pt x="14322" y="7407"/>
                    </a:lnTo>
                    <a:lnTo>
                      <a:pt x="14284" y="7239"/>
                    </a:lnTo>
                    <a:lnTo>
                      <a:pt x="14238" y="7070"/>
                    </a:lnTo>
                    <a:lnTo>
                      <a:pt x="14192" y="6886"/>
                    </a:lnTo>
                    <a:lnTo>
                      <a:pt x="14131" y="6702"/>
                    </a:lnTo>
                    <a:lnTo>
                      <a:pt x="14062" y="6510"/>
                    </a:lnTo>
                    <a:lnTo>
                      <a:pt x="14023" y="6411"/>
                    </a:lnTo>
                    <a:lnTo>
                      <a:pt x="13970" y="6303"/>
                    </a:lnTo>
                    <a:lnTo>
                      <a:pt x="13908" y="6196"/>
                    </a:lnTo>
                    <a:lnTo>
                      <a:pt x="13832" y="6081"/>
                    </a:lnTo>
                    <a:lnTo>
                      <a:pt x="13655" y="5836"/>
                    </a:lnTo>
                    <a:lnTo>
                      <a:pt x="13448" y="5582"/>
                    </a:lnTo>
                    <a:lnTo>
                      <a:pt x="13233" y="5322"/>
                    </a:lnTo>
                    <a:lnTo>
                      <a:pt x="13003" y="5069"/>
                    </a:lnTo>
                    <a:lnTo>
                      <a:pt x="12773" y="4831"/>
                    </a:lnTo>
                    <a:lnTo>
                      <a:pt x="12566" y="4616"/>
                    </a:lnTo>
                    <a:lnTo>
                      <a:pt x="12712" y="4110"/>
                    </a:lnTo>
                    <a:lnTo>
                      <a:pt x="12827" y="3689"/>
                    </a:lnTo>
                    <a:lnTo>
                      <a:pt x="12965" y="3160"/>
                    </a:lnTo>
                    <a:lnTo>
                      <a:pt x="13118" y="2531"/>
                    </a:lnTo>
                    <a:lnTo>
                      <a:pt x="13287" y="1787"/>
                    </a:lnTo>
                    <a:lnTo>
                      <a:pt x="13471" y="944"/>
                    </a:lnTo>
                    <a:lnTo>
                      <a:pt x="13655" y="1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g204fb7e3b45_0_1255"/>
              <p:cNvSpPr/>
              <p:nvPr/>
            </p:nvSpPr>
            <p:spPr>
              <a:xfrm>
                <a:off x="6508478" y="3892746"/>
                <a:ext cx="274214" cy="89779"/>
              </a:xfrm>
              <a:custGeom>
                <a:rect b="b" l="l" r="r" t="t"/>
                <a:pathLst>
                  <a:path extrusionOk="0" h="4785" w="14615">
                    <a:moveTo>
                      <a:pt x="13096" y="0"/>
                    </a:moveTo>
                    <a:lnTo>
                      <a:pt x="12889" y="161"/>
                    </a:lnTo>
                    <a:lnTo>
                      <a:pt x="12337" y="575"/>
                    </a:lnTo>
                    <a:lnTo>
                      <a:pt x="11540" y="1166"/>
                    </a:lnTo>
                    <a:lnTo>
                      <a:pt x="11080" y="1503"/>
                    </a:lnTo>
                    <a:lnTo>
                      <a:pt x="10589" y="1848"/>
                    </a:lnTo>
                    <a:lnTo>
                      <a:pt x="10083" y="2193"/>
                    </a:lnTo>
                    <a:lnTo>
                      <a:pt x="9577" y="2538"/>
                    </a:lnTo>
                    <a:lnTo>
                      <a:pt x="9079" y="2853"/>
                    </a:lnTo>
                    <a:lnTo>
                      <a:pt x="8596" y="3144"/>
                    </a:lnTo>
                    <a:lnTo>
                      <a:pt x="8366" y="3274"/>
                    </a:lnTo>
                    <a:lnTo>
                      <a:pt x="8151" y="3397"/>
                    </a:lnTo>
                    <a:lnTo>
                      <a:pt x="7944" y="3504"/>
                    </a:lnTo>
                    <a:lnTo>
                      <a:pt x="7745" y="3596"/>
                    </a:lnTo>
                    <a:lnTo>
                      <a:pt x="7568" y="3673"/>
                    </a:lnTo>
                    <a:lnTo>
                      <a:pt x="7399" y="3734"/>
                    </a:lnTo>
                    <a:lnTo>
                      <a:pt x="7254" y="3780"/>
                    </a:lnTo>
                    <a:lnTo>
                      <a:pt x="7123" y="3803"/>
                    </a:lnTo>
                    <a:lnTo>
                      <a:pt x="7001" y="3811"/>
                    </a:lnTo>
                    <a:lnTo>
                      <a:pt x="6740" y="3811"/>
                    </a:lnTo>
                    <a:lnTo>
                      <a:pt x="6610" y="3796"/>
                    </a:lnTo>
                    <a:lnTo>
                      <a:pt x="6479" y="3780"/>
                    </a:lnTo>
                    <a:lnTo>
                      <a:pt x="6341" y="3750"/>
                    </a:lnTo>
                    <a:lnTo>
                      <a:pt x="6203" y="3719"/>
                    </a:lnTo>
                    <a:lnTo>
                      <a:pt x="6065" y="3688"/>
                    </a:lnTo>
                    <a:lnTo>
                      <a:pt x="5789" y="3604"/>
                    </a:lnTo>
                    <a:lnTo>
                      <a:pt x="5513" y="3504"/>
                    </a:lnTo>
                    <a:lnTo>
                      <a:pt x="5245" y="3405"/>
                    </a:lnTo>
                    <a:lnTo>
                      <a:pt x="4984" y="3290"/>
                    </a:lnTo>
                    <a:lnTo>
                      <a:pt x="4747" y="3175"/>
                    </a:lnTo>
                    <a:lnTo>
                      <a:pt x="4524" y="3067"/>
                    </a:lnTo>
                    <a:lnTo>
                      <a:pt x="4149" y="2868"/>
                    </a:lnTo>
                    <a:lnTo>
                      <a:pt x="3903" y="2722"/>
                    </a:lnTo>
                    <a:lnTo>
                      <a:pt x="3819" y="2669"/>
                    </a:lnTo>
                    <a:lnTo>
                      <a:pt x="3581" y="2676"/>
                    </a:lnTo>
                    <a:lnTo>
                      <a:pt x="3305" y="2692"/>
                    </a:lnTo>
                    <a:lnTo>
                      <a:pt x="2960" y="2722"/>
                    </a:lnTo>
                    <a:lnTo>
                      <a:pt x="2546" y="2776"/>
                    </a:lnTo>
                    <a:lnTo>
                      <a:pt x="2324" y="2814"/>
                    </a:lnTo>
                    <a:lnTo>
                      <a:pt x="2086" y="2853"/>
                    </a:lnTo>
                    <a:lnTo>
                      <a:pt x="1849" y="2906"/>
                    </a:lnTo>
                    <a:lnTo>
                      <a:pt x="1603" y="2968"/>
                    </a:lnTo>
                    <a:lnTo>
                      <a:pt x="1350" y="3029"/>
                    </a:lnTo>
                    <a:lnTo>
                      <a:pt x="1105" y="3113"/>
                    </a:lnTo>
                    <a:lnTo>
                      <a:pt x="982" y="3152"/>
                    </a:lnTo>
                    <a:lnTo>
                      <a:pt x="867" y="3205"/>
                    </a:lnTo>
                    <a:lnTo>
                      <a:pt x="767" y="3251"/>
                    </a:lnTo>
                    <a:lnTo>
                      <a:pt x="675" y="3313"/>
                    </a:lnTo>
                    <a:lnTo>
                      <a:pt x="583" y="3366"/>
                    </a:lnTo>
                    <a:lnTo>
                      <a:pt x="507" y="3428"/>
                    </a:lnTo>
                    <a:lnTo>
                      <a:pt x="438" y="3497"/>
                    </a:lnTo>
                    <a:lnTo>
                      <a:pt x="369" y="3558"/>
                    </a:lnTo>
                    <a:lnTo>
                      <a:pt x="307" y="3627"/>
                    </a:lnTo>
                    <a:lnTo>
                      <a:pt x="261" y="3696"/>
                    </a:lnTo>
                    <a:lnTo>
                      <a:pt x="215" y="3765"/>
                    </a:lnTo>
                    <a:lnTo>
                      <a:pt x="169" y="3834"/>
                    </a:lnTo>
                    <a:lnTo>
                      <a:pt x="108" y="3980"/>
                    </a:lnTo>
                    <a:lnTo>
                      <a:pt x="62" y="4118"/>
                    </a:lnTo>
                    <a:lnTo>
                      <a:pt x="24" y="4248"/>
                    </a:lnTo>
                    <a:lnTo>
                      <a:pt x="8" y="4371"/>
                    </a:lnTo>
                    <a:lnTo>
                      <a:pt x="1" y="4486"/>
                    </a:lnTo>
                    <a:lnTo>
                      <a:pt x="1" y="4585"/>
                    </a:lnTo>
                    <a:lnTo>
                      <a:pt x="8" y="4731"/>
                    </a:lnTo>
                    <a:lnTo>
                      <a:pt x="16" y="4785"/>
                    </a:lnTo>
                    <a:lnTo>
                      <a:pt x="13449" y="4785"/>
                    </a:lnTo>
                    <a:lnTo>
                      <a:pt x="13518" y="4777"/>
                    </a:lnTo>
                    <a:lnTo>
                      <a:pt x="13587" y="4762"/>
                    </a:lnTo>
                    <a:lnTo>
                      <a:pt x="13648" y="4746"/>
                    </a:lnTo>
                    <a:lnTo>
                      <a:pt x="13717" y="4723"/>
                    </a:lnTo>
                    <a:lnTo>
                      <a:pt x="13779" y="4700"/>
                    </a:lnTo>
                    <a:lnTo>
                      <a:pt x="13840" y="4670"/>
                    </a:lnTo>
                    <a:lnTo>
                      <a:pt x="13894" y="4639"/>
                    </a:lnTo>
                    <a:lnTo>
                      <a:pt x="14009" y="4555"/>
                    </a:lnTo>
                    <a:lnTo>
                      <a:pt x="14055" y="4516"/>
                    </a:lnTo>
                    <a:lnTo>
                      <a:pt x="14108" y="4463"/>
                    </a:lnTo>
                    <a:lnTo>
                      <a:pt x="14147" y="4417"/>
                    </a:lnTo>
                    <a:lnTo>
                      <a:pt x="14193" y="4355"/>
                    </a:lnTo>
                    <a:lnTo>
                      <a:pt x="14231" y="4302"/>
                    </a:lnTo>
                    <a:lnTo>
                      <a:pt x="14262" y="4240"/>
                    </a:lnTo>
                    <a:lnTo>
                      <a:pt x="14361" y="4026"/>
                    </a:lnTo>
                    <a:lnTo>
                      <a:pt x="14438" y="3819"/>
                    </a:lnTo>
                    <a:lnTo>
                      <a:pt x="14507" y="3619"/>
                    </a:lnTo>
                    <a:lnTo>
                      <a:pt x="14553" y="3412"/>
                    </a:lnTo>
                    <a:lnTo>
                      <a:pt x="14591" y="3221"/>
                    </a:lnTo>
                    <a:lnTo>
                      <a:pt x="14607" y="3021"/>
                    </a:lnTo>
                    <a:lnTo>
                      <a:pt x="14614" y="2837"/>
                    </a:lnTo>
                    <a:lnTo>
                      <a:pt x="14607" y="2653"/>
                    </a:lnTo>
                    <a:lnTo>
                      <a:pt x="14591" y="2469"/>
                    </a:lnTo>
                    <a:lnTo>
                      <a:pt x="14568" y="2301"/>
                    </a:lnTo>
                    <a:lnTo>
                      <a:pt x="14538" y="2132"/>
                    </a:lnTo>
                    <a:lnTo>
                      <a:pt x="14492" y="1963"/>
                    </a:lnTo>
                    <a:lnTo>
                      <a:pt x="14438" y="1810"/>
                    </a:lnTo>
                    <a:lnTo>
                      <a:pt x="14384" y="1657"/>
                    </a:lnTo>
                    <a:lnTo>
                      <a:pt x="14323" y="1511"/>
                    </a:lnTo>
                    <a:lnTo>
                      <a:pt x="14254" y="1373"/>
                    </a:lnTo>
                    <a:lnTo>
                      <a:pt x="14185" y="1235"/>
                    </a:lnTo>
                    <a:lnTo>
                      <a:pt x="14116" y="1112"/>
                    </a:lnTo>
                    <a:lnTo>
                      <a:pt x="14039" y="989"/>
                    </a:lnTo>
                    <a:lnTo>
                      <a:pt x="13970" y="882"/>
                    </a:lnTo>
                    <a:lnTo>
                      <a:pt x="13825" y="683"/>
                    </a:lnTo>
                    <a:lnTo>
                      <a:pt x="13686" y="514"/>
                    </a:lnTo>
                    <a:lnTo>
                      <a:pt x="13564" y="376"/>
                    </a:lnTo>
                    <a:lnTo>
                      <a:pt x="13472" y="276"/>
                    </a:lnTo>
                    <a:lnTo>
                      <a:pt x="13387" y="200"/>
                    </a:lnTo>
                    <a:lnTo>
                      <a:pt x="13364" y="169"/>
                    </a:lnTo>
                    <a:lnTo>
                      <a:pt x="13295" y="100"/>
                    </a:lnTo>
                    <a:lnTo>
                      <a:pt x="13249" y="62"/>
                    </a:lnTo>
                    <a:lnTo>
                      <a:pt x="13203" y="31"/>
                    </a:lnTo>
                    <a:lnTo>
                      <a:pt x="13150" y="8"/>
                    </a:lnTo>
                    <a:lnTo>
                      <a:pt x="130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g204fb7e3b45_0_1255"/>
              <p:cNvSpPr/>
              <p:nvPr/>
            </p:nvSpPr>
            <p:spPr>
              <a:xfrm>
                <a:off x="6610039" y="3919652"/>
                <a:ext cx="67639" cy="46475"/>
              </a:xfrm>
              <a:custGeom>
                <a:rect b="b" l="l" r="r" t="t"/>
                <a:pathLst>
                  <a:path extrusionOk="0" h="2477" w="3605">
                    <a:moveTo>
                      <a:pt x="392" y="0"/>
                    </a:moveTo>
                    <a:lnTo>
                      <a:pt x="1" y="361"/>
                    </a:lnTo>
                    <a:lnTo>
                      <a:pt x="3344" y="2477"/>
                    </a:lnTo>
                    <a:lnTo>
                      <a:pt x="3604" y="2055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g204fb7e3b45_0_1255"/>
              <p:cNvSpPr/>
              <p:nvPr/>
            </p:nvSpPr>
            <p:spPr>
              <a:xfrm>
                <a:off x="6770590" y="3804842"/>
                <a:ext cx="226445" cy="177681"/>
              </a:xfrm>
              <a:custGeom>
                <a:rect b="b" l="l" r="r" t="t"/>
                <a:pathLst>
                  <a:path extrusionOk="0" h="9470" w="12069">
                    <a:moveTo>
                      <a:pt x="253" y="1"/>
                    </a:moveTo>
                    <a:lnTo>
                      <a:pt x="437" y="944"/>
                    </a:lnTo>
                    <a:lnTo>
                      <a:pt x="621" y="1787"/>
                    </a:lnTo>
                    <a:lnTo>
                      <a:pt x="790" y="2531"/>
                    </a:lnTo>
                    <a:lnTo>
                      <a:pt x="943" y="3160"/>
                    </a:lnTo>
                    <a:lnTo>
                      <a:pt x="1081" y="3689"/>
                    </a:lnTo>
                    <a:lnTo>
                      <a:pt x="1196" y="4110"/>
                    </a:lnTo>
                    <a:lnTo>
                      <a:pt x="1342" y="4616"/>
                    </a:lnTo>
                    <a:lnTo>
                      <a:pt x="989" y="4984"/>
                    </a:lnTo>
                    <a:lnTo>
                      <a:pt x="805" y="5184"/>
                    </a:lnTo>
                    <a:lnTo>
                      <a:pt x="621" y="5391"/>
                    </a:lnTo>
                    <a:lnTo>
                      <a:pt x="445" y="5598"/>
                    </a:lnTo>
                    <a:lnTo>
                      <a:pt x="276" y="5805"/>
                    </a:lnTo>
                    <a:lnTo>
                      <a:pt x="123" y="6012"/>
                    </a:lnTo>
                    <a:lnTo>
                      <a:pt x="0" y="6204"/>
                    </a:lnTo>
                    <a:lnTo>
                      <a:pt x="138" y="6372"/>
                    </a:lnTo>
                    <a:lnTo>
                      <a:pt x="276" y="6549"/>
                    </a:lnTo>
                    <a:lnTo>
                      <a:pt x="430" y="6717"/>
                    </a:lnTo>
                    <a:lnTo>
                      <a:pt x="591" y="6886"/>
                    </a:lnTo>
                    <a:lnTo>
                      <a:pt x="752" y="7047"/>
                    </a:lnTo>
                    <a:lnTo>
                      <a:pt x="920" y="7216"/>
                    </a:lnTo>
                    <a:lnTo>
                      <a:pt x="1265" y="7538"/>
                    </a:lnTo>
                    <a:lnTo>
                      <a:pt x="1618" y="7852"/>
                    </a:lnTo>
                    <a:lnTo>
                      <a:pt x="1963" y="8159"/>
                    </a:lnTo>
                    <a:lnTo>
                      <a:pt x="2300" y="8458"/>
                    </a:lnTo>
                    <a:lnTo>
                      <a:pt x="2622" y="8757"/>
                    </a:lnTo>
                    <a:lnTo>
                      <a:pt x="3006" y="9117"/>
                    </a:lnTo>
                    <a:lnTo>
                      <a:pt x="3389" y="9470"/>
                    </a:lnTo>
                    <a:lnTo>
                      <a:pt x="11409" y="9470"/>
                    </a:lnTo>
                    <a:lnTo>
                      <a:pt x="11478" y="9301"/>
                    </a:lnTo>
                    <a:lnTo>
                      <a:pt x="11554" y="9125"/>
                    </a:lnTo>
                    <a:lnTo>
                      <a:pt x="11715" y="8795"/>
                    </a:lnTo>
                    <a:lnTo>
                      <a:pt x="11884" y="8465"/>
                    </a:lnTo>
                    <a:lnTo>
                      <a:pt x="12068" y="8143"/>
                    </a:lnTo>
                    <a:lnTo>
                      <a:pt x="11761" y="8028"/>
                    </a:lnTo>
                    <a:lnTo>
                      <a:pt x="11470" y="7921"/>
                    </a:lnTo>
                    <a:lnTo>
                      <a:pt x="11194" y="7806"/>
                    </a:lnTo>
                    <a:lnTo>
                      <a:pt x="10926" y="7691"/>
                    </a:lnTo>
                    <a:lnTo>
                      <a:pt x="10665" y="7576"/>
                    </a:lnTo>
                    <a:lnTo>
                      <a:pt x="10420" y="7453"/>
                    </a:lnTo>
                    <a:lnTo>
                      <a:pt x="10182" y="7338"/>
                    </a:lnTo>
                    <a:lnTo>
                      <a:pt x="9952" y="7216"/>
                    </a:lnTo>
                    <a:lnTo>
                      <a:pt x="9737" y="7093"/>
                    </a:lnTo>
                    <a:lnTo>
                      <a:pt x="9530" y="6970"/>
                    </a:lnTo>
                    <a:lnTo>
                      <a:pt x="9331" y="6848"/>
                    </a:lnTo>
                    <a:lnTo>
                      <a:pt x="9139" y="6725"/>
                    </a:lnTo>
                    <a:lnTo>
                      <a:pt x="8955" y="6602"/>
                    </a:lnTo>
                    <a:lnTo>
                      <a:pt x="8787" y="6480"/>
                    </a:lnTo>
                    <a:lnTo>
                      <a:pt x="8465" y="6234"/>
                    </a:lnTo>
                    <a:lnTo>
                      <a:pt x="8173" y="5997"/>
                    </a:lnTo>
                    <a:lnTo>
                      <a:pt x="7913" y="5767"/>
                    </a:lnTo>
                    <a:lnTo>
                      <a:pt x="7675" y="5536"/>
                    </a:lnTo>
                    <a:lnTo>
                      <a:pt x="7468" y="5314"/>
                    </a:lnTo>
                    <a:lnTo>
                      <a:pt x="7276" y="5107"/>
                    </a:lnTo>
                    <a:lnTo>
                      <a:pt x="7115" y="4908"/>
                    </a:lnTo>
                    <a:lnTo>
                      <a:pt x="6970" y="4724"/>
                    </a:lnTo>
                    <a:lnTo>
                      <a:pt x="6839" y="4555"/>
                    </a:lnTo>
                    <a:lnTo>
                      <a:pt x="7338" y="1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g204fb7e3b45_0_1255"/>
              <p:cNvSpPr/>
              <p:nvPr/>
            </p:nvSpPr>
            <p:spPr>
              <a:xfrm>
                <a:off x="6757925" y="3892746"/>
                <a:ext cx="274345" cy="89779"/>
              </a:xfrm>
              <a:custGeom>
                <a:rect b="b" l="l" r="r" t="t"/>
                <a:pathLst>
                  <a:path extrusionOk="0" h="4785" w="14622">
                    <a:moveTo>
                      <a:pt x="1526" y="0"/>
                    </a:moveTo>
                    <a:lnTo>
                      <a:pt x="1473" y="8"/>
                    </a:lnTo>
                    <a:lnTo>
                      <a:pt x="1419" y="31"/>
                    </a:lnTo>
                    <a:lnTo>
                      <a:pt x="1365" y="62"/>
                    </a:lnTo>
                    <a:lnTo>
                      <a:pt x="1319" y="100"/>
                    </a:lnTo>
                    <a:lnTo>
                      <a:pt x="1250" y="169"/>
                    </a:lnTo>
                    <a:lnTo>
                      <a:pt x="1227" y="200"/>
                    </a:lnTo>
                    <a:lnTo>
                      <a:pt x="1143" y="276"/>
                    </a:lnTo>
                    <a:lnTo>
                      <a:pt x="1051" y="376"/>
                    </a:lnTo>
                    <a:lnTo>
                      <a:pt x="928" y="514"/>
                    </a:lnTo>
                    <a:lnTo>
                      <a:pt x="790" y="683"/>
                    </a:lnTo>
                    <a:lnTo>
                      <a:pt x="652" y="882"/>
                    </a:lnTo>
                    <a:lnTo>
                      <a:pt x="576" y="989"/>
                    </a:lnTo>
                    <a:lnTo>
                      <a:pt x="499" y="1112"/>
                    </a:lnTo>
                    <a:lnTo>
                      <a:pt x="430" y="1235"/>
                    </a:lnTo>
                    <a:lnTo>
                      <a:pt x="361" y="1373"/>
                    </a:lnTo>
                    <a:lnTo>
                      <a:pt x="292" y="1511"/>
                    </a:lnTo>
                    <a:lnTo>
                      <a:pt x="230" y="1657"/>
                    </a:lnTo>
                    <a:lnTo>
                      <a:pt x="177" y="1810"/>
                    </a:lnTo>
                    <a:lnTo>
                      <a:pt x="123" y="1963"/>
                    </a:lnTo>
                    <a:lnTo>
                      <a:pt x="85" y="2132"/>
                    </a:lnTo>
                    <a:lnTo>
                      <a:pt x="46" y="2301"/>
                    </a:lnTo>
                    <a:lnTo>
                      <a:pt x="23" y="2469"/>
                    </a:lnTo>
                    <a:lnTo>
                      <a:pt x="8" y="2653"/>
                    </a:lnTo>
                    <a:lnTo>
                      <a:pt x="0" y="2837"/>
                    </a:lnTo>
                    <a:lnTo>
                      <a:pt x="8" y="3021"/>
                    </a:lnTo>
                    <a:lnTo>
                      <a:pt x="31" y="3221"/>
                    </a:lnTo>
                    <a:lnTo>
                      <a:pt x="62" y="3412"/>
                    </a:lnTo>
                    <a:lnTo>
                      <a:pt x="108" y="3619"/>
                    </a:lnTo>
                    <a:lnTo>
                      <a:pt x="177" y="3819"/>
                    </a:lnTo>
                    <a:lnTo>
                      <a:pt x="253" y="4026"/>
                    </a:lnTo>
                    <a:lnTo>
                      <a:pt x="353" y="4240"/>
                    </a:lnTo>
                    <a:lnTo>
                      <a:pt x="391" y="4302"/>
                    </a:lnTo>
                    <a:lnTo>
                      <a:pt x="430" y="4355"/>
                    </a:lnTo>
                    <a:lnTo>
                      <a:pt x="468" y="4417"/>
                    </a:lnTo>
                    <a:lnTo>
                      <a:pt x="514" y="4463"/>
                    </a:lnTo>
                    <a:lnTo>
                      <a:pt x="560" y="4516"/>
                    </a:lnTo>
                    <a:lnTo>
                      <a:pt x="614" y="4555"/>
                    </a:lnTo>
                    <a:lnTo>
                      <a:pt x="721" y="4639"/>
                    </a:lnTo>
                    <a:lnTo>
                      <a:pt x="783" y="4670"/>
                    </a:lnTo>
                    <a:lnTo>
                      <a:pt x="836" y="4700"/>
                    </a:lnTo>
                    <a:lnTo>
                      <a:pt x="905" y="4723"/>
                    </a:lnTo>
                    <a:lnTo>
                      <a:pt x="967" y="4746"/>
                    </a:lnTo>
                    <a:lnTo>
                      <a:pt x="1036" y="4762"/>
                    </a:lnTo>
                    <a:lnTo>
                      <a:pt x="1097" y="4777"/>
                    </a:lnTo>
                    <a:lnTo>
                      <a:pt x="1166" y="4785"/>
                    </a:lnTo>
                    <a:lnTo>
                      <a:pt x="14599" y="4785"/>
                    </a:lnTo>
                    <a:lnTo>
                      <a:pt x="14606" y="4731"/>
                    </a:lnTo>
                    <a:lnTo>
                      <a:pt x="14622" y="4585"/>
                    </a:lnTo>
                    <a:lnTo>
                      <a:pt x="14614" y="4486"/>
                    </a:lnTo>
                    <a:lnTo>
                      <a:pt x="14606" y="4371"/>
                    </a:lnTo>
                    <a:lnTo>
                      <a:pt x="14591" y="4248"/>
                    </a:lnTo>
                    <a:lnTo>
                      <a:pt x="14560" y="4118"/>
                    </a:lnTo>
                    <a:lnTo>
                      <a:pt x="14507" y="3980"/>
                    </a:lnTo>
                    <a:lnTo>
                      <a:pt x="14445" y="3834"/>
                    </a:lnTo>
                    <a:lnTo>
                      <a:pt x="14407" y="3765"/>
                    </a:lnTo>
                    <a:lnTo>
                      <a:pt x="14361" y="3696"/>
                    </a:lnTo>
                    <a:lnTo>
                      <a:pt x="14307" y="3627"/>
                    </a:lnTo>
                    <a:lnTo>
                      <a:pt x="14246" y="3558"/>
                    </a:lnTo>
                    <a:lnTo>
                      <a:pt x="14185" y="3497"/>
                    </a:lnTo>
                    <a:lnTo>
                      <a:pt x="14108" y="3428"/>
                    </a:lnTo>
                    <a:lnTo>
                      <a:pt x="14031" y="3366"/>
                    </a:lnTo>
                    <a:lnTo>
                      <a:pt x="13947" y="3313"/>
                    </a:lnTo>
                    <a:lnTo>
                      <a:pt x="13847" y="3251"/>
                    </a:lnTo>
                    <a:lnTo>
                      <a:pt x="13748" y="3205"/>
                    </a:lnTo>
                    <a:lnTo>
                      <a:pt x="13633" y="3152"/>
                    </a:lnTo>
                    <a:lnTo>
                      <a:pt x="13518" y="3113"/>
                    </a:lnTo>
                    <a:lnTo>
                      <a:pt x="13265" y="3029"/>
                    </a:lnTo>
                    <a:lnTo>
                      <a:pt x="13019" y="2968"/>
                    </a:lnTo>
                    <a:lnTo>
                      <a:pt x="12774" y="2906"/>
                    </a:lnTo>
                    <a:lnTo>
                      <a:pt x="12528" y="2853"/>
                    </a:lnTo>
                    <a:lnTo>
                      <a:pt x="12298" y="2814"/>
                    </a:lnTo>
                    <a:lnTo>
                      <a:pt x="12068" y="2776"/>
                    </a:lnTo>
                    <a:lnTo>
                      <a:pt x="11662" y="2722"/>
                    </a:lnTo>
                    <a:lnTo>
                      <a:pt x="11309" y="2692"/>
                    </a:lnTo>
                    <a:lnTo>
                      <a:pt x="11041" y="2676"/>
                    </a:lnTo>
                    <a:lnTo>
                      <a:pt x="10803" y="2669"/>
                    </a:lnTo>
                    <a:lnTo>
                      <a:pt x="10711" y="2722"/>
                    </a:lnTo>
                    <a:lnTo>
                      <a:pt x="10466" y="2868"/>
                    </a:lnTo>
                    <a:lnTo>
                      <a:pt x="10090" y="3067"/>
                    </a:lnTo>
                    <a:lnTo>
                      <a:pt x="9868" y="3175"/>
                    </a:lnTo>
                    <a:lnTo>
                      <a:pt x="9630" y="3290"/>
                    </a:lnTo>
                    <a:lnTo>
                      <a:pt x="9370" y="3405"/>
                    </a:lnTo>
                    <a:lnTo>
                      <a:pt x="9101" y="3504"/>
                    </a:lnTo>
                    <a:lnTo>
                      <a:pt x="8833" y="3604"/>
                    </a:lnTo>
                    <a:lnTo>
                      <a:pt x="8549" y="3688"/>
                    </a:lnTo>
                    <a:lnTo>
                      <a:pt x="8411" y="3719"/>
                    </a:lnTo>
                    <a:lnTo>
                      <a:pt x="8273" y="3750"/>
                    </a:lnTo>
                    <a:lnTo>
                      <a:pt x="8143" y="3780"/>
                    </a:lnTo>
                    <a:lnTo>
                      <a:pt x="8005" y="3796"/>
                    </a:lnTo>
                    <a:lnTo>
                      <a:pt x="7875" y="3811"/>
                    </a:lnTo>
                    <a:lnTo>
                      <a:pt x="7614" y="3811"/>
                    </a:lnTo>
                    <a:lnTo>
                      <a:pt x="7499" y="3803"/>
                    </a:lnTo>
                    <a:lnTo>
                      <a:pt x="7369" y="3780"/>
                    </a:lnTo>
                    <a:lnTo>
                      <a:pt x="7215" y="3734"/>
                    </a:lnTo>
                    <a:lnTo>
                      <a:pt x="7054" y="3673"/>
                    </a:lnTo>
                    <a:lnTo>
                      <a:pt x="6870" y="3596"/>
                    </a:lnTo>
                    <a:lnTo>
                      <a:pt x="6678" y="3504"/>
                    </a:lnTo>
                    <a:lnTo>
                      <a:pt x="6471" y="3397"/>
                    </a:lnTo>
                    <a:lnTo>
                      <a:pt x="6249" y="3274"/>
                    </a:lnTo>
                    <a:lnTo>
                      <a:pt x="6019" y="3144"/>
                    </a:lnTo>
                    <a:lnTo>
                      <a:pt x="5544" y="2853"/>
                    </a:lnTo>
                    <a:lnTo>
                      <a:pt x="5045" y="2538"/>
                    </a:lnTo>
                    <a:lnTo>
                      <a:pt x="4532" y="2193"/>
                    </a:lnTo>
                    <a:lnTo>
                      <a:pt x="4026" y="1848"/>
                    </a:lnTo>
                    <a:lnTo>
                      <a:pt x="3535" y="1503"/>
                    </a:lnTo>
                    <a:lnTo>
                      <a:pt x="3075" y="1166"/>
                    </a:lnTo>
                    <a:lnTo>
                      <a:pt x="2278" y="575"/>
                    </a:lnTo>
                    <a:lnTo>
                      <a:pt x="1726" y="161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g204fb7e3b45_0_1255"/>
              <p:cNvSpPr/>
              <p:nvPr/>
            </p:nvSpPr>
            <p:spPr>
              <a:xfrm>
                <a:off x="6862939" y="3918357"/>
                <a:ext cx="70791" cy="47769"/>
              </a:xfrm>
              <a:custGeom>
                <a:rect b="b" l="l" r="r" t="t"/>
                <a:pathLst>
                  <a:path extrusionOk="0" h="2546" w="3773">
                    <a:moveTo>
                      <a:pt x="3443" y="0"/>
                    </a:moveTo>
                    <a:lnTo>
                      <a:pt x="0" y="2124"/>
                    </a:lnTo>
                    <a:lnTo>
                      <a:pt x="261" y="2546"/>
                    </a:lnTo>
                    <a:lnTo>
                      <a:pt x="3773" y="269"/>
                    </a:lnTo>
                    <a:lnTo>
                      <a:pt x="34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g204fb7e3b45_0_1255"/>
              <p:cNvSpPr/>
              <p:nvPr/>
            </p:nvSpPr>
            <p:spPr>
              <a:xfrm>
                <a:off x="6483449" y="2185163"/>
                <a:ext cx="574996" cy="1673915"/>
              </a:xfrm>
              <a:custGeom>
                <a:rect b="b" l="l" r="r" t="t"/>
                <a:pathLst>
                  <a:path extrusionOk="0" h="89216" w="30646">
                    <a:moveTo>
                      <a:pt x="2339" y="1"/>
                    </a:moveTo>
                    <a:lnTo>
                      <a:pt x="2178" y="238"/>
                    </a:lnTo>
                    <a:lnTo>
                      <a:pt x="2002" y="530"/>
                    </a:lnTo>
                    <a:lnTo>
                      <a:pt x="1810" y="844"/>
                    </a:lnTo>
                    <a:lnTo>
                      <a:pt x="1611" y="1204"/>
                    </a:lnTo>
                    <a:lnTo>
                      <a:pt x="1404" y="1596"/>
                    </a:lnTo>
                    <a:lnTo>
                      <a:pt x="1197" y="2017"/>
                    </a:lnTo>
                    <a:lnTo>
                      <a:pt x="990" y="2462"/>
                    </a:lnTo>
                    <a:lnTo>
                      <a:pt x="890" y="2700"/>
                    </a:lnTo>
                    <a:lnTo>
                      <a:pt x="790" y="2937"/>
                    </a:lnTo>
                    <a:lnTo>
                      <a:pt x="698" y="3183"/>
                    </a:lnTo>
                    <a:lnTo>
                      <a:pt x="606" y="3436"/>
                    </a:lnTo>
                    <a:lnTo>
                      <a:pt x="522" y="3689"/>
                    </a:lnTo>
                    <a:lnTo>
                      <a:pt x="438" y="3949"/>
                    </a:lnTo>
                    <a:lnTo>
                      <a:pt x="361" y="4210"/>
                    </a:lnTo>
                    <a:lnTo>
                      <a:pt x="292" y="4478"/>
                    </a:lnTo>
                    <a:lnTo>
                      <a:pt x="231" y="4754"/>
                    </a:lnTo>
                    <a:lnTo>
                      <a:pt x="169" y="5030"/>
                    </a:lnTo>
                    <a:lnTo>
                      <a:pt x="123" y="5306"/>
                    </a:lnTo>
                    <a:lnTo>
                      <a:pt x="77" y="5590"/>
                    </a:lnTo>
                    <a:lnTo>
                      <a:pt x="47" y="5874"/>
                    </a:lnTo>
                    <a:lnTo>
                      <a:pt x="24" y="6157"/>
                    </a:lnTo>
                    <a:lnTo>
                      <a:pt x="8" y="6449"/>
                    </a:lnTo>
                    <a:lnTo>
                      <a:pt x="1" y="6740"/>
                    </a:lnTo>
                    <a:lnTo>
                      <a:pt x="8" y="7024"/>
                    </a:lnTo>
                    <a:lnTo>
                      <a:pt x="24" y="7315"/>
                    </a:lnTo>
                    <a:lnTo>
                      <a:pt x="169" y="8895"/>
                    </a:lnTo>
                    <a:lnTo>
                      <a:pt x="468" y="11984"/>
                    </a:lnTo>
                    <a:lnTo>
                      <a:pt x="1427" y="21798"/>
                    </a:lnTo>
                    <a:lnTo>
                      <a:pt x="2723" y="34986"/>
                    </a:lnTo>
                    <a:lnTo>
                      <a:pt x="4187" y="49768"/>
                    </a:lnTo>
                    <a:lnTo>
                      <a:pt x="6893" y="76986"/>
                    </a:lnTo>
                    <a:lnTo>
                      <a:pt x="8112" y="89215"/>
                    </a:lnTo>
                    <a:lnTo>
                      <a:pt x="15212" y="89215"/>
                    </a:lnTo>
                    <a:lnTo>
                      <a:pt x="15573" y="87245"/>
                    </a:lnTo>
                    <a:lnTo>
                      <a:pt x="16002" y="89215"/>
                    </a:lnTo>
                    <a:lnTo>
                      <a:pt x="22450" y="89215"/>
                    </a:lnTo>
                    <a:lnTo>
                      <a:pt x="23738" y="76595"/>
                    </a:lnTo>
                    <a:lnTo>
                      <a:pt x="25057" y="63615"/>
                    </a:lnTo>
                    <a:lnTo>
                      <a:pt x="26567" y="48687"/>
                    </a:lnTo>
                    <a:lnTo>
                      <a:pt x="28070" y="33682"/>
                    </a:lnTo>
                    <a:lnTo>
                      <a:pt x="28760" y="26728"/>
                    </a:lnTo>
                    <a:lnTo>
                      <a:pt x="29381" y="20457"/>
                    </a:lnTo>
                    <a:lnTo>
                      <a:pt x="29902" y="15105"/>
                    </a:lnTo>
                    <a:lnTo>
                      <a:pt x="30309" y="10896"/>
                    </a:lnTo>
                    <a:lnTo>
                      <a:pt x="30454" y="9293"/>
                    </a:lnTo>
                    <a:lnTo>
                      <a:pt x="30562" y="8074"/>
                    </a:lnTo>
                    <a:lnTo>
                      <a:pt x="30623" y="7246"/>
                    </a:lnTo>
                    <a:lnTo>
                      <a:pt x="30646" y="7001"/>
                    </a:lnTo>
                    <a:lnTo>
                      <a:pt x="30646" y="6863"/>
                    </a:lnTo>
                    <a:lnTo>
                      <a:pt x="30638" y="6725"/>
                    </a:lnTo>
                    <a:lnTo>
                      <a:pt x="30623" y="6579"/>
                    </a:lnTo>
                    <a:lnTo>
                      <a:pt x="30608" y="6418"/>
                    </a:lnTo>
                    <a:lnTo>
                      <a:pt x="30577" y="6249"/>
                    </a:lnTo>
                    <a:lnTo>
                      <a:pt x="30500" y="5874"/>
                    </a:lnTo>
                    <a:lnTo>
                      <a:pt x="30401" y="5460"/>
                    </a:lnTo>
                    <a:lnTo>
                      <a:pt x="30278" y="5015"/>
                    </a:lnTo>
                    <a:lnTo>
                      <a:pt x="30140" y="4540"/>
                    </a:lnTo>
                    <a:lnTo>
                      <a:pt x="29994" y="4057"/>
                    </a:lnTo>
                    <a:lnTo>
                      <a:pt x="29833" y="3551"/>
                    </a:lnTo>
                    <a:lnTo>
                      <a:pt x="29665" y="3052"/>
                    </a:lnTo>
                    <a:lnTo>
                      <a:pt x="29488" y="2554"/>
                    </a:lnTo>
                    <a:lnTo>
                      <a:pt x="29143" y="1588"/>
                    </a:lnTo>
                    <a:lnTo>
                      <a:pt x="28821" y="721"/>
                    </a:lnTo>
                    <a:lnTo>
                      <a:pt x="28553" y="1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g204fb7e3b45_0_1255"/>
              <p:cNvSpPr/>
              <p:nvPr/>
            </p:nvSpPr>
            <p:spPr>
              <a:xfrm>
                <a:off x="6775618" y="2991907"/>
                <a:ext cx="5197" cy="831366"/>
              </a:xfrm>
              <a:custGeom>
                <a:rect b="b" l="l" r="r" t="t"/>
                <a:pathLst>
                  <a:path extrusionOk="0" h="44310" w="277">
                    <a:moveTo>
                      <a:pt x="139" y="1"/>
                    </a:moveTo>
                    <a:lnTo>
                      <a:pt x="70" y="5537"/>
                    </a:lnTo>
                    <a:lnTo>
                      <a:pt x="31" y="11080"/>
                    </a:lnTo>
                    <a:lnTo>
                      <a:pt x="1" y="22159"/>
                    </a:lnTo>
                    <a:lnTo>
                      <a:pt x="31" y="33238"/>
                    </a:lnTo>
                    <a:lnTo>
                      <a:pt x="70" y="38774"/>
                    </a:lnTo>
                    <a:lnTo>
                      <a:pt x="139" y="44309"/>
                    </a:lnTo>
                    <a:lnTo>
                      <a:pt x="208" y="38774"/>
                    </a:lnTo>
                    <a:lnTo>
                      <a:pt x="238" y="33238"/>
                    </a:lnTo>
                    <a:lnTo>
                      <a:pt x="277" y="22159"/>
                    </a:lnTo>
                    <a:lnTo>
                      <a:pt x="246" y="11080"/>
                    </a:lnTo>
                    <a:lnTo>
                      <a:pt x="208" y="5537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g204fb7e3b45_0_1255"/>
              <p:cNvSpPr/>
              <p:nvPr/>
            </p:nvSpPr>
            <p:spPr>
              <a:xfrm>
                <a:off x="6475118" y="2197547"/>
                <a:ext cx="592539" cy="787612"/>
              </a:xfrm>
              <a:custGeom>
                <a:rect b="b" l="l" r="r" t="t"/>
                <a:pathLst>
                  <a:path extrusionOk="0" h="41978" w="31581">
                    <a:moveTo>
                      <a:pt x="2239" y="0"/>
                    </a:moveTo>
                    <a:lnTo>
                      <a:pt x="2139" y="184"/>
                    </a:lnTo>
                    <a:lnTo>
                      <a:pt x="1886" y="713"/>
                    </a:lnTo>
                    <a:lnTo>
                      <a:pt x="1717" y="1074"/>
                    </a:lnTo>
                    <a:lnTo>
                      <a:pt x="1533" y="1503"/>
                    </a:lnTo>
                    <a:lnTo>
                      <a:pt x="1326" y="1978"/>
                    </a:lnTo>
                    <a:lnTo>
                      <a:pt x="1119" y="2500"/>
                    </a:lnTo>
                    <a:lnTo>
                      <a:pt x="912" y="3052"/>
                    </a:lnTo>
                    <a:lnTo>
                      <a:pt x="705" y="3627"/>
                    </a:lnTo>
                    <a:lnTo>
                      <a:pt x="613" y="3926"/>
                    </a:lnTo>
                    <a:lnTo>
                      <a:pt x="521" y="4225"/>
                    </a:lnTo>
                    <a:lnTo>
                      <a:pt x="429" y="4524"/>
                    </a:lnTo>
                    <a:lnTo>
                      <a:pt x="353" y="4830"/>
                    </a:lnTo>
                    <a:lnTo>
                      <a:pt x="276" y="5129"/>
                    </a:lnTo>
                    <a:lnTo>
                      <a:pt x="207" y="5428"/>
                    </a:lnTo>
                    <a:lnTo>
                      <a:pt x="146" y="5735"/>
                    </a:lnTo>
                    <a:lnTo>
                      <a:pt x="100" y="6026"/>
                    </a:lnTo>
                    <a:lnTo>
                      <a:pt x="54" y="6325"/>
                    </a:lnTo>
                    <a:lnTo>
                      <a:pt x="23" y="6609"/>
                    </a:lnTo>
                    <a:lnTo>
                      <a:pt x="8" y="6893"/>
                    </a:lnTo>
                    <a:lnTo>
                      <a:pt x="0" y="7169"/>
                    </a:lnTo>
                    <a:lnTo>
                      <a:pt x="8" y="7322"/>
                    </a:lnTo>
                    <a:lnTo>
                      <a:pt x="15" y="7522"/>
                    </a:lnTo>
                    <a:lnTo>
                      <a:pt x="61" y="8035"/>
                    </a:lnTo>
                    <a:lnTo>
                      <a:pt x="138" y="8695"/>
                    </a:lnTo>
                    <a:lnTo>
                      <a:pt x="230" y="9492"/>
                    </a:lnTo>
                    <a:lnTo>
                      <a:pt x="360" y="10420"/>
                    </a:lnTo>
                    <a:lnTo>
                      <a:pt x="498" y="11455"/>
                    </a:lnTo>
                    <a:lnTo>
                      <a:pt x="851" y="13832"/>
                    </a:lnTo>
                    <a:lnTo>
                      <a:pt x="1257" y="16523"/>
                    </a:lnTo>
                    <a:lnTo>
                      <a:pt x="1717" y="19452"/>
                    </a:lnTo>
                    <a:lnTo>
                      <a:pt x="2208" y="22526"/>
                    </a:lnTo>
                    <a:lnTo>
                      <a:pt x="2714" y="25654"/>
                    </a:lnTo>
                    <a:lnTo>
                      <a:pt x="3220" y="28752"/>
                    </a:lnTo>
                    <a:lnTo>
                      <a:pt x="3711" y="31727"/>
                    </a:lnTo>
                    <a:lnTo>
                      <a:pt x="4577" y="36940"/>
                    </a:lnTo>
                    <a:lnTo>
                      <a:pt x="5428" y="41978"/>
                    </a:lnTo>
                    <a:lnTo>
                      <a:pt x="26612" y="41978"/>
                    </a:lnTo>
                    <a:lnTo>
                      <a:pt x="26835" y="40644"/>
                    </a:lnTo>
                    <a:lnTo>
                      <a:pt x="27402" y="37109"/>
                    </a:lnTo>
                    <a:lnTo>
                      <a:pt x="28207" y="32033"/>
                    </a:lnTo>
                    <a:lnTo>
                      <a:pt x="28660" y="29127"/>
                    </a:lnTo>
                    <a:lnTo>
                      <a:pt x="29120" y="26084"/>
                    </a:lnTo>
                    <a:lnTo>
                      <a:pt x="29587" y="22994"/>
                    </a:lnTo>
                    <a:lnTo>
                      <a:pt x="30040" y="19942"/>
                    </a:lnTo>
                    <a:lnTo>
                      <a:pt x="30461" y="17006"/>
                    </a:lnTo>
                    <a:lnTo>
                      <a:pt x="30653" y="15610"/>
                    </a:lnTo>
                    <a:lnTo>
                      <a:pt x="30837" y="14276"/>
                    </a:lnTo>
                    <a:lnTo>
                      <a:pt x="30998" y="13011"/>
                    </a:lnTo>
                    <a:lnTo>
                      <a:pt x="31151" y="11823"/>
                    </a:lnTo>
                    <a:lnTo>
                      <a:pt x="31282" y="10734"/>
                    </a:lnTo>
                    <a:lnTo>
                      <a:pt x="31389" y="9745"/>
                    </a:lnTo>
                    <a:lnTo>
                      <a:pt x="31473" y="8871"/>
                    </a:lnTo>
                    <a:lnTo>
                      <a:pt x="31535" y="8120"/>
                    </a:lnTo>
                    <a:lnTo>
                      <a:pt x="31558" y="7798"/>
                    </a:lnTo>
                    <a:lnTo>
                      <a:pt x="31573" y="7506"/>
                    </a:lnTo>
                    <a:lnTo>
                      <a:pt x="31581" y="7253"/>
                    </a:lnTo>
                    <a:lnTo>
                      <a:pt x="31581" y="7039"/>
                    </a:lnTo>
                    <a:lnTo>
                      <a:pt x="31573" y="6893"/>
                    </a:lnTo>
                    <a:lnTo>
                      <a:pt x="31565" y="6732"/>
                    </a:lnTo>
                    <a:lnTo>
                      <a:pt x="31512" y="6348"/>
                    </a:lnTo>
                    <a:lnTo>
                      <a:pt x="31443" y="5888"/>
                    </a:lnTo>
                    <a:lnTo>
                      <a:pt x="31351" y="5382"/>
                    </a:lnTo>
                    <a:lnTo>
                      <a:pt x="31236" y="4838"/>
                    </a:lnTo>
                    <a:lnTo>
                      <a:pt x="31113" y="4263"/>
                    </a:lnTo>
                    <a:lnTo>
                      <a:pt x="30983" y="3680"/>
                    </a:lnTo>
                    <a:lnTo>
                      <a:pt x="30852" y="3098"/>
                    </a:lnTo>
                    <a:lnTo>
                      <a:pt x="30584" y="1994"/>
                    </a:lnTo>
                    <a:lnTo>
                      <a:pt x="30362" y="1066"/>
                    </a:lnTo>
                    <a:lnTo>
                      <a:pt x="30132" y="192"/>
                    </a:lnTo>
                    <a:lnTo>
                      <a:pt x="22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g204fb7e3b45_0_1255"/>
              <p:cNvSpPr/>
              <p:nvPr/>
            </p:nvSpPr>
            <p:spPr>
              <a:xfrm>
                <a:off x="6498552" y="2144448"/>
                <a:ext cx="554282" cy="71523"/>
              </a:xfrm>
              <a:custGeom>
                <a:rect b="b" l="l" r="r" t="t"/>
                <a:pathLst>
                  <a:path extrusionOk="0" h="3812" w="29542">
                    <a:moveTo>
                      <a:pt x="1450" y="1"/>
                    </a:moveTo>
                    <a:lnTo>
                      <a:pt x="1" y="3812"/>
                    </a:lnTo>
                    <a:lnTo>
                      <a:pt x="29542" y="3812"/>
                    </a:lnTo>
                    <a:lnTo>
                      <a:pt x="27901" y="1"/>
                    </a:lnTo>
                    <a:close/>
                  </a:path>
                </a:pathLst>
              </a:custGeom>
              <a:solidFill>
                <a:srgbClr val="4D2A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g204fb7e3b45_0_1255"/>
              <p:cNvSpPr/>
              <p:nvPr/>
            </p:nvSpPr>
            <p:spPr>
              <a:xfrm>
                <a:off x="6737493" y="2401104"/>
                <a:ext cx="49646" cy="131788"/>
              </a:xfrm>
              <a:custGeom>
                <a:rect b="b" l="l" r="r" t="t"/>
                <a:pathLst>
                  <a:path extrusionOk="0" h="7024" w="2646">
                    <a:moveTo>
                      <a:pt x="1" y="0"/>
                    </a:moveTo>
                    <a:lnTo>
                      <a:pt x="85" y="468"/>
                    </a:lnTo>
                    <a:lnTo>
                      <a:pt x="177" y="928"/>
                    </a:lnTo>
                    <a:lnTo>
                      <a:pt x="284" y="1388"/>
                    </a:lnTo>
                    <a:lnTo>
                      <a:pt x="399" y="1848"/>
                    </a:lnTo>
                    <a:lnTo>
                      <a:pt x="530" y="2300"/>
                    </a:lnTo>
                    <a:lnTo>
                      <a:pt x="668" y="2753"/>
                    </a:lnTo>
                    <a:lnTo>
                      <a:pt x="821" y="3197"/>
                    </a:lnTo>
                    <a:lnTo>
                      <a:pt x="974" y="3642"/>
                    </a:lnTo>
                    <a:lnTo>
                      <a:pt x="1151" y="4079"/>
                    </a:lnTo>
                    <a:lnTo>
                      <a:pt x="1335" y="4516"/>
                    </a:lnTo>
                    <a:lnTo>
                      <a:pt x="1526" y="4945"/>
                    </a:lnTo>
                    <a:lnTo>
                      <a:pt x="1726" y="5375"/>
                    </a:lnTo>
                    <a:lnTo>
                      <a:pt x="1941" y="5796"/>
                    </a:lnTo>
                    <a:lnTo>
                      <a:pt x="2163" y="6210"/>
                    </a:lnTo>
                    <a:lnTo>
                      <a:pt x="2401" y="6617"/>
                    </a:lnTo>
                    <a:lnTo>
                      <a:pt x="2646" y="7023"/>
                    </a:lnTo>
                    <a:lnTo>
                      <a:pt x="2646" y="7023"/>
                    </a:lnTo>
                    <a:lnTo>
                      <a:pt x="1918" y="5290"/>
                    </a:lnTo>
                    <a:lnTo>
                      <a:pt x="1565" y="4424"/>
                    </a:lnTo>
                    <a:lnTo>
                      <a:pt x="1396" y="3987"/>
                    </a:lnTo>
                    <a:lnTo>
                      <a:pt x="1235" y="3542"/>
                    </a:lnTo>
                    <a:lnTo>
                      <a:pt x="1066" y="3105"/>
                    </a:lnTo>
                    <a:lnTo>
                      <a:pt x="905" y="2668"/>
                    </a:lnTo>
                    <a:lnTo>
                      <a:pt x="599" y="17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D2A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g204fb7e3b45_0_1255"/>
              <p:cNvSpPr/>
              <p:nvPr/>
            </p:nvSpPr>
            <p:spPr>
              <a:xfrm>
                <a:off x="6696928" y="2429004"/>
                <a:ext cx="116965" cy="332903"/>
              </a:xfrm>
              <a:custGeom>
                <a:rect b="b" l="l" r="r" t="t"/>
                <a:pathLst>
                  <a:path extrusionOk="0" h="17743" w="6234">
                    <a:moveTo>
                      <a:pt x="1" y="1"/>
                    </a:moveTo>
                    <a:lnTo>
                      <a:pt x="1" y="599"/>
                    </a:lnTo>
                    <a:lnTo>
                      <a:pt x="24" y="1189"/>
                    </a:lnTo>
                    <a:lnTo>
                      <a:pt x="54" y="1787"/>
                    </a:lnTo>
                    <a:lnTo>
                      <a:pt x="100" y="2385"/>
                    </a:lnTo>
                    <a:lnTo>
                      <a:pt x="154" y="2983"/>
                    </a:lnTo>
                    <a:lnTo>
                      <a:pt x="231" y="3573"/>
                    </a:lnTo>
                    <a:lnTo>
                      <a:pt x="315" y="4171"/>
                    </a:lnTo>
                    <a:lnTo>
                      <a:pt x="407" y="4762"/>
                    </a:lnTo>
                    <a:lnTo>
                      <a:pt x="514" y="5352"/>
                    </a:lnTo>
                    <a:lnTo>
                      <a:pt x="637" y="5935"/>
                    </a:lnTo>
                    <a:lnTo>
                      <a:pt x="775" y="6518"/>
                    </a:lnTo>
                    <a:lnTo>
                      <a:pt x="921" y="7100"/>
                    </a:lnTo>
                    <a:lnTo>
                      <a:pt x="1082" y="7683"/>
                    </a:lnTo>
                    <a:lnTo>
                      <a:pt x="1250" y="8258"/>
                    </a:lnTo>
                    <a:lnTo>
                      <a:pt x="1427" y="8825"/>
                    </a:lnTo>
                    <a:lnTo>
                      <a:pt x="1618" y="9400"/>
                    </a:lnTo>
                    <a:lnTo>
                      <a:pt x="1825" y="9960"/>
                    </a:lnTo>
                    <a:lnTo>
                      <a:pt x="2040" y="10520"/>
                    </a:lnTo>
                    <a:lnTo>
                      <a:pt x="2270" y="11072"/>
                    </a:lnTo>
                    <a:lnTo>
                      <a:pt x="2508" y="11624"/>
                    </a:lnTo>
                    <a:lnTo>
                      <a:pt x="2753" y="12168"/>
                    </a:lnTo>
                    <a:lnTo>
                      <a:pt x="3014" y="12705"/>
                    </a:lnTo>
                    <a:lnTo>
                      <a:pt x="3290" y="13242"/>
                    </a:lnTo>
                    <a:lnTo>
                      <a:pt x="3573" y="13771"/>
                    </a:lnTo>
                    <a:lnTo>
                      <a:pt x="3865" y="14292"/>
                    </a:lnTo>
                    <a:lnTo>
                      <a:pt x="4172" y="14806"/>
                    </a:lnTo>
                    <a:lnTo>
                      <a:pt x="4486" y="15319"/>
                    </a:lnTo>
                    <a:lnTo>
                      <a:pt x="4816" y="15818"/>
                    </a:lnTo>
                    <a:lnTo>
                      <a:pt x="5153" y="16308"/>
                    </a:lnTo>
                    <a:lnTo>
                      <a:pt x="5498" y="16799"/>
                    </a:lnTo>
                    <a:lnTo>
                      <a:pt x="5858" y="17275"/>
                    </a:lnTo>
                    <a:lnTo>
                      <a:pt x="6234" y="17742"/>
                    </a:lnTo>
                    <a:lnTo>
                      <a:pt x="5889" y="17252"/>
                    </a:lnTo>
                    <a:lnTo>
                      <a:pt x="5559" y="16753"/>
                    </a:lnTo>
                    <a:lnTo>
                      <a:pt x="5237" y="16255"/>
                    </a:lnTo>
                    <a:lnTo>
                      <a:pt x="4923" y="15749"/>
                    </a:lnTo>
                    <a:lnTo>
                      <a:pt x="4616" y="15235"/>
                    </a:lnTo>
                    <a:lnTo>
                      <a:pt x="4325" y="14721"/>
                    </a:lnTo>
                    <a:lnTo>
                      <a:pt x="4034" y="14200"/>
                    </a:lnTo>
                    <a:lnTo>
                      <a:pt x="3758" y="13671"/>
                    </a:lnTo>
                    <a:lnTo>
                      <a:pt x="3489" y="13142"/>
                    </a:lnTo>
                    <a:lnTo>
                      <a:pt x="3228" y="12605"/>
                    </a:lnTo>
                    <a:lnTo>
                      <a:pt x="2975" y="12069"/>
                    </a:lnTo>
                    <a:lnTo>
                      <a:pt x="2738" y="11524"/>
                    </a:lnTo>
                    <a:lnTo>
                      <a:pt x="2508" y="10972"/>
                    </a:lnTo>
                    <a:lnTo>
                      <a:pt x="2285" y="10420"/>
                    </a:lnTo>
                    <a:lnTo>
                      <a:pt x="2071" y="9868"/>
                    </a:lnTo>
                    <a:lnTo>
                      <a:pt x="1871" y="9308"/>
                    </a:lnTo>
                    <a:lnTo>
                      <a:pt x="1680" y="8741"/>
                    </a:lnTo>
                    <a:lnTo>
                      <a:pt x="1496" y="8181"/>
                    </a:lnTo>
                    <a:lnTo>
                      <a:pt x="1319" y="7614"/>
                    </a:lnTo>
                    <a:lnTo>
                      <a:pt x="1158" y="7039"/>
                    </a:lnTo>
                    <a:lnTo>
                      <a:pt x="1013" y="6464"/>
                    </a:lnTo>
                    <a:lnTo>
                      <a:pt x="867" y="5881"/>
                    </a:lnTo>
                    <a:lnTo>
                      <a:pt x="737" y="5306"/>
                    </a:lnTo>
                    <a:lnTo>
                      <a:pt x="614" y="4723"/>
                    </a:lnTo>
                    <a:lnTo>
                      <a:pt x="499" y="4141"/>
                    </a:lnTo>
                    <a:lnTo>
                      <a:pt x="399" y="3550"/>
                    </a:lnTo>
                    <a:lnTo>
                      <a:pt x="307" y="2960"/>
                    </a:lnTo>
                    <a:lnTo>
                      <a:pt x="231" y="2370"/>
                    </a:lnTo>
                    <a:lnTo>
                      <a:pt x="154" y="1779"/>
                    </a:lnTo>
                    <a:lnTo>
                      <a:pt x="93" y="1189"/>
                    </a:lnTo>
                    <a:lnTo>
                      <a:pt x="47" y="5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D2A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g204fb7e3b45_0_1255"/>
              <p:cNvSpPr/>
              <p:nvPr/>
            </p:nvSpPr>
            <p:spPr>
              <a:xfrm>
                <a:off x="6706704" y="1350651"/>
                <a:ext cx="126628" cy="196106"/>
              </a:xfrm>
              <a:custGeom>
                <a:rect b="b" l="l" r="r" t="t"/>
                <a:pathLst>
                  <a:path extrusionOk="0" h="10452" w="6749">
                    <a:moveTo>
                      <a:pt x="1" y="1"/>
                    </a:moveTo>
                    <a:lnTo>
                      <a:pt x="1" y="10451"/>
                    </a:lnTo>
                    <a:lnTo>
                      <a:pt x="6748" y="10451"/>
                    </a:lnTo>
                    <a:lnTo>
                      <a:pt x="6748" y="1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g204fb7e3b45_0_1255"/>
              <p:cNvSpPr/>
              <p:nvPr/>
            </p:nvSpPr>
            <p:spPr>
              <a:xfrm>
                <a:off x="6706704" y="1443733"/>
                <a:ext cx="126628" cy="40865"/>
              </a:xfrm>
              <a:custGeom>
                <a:rect b="b" l="l" r="r" t="t"/>
                <a:pathLst>
                  <a:path extrusionOk="0" h="2178" w="6749">
                    <a:moveTo>
                      <a:pt x="1" y="0"/>
                    </a:moveTo>
                    <a:lnTo>
                      <a:pt x="1" y="1120"/>
                    </a:lnTo>
                    <a:lnTo>
                      <a:pt x="147" y="1227"/>
                    </a:lnTo>
                    <a:lnTo>
                      <a:pt x="300" y="1327"/>
                    </a:lnTo>
                    <a:lnTo>
                      <a:pt x="446" y="1426"/>
                    </a:lnTo>
                    <a:lnTo>
                      <a:pt x="591" y="1511"/>
                    </a:lnTo>
                    <a:lnTo>
                      <a:pt x="737" y="1588"/>
                    </a:lnTo>
                    <a:lnTo>
                      <a:pt x="883" y="1657"/>
                    </a:lnTo>
                    <a:lnTo>
                      <a:pt x="1159" y="1787"/>
                    </a:lnTo>
                    <a:lnTo>
                      <a:pt x="1427" y="1894"/>
                    </a:lnTo>
                    <a:lnTo>
                      <a:pt x="1680" y="1979"/>
                    </a:lnTo>
                    <a:lnTo>
                      <a:pt x="1918" y="2040"/>
                    </a:lnTo>
                    <a:lnTo>
                      <a:pt x="2140" y="2094"/>
                    </a:lnTo>
                    <a:lnTo>
                      <a:pt x="2339" y="2124"/>
                    </a:lnTo>
                    <a:lnTo>
                      <a:pt x="2523" y="2155"/>
                    </a:lnTo>
                    <a:lnTo>
                      <a:pt x="2684" y="2163"/>
                    </a:lnTo>
                    <a:lnTo>
                      <a:pt x="2822" y="2170"/>
                    </a:lnTo>
                    <a:lnTo>
                      <a:pt x="3006" y="2178"/>
                    </a:lnTo>
                    <a:lnTo>
                      <a:pt x="3075" y="2170"/>
                    </a:lnTo>
                    <a:lnTo>
                      <a:pt x="3674" y="2170"/>
                    </a:lnTo>
                    <a:lnTo>
                      <a:pt x="3743" y="2178"/>
                    </a:lnTo>
                    <a:lnTo>
                      <a:pt x="3927" y="2170"/>
                    </a:lnTo>
                    <a:lnTo>
                      <a:pt x="4065" y="2163"/>
                    </a:lnTo>
                    <a:lnTo>
                      <a:pt x="4226" y="2155"/>
                    </a:lnTo>
                    <a:lnTo>
                      <a:pt x="4410" y="2124"/>
                    </a:lnTo>
                    <a:lnTo>
                      <a:pt x="4609" y="2094"/>
                    </a:lnTo>
                    <a:lnTo>
                      <a:pt x="4831" y="2040"/>
                    </a:lnTo>
                    <a:lnTo>
                      <a:pt x="5069" y="1979"/>
                    </a:lnTo>
                    <a:lnTo>
                      <a:pt x="5322" y="1894"/>
                    </a:lnTo>
                    <a:lnTo>
                      <a:pt x="5590" y="1787"/>
                    </a:lnTo>
                    <a:lnTo>
                      <a:pt x="5866" y="1657"/>
                    </a:lnTo>
                    <a:lnTo>
                      <a:pt x="6012" y="1588"/>
                    </a:lnTo>
                    <a:lnTo>
                      <a:pt x="6158" y="1511"/>
                    </a:lnTo>
                    <a:lnTo>
                      <a:pt x="6303" y="1426"/>
                    </a:lnTo>
                    <a:lnTo>
                      <a:pt x="6449" y="1327"/>
                    </a:lnTo>
                    <a:lnTo>
                      <a:pt x="6602" y="1227"/>
                    </a:lnTo>
                    <a:lnTo>
                      <a:pt x="6748" y="1120"/>
                    </a:lnTo>
                    <a:lnTo>
                      <a:pt x="6748" y="0"/>
                    </a:lnTo>
                    <a:lnTo>
                      <a:pt x="6602" y="108"/>
                    </a:lnTo>
                    <a:lnTo>
                      <a:pt x="6449" y="207"/>
                    </a:lnTo>
                    <a:lnTo>
                      <a:pt x="6303" y="299"/>
                    </a:lnTo>
                    <a:lnTo>
                      <a:pt x="6158" y="384"/>
                    </a:lnTo>
                    <a:lnTo>
                      <a:pt x="6012" y="460"/>
                    </a:lnTo>
                    <a:lnTo>
                      <a:pt x="5866" y="537"/>
                    </a:lnTo>
                    <a:lnTo>
                      <a:pt x="5590" y="660"/>
                    </a:lnTo>
                    <a:lnTo>
                      <a:pt x="5322" y="767"/>
                    </a:lnTo>
                    <a:lnTo>
                      <a:pt x="5069" y="851"/>
                    </a:lnTo>
                    <a:lnTo>
                      <a:pt x="4831" y="920"/>
                    </a:lnTo>
                    <a:lnTo>
                      <a:pt x="4609" y="966"/>
                    </a:lnTo>
                    <a:lnTo>
                      <a:pt x="4410" y="1005"/>
                    </a:lnTo>
                    <a:lnTo>
                      <a:pt x="4226" y="1028"/>
                    </a:lnTo>
                    <a:lnTo>
                      <a:pt x="4065" y="1043"/>
                    </a:lnTo>
                    <a:lnTo>
                      <a:pt x="3927" y="1051"/>
                    </a:lnTo>
                    <a:lnTo>
                      <a:pt x="3743" y="1051"/>
                    </a:lnTo>
                    <a:lnTo>
                      <a:pt x="3674" y="1043"/>
                    </a:lnTo>
                    <a:lnTo>
                      <a:pt x="3075" y="1043"/>
                    </a:lnTo>
                    <a:lnTo>
                      <a:pt x="3006" y="1051"/>
                    </a:lnTo>
                    <a:lnTo>
                      <a:pt x="2822" y="1051"/>
                    </a:lnTo>
                    <a:lnTo>
                      <a:pt x="2684" y="1043"/>
                    </a:lnTo>
                    <a:lnTo>
                      <a:pt x="2523" y="1028"/>
                    </a:lnTo>
                    <a:lnTo>
                      <a:pt x="2339" y="1005"/>
                    </a:lnTo>
                    <a:lnTo>
                      <a:pt x="2140" y="966"/>
                    </a:lnTo>
                    <a:lnTo>
                      <a:pt x="1918" y="920"/>
                    </a:lnTo>
                    <a:lnTo>
                      <a:pt x="1680" y="851"/>
                    </a:lnTo>
                    <a:lnTo>
                      <a:pt x="1427" y="767"/>
                    </a:lnTo>
                    <a:lnTo>
                      <a:pt x="1159" y="667"/>
                    </a:lnTo>
                    <a:lnTo>
                      <a:pt x="883" y="537"/>
                    </a:lnTo>
                    <a:lnTo>
                      <a:pt x="737" y="468"/>
                    </a:lnTo>
                    <a:lnTo>
                      <a:pt x="591" y="384"/>
                    </a:lnTo>
                    <a:lnTo>
                      <a:pt x="446" y="299"/>
                    </a:lnTo>
                    <a:lnTo>
                      <a:pt x="300" y="207"/>
                    </a:lnTo>
                    <a:lnTo>
                      <a:pt x="147" y="1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g204fb7e3b45_0_1255"/>
              <p:cNvSpPr/>
              <p:nvPr/>
            </p:nvSpPr>
            <p:spPr>
              <a:xfrm>
                <a:off x="6380030" y="1472796"/>
                <a:ext cx="818533" cy="671660"/>
              </a:xfrm>
              <a:custGeom>
                <a:rect b="b" l="l" r="r" t="t"/>
                <a:pathLst>
                  <a:path extrusionOk="0" h="35798" w="43626">
                    <a:moveTo>
                      <a:pt x="24412" y="0"/>
                    </a:moveTo>
                    <a:lnTo>
                      <a:pt x="20072" y="1449"/>
                    </a:lnTo>
                    <a:lnTo>
                      <a:pt x="20072" y="3558"/>
                    </a:lnTo>
                    <a:lnTo>
                      <a:pt x="18823" y="1189"/>
                    </a:lnTo>
                    <a:lnTo>
                      <a:pt x="18577" y="1043"/>
                    </a:lnTo>
                    <a:lnTo>
                      <a:pt x="18025" y="721"/>
                    </a:lnTo>
                    <a:lnTo>
                      <a:pt x="17726" y="537"/>
                    </a:lnTo>
                    <a:lnTo>
                      <a:pt x="17443" y="368"/>
                    </a:lnTo>
                    <a:lnTo>
                      <a:pt x="17228" y="223"/>
                    </a:lnTo>
                    <a:lnTo>
                      <a:pt x="17159" y="169"/>
                    </a:lnTo>
                    <a:lnTo>
                      <a:pt x="17113" y="131"/>
                    </a:lnTo>
                    <a:lnTo>
                      <a:pt x="17098" y="123"/>
                    </a:lnTo>
                    <a:lnTo>
                      <a:pt x="17082" y="131"/>
                    </a:lnTo>
                    <a:lnTo>
                      <a:pt x="17075" y="154"/>
                    </a:lnTo>
                    <a:lnTo>
                      <a:pt x="17059" y="192"/>
                    </a:lnTo>
                    <a:lnTo>
                      <a:pt x="17052" y="299"/>
                    </a:lnTo>
                    <a:lnTo>
                      <a:pt x="17036" y="445"/>
                    </a:lnTo>
                    <a:lnTo>
                      <a:pt x="17036" y="828"/>
                    </a:lnTo>
                    <a:lnTo>
                      <a:pt x="17044" y="1288"/>
                    </a:lnTo>
                    <a:lnTo>
                      <a:pt x="17067" y="1756"/>
                    </a:lnTo>
                    <a:lnTo>
                      <a:pt x="17082" y="2162"/>
                    </a:lnTo>
                    <a:lnTo>
                      <a:pt x="17113" y="2569"/>
                    </a:lnTo>
                    <a:lnTo>
                      <a:pt x="17113" y="2569"/>
                    </a:lnTo>
                    <a:lnTo>
                      <a:pt x="16921" y="2538"/>
                    </a:lnTo>
                    <a:lnTo>
                      <a:pt x="16415" y="2469"/>
                    </a:lnTo>
                    <a:lnTo>
                      <a:pt x="16063" y="2423"/>
                    </a:lnTo>
                    <a:lnTo>
                      <a:pt x="15649" y="2385"/>
                    </a:lnTo>
                    <a:lnTo>
                      <a:pt x="15196" y="2346"/>
                    </a:lnTo>
                    <a:lnTo>
                      <a:pt x="14706" y="2316"/>
                    </a:lnTo>
                    <a:lnTo>
                      <a:pt x="14192" y="2293"/>
                    </a:lnTo>
                    <a:lnTo>
                      <a:pt x="13655" y="2285"/>
                    </a:lnTo>
                    <a:lnTo>
                      <a:pt x="13379" y="2285"/>
                    </a:lnTo>
                    <a:lnTo>
                      <a:pt x="13103" y="2293"/>
                    </a:lnTo>
                    <a:lnTo>
                      <a:pt x="12827" y="2300"/>
                    </a:lnTo>
                    <a:lnTo>
                      <a:pt x="12559" y="2316"/>
                    </a:lnTo>
                    <a:lnTo>
                      <a:pt x="12283" y="2339"/>
                    </a:lnTo>
                    <a:lnTo>
                      <a:pt x="12014" y="2369"/>
                    </a:lnTo>
                    <a:lnTo>
                      <a:pt x="11754" y="2408"/>
                    </a:lnTo>
                    <a:lnTo>
                      <a:pt x="11493" y="2446"/>
                    </a:lnTo>
                    <a:lnTo>
                      <a:pt x="11240" y="2500"/>
                    </a:lnTo>
                    <a:lnTo>
                      <a:pt x="10995" y="2553"/>
                    </a:lnTo>
                    <a:lnTo>
                      <a:pt x="10757" y="2622"/>
                    </a:lnTo>
                    <a:lnTo>
                      <a:pt x="10527" y="2699"/>
                    </a:lnTo>
                    <a:lnTo>
                      <a:pt x="10412" y="2745"/>
                    </a:lnTo>
                    <a:lnTo>
                      <a:pt x="10289" y="2806"/>
                    </a:lnTo>
                    <a:lnTo>
                      <a:pt x="10159" y="2883"/>
                    </a:lnTo>
                    <a:lnTo>
                      <a:pt x="10021" y="2967"/>
                    </a:lnTo>
                    <a:lnTo>
                      <a:pt x="9875" y="3067"/>
                    </a:lnTo>
                    <a:lnTo>
                      <a:pt x="9722" y="3182"/>
                    </a:lnTo>
                    <a:lnTo>
                      <a:pt x="9561" y="3305"/>
                    </a:lnTo>
                    <a:lnTo>
                      <a:pt x="9400" y="3435"/>
                    </a:lnTo>
                    <a:lnTo>
                      <a:pt x="9047" y="3734"/>
                    </a:lnTo>
                    <a:lnTo>
                      <a:pt x="8679" y="4071"/>
                    </a:lnTo>
                    <a:lnTo>
                      <a:pt x="8288" y="4447"/>
                    </a:lnTo>
                    <a:lnTo>
                      <a:pt x="7882" y="4846"/>
                    </a:lnTo>
                    <a:lnTo>
                      <a:pt x="7468" y="5283"/>
                    </a:lnTo>
                    <a:lnTo>
                      <a:pt x="7038" y="5735"/>
                    </a:lnTo>
                    <a:lnTo>
                      <a:pt x="6601" y="6211"/>
                    </a:lnTo>
                    <a:lnTo>
                      <a:pt x="6157" y="6701"/>
                    </a:lnTo>
                    <a:lnTo>
                      <a:pt x="5712" y="7200"/>
                    </a:lnTo>
                    <a:lnTo>
                      <a:pt x="5267" y="7713"/>
                    </a:lnTo>
                    <a:lnTo>
                      <a:pt x="4378" y="8741"/>
                    </a:lnTo>
                    <a:lnTo>
                      <a:pt x="3519" y="9768"/>
                    </a:lnTo>
                    <a:lnTo>
                      <a:pt x="2707" y="10749"/>
                    </a:lnTo>
                    <a:lnTo>
                      <a:pt x="1971" y="11662"/>
                    </a:lnTo>
                    <a:lnTo>
                      <a:pt x="1311" y="12482"/>
                    </a:lnTo>
                    <a:lnTo>
                      <a:pt x="360" y="13694"/>
                    </a:lnTo>
                    <a:lnTo>
                      <a:pt x="0" y="14146"/>
                    </a:lnTo>
                    <a:lnTo>
                      <a:pt x="8227" y="18884"/>
                    </a:lnTo>
                    <a:lnTo>
                      <a:pt x="9875" y="17044"/>
                    </a:lnTo>
                    <a:lnTo>
                      <a:pt x="12505" y="27241"/>
                    </a:lnTo>
                    <a:lnTo>
                      <a:pt x="8143" y="35798"/>
                    </a:lnTo>
                    <a:lnTo>
                      <a:pt x="33942" y="35798"/>
                    </a:lnTo>
                    <a:lnTo>
                      <a:pt x="31412" y="30998"/>
                    </a:lnTo>
                    <a:lnTo>
                      <a:pt x="30339" y="28944"/>
                    </a:lnTo>
                    <a:lnTo>
                      <a:pt x="30009" y="28300"/>
                    </a:lnTo>
                    <a:lnTo>
                      <a:pt x="29871" y="28031"/>
                    </a:lnTo>
                    <a:lnTo>
                      <a:pt x="29871" y="28000"/>
                    </a:lnTo>
                    <a:lnTo>
                      <a:pt x="29879" y="27931"/>
                    </a:lnTo>
                    <a:lnTo>
                      <a:pt x="29925" y="27694"/>
                    </a:lnTo>
                    <a:lnTo>
                      <a:pt x="30101" y="26850"/>
                    </a:lnTo>
                    <a:lnTo>
                      <a:pt x="30362" y="25624"/>
                    </a:lnTo>
                    <a:lnTo>
                      <a:pt x="30699" y="24129"/>
                    </a:lnTo>
                    <a:lnTo>
                      <a:pt x="31473" y="20732"/>
                    </a:lnTo>
                    <a:lnTo>
                      <a:pt x="32209" y="17550"/>
                    </a:lnTo>
                    <a:lnTo>
                      <a:pt x="34740" y="20004"/>
                    </a:lnTo>
                    <a:lnTo>
                      <a:pt x="43626" y="15526"/>
                    </a:lnTo>
                    <a:lnTo>
                      <a:pt x="42782" y="14184"/>
                    </a:lnTo>
                    <a:lnTo>
                      <a:pt x="41901" y="12781"/>
                    </a:lnTo>
                    <a:lnTo>
                      <a:pt x="40873" y="11163"/>
                    </a:lnTo>
                    <a:lnTo>
                      <a:pt x="39808" y="9507"/>
                    </a:lnTo>
                    <a:lnTo>
                      <a:pt x="39294" y="8725"/>
                    </a:lnTo>
                    <a:lnTo>
                      <a:pt x="38826" y="8005"/>
                    </a:lnTo>
                    <a:lnTo>
                      <a:pt x="38397" y="7376"/>
                    </a:lnTo>
                    <a:lnTo>
                      <a:pt x="38036" y="6862"/>
                    </a:lnTo>
                    <a:lnTo>
                      <a:pt x="37760" y="6479"/>
                    </a:lnTo>
                    <a:lnTo>
                      <a:pt x="37653" y="6341"/>
                    </a:lnTo>
                    <a:lnTo>
                      <a:pt x="37569" y="6249"/>
                    </a:lnTo>
                    <a:lnTo>
                      <a:pt x="37492" y="6180"/>
                    </a:lnTo>
                    <a:lnTo>
                      <a:pt x="37385" y="6103"/>
                    </a:lnTo>
                    <a:lnTo>
                      <a:pt x="37262" y="6019"/>
                    </a:lnTo>
                    <a:lnTo>
                      <a:pt x="37116" y="5935"/>
                    </a:lnTo>
                    <a:lnTo>
                      <a:pt x="36948" y="5843"/>
                    </a:lnTo>
                    <a:lnTo>
                      <a:pt x="36771" y="5743"/>
                    </a:lnTo>
                    <a:lnTo>
                      <a:pt x="36365" y="5543"/>
                    </a:lnTo>
                    <a:lnTo>
                      <a:pt x="35905" y="5336"/>
                    </a:lnTo>
                    <a:lnTo>
                      <a:pt x="35422" y="5122"/>
                    </a:lnTo>
                    <a:lnTo>
                      <a:pt x="34916" y="4907"/>
                    </a:lnTo>
                    <a:lnTo>
                      <a:pt x="34402" y="4700"/>
                    </a:lnTo>
                    <a:lnTo>
                      <a:pt x="33421" y="4309"/>
                    </a:lnTo>
                    <a:lnTo>
                      <a:pt x="32585" y="3987"/>
                    </a:lnTo>
                    <a:lnTo>
                      <a:pt x="31780" y="3688"/>
                    </a:lnTo>
                    <a:lnTo>
                      <a:pt x="24742" y="2369"/>
                    </a:lnTo>
                    <a:lnTo>
                      <a:pt x="24412" y="0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g204fb7e3b45_0_1255"/>
              <p:cNvSpPr/>
              <p:nvPr/>
            </p:nvSpPr>
            <p:spPr>
              <a:xfrm>
                <a:off x="6756481" y="1542556"/>
                <a:ext cx="5197" cy="514881"/>
              </a:xfrm>
              <a:custGeom>
                <a:rect b="b" l="l" r="r" t="t"/>
                <a:pathLst>
                  <a:path extrusionOk="0" h="27442" w="277">
                    <a:moveTo>
                      <a:pt x="139" y="1"/>
                    </a:moveTo>
                    <a:lnTo>
                      <a:pt x="70" y="3428"/>
                    </a:lnTo>
                    <a:lnTo>
                      <a:pt x="31" y="6863"/>
                    </a:lnTo>
                    <a:lnTo>
                      <a:pt x="1" y="13717"/>
                    </a:lnTo>
                    <a:lnTo>
                      <a:pt x="31" y="20579"/>
                    </a:lnTo>
                    <a:lnTo>
                      <a:pt x="70" y="24006"/>
                    </a:lnTo>
                    <a:lnTo>
                      <a:pt x="139" y="27441"/>
                    </a:lnTo>
                    <a:lnTo>
                      <a:pt x="208" y="24006"/>
                    </a:lnTo>
                    <a:lnTo>
                      <a:pt x="246" y="20579"/>
                    </a:lnTo>
                    <a:lnTo>
                      <a:pt x="277" y="13717"/>
                    </a:lnTo>
                    <a:lnTo>
                      <a:pt x="238" y="6863"/>
                    </a:lnTo>
                    <a:lnTo>
                      <a:pt x="208" y="3428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g204fb7e3b45_0_1255"/>
              <p:cNvSpPr/>
              <p:nvPr/>
            </p:nvSpPr>
            <p:spPr>
              <a:xfrm>
                <a:off x="6567036" y="1741949"/>
                <a:ext cx="45762" cy="46343"/>
              </a:xfrm>
              <a:custGeom>
                <a:rect b="b" l="l" r="r" t="t"/>
                <a:pathLst>
                  <a:path extrusionOk="0" h="2470" w="2439">
                    <a:moveTo>
                      <a:pt x="2438" y="0"/>
                    </a:moveTo>
                    <a:lnTo>
                      <a:pt x="2262" y="131"/>
                    </a:lnTo>
                    <a:lnTo>
                      <a:pt x="2086" y="261"/>
                    </a:lnTo>
                    <a:lnTo>
                      <a:pt x="1917" y="399"/>
                    </a:lnTo>
                    <a:lnTo>
                      <a:pt x="1756" y="545"/>
                    </a:lnTo>
                    <a:lnTo>
                      <a:pt x="1434" y="836"/>
                    </a:lnTo>
                    <a:lnTo>
                      <a:pt x="1120" y="1135"/>
                    </a:lnTo>
                    <a:lnTo>
                      <a:pt x="828" y="1449"/>
                    </a:lnTo>
                    <a:lnTo>
                      <a:pt x="537" y="1779"/>
                    </a:lnTo>
                    <a:lnTo>
                      <a:pt x="399" y="1940"/>
                    </a:lnTo>
                    <a:lnTo>
                      <a:pt x="261" y="2109"/>
                    </a:lnTo>
                    <a:lnTo>
                      <a:pt x="131" y="2285"/>
                    </a:lnTo>
                    <a:lnTo>
                      <a:pt x="0" y="2469"/>
                    </a:lnTo>
                    <a:lnTo>
                      <a:pt x="0" y="2469"/>
                    </a:lnTo>
                    <a:lnTo>
                      <a:pt x="184" y="2339"/>
                    </a:lnTo>
                    <a:lnTo>
                      <a:pt x="353" y="2208"/>
                    </a:lnTo>
                    <a:lnTo>
                      <a:pt x="522" y="2070"/>
                    </a:lnTo>
                    <a:lnTo>
                      <a:pt x="690" y="1925"/>
                    </a:lnTo>
                    <a:lnTo>
                      <a:pt x="1005" y="1633"/>
                    </a:lnTo>
                    <a:lnTo>
                      <a:pt x="1319" y="1327"/>
                    </a:lnTo>
                    <a:lnTo>
                      <a:pt x="1618" y="1012"/>
                    </a:lnTo>
                    <a:lnTo>
                      <a:pt x="1909" y="690"/>
                    </a:lnTo>
                    <a:lnTo>
                      <a:pt x="2047" y="529"/>
                    </a:lnTo>
                    <a:lnTo>
                      <a:pt x="2178" y="353"/>
                    </a:lnTo>
                    <a:lnTo>
                      <a:pt x="2308" y="177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g204fb7e3b45_0_1255"/>
              <p:cNvSpPr/>
              <p:nvPr/>
            </p:nvSpPr>
            <p:spPr>
              <a:xfrm>
                <a:off x="6926375" y="1747559"/>
                <a:ext cx="56119" cy="51803"/>
              </a:xfrm>
              <a:custGeom>
                <a:rect b="b" l="l" r="r" t="t"/>
                <a:pathLst>
                  <a:path extrusionOk="0" h="2761" w="2991">
                    <a:moveTo>
                      <a:pt x="1" y="0"/>
                    </a:moveTo>
                    <a:lnTo>
                      <a:pt x="162" y="200"/>
                    </a:lnTo>
                    <a:lnTo>
                      <a:pt x="330" y="391"/>
                    </a:lnTo>
                    <a:lnTo>
                      <a:pt x="499" y="583"/>
                    </a:lnTo>
                    <a:lnTo>
                      <a:pt x="675" y="767"/>
                    </a:lnTo>
                    <a:lnTo>
                      <a:pt x="1036" y="1127"/>
                    </a:lnTo>
                    <a:lnTo>
                      <a:pt x="1404" y="1480"/>
                    </a:lnTo>
                    <a:lnTo>
                      <a:pt x="1779" y="1817"/>
                    </a:lnTo>
                    <a:lnTo>
                      <a:pt x="2170" y="2147"/>
                    </a:lnTo>
                    <a:lnTo>
                      <a:pt x="2370" y="2308"/>
                    </a:lnTo>
                    <a:lnTo>
                      <a:pt x="2569" y="2462"/>
                    </a:lnTo>
                    <a:lnTo>
                      <a:pt x="2776" y="2615"/>
                    </a:lnTo>
                    <a:lnTo>
                      <a:pt x="2991" y="2761"/>
                    </a:lnTo>
                    <a:lnTo>
                      <a:pt x="2830" y="2561"/>
                    </a:lnTo>
                    <a:lnTo>
                      <a:pt x="2661" y="2370"/>
                    </a:lnTo>
                    <a:lnTo>
                      <a:pt x="2492" y="2178"/>
                    </a:lnTo>
                    <a:lnTo>
                      <a:pt x="2316" y="1994"/>
                    </a:lnTo>
                    <a:lnTo>
                      <a:pt x="1956" y="1633"/>
                    </a:lnTo>
                    <a:lnTo>
                      <a:pt x="1588" y="1281"/>
                    </a:lnTo>
                    <a:lnTo>
                      <a:pt x="1204" y="936"/>
                    </a:lnTo>
                    <a:lnTo>
                      <a:pt x="821" y="606"/>
                    </a:lnTo>
                    <a:lnTo>
                      <a:pt x="622" y="453"/>
                    </a:lnTo>
                    <a:lnTo>
                      <a:pt x="415" y="292"/>
                    </a:lnTo>
                    <a:lnTo>
                      <a:pt x="208" y="1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g204fb7e3b45_0_1255"/>
              <p:cNvSpPr/>
              <p:nvPr/>
            </p:nvSpPr>
            <p:spPr>
              <a:xfrm>
                <a:off x="7015854" y="1740072"/>
                <a:ext cx="161714" cy="80866"/>
              </a:xfrm>
              <a:custGeom>
                <a:rect b="b" l="l" r="r" t="t"/>
                <a:pathLst>
                  <a:path extrusionOk="0" h="4310" w="8619">
                    <a:moveTo>
                      <a:pt x="6916" y="951"/>
                    </a:moveTo>
                    <a:lnTo>
                      <a:pt x="6947" y="967"/>
                    </a:lnTo>
                    <a:lnTo>
                      <a:pt x="6939" y="967"/>
                    </a:lnTo>
                    <a:lnTo>
                      <a:pt x="6916" y="951"/>
                    </a:lnTo>
                    <a:close/>
                    <a:moveTo>
                      <a:pt x="8618" y="1"/>
                    </a:moveTo>
                    <a:lnTo>
                      <a:pt x="8128" y="254"/>
                    </a:lnTo>
                    <a:lnTo>
                      <a:pt x="7637" y="514"/>
                    </a:lnTo>
                    <a:lnTo>
                      <a:pt x="7614" y="530"/>
                    </a:lnTo>
                    <a:lnTo>
                      <a:pt x="7606" y="560"/>
                    </a:lnTo>
                    <a:lnTo>
                      <a:pt x="7606" y="568"/>
                    </a:lnTo>
                    <a:lnTo>
                      <a:pt x="7622" y="944"/>
                    </a:lnTo>
                    <a:lnTo>
                      <a:pt x="7634" y="1152"/>
                    </a:lnTo>
                    <a:lnTo>
                      <a:pt x="7323" y="951"/>
                    </a:lnTo>
                    <a:lnTo>
                      <a:pt x="7093" y="806"/>
                    </a:lnTo>
                    <a:lnTo>
                      <a:pt x="7039" y="767"/>
                    </a:lnTo>
                    <a:lnTo>
                      <a:pt x="7024" y="760"/>
                    </a:lnTo>
                    <a:lnTo>
                      <a:pt x="6985" y="752"/>
                    </a:lnTo>
                    <a:lnTo>
                      <a:pt x="6947" y="752"/>
                    </a:lnTo>
                    <a:lnTo>
                      <a:pt x="6916" y="760"/>
                    </a:lnTo>
                    <a:lnTo>
                      <a:pt x="6878" y="767"/>
                    </a:lnTo>
                    <a:lnTo>
                      <a:pt x="6740" y="821"/>
                    </a:lnTo>
                    <a:lnTo>
                      <a:pt x="6495" y="928"/>
                    </a:lnTo>
                    <a:lnTo>
                      <a:pt x="6242" y="1043"/>
                    </a:lnTo>
                    <a:lnTo>
                      <a:pt x="5751" y="1273"/>
                    </a:lnTo>
                    <a:lnTo>
                      <a:pt x="5260" y="1503"/>
                    </a:lnTo>
                    <a:lnTo>
                      <a:pt x="4777" y="1741"/>
                    </a:lnTo>
                    <a:lnTo>
                      <a:pt x="4294" y="1986"/>
                    </a:lnTo>
                    <a:lnTo>
                      <a:pt x="3811" y="2239"/>
                    </a:lnTo>
                    <a:lnTo>
                      <a:pt x="2845" y="2730"/>
                    </a:lnTo>
                    <a:lnTo>
                      <a:pt x="1887" y="3244"/>
                    </a:lnTo>
                    <a:lnTo>
                      <a:pt x="936" y="3773"/>
                    </a:lnTo>
                    <a:lnTo>
                      <a:pt x="468" y="4041"/>
                    </a:lnTo>
                    <a:lnTo>
                      <a:pt x="1" y="4310"/>
                    </a:lnTo>
                    <a:lnTo>
                      <a:pt x="990" y="3865"/>
                    </a:lnTo>
                    <a:lnTo>
                      <a:pt x="1971" y="3413"/>
                    </a:lnTo>
                    <a:lnTo>
                      <a:pt x="2952" y="2945"/>
                    </a:lnTo>
                    <a:lnTo>
                      <a:pt x="3926" y="2462"/>
                    </a:lnTo>
                    <a:lnTo>
                      <a:pt x="4409" y="2224"/>
                    </a:lnTo>
                    <a:lnTo>
                      <a:pt x="4892" y="1986"/>
                    </a:lnTo>
                    <a:lnTo>
                      <a:pt x="5866" y="1496"/>
                    </a:lnTo>
                    <a:lnTo>
                      <a:pt x="6349" y="1258"/>
                    </a:lnTo>
                    <a:lnTo>
                      <a:pt x="6832" y="1028"/>
                    </a:lnTo>
                    <a:lnTo>
                      <a:pt x="6947" y="974"/>
                    </a:lnTo>
                    <a:lnTo>
                      <a:pt x="6957" y="972"/>
                    </a:lnTo>
                    <a:lnTo>
                      <a:pt x="6978" y="982"/>
                    </a:lnTo>
                    <a:lnTo>
                      <a:pt x="7215" y="1120"/>
                    </a:lnTo>
                    <a:lnTo>
                      <a:pt x="7691" y="1388"/>
                    </a:lnTo>
                    <a:lnTo>
                      <a:pt x="7714" y="1396"/>
                    </a:lnTo>
                    <a:lnTo>
                      <a:pt x="7744" y="1404"/>
                    </a:lnTo>
                    <a:lnTo>
                      <a:pt x="7775" y="1388"/>
                    </a:lnTo>
                    <a:lnTo>
                      <a:pt x="7798" y="1373"/>
                    </a:lnTo>
                    <a:lnTo>
                      <a:pt x="7813" y="1342"/>
                    </a:lnTo>
                    <a:lnTo>
                      <a:pt x="7813" y="1312"/>
                    </a:lnTo>
                    <a:lnTo>
                      <a:pt x="7767" y="936"/>
                    </a:lnTo>
                    <a:lnTo>
                      <a:pt x="7725" y="584"/>
                    </a:lnTo>
                    <a:lnTo>
                      <a:pt x="8158" y="307"/>
                    </a:lnTo>
                    <a:lnTo>
                      <a:pt x="8618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g204fb7e3b45_0_1255"/>
              <p:cNvSpPr/>
              <p:nvPr/>
            </p:nvSpPr>
            <p:spPr>
              <a:xfrm>
                <a:off x="6398586" y="1715324"/>
                <a:ext cx="145015" cy="87771"/>
              </a:xfrm>
              <a:custGeom>
                <a:rect b="b" l="l" r="r" t="t"/>
                <a:pathLst>
                  <a:path extrusionOk="0" h="4678" w="7729">
                    <a:moveTo>
                      <a:pt x="0" y="1"/>
                    </a:moveTo>
                    <a:lnTo>
                      <a:pt x="682" y="461"/>
                    </a:lnTo>
                    <a:lnTo>
                      <a:pt x="1373" y="913"/>
                    </a:lnTo>
                    <a:lnTo>
                      <a:pt x="2070" y="1350"/>
                    </a:lnTo>
                    <a:lnTo>
                      <a:pt x="2415" y="1573"/>
                    </a:lnTo>
                    <a:lnTo>
                      <a:pt x="2768" y="1787"/>
                    </a:lnTo>
                    <a:lnTo>
                      <a:pt x="4179" y="2638"/>
                    </a:lnTo>
                    <a:lnTo>
                      <a:pt x="4531" y="2845"/>
                    </a:lnTo>
                    <a:lnTo>
                      <a:pt x="4884" y="3052"/>
                    </a:lnTo>
                    <a:lnTo>
                      <a:pt x="5519" y="3421"/>
                    </a:lnTo>
                    <a:lnTo>
                      <a:pt x="5519" y="3421"/>
                    </a:lnTo>
                    <a:lnTo>
                      <a:pt x="5352" y="4295"/>
                    </a:lnTo>
                    <a:lnTo>
                      <a:pt x="5352" y="4318"/>
                    </a:lnTo>
                    <a:lnTo>
                      <a:pt x="5352" y="4341"/>
                    </a:lnTo>
                    <a:lnTo>
                      <a:pt x="5359" y="4364"/>
                    </a:lnTo>
                    <a:lnTo>
                      <a:pt x="5375" y="4387"/>
                    </a:lnTo>
                    <a:lnTo>
                      <a:pt x="5405" y="4417"/>
                    </a:lnTo>
                    <a:lnTo>
                      <a:pt x="5444" y="4425"/>
                    </a:lnTo>
                    <a:lnTo>
                      <a:pt x="5490" y="4425"/>
                    </a:lnTo>
                    <a:lnTo>
                      <a:pt x="5528" y="4402"/>
                    </a:lnTo>
                    <a:lnTo>
                      <a:pt x="6386" y="3726"/>
                    </a:lnTo>
                    <a:lnTo>
                      <a:pt x="6386" y="3726"/>
                    </a:lnTo>
                    <a:lnTo>
                      <a:pt x="6678" y="3934"/>
                    </a:lnTo>
                    <a:lnTo>
                      <a:pt x="7031" y="4187"/>
                    </a:lnTo>
                    <a:lnTo>
                      <a:pt x="7729" y="4678"/>
                    </a:lnTo>
                    <a:lnTo>
                      <a:pt x="7085" y="4111"/>
                    </a:lnTo>
                    <a:lnTo>
                      <a:pt x="6762" y="3834"/>
                    </a:lnTo>
                    <a:lnTo>
                      <a:pt x="6433" y="3558"/>
                    </a:lnTo>
                    <a:lnTo>
                      <a:pt x="6410" y="3551"/>
                    </a:lnTo>
                    <a:lnTo>
                      <a:pt x="6387" y="3543"/>
                    </a:lnTo>
                    <a:lnTo>
                      <a:pt x="6364" y="3543"/>
                    </a:lnTo>
                    <a:lnTo>
                      <a:pt x="6341" y="3558"/>
                    </a:lnTo>
                    <a:lnTo>
                      <a:pt x="6333" y="3558"/>
                    </a:lnTo>
                    <a:lnTo>
                      <a:pt x="5637" y="4051"/>
                    </a:lnTo>
                    <a:lnTo>
                      <a:pt x="5781" y="3382"/>
                    </a:lnTo>
                    <a:lnTo>
                      <a:pt x="5781" y="3351"/>
                    </a:lnTo>
                    <a:lnTo>
                      <a:pt x="5773" y="3313"/>
                    </a:lnTo>
                    <a:lnTo>
                      <a:pt x="5750" y="3282"/>
                    </a:lnTo>
                    <a:lnTo>
                      <a:pt x="5720" y="3252"/>
                    </a:lnTo>
                    <a:lnTo>
                      <a:pt x="5022" y="2830"/>
                    </a:lnTo>
                    <a:lnTo>
                      <a:pt x="4669" y="2615"/>
                    </a:lnTo>
                    <a:lnTo>
                      <a:pt x="4309" y="2408"/>
                    </a:lnTo>
                    <a:lnTo>
                      <a:pt x="2891" y="1580"/>
                    </a:lnTo>
                    <a:lnTo>
                      <a:pt x="2530" y="1373"/>
                    </a:lnTo>
                    <a:lnTo>
                      <a:pt x="2178" y="1174"/>
                    </a:lnTo>
                    <a:lnTo>
                      <a:pt x="1457" y="775"/>
                    </a:lnTo>
                    <a:lnTo>
                      <a:pt x="728" y="3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g204fb7e3b45_0_1255"/>
              <p:cNvSpPr/>
              <p:nvPr/>
            </p:nvSpPr>
            <p:spPr>
              <a:xfrm>
                <a:off x="6774324" y="1625713"/>
                <a:ext cx="23603" cy="23753"/>
              </a:xfrm>
              <a:custGeom>
                <a:rect b="b" l="l" r="r" t="t"/>
                <a:pathLst>
                  <a:path extrusionOk="0" h="1266" w="1258">
                    <a:moveTo>
                      <a:pt x="1235" y="476"/>
                    </a:moveTo>
                    <a:lnTo>
                      <a:pt x="1243" y="529"/>
                    </a:lnTo>
                    <a:lnTo>
                      <a:pt x="1258" y="583"/>
                    </a:lnTo>
                    <a:lnTo>
                      <a:pt x="1250" y="529"/>
                    </a:lnTo>
                    <a:lnTo>
                      <a:pt x="1235" y="476"/>
                    </a:lnTo>
                    <a:close/>
                    <a:moveTo>
                      <a:pt x="1258" y="690"/>
                    </a:moveTo>
                    <a:lnTo>
                      <a:pt x="1243" y="744"/>
                    </a:lnTo>
                    <a:lnTo>
                      <a:pt x="1235" y="798"/>
                    </a:lnTo>
                    <a:lnTo>
                      <a:pt x="1250" y="744"/>
                    </a:lnTo>
                    <a:lnTo>
                      <a:pt x="1258" y="690"/>
                    </a:lnTo>
                    <a:close/>
                    <a:moveTo>
                      <a:pt x="637" y="0"/>
                    </a:moveTo>
                    <a:lnTo>
                      <a:pt x="576" y="8"/>
                    </a:lnTo>
                    <a:lnTo>
                      <a:pt x="514" y="16"/>
                    </a:lnTo>
                    <a:lnTo>
                      <a:pt x="453" y="31"/>
                    </a:lnTo>
                    <a:lnTo>
                      <a:pt x="392" y="54"/>
                    </a:lnTo>
                    <a:lnTo>
                      <a:pt x="330" y="85"/>
                    </a:lnTo>
                    <a:lnTo>
                      <a:pt x="277" y="115"/>
                    </a:lnTo>
                    <a:lnTo>
                      <a:pt x="223" y="154"/>
                    </a:lnTo>
                    <a:lnTo>
                      <a:pt x="169" y="200"/>
                    </a:lnTo>
                    <a:lnTo>
                      <a:pt x="131" y="253"/>
                    </a:lnTo>
                    <a:lnTo>
                      <a:pt x="93" y="315"/>
                    </a:lnTo>
                    <a:lnTo>
                      <a:pt x="62" y="368"/>
                    </a:lnTo>
                    <a:lnTo>
                      <a:pt x="39" y="437"/>
                    </a:lnTo>
                    <a:lnTo>
                      <a:pt x="16" y="499"/>
                    </a:lnTo>
                    <a:lnTo>
                      <a:pt x="8" y="568"/>
                    </a:lnTo>
                    <a:lnTo>
                      <a:pt x="1" y="637"/>
                    </a:lnTo>
                    <a:lnTo>
                      <a:pt x="8" y="706"/>
                    </a:lnTo>
                    <a:lnTo>
                      <a:pt x="16" y="767"/>
                    </a:lnTo>
                    <a:lnTo>
                      <a:pt x="39" y="836"/>
                    </a:lnTo>
                    <a:lnTo>
                      <a:pt x="62" y="897"/>
                    </a:lnTo>
                    <a:lnTo>
                      <a:pt x="93" y="959"/>
                    </a:lnTo>
                    <a:lnTo>
                      <a:pt x="131" y="1012"/>
                    </a:lnTo>
                    <a:lnTo>
                      <a:pt x="177" y="1066"/>
                    </a:lnTo>
                    <a:lnTo>
                      <a:pt x="223" y="1112"/>
                    </a:lnTo>
                    <a:lnTo>
                      <a:pt x="277" y="1150"/>
                    </a:lnTo>
                    <a:lnTo>
                      <a:pt x="330" y="1189"/>
                    </a:lnTo>
                    <a:lnTo>
                      <a:pt x="392" y="1219"/>
                    </a:lnTo>
                    <a:lnTo>
                      <a:pt x="453" y="1235"/>
                    </a:lnTo>
                    <a:lnTo>
                      <a:pt x="514" y="1250"/>
                    </a:lnTo>
                    <a:lnTo>
                      <a:pt x="576" y="1265"/>
                    </a:lnTo>
                    <a:lnTo>
                      <a:pt x="698" y="1265"/>
                    </a:lnTo>
                    <a:lnTo>
                      <a:pt x="760" y="1250"/>
                    </a:lnTo>
                    <a:lnTo>
                      <a:pt x="821" y="1235"/>
                    </a:lnTo>
                    <a:lnTo>
                      <a:pt x="875" y="1219"/>
                    </a:lnTo>
                    <a:lnTo>
                      <a:pt x="928" y="1189"/>
                    </a:lnTo>
                    <a:lnTo>
                      <a:pt x="982" y="1158"/>
                    </a:lnTo>
                    <a:lnTo>
                      <a:pt x="1028" y="1127"/>
                    </a:lnTo>
                    <a:lnTo>
                      <a:pt x="1066" y="1089"/>
                    </a:lnTo>
                    <a:lnTo>
                      <a:pt x="1105" y="1043"/>
                    </a:lnTo>
                    <a:lnTo>
                      <a:pt x="1143" y="997"/>
                    </a:lnTo>
                    <a:lnTo>
                      <a:pt x="1174" y="951"/>
                    </a:lnTo>
                    <a:lnTo>
                      <a:pt x="1197" y="905"/>
                    </a:lnTo>
                    <a:lnTo>
                      <a:pt x="1220" y="851"/>
                    </a:lnTo>
                    <a:lnTo>
                      <a:pt x="1235" y="798"/>
                    </a:lnTo>
                    <a:lnTo>
                      <a:pt x="1212" y="844"/>
                    </a:lnTo>
                    <a:lnTo>
                      <a:pt x="1189" y="897"/>
                    </a:lnTo>
                    <a:lnTo>
                      <a:pt x="1158" y="943"/>
                    </a:lnTo>
                    <a:lnTo>
                      <a:pt x="1120" y="982"/>
                    </a:lnTo>
                    <a:lnTo>
                      <a:pt x="1082" y="1020"/>
                    </a:lnTo>
                    <a:lnTo>
                      <a:pt x="1036" y="1051"/>
                    </a:lnTo>
                    <a:lnTo>
                      <a:pt x="997" y="1074"/>
                    </a:lnTo>
                    <a:lnTo>
                      <a:pt x="944" y="1097"/>
                    </a:lnTo>
                    <a:lnTo>
                      <a:pt x="898" y="1112"/>
                    </a:lnTo>
                    <a:lnTo>
                      <a:pt x="852" y="1127"/>
                    </a:lnTo>
                    <a:lnTo>
                      <a:pt x="698" y="1127"/>
                    </a:lnTo>
                    <a:lnTo>
                      <a:pt x="652" y="1120"/>
                    </a:lnTo>
                    <a:lnTo>
                      <a:pt x="606" y="1104"/>
                    </a:lnTo>
                    <a:lnTo>
                      <a:pt x="560" y="1089"/>
                    </a:lnTo>
                    <a:lnTo>
                      <a:pt x="522" y="1066"/>
                    </a:lnTo>
                    <a:lnTo>
                      <a:pt x="445" y="1012"/>
                    </a:lnTo>
                    <a:lnTo>
                      <a:pt x="384" y="951"/>
                    </a:lnTo>
                    <a:lnTo>
                      <a:pt x="338" y="874"/>
                    </a:lnTo>
                    <a:lnTo>
                      <a:pt x="307" y="798"/>
                    </a:lnTo>
                    <a:lnTo>
                      <a:pt x="284" y="713"/>
                    </a:lnTo>
                    <a:lnTo>
                      <a:pt x="277" y="637"/>
                    </a:lnTo>
                    <a:lnTo>
                      <a:pt x="284" y="552"/>
                    </a:lnTo>
                    <a:lnTo>
                      <a:pt x="307" y="476"/>
                    </a:lnTo>
                    <a:lnTo>
                      <a:pt x="338" y="391"/>
                    </a:lnTo>
                    <a:lnTo>
                      <a:pt x="392" y="322"/>
                    </a:lnTo>
                    <a:lnTo>
                      <a:pt x="445" y="261"/>
                    </a:lnTo>
                    <a:lnTo>
                      <a:pt x="522" y="207"/>
                    </a:lnTo>
                    <a:lnTo>
                      <a:pt x="560" y="184"/>
                    </a:lnTo>
                    <a:lnTo>
                      <a:pt x="606" y="169"/>
                    </a:lnTo>
                    <a:lnTo>
                      <a:pt x="652" y="154"/>
                    </a:lnTo>
                    <a:lnTo>
                      <a:pt x="698" y="146"/>
                    </a:lnTo>
                    <a:lnTo>
                      <a:pt x="752" y="138"/>
                    </a:lnTo>
                    <a:lnTo>
                      <a:pt x="798" y="138"/>
                    </a:lnTo>
                    <a:lnTo>
                      <a:pt x="852" y="146"/>
                    </a:lnTo>
                    <a:lnTo>
                      <a:pt x="898" y="161"/>
                    </a:lnTo>
                    <a:lnTo>
                      <a:pt x="944" y="177"/>
                    </a:lnTo>
                    <a:lnTo>
                      <a:pt x="997" y="192"/>
                    </a:lnTo>
                    <a:lnTo>
                      <a:pt x="1036" y="223"/>
                    </a:lnTo>
                    <a:lnTo>
                      <a:pt x="1082" y="253"/>
                    </a:lnTo>
                    <a:lnTo>
                      <a:pt x="1120" y="292"/>
                    </a:lnTo>
                    <a:lnTo>
                      <a:pt x="1158" y="330"/>
                    </a:lnTo>
                    <a:lnTo>
                      <a:pt x="1189" y="376"/>
                    </a:lnTo>
                    <a:lnTo>
                      <a:pt x="1212" y="422"/>
                    </a:lnTo>
                    <a:lnTo>
                      <a:pt x="1235" y="476"/>
                    </a:lnTo>
                    <a:lnTo>
                      <a:pt x="1220" y="422"/>
                    </a:lnTo>
                    <a:lnTo>
                      <a:pt x="1197" y="368"/>
                    </a:lnTo>
                    <a:lnTo>
                      <a:pt x="1174" y="315"/>
                    </a:lnTo>
                    <a:lnTo>
                      <a:pt x="1143" y="269"/>
                    </a:lnTo>
                    <a:lnTo>
                      <a:pt x="1112" y="223"/>
                    </a:lnTo>
                    <a:lnTo>
                      <a:pt x="1066" y="184"/>
                    </a:lnTo>
                    <a:lnTo>
                      <a:pt x="1028" y="146"/>
                    </a:lnTo>
                    <a:lnTo>
                      <a:pt x="982" y="108"/>
                    </a:lnTo>
                    <a:lnTo>
                      <a:pt x="928" y="77"/>
                    </a:lnTo>
                    <a:lnTo>
                      <a:pt x="875" y="54"/>
                    </a:lnTo>
                    <a:lnTo>
                      <a:pt x="821" y="31"/>
                    </a:lnTo>
                    <a:lnTo>
                      <a:pt x="760" y="16"/>
                    </a:lnTo>
                    <a:lnTo>
                      <a:pt x="698" y="8"/>
                    </a:lnTo>
                    <a:lnTo>
                      <a:pt x="637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g204fb7e3b45_0_1255"/>
              <p:cNvSpPr/>
              <p:nvPr/>
            </p:nvSpPr>
            <p:spPr>
              <a:xfrm>
                <a:off x="6776913" y="1755477"/>
                <a:ext cx="23322" cy="23603"/>
              </a:xfrm>
              <a:custGeom>
                <a:rect b="b" l="l" r="r" t="t"/>
                <a:pathLst>
                  <a:path extrusionOk="0" h="1258" w="1243">
                    <a:moveTo>
                      <a:pt x="568" y="0"/>
                    </a:moveTo>
                    <a:lnTo>
                      <a:pt x="507" y="8"/>
                    </a:lnTo>
                    <a:lnTo>
                      <a:pt x="445" y="23"/>
                    </a:lnTo>
                    <a:lnTo>
                      <a:pt x="384" y="46"/>
                    </a:lnTo>
                    <a:lnTo>
                      <a:pt x="323" y="77"/>
                    </a:lnTo>
                    <a:lnTo>
                      <a:pt x="269" y="107"/>
                    </a:lnTo>
                    <a:lnTo>
                      <a:pt x="215" y="146"/>
                    </a:lnTo>
                    <a:lnTo>
                      <a:pt x="169" y="192"/>
                    </a:lnTo>
                    <a:lnTo>
                      <a:pt x="123" y="245"/>
                    </a:lnTo>
                    <a:lnTo>
                      <a:pt x="85" y="307"/>
                    </a:lnTo>
                    <a:lnTo>
                      <a:pt x="54" y="360"/>
                    </a:lnTo>
                    <a:lnTo>
                      <a:pt x="31" y="429"/>
                    </a:lnTo>
                    <a:lnTo>
                      <a:pt x="16" y="491"/>
                    </a:lnTo>
                    <a:lnTo>
                      <a:pt x="1" y="560"/>
                    </a:lnTo>
                    <a:lnTo>
                      <a:pt x="1" y="629"/>
                    </a:lnTo>
                    <a:lnTo>
                      <a:pt x="1" y="698"/>
                    </a:lnTo>
                    <a:lnTo>
                      <a:pt x="16" y="767"/>
                    </a:lnTo>
                    <a:lnTo>
                      <a:pt x="31" y="828"/>
                    </a:lnTo>
                    <a:lnTo>
                      <a:pt x="54" y="889"/>
                    </a:lnTo>
                    <a:lnTo>
                      <a:pt x="85" y="951"/>
                    </a:lnTo>
                    <a:lnTo>
                      <a:pt x="123" y="1004"/>
                    </a:lnTo>
                    <a:lnTo>
                      <a:pt x="169" y="1058"/>
                    </a:lnTo>
                    <a:lnTo>
                      <a:pt x="215" y="1104"/>
                    </a:lnTo>
                    <a:lnTo>
                      <a:pt x="269" y="1150"/>
                    </a:lnTo>
                    <a:lnTo>
                      <a:pt x="323" y="1181"/>
                    </a:lnTo>
                    <a:lnTo>
                      <a:pt x="384" y="1211"/>
                    </a:lnTo>
                    <a:lnTo>
                      <a:pt x="445" y="1234"/>
                    </a:lnTo>
                    <a:lnTo>
                      <a:pt x="507" y="1250"/>
                    </a:lnTo>
                    <a:lnTo>
                      <a:pt x="568" y="1257"/>
                    </a:lnTo>
                    <a:lnTo>
                      <a:pt x="691" y="1257"/>
                    </a:lnTo>
                    <a:lnTo>
                      <a:pt x="752" y="1242"/>
                    </a:lnTo>
                    <a:lnTo>
                      <a:pt x="813" y="1227"/>
                    </a:lnTo>
                    <a:lnTo>
                      <a:pt x="875" y="1211"/>
                    </a:lnTo>
                    <a:lnTo>
                      <a:pt x="921" y="1181"/>
                    </a:lnTo>
                    <a:lnTo>
                      <a:pt x="974" y="1150"/>
                    </a:lnTo>
                    <a:lnTo>
                      <a:pt x="1020" y="1119"/>
                    </a:lnTo>
                    <a:lnTo>
                      <a:pt x="1066" y="1081"/>
                    </a:lnTo>
                    <a:lnTo>
                      <a:pt x="1105" y="1035"/>
                    </a:lnTo>
                    <a:lnTo>
                      <a:pt x="1135" y="989"/>
                    </a:lnTo>
                    <a:lnTo>
                      <a:pt x="1166" y="943"/>
                    </a:lnTo>
                    <a:lnTo>
                      <a:pt x="1197" y="897"/>
                    </a:lnTo>
                    <a:lnTo>
                      <a:pt x="1212" y="843"/>
                    </a:lnTo>
                    <a:lnTo>
                      <a:pt x="1235" y="790"/>
                    </a:lnTo>
                    <a:lnTo>
                      <a:pt x="1243" y="736"/>
                    </a:lnTo>
                    <a:lnTo>
                      <a:pt x="1227" y="790"/>
                    </a:lnTo>
                    <a:lnTo>
                      <a:pt x="1204" y="843"/>
                    </a:lnTo>
                    <a:lnTo>
                      <a:pt x="1181" y="889"/>
                    </a:lnTo>
                    <a:lnTo>
                      <a:pt x="1151" y="935"/>
                    </a:lnTo>
                    <a:lnTo>
                      <a:pt x="1112" y="974"/>
                    </a:lnTo>
                    <a:lnTo>
                      <a:pt x="1074" y="1012"/>
                    </a:lnTo>
                    <a:lnTo>
                      <a:pt x="1036" y="1043"/>
                    </a:lnTo>
                    <a:lnTo>
                      <a:pt x="990" y="1066"/>
                    </a:lnTo>
                    <a:lnTo>
                      <a:pt x="944" y="1089"/>
                    </a:lnTo>
                    <a:lnTo>
                      <a:pt x="890" y="1104"/>
                    </a:lnTo>
                    <a:lnTo>
                      <a:pt x="844" y="1119"/>
                    </a:lnTo>
                    <a:lnTo>
                      <a:pt x="691" y="1119"/>
                    </a:lnTo>
                    <a:lnTo>
                      <a:pt x="645" y="1112"/>
                    </a:lnTo>
                    <a:lnTo>
                      <a:pt x="599" y="1096"/>
                    </a:lnTo>
                    <a:lnTo>
                      <a:pt x="553" y="1081"/>
                    </a:lnTo>
                    <a:lnTo>
                      <a:pt x="514" y="1058"/>
                    </a:lnTo>
                    <a:lnTo>
                      <a:pt x="445" y="1004"/>
                    </a:lnTo>
                    <a:lnTo>
                      <a:pt x="384" y="943"/>
                    </a:lnTo>
                    <a:lnTo>
                      <a:pt x="330" y="866"/>
                    </a:lnTo>
                    <a:lnTo>
                      <a:pt x="300" y="790"/>
                    </a:lnTo>
                    <a:lnTo>
                      <a:pt x="277" y="713"/>
                    </a:lnTo>
                    <a:lnTo>
                      <a:pt x="269" y="629"/>
                    </a:lnTo>
                    <a:lnTo>
                      <a:pt x="277" y="544"/>
                    </a:lnTo>
                    <a:lnTo>
                      <a:pt x="300" y="468"/>
                    </a:lnTo>
                    <a:lnTo>
                      <a:pt x="330" y="383"/>
                    </a:lnTo>
                    <a:lnTo>
                      <a:pt x="384" y="314"/>
                    </a:lnTo>
                    <a:lnTo>
                      <a:pt x="445" y="253"/>
                    </a:lnTo>
                    <a:lnTo>
                      <a:pt x="514" y="199"/>
                    </a:lnTo>
                    <a:lnTo>
                      <a:pt x="553" y="176"/>
                    </a:lnTo>
                    <a:lnTo>
                      <a:pt x="599" y="161"/>
                    </a:lnTo>
                    <a:lnTo>
                      <a:pt x="645" y="146"/>
                    </a:lnTo>
                    <a:lnTo>
                      <a:pt x="691" y="138"/>
                    </a:lnTo>
                    <a:lnTo>
                      <a:pt x="744" y="130"/>
                    </a:lnTo>
                    <a:lnTo>
                      <a:pt x="790" y="138"/>
                    </a:lnTo>
                    <a:lnTo>
                      <a:pt x="844" y="138"/>
                    </a:lnTo>
                    <a:lnTo>
                      <a:pt x="890" y="153"/>
                    </a:lnTo>
                    <a:lnTo>
                      <a:pt x="944" y="169"/>
                    </a:lnTo>
                    <a:lnTo>
                      <a:pt x="990" y="192"/>
                    </a:lnTo>
                    <a:lnTo>
                      <a:pt x="1036" y="215"/>
                    </a:lnTo>
                    <a:lnTo>
                      <a:pt x="1074" y="245"/>
                    </a:lnTo>
                    <a:lnTo>
                      <a:pt x="1112" y="284"/>
                    </a:lnTo>
                    <a:lnTo>
                      <a:pt x="1151" y="322"/>
                    </a:lnTo>
                    <a:lnTo>
                      <a:pt x="1181" y="368"/>
                    </a:lnTo>
                    <a:lnTo>
                      <a:pt x="1204" y="414"/>
                    </a:lnTo>
                    <a:lnTo>
                      <a:pt x="1227" y="468"/>
                    </a:lnTo>
                    <a:lnTo>
                      <a:pt x="1243" y="521"/>
                    </a:lnTo>
                    <a:lnTo>
                      <a:pt x="1235" y="468"/>
                    </a:lnTo>
                    <a:lnTo>
                      <a:pt x="1212" y="414"/>
                    </a:lnTo>
                    <a:lnTo>
                      <a:pt x="1197" y="360"/>
                    </a:lnTo>
                    <a:lnTo>
                      <a:pt x="1166" y="314"/>
                    </a:lnTo>
                    <a:lnTo>
                      <a:pt x="1135" y="261"/>
                    </a:lnTo>
                    <a:lnTo>
                      <a:pt x="1105" y="215"/>
                    </a:lnTo>
                    <a:lnTo>
                      <a:pt x="1066" y="176"/>
                    </a:lnTo>
                    <a:lnTo>
                      <a:pt x="1020" y="138"/>
                    </a:lnTo>
                    <a:lnTo>
                      <a:pt x="974" y="100"/>
                    </a:lnTo>
                    <a:lnTo>
                      <a:pt x="921" y="69"/>
                    </a:lnTo>
                    <a:lnTo>
                      <a:pt x="875" y="46"/>
                    </a:lnTo>
                    <a:lnTo>
                      <a:pt x="813" y="23"/>
                    </a:lnTo>
                    <a:lnTo>
                      <a:pt x="752" y="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g204fb7e3b45_0_1255"/>
              <p:cNvSpPr/>
              <p:nvPr/>
            </p:nvSpPr>
            <p:spPr>
              <a:xfrm>
                <a:off x="6779352" y="1885090"/>
                <a:ext cx="23322" cy="23603"/>
              </a:xfrm>
              <a:custGeom>
                <a:rect b="b" l="l" r="r" t="t"/>
                <a:pathLst>
                  <a:path extrusionOk="0" h="1258" w="1243">
                    <a:moveTo>
                      <a:pt x="568" y="0"/>
                    </a:moveTo>
                    <a:lnTo>
                      <a:pt x="507" y="8"/>
                    </a:lnTo>
                    <a:lnTo>
                      <a:pt x="446" y="23"/>
                    </a:lnTo>
                    <a:lnTo>
                      <a:pt x="384" y="46"/>
                    </a:lnTo>
                    <a:lnTo>
                      <a:pt x="323" y="77"/>
                    </a:lnTo>
                    <a:lnTo>
                      <a:pt x="269" y="107"/>
                    </a:lnTo>
                    <a:lnTo>
                      <a:pt x="216" y="153"/>
                    </a:lnTo>
                    <a:lnTo>
                      <a:pt x="170" y="199"/>
                    </a:lnTo>
                    <a:lnTo>
                      <a:pt x="124" y="245"/>
                    </a:lnTo>
                    <a:lnTo>
                      <a:pt x="85" y="307"/>
                    </a:lnTo>
                    <a:lnTo>
                      <a:pt x="55" y="360"/>
                    </a:lnTo>
                    <a:lnTo>
                      <a:pt x="32" y="429"/>
                    </a:lnTo>
                    <a:lnTo>
                      <a:pt x="16" y="491"/>
                    </a:lnTo>
                    <a:lnTo>
                      <a:pt x="1" y="560"/>
                    </a:lnTo>
                    <a:lnTo>
                      <a:pt x="1" y="629"/>
                    </a:lnTo>
                    <a:lnTo>
                      <a:pt x="1" y="698"/>
                    </a:lnTo>
                    <a:lnTo>
                      <a:pt x="16" y="767"/>
                    </a:lnTo>
                    <a:lnTo>
                      <a:pt x="32" y="828"/>
                    </a:lnTo>
                    <a:lnTo>
                      <a:pt x="55" y="890"/>
                    </a:lnTo>
                    <a:lnTo>
                      <a:pt x="85" y="951"/>
                    </a:lnTo>
                    <a:lnTo>
                      <a:pt x="124" y="1012"/>
                    </a:lnTo>
                    <a:lnTo>
                      <a:pt x="170" y="1058"/>
                    </a:lnTo>
                    <a:lnTo>
                      <a:pt x="216" y="1104"/>
                    </a:lnTo>
                    <a:lnTo>
                      <a:pt x="269" y="1150"/>
                    </a:lnTo>
                    <a:lnTo>
                      <a:pt x="323" y="1181"/>
                    </a:lnTo>
                    <a:lnTo>
                      <a:pt x="384" y="1212"/>
                    </a:lnTo>
                    <a:lnTo>
                      <a:pt x="446" y="1235"/>
                    </a:lnTo>
                    <a:lnTo>
                      <a:pt x="507" y="1250"/>
                    </a:lnTo>
                    <a:lnTo>
                      <a:pt x="568" y="1258"/>
                    </a:lnTo>
                    <a:lnTo>
                      <a:pt x="699" y="1258"/>
                    </a:lnTo>
                    <a:lnTo>
                      <a:pt x="760" y="1250"/>
                    </a:lnTo>
                    <a:lnTo>
                      <a:pt x="814" y="1235"/>
                    </a:lnTo>
                    <a:lnTo>
                      <a:pt x="875" y="1212"/>
                    </a:lnTo>
                    <a:lnTo>
                      <a:pt x="929" y="1181"/>
                    </a:lnTo>
                    <a:lnTo>
                      <a:pt x="975" y="1150"/>
                    </a:lnTo>
                    <a:lnTo>
                      <a:pt x="1021" y="1120"/>
                    </a:lnTo>
                    <a:lnTo>
                      <a:pt x="1067" y="1081"/>
                    </a:lnTo>
                    <a:lnTo>
                      <a:pt x="1105" y="1035"/>
                    </a:lnTo>
                    <a:lnTo>
                      <a:pt x="1136" y="989"/>
                    </a:lnTo>
                    <a:lnTo>
                      <a:pt x="1166" y="943"/>
                    </a:lnTo>
                    <a:lnTo>
                      <a:pt x="1197" y="897"/>
                    </a:lnTo>
                    <a:lnTo>
                      <a:pt x="1220" y="844"/>
                    </a:lnTo>
                    <a:lnTo>
                      <a:pt x="1235" y="790"/>
                    </a:lnTo>
                    <a:lnTo>
                      <a:pt x="1243" y="736"/>
                    </a:lnTo>
                    <a:lnTo>
                      <a:pt x="1228" y="790"/>
                    </a:lnTo>
                    <a:lnTo>
                      <a:pt x="1205" y="844"/>
                    </a:lnTo>
                    <a:lnTo>
                      <a:pt x="1182" y="890"/>
                    </a:lnTo>
                    <a:lnTo>
                      <a:pt x="1151" y="936"/>
                    </a:lnTo>
                    <a:lnTo>
                      <a:pt x="1113" y="974"/>
                    </a:lnTo>
                    <a:lnTo>
                      <a:pt x="1074" y="1012"/>
                    </a:lnTo>
                    <a:lnTo>
                      <a:pt x="1036" y="1043"/>
                    </a:lnTo>
                    <a:lnTo>
                      <a:pt x="990" y="1066"/>
                    </a:lnTo>
                    <a:lnTo>
                      <a:pt x="944" y="1089"/>
                    </a:lnTo>
                    <a:lnTo>
                      <a:pt x="890" y="1104"/>
                    </a:lnTo>
                    <a:lnTo>
                      <a:pt x="844" y="1120"/>
                    </a:lnTo>
                    <a:lnTo>
                      <a:pt x="791" y="1120"/>
                    </a:lnTo>
                    <a:lnTo>
                      <a:pt x="745" y="1127"/>
                    </a:lnTo>
                    <a:lnTo>
                      <a:pt x="699" y="1120"/>
                    </a:lnTo>
                    <a:lnTo>
                      <a:pt x="645" y="1112"/>
                    </a:lnTo>
                    <a:lnTo>
                      <a:pt x="599" y="1097"/>
                    </a:lnTo>
                    <a:lnTo>
                      <a:pt x="561" y="1081"/>
                    </a:lnTo>
                    <a:lnTo>
                      <a:pt x="515" y="1058"/>
                    </a:lnTo>
                    <a:lnTo>
                      <a:pt x="446" y="1005"/>
                    </a:lnTo>
                    <a:lnTo>
                      <a:pt x="384" y="943"/>
                    </a:lnTo>
                    <a:lnTo>
                      <a:pt x="338" y="867"/>
                    </a:lnTo>
                    <a:lnTo>
                      <a:pt x="300" y="790"/>
                    </a:lnTo>
                    <a:lnTo>
                      <a:pt x="277" y="713"/>
                    </a:lnTo>
                    <a:lnTo>
                      <a:pt x="269" y="629"/>
                    </a:lnTo>
                    <a:lnTo>
                      <a:pt x="277" y="544"/>
                    </a:lnTo>
                    <a:lnTo>
                      <a:pt x="300" y="468"/>
                    </a:lnTo>
                    <a:lnTo>
                      <a:pt x="338" y="391"/>
                    </a:lnTo>
                    <a:lnTo>
                      <a:pt x="384" y="314"/>
                    </a:lnTo>
                    <a:lnTo>
                      <a:pt x="446" y="253"/>
                    </a:lnTo>
                    <a:lnTo>
                      <a:pt x="515" y="199"/>
                    </a:lnTo>
                    <a:lnTo>
                      <a:pt x="561" y="176"/>
                    </a:lnTo>
                    <a:lnTo>
                      <a:pt x="599" y="161"/>
                    </a:lnTo>
                    <a:lnTo>
                      <a:pt x="645" y="146"/>
                    </a:lnTo>
                    <a:lnTo>
                      <a:pt x="699" y="138"/>
                    </a:lnTo>
                    <a:lnTo>
                      <a:pt x="745" y="130"/>
                    </a:lnTo>
                    <a:lnTo>
                      <a:pt x="791" y="138"/>
                    </a:lnTo>
                    <a:lnTo>
                      <a:pt x="844" y="138"/>
                    </a:lnTo>
                    <a:lnTo>
                      <a:pt x="890" y="153"/>
                    </a:lnTo>
                    <a:lnTo>
                      <a:pt x="944" y="169"/>
                    </a:lnTo>
                    <a:lnTo>
                      <a:pt x="990" y="192"/>
                    </a:lnTo>
                    <a:lnTo>
                      <a:pt x="1036" y="215"/>
                    </a:lnTo>
                    <a:lnTo>
                      <a:pt x="1074" y="245"/>
                    </a:lnTo>
                    <a:lnTo>
                      <a:pt x="1113" y="284"/>
                    </a:lnTo>
                    <a:lnTo>
                      <a:pt x="1151" y="322"/>
                    </a:lnTo>
                    <a:lnTo>
                      <a:pt x="1182" y="368"/>
                    </a:lnTo>
                    <a:lnTo>
                      <a:pt x="1205" y="414"/>
                    </a:lnTo>
                    <a:lnTo>
                      <a:pt x="1228" y="468"/>
                    </a:lnTo>
                    <a:lnTo>
                      <a:pt x="1243" y="521"/>
                    </a:lnTo>
                    <a:lnTo>
                      <a:pt x="1235" y="468"/>
                    </a:lnTo>
                    <a:lnTo>
                      <a:pt x="1220" y="414"/>
                    </a:lnTo>
                    <a:lnTo>
                      <a:pt x="1197" y="360"/>
                    </a:lnTo>
                    <a:lnTo>
                      <a:pt x="1166" y="314"/>
                    </a:lnTo>
                    <a:lnTo>
                      <a:pt x="1136" y="261"/>
                    </a:lnTo>
                    <a:lnTo>
                      <a:pt x="1105" y="222"/>
                    </a:lnTo>
                    <a:lnTo>
                      <a:pt x="1067" y="176"/>
                    </a:lnTo>
                    <a:lnTo>
                      <a:pt x="1021" y="138"/>
                    </a:lnTo>
                    <a:lnTo>
                      <a:pt x="975" y="100"/>
                    </a:lnTo>
                    <a:lnTo>
                      <a:pt x="929" y="69"/>
                    </a:lnTo>
                    <a:lnTo>
                      <a:pt x="875" y="46"/>
                    </a:lnTo>
                    <a:lnTo>
                      <a:pt x="814" y="23"/>
                    </a:lnTo>
                    <a:lnTo>
                      <a:pt x="760" y="8"/>
                    </a:lnTo>
                    <a:lnTo>
                      <a:pt x="699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g204fb7e3b45_0_1255"/>
              <p:cNvSpPr/>
              <p:nvPr/>
            </p:nvSpPr>
            <p:spPr>
              <a:xfrm>
                <a:off x="6660098" y="1998305"/>
                <a:ext cx="447992" cy="129630"/>
              </a:xfrm>
              <a:custGeom>
                <a:rect b="b" l="l" r="r" t="t"/>
                <a:pathLst>
                  <a:path extrusionOk="0" h="6909" w="23877">
                    <a:moveTo>
                      <a:pt x="23263" y="0"/>
                    </a:moveTo>
                    <a:lnTo>
                      <a:pt x="23063" y="8"/>
                    </a:lnTo>
                    <a:lnTo>
                      <a:pt x="22833" y="31"/>
                    </a:lnTo>
                    <a:lnTo>
                      <a:pt x="22588" y="54"/>
                    </a:lnTo>
                    <a:lnTo>
                      <a:pt x="22312" y="92"/>
                    </a:lnTo>
                    <a:lnTo>
                      <a:pt x="21691" y="184"/>
                    </a:lnTo>
                    <a:lnTo>
                      <a:pt x="20986" y="307"/>
                    </a:lnTo>
                    <a:lnTo>
                      <a:pt x="20196" y="460"/>
                    </a:lnTo>
                    <a:lnTo>
                      <a:pt x="19337" y="637"/>
                    </a:lnTo>
                    <a:lnTo>
                      <a:pt x="18402" y="844"/>
                    </a:lnTo>
                    <a:lnTo>
                      <a:pt x="17405" y="1074"/>
                    </a:lnTo>
                    <a:lnTo>
                      <a:pt x="16347" y="1327"/>
                    </a:lnTo>
                    <a:lnTo>
                      <a:pt x="15243" y="1603"/>
                    </a:lnTo>
                    <a:lnTo>
                      <a:pt x="14093" y="1902"/>
                    </a:lnTo>
                    <a:lnTo>
                      <a:pt x="12905" y="2216"/>
                    </a:lnTo>
                    <a:lnTo>
                      <a:pt x="11685" y="2553"/>
                    </a:lnTo>
                    <a:lnTo>
                      <a:pt x="10466" y="2898"/>
                    </a:lnTo>
                    <a:lnTo>
                      <a:pt x="9286" y="3243"/>
                    </a:lnTo>
                    <a:lnTo>
                      <a:pt x="8143" y="3588"/>
                    </a:lnTo>
                    <a:lnTo>
                      <a:pt x="7055" y="3926"/>
                    </a:lnTo>
                    <a:lnTo>
                      <a:pt x="6027" y="4255"/>
                    </a:lnTo>
                    <a:lnTo>
                      <a:pt x="5053" y="4570"/>
                    </a:lnTo>
                    <a:lnTo>
                      <a:pt x="4149" y="4884"/>
                    </a:lnTo>
                    <a:lnTo>
                      <a:pt x="3321" y="5175"/>
                    </a:lnTo>
                    <a:lnTo>
                      <a:pt x="2569" y="5451"/>
                    </a:lnTo>
                    <a:lnTo>
                      <a:pt x="1895" y="5720"/>
                    </a:lnTo>
                    <a:lnTo>
                      <a:pt x="1320" y="5958"/>
                    </a:lnTo>
                    <a:lnTo>
                      <a:pt x="1067" y="6073"/>
                    </a:lnTo>
                    <a:lnTo>
                      <a:pt x="837" y="6180"/>
                    </a:lnTo>
                    <a:lnTo>
                      <a:pt x="637" y="6280"/>
                    </a:lnTo>
                    <a:lnTo>
                      <a:pt x="461" y="6372"/>
                    </a:lnTo>
                    <a:lnTo>
                      <a:pt x="315" y="6464"/>
                    </a:lnTo>
                    <a:lnTo>
                      <a:pt x="193" y="6540"/>
                    </a:lnTo>
                    <a:lnTo>
                      <a:pt x="101" y="6617"/>
                    </a:lnTo>
                    <a:lnTo>
                      <a:pt x="39" y="6678"/>
                    </a:lnTo>
                    <a:lnTo>
                      <a:pt x="16" y="6709"/>
                    </a:lnTo>
                    <a:lnTo>
                      <a:pt x="1" y="6740"/>
                    </a:lnTo>
                    <a:lnTo>
                      <a:pt x="1" y="6763"/>
                    </a:lnTo>
                    <a:lnTo>
                      <a:pt x="1" y="6793"/>
                    </a:lnTo>
                    <a:lnTo>
                      <a:pt x="9" y="6816"/>
                    </a:lnTo>
                    <a:lnTo>
                      <a:pt x="32" y="6832"/>
                    </a:lnTo>
                    <a:lnTo>
                      <a:pt x="55" y="6847"/>
                    </a:lnTo>
                    <a:lnTo>
                      <a:pt x="85" y="6862"/>
                    </a:lnTo>
                    <a:lnTo>
                      <a:pt x="177" y="6893"/>
                    </a:lnTo>
                    <a:lnTo>
                      <a:pt x="292" y="6901"/>
                    </a:lnTo>
                    <a:lnTo>
                      <a:pt x="438" y="6908"/>
                    </a:lnTo>
                    <a:lnTo>
                      <a:pt x="614" y="6908"/>
                    </a:lnTo>
                    <a:lnTo>
                      <a:pt x="814" y="6901"/>
                    </a:lnTo>
                    <a:lnTo>
                      <a:pt x="1036" y="6878"/>
                    </a:lnTo>
                    <a:lnTo>
                      <a:pt x="1289" y="6855"/>
                    </a:lnTo>
                    <a:lnTo>
                      <a:pt x="1557" y="6816"/>
                    </a:lnTo>
                    <a:lnTo>
                      <a:pt x="2178" y="6724"/>
                    </a:lnTo>
                    <a:lnTo>
                      <a:pt x="2884" y="6602"/>
                    </a:lnTo>
                    <a:lnTo>
                      <a:pt x="3673" y="6448"/>
                    </a:lnTo>
                    <a:lnTo>
                      <a:pt x="4540" y="6272"/>
                    </a:lnTo>
                    <a:lnTo>
                      <a:pt x="5475" y="6065"/>
                    </a:lnTo>
                    <a:lnTo>
                      <a:pt x="6472" y="5835"/>
                    </a:lnTo>
                    <a:lnTo>
                      <a:pt x="7522" y="5582"/>
                    </a:lnTo>
                    <a:lnTo>
                      <a:pt x="8626" y="5306"/>
                    </a:lnTo>
                    <a:lnTo>
                      <a:pt x="9776" y="5007"/>
                    </a:lnTo>
                    <a:lnTo>
                      <a:pt x="10965" y="4692"/>
                    </a:lnTo>
                    <a:lnTo>
                      <a:pt x="12192" y="4355"/>
                    </a:lnTo>
                    <a:lnTo>
                      <a:pt x="13411" y="4010"/>
                    </a:lnTo>
                    <a:lnTo>
                      <a:pt x="14591" y="3665"/>
                    </a:lnTo>
                    <a:lnTo>
                      <a:pt x="15726" y="3320"/>
                    </a:lnTo>
                    <a:lnTo>
                      <a:pt x="16815" y="2990"/>
                    </a:lnTo>
                    <a:lnTo>
                      <a:pt x="17850" y="2661"/>
                    </a:lnTo>
                    <a:lnTo>
                      <a:pt x="18816" y="2339"/>
                    </a:lnTo>
                    <a:lnTo>
                      <a:pt x="19721" y="2032"/>
                    </a:lnTo>
                    <a:lnTo>
                      <a:pt x="20556" y="1733"/>
                    </a:lnTo>
                    <a:lnTo>
                      <a:pt x="21308" y="1457"/>
                    </a:lnTo>
                    <a:lnTo>
                      <a:pt x="21975" y="1196"/>
                    </a:lnTo>
                    <a:lnTo>
                      <a:pt x="22550" y="951"/>
                    </a:lnTo>
                    <a:lnTo>
                      <a:pt x="22803" y="836"/>
                    </a:lnTo>
                    <a:lnTo>
                      <a:pt x="23033" y="729"/>
                    </a:lnTo>
                    <a:lnTo>
                      <a:pt x="23232" y="629"/>
                    </a:lnTo>
                    <a:lnTo>
                      <a:pt x="23408" y="537"/>
                    </a:lnTo>
                    <a:lnTo>
                      <a:pt x="23562" y="453"/>
                    </a:lnTo>
                    <a:lnTo>
                      <a:pt x="23684" y="368"/>
                    </a:lnTo>
                    <a:lnTo>
                      <a:pt x="23776" y="292"/>
                    </a:lnTo>
                    <a:lnTo>
                      <a:pt x="23838" y="230"/>
                    </a:lnTo>
                    <a:lnTo>
                      <a:pt x="23861" y="199"/>
                    </a:lnTo>
                    <a:lnTo>
                      <a:pt x="23868" y="169"/>
                    </a:lnTo>
                    <a:lnTo>
                      <a:pt x="23876" y="146"/>
                    </a:lnTo>
                    <a:lnTo>
                      <a:pt x="23876" y="115"/>
                    </a:lnTo>
                    <a:lnTo>
                      <a:pt x="23861" y="100"/>
                    </a:lnTo>
                    <a:lnTo>
                      <a:pt x="23845" y="77"/>
                    </a:lnTo>
                    <a:lnTo>
                      <a:pt x="23815" y="61"/>
                    </a:lnTo>
                    <a:lnTo>
                      <a:pt x="23784" y="46"/>
                    </a:lnTo>
                    <a:lnTo>
                      <a:pt x="23700" y="23"/>
                    </a:lnTo>
                    <a:lnTo>
                      <a:pt x="23577" y="8"/>
                    </a:lnTo>
                    <a:lnTo>
                      <a:pt x="23431" y="0"/>
                    </a:lnTo>
                    <a:close/>
                  </a:path>
                </a:pathLst>
              </a:custGeom>
              <a:solidFill>
                <a:srgbClr val="FFCE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g204fb7e3b45_0_1255"/>
              <p:cNvSpPr/>
              <p:nvPr/>
            </p:nvSpPr>
            <p:spPr>
              <a:xfrm>
                <a:off x="6687866" y="2016279"/>
                <a:ext cx="92799" cy="68933"/>
              </a:xfrm>
              <a:custGeom>
                <a:rect b="b" l="l" r="r" t="t"/>
                <a:pathLst>
                  <a:path extrusionOk="0" h="3674" w="4946">
                    <a:moveTo>
                      <a:pt x="185" y="1"/>
                    </a:moveTo>
                    <a:lnTo>
                      <a:pt x="1" y="261"/>
                    </a:lnTo>
                    <a:lnTo>
                      <a:pt x="4754" y="3673"/>
                    </a:lnTo>
                    <a:lnTo>
                      <a:pt x="4946" y="3420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g204fb7e3b45_0_1255"/>
              <p:cNvSpPr/>
              <p:nvPr/>
            </p:nvSpPr>
            <p:spPr>
              <a:xfrm>
                <a:off x="6589907" y="1945506"/>
                <a:ext cx="111074" cy="84169"/>
              </a:xfrm>
              <a:custGeom>
                <a:rect b="b" l="l" r="r" t="t"/>
                <a:pathLst>
                  <a:path extrusionOk="0" h="4486" w="5920">
                    <a:moveTo>
                      <a:pt x="292" y="0"/>
                    </a:moveTo>
                    <a:lnTo>
                      <a:pt x="238" y="8"/>
                    </a:lnTo>
                    <a:lnTo>
                      <a:pt x="184" y="23"/>
                    </a:lnTo>
                    <a:lnTo>
                      <a:pt x="138" y="39"/>
                    </a:lnTo>
                    <a:lnTo>
                      <a:pt x="108" y="54"/>
                    </a:lnTo>
                    <a:lnTo>
                      <a:pt x="69" y="85"/>
                    </a:lnTo>
                    <a:lnTo>
                      <a:pt x="46" y="115"/>
                    </a:lnTo>
                    <a:lnTo>
                      <a:pt x="46" y="123"/>
                    </a:lnTo>
                    <a:lnTo>
                      <a:pt x="39" y="123"/>
                    </a:lnTo>
                    <a:lnTo>
                      <a:pt x="16" y="161"/>
                    </a:lnTo>
                    <a:lnTo>
                      <a:pt x="0" y="200"/>
                    </a:lnTo>
                    <a:lnTo>
                      <a:pt x="0" y="238"/>
                    </a:lnTo>
                    <a:lnTo>
                      <a:pt x="0" y="284"/>
                    </a:lnTo>
                    <a:lnTo>
                      <a:pt x="0" y="338"/>
                    </a:lnTo>
                    <a:lnTo>
                      <a:pt x="8" y="399"/>
                    </a:lnTo>
                    <a:lnTo>
                      <a:pt x="23" y="453"/>
                    </a:lnTo>
                    <a:lnTo>
                      <a:pt x="46" y="514"/>
                    </a:lnTo>
                    <a:lnTo>
                      <a:pt x="108" y="629"/>
                    </a:lnTo>
                    <a:lnTo>
                      <a:pt x="169" y="729"/>
                    </a:lnTo>
                    <a:lnTo>
                      <a:pt x="261" y="844"/>
                    </a:lnTo>
                    <a:lnTo>
                      <a:pt x="361" y="951"/>
                    </a:lnTo>
                    <a:lnTo>
                      <a:pt x="468" y="1051"/>
                    </a:lnTo>
                    <a:lnTo>
                      <a:pt x="591" y="1143"/>
                    </a:lnTo>
                    <a:lnTo>
                      <a:pt x="5168" y="4432"/>
                    </a:lnTo>
                    <a:lnTo>
                      <a:pt x="5214" y="4455"/>
                    </a:lnTo>
                    <a:lnTo>
                      <a:pt x="5275" y="4478"/>
                    </a:lnTo>
                    <a:lnTo>
                      <a:pt x="5329" y="4486"/>
                    </a:lnTo>
                    <a:lnTo>
                      <a:pt x="5390" y="4478"/>
                    </a:lnTo>
                    <a:lnTo>
                      <a:pt x="5620" y="4440"/>
                    </a:lnTo>
                    <a:lnTo>
                      <a:pt x="5628" y="4432"/>
                    </a:lnTo>
                    <a:lnTo>
                      <a:pt x="5912" y="4033"/>
                    </a:lnTo>
                    <a:lnTo>
                      <a:pt x="5919" y="4018"/>
                    </a:lnTo>
                    <a:lnTo>
                      <a:pt x="5881" y="3788"/>
                    </a:lnTo>
                    <a:lnTo>
                      <a:pt x="5866" y="3734"/>
                    </a:lnTo>
                    <a:lnTo>
                      <a:pt x="5843" y="3681"/>
                    </a:lnTo>
                    <a:lnTo>
                      <a:pt x="5804" y="3635"/>
                    </a:lnTo>
                    <a:lnTo>
                      <a:pt x="5766" y="3596"/>
                    </a:lnTo>
                    <a:lnTo>
                      <a:pt x="1189" y="307"/>
                    </a:lnTo>
                    <a:lnTo>
                      <a:pt x="1066" y="230"/>
                    </a:lnTo>
                    <a:lnTo>
                      <a:pt x="936" y="154"/>
                    </a:lnTo>
                    <a:lnTo>
                      <a:pt x="798" y="100"/>
                    </a:lnTo>
                    <a:lnTo>
                      <a:pt x="660" y="46"/>
                    </a:lnTo>
                    <a:lnTo>
                      <a:pt x="537" y="16"/>
                    </a:lnTo>
                    <a:lnTo>
                      <a:pt x="41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g204fb7e3b45_0_1255"/>
              <p:cNvSpPr/>
              <p:nvPr/>
            </p:nvSpPr>
            <p:spPr>
              <a:xfrm>
                <a:off x="6773311" y="2077859"/>
                <a:ext cx="134677" cy="101580"/>
              </a:xfrm>
              <a:custGeom>
                <a:rect b="b" l="l" r="r" t="t"/>
                <a:pathLst>
                  <a:path extrusionOk="0" h="5414" w="7178">
                    <a:moveTo>
                      <a:pt x="246" y="184"/>
                    </a:moveTo>
                    <a:lnTo>
                      <a:pt x="576" y="307"/>
                    </a:lnTo>
                    <a:lnTo>
                      <a:pt x="1182" y="521"/>
                    </a:lnTo>
                    <a:lnTo>
                      <a:pt x="1550" y="667"/>
                    </a:lnTo>
                    <a:lnTo>
                      <a:pt x="1971" y="828"/>
                    </a:lnTo>
                    <a:lnTo>
                      <a:pt x="2416" y="1012"/>
                    </a:lnTo>
                    <a:lnTo>
                      <a:pt x="2876" y="1211"/>
                    </a:lnTo>
                    <a:lnTo>
                      <a:pt x="3359" y="1418"/>
                    </a:lnTo>
                    <a:lnTo>
                      <a:pt x="3834" y="1641"/>
                    </a:lnTo>
                    <a:lnTo>
                      <a:pt x="4317" y="1871"/>
                    </a:lnTo>
                    <a:lnTo>
                      <a:pt x="4777" y="2109"/>
                    </a:lnTo>
                    <a:lnTo>
                      <a:pt x="5214" y="2362"/>
                    </a:lnTo>
                    <a:lnTo>
                      <a:pt x="5421" y="2484"/>
                    </a:lnTo>
                    <a:lnTo>
                      <a:pt x="5621" y="2607"/>
                    </a:lnTo>
                    <a:lnTo>
                      <a:pt x="5805" y="2730"/>
                    </a:lnTo>
                    <a:lnTo>
                      <a:pt x="5981" y="2860"/>
                    </a:lnTo>
                    <a:lnTo>
                      <a:pt x="6150" y="2983"/>
                    </a:lnTo>
                    <a:lnTo>
                      <a:pt x="6296" y="3113"/>
                    </a:lnTo>
                    <a:lnTo>
                      <a:pt x="6403" y="3213"/>
                    </a:lnTo>
                    <a:lnTo>
                      <a:pt x="6503" y="3312"/>
                    </a:lnTo>
                    <a:lnTo>
                      <a:pt x="6595" y="3427"/>
                    </a:lnTo>
                    <a:lnTo>
                      <a:pt x="6671" y="3542"/>
                    </a:lnTo>
                    <a:lnTo>
                      <a:pt x="6748" y="3665"/>
                    </a:lnTo>
                    <a:lnTo>
                      <a:pt x="6817" y="3788"/>
                    </a:lnTo>
                    <a:lnTo>
                      <a:pt x="6871" y="3910"/>
                    </a:lnTo>
                    <a:lnTo>
                      <a:pt x="6917" y="4041"/>
                    </a:lnTo>
                    <a:lnTo>
                      <a:pt x="6955" y="4163"/>
                    </a:lnTo>
                    <a:lnTo>
                      <a:pt x="6986" y="4286"/>
                    </a:lnTo>
                    <a:lnTo>
                      <a:pt x="7009" y="4409"/>
                    </a:lnTo>
                    <a:lnTo>
                      <a:pt x="7009" y="4524"/>
                    </a:lnTo>
                    <a:lnTo>
                      <a:pt x="7009" y="4631"/>
                    </a:lnTo>
                    <a:lnTo>
                      <a:pt x="6993" y="4738"/>
                    </a:lnTo>
                    <a:lnTo>
                      <a:pt x="6963" y="4830"/>
                    </a:lnTo>
                    <a:lnTo>
                      <a:pt x="6924" y="4922"/>
                    </a:lnTo>
                    <a:lnTo>
                      <a:pt x="6886" y="4984"/>
                    </a:lnTo>
                    <a:lnTo>
                      <a:pt x="6832" y="5045"/>
                    </a:lnTo>
                    <a:lnTo>
                      <a:pt x="6779" y="5091"/>
                    </a:lnTo>
                    <a:lnTo>
                      <a:pt x="6717" y="5137"/>
                    </a:lnTo>
                    <a:lnTo>
                      <a:pt x="6641" y="5175"/>
                    </a:lnTo>
                    <a:lnTo>
                      <a:pt x="6564" y="5198"/>
                    </a:lnTo>
                    <a:lnTo>
                      <a:pt x="6480" y="5221"/>
                    </a:lnTo>
                    <a:lnTo>
                      <a:pt x="6388" y="5237"/>
                    </a:lnTo>
                    <a:lnTo>
                      <a:pt x="6288" y="5244"/>
                    </a:lnTo>
                    <a:lnTo>
                      <a:pt x="6188" y="5252"/>
                    </a:lnTo>
                    <a:lnTo>
                      <a:pt x="6073" y="5244"/>
                    </a:lnTo>
                    <a:lnTo>
                      <a:pt x="5958" y="5229"/>
                    </a:lnTo>
                    <a:lnTo>
                      <a:pt x="5835" y="5214"/>
                    </a:lnTo>
                    <a:lnTo>
                      <a:pt x="5705" y="5183"/>
                    </a:lnTo>
                    <a:lnTo>
                      <a:pt x="5567" y="5152"/>
                    </a:lnTo>
                    <a:lnTo>
                      <a:pt x="5429" y="5114"/>
                    </a:lnTo>
                    <a:lnTo>
                      <a:pt x="5237" y="5045"/>
                    </a:lnTo>
                    <a:lnTo>
                      <a:pt x="5038" y="4961"/>
                    </a:lnTo>
                    <a:lnTo>
                      <a:pt x="4839" y="4861"/>
                    </a:lnTo>
                    <a:lnTo>
                      <a:pt x="4632" y="4746"/>
                    </a:lnTo>
                    <a:lnTo>
                      <a:pt x="4432" y="4616"/>
                    </a:lnTo>
                    <a:lnTo>
                      <a:pt x="4218" y="4470"/>
                    </a:lnTo>
                    <a:lnTo>
                      <a:pt x="4011" y="4317"/>
                    </a:lnTo>
                    <a:lnTo>
                      <a:pt x="3804" y="4156"/>
                    </a:lnTo>
                    <a:lnTo>
                      <a:pt x="3597" y="3979"/>
                    </a:lnTo>
                    <a:lnTo>
                      <a:pt x="3390" y="3803"/>
                    </a:lnTo>
                    <a:lnTo>
                      <a:pt x="3183" y="3611"/>
                    </a:lnTo>
                    <a:lnTo>
                      <a:pt x="2976" y="3420"/>
                    </a:lnTo>
                    <a:lnTo>
                      <a:pt x="2577" y="3021"/>
                    </a:lnTo>
                    <a:lnTo>
                      <a:pt x="2194" y="2615"/>
                    </a:lnTo>
                    <a:lnTo>
                      <a:pt x="1826" y="2216"/>
                    </a:lnTo>
                    <a:lnTo>
                      <a:pt x="1488" y="1817"/>
                    </a:lnTo>
                    <a:lnTo>
                      <a:pt x="1174" y="1449"/>
                    </a:lnTo>
                    <a:lnTo>
                      <a:pt x="898" y="1104"/>
                    </a:lnTo>
                    <a:lnTo>
                      <a:pt x="653" y="797"/>
                    </a:lnTo>
                    <a:lnTo>
                      <a:pt x="461" y="544"/>
                    </a:lnTo>
                    <a:lnTo>
                      <a:pt x="216" y="215"/>
                    </a:lnTo>
                    <a:lnTo>
                      <a:pt x="246" y="184"/>
                    </a:lnTo>
                    <a:close/>
                    <a:moveTo>
                      <a:pt x="200" y="0"/>
                    </a:moveTo>
                    <a:lnTo>
                      <a:pt x="1" y="199"/>
                    </a:lnTo>
                    <a:lnTo>
                      <a:pt x="39" y="253"/>
                    </a:lnTo>
                    <a:lnTo>
                      <a:pt x="216" y="491"/>
                    </a:lnTo>
                    <a:lnTo>
                      <a:pt x="392" y="721"/>
                    </a:lnTo>
                    <a:lnTo>
                      <a:pt x="614" y="1012"/>
                    </a:lnTo>
                    <a:lnTo>
                      <a:pt x="890" y="1357"/>
                    </a:lnTo>
                    <a:lnTo>
                      <a:pt x="1197" y="1741"/>
                    </a:lnTo>
                    <a:lnTo>
                      <a:pt x="1550" y="2147"/>
                    </a:lnTo>
                    <a:lnTo>
                      <a:pt x="1925" y="2569"/>
                    </a:lnTo>
                    <a:lnTo>
                      <a:pt x="2324" y="2998"/>
                    </a:lnTo>
                    <a:lnTo>
                      <a:pt x="2531" y="3213"/>
                    </a:lnTo>
                    <a:lnTo>
                      <a:pt x="2746" y="3427"/>
                    </a:lnTo>
                    <a:lnTo>
                      <a:pt x="2960" y="3634"/>
                    </a:lnTo>
                    <a:lnTo>
                      <a:pt x="3183" y="3834"/>
                    </a:lnTo>
                    <a:lnTo>
                      <a:pt x="3405" y="4033"/>
                    </a:lnTo>
                    <a:lnTo>
                      <a:pt x="3627" y="4217"/>
                    </a:lnTo>
                    <a:lnTo>
                      <a:pt x="3850" y="4401"/>
                    </a:lnTo>
                    <a:lnTo>
                      <a:pt x="4072" y="4562"/>
                    </a:lnTo>
                    <a:lnTo>
                      <a:pt x="4294" y="4723"/>
                    </a:lnTo>
                    <a:lnTo>
                      <a:pt x="4517" y="4861"/>
                    </a:lnTo>
                    <a:lnTo>
                      <a:pt x="4739" y="4991"/>
                    </a:lnTo>
                    <a:lnTo>
                      <a:pt x="4954" y="5099"/>
                    </a:lnTo>
                    <a:lnTo>
                      <a:pt x="5168" y="5191"/>
                    </a:lnTo>
                    <a:lnTo>
                      <a:pt x="5383" y="5267"/>
                    </a:lnTo>
                    <a:lnTo>
                      <a:pt x="5559" y="5313"/>
                    </a:lnTo>
                    <a:lnTo>
                      <a:pt x="5728" y="5359"/>
                    </a:lnTo>
                    <a:lnTo>
                      <a:pt x="5889" y="5382"/>
                    </a:lnTo>
                    <a:lnTo>
                      <a:pt x="6027" y="5405"/>
                    </a:lnTo>
                    <a:lnTo>
                      <a:pt x="6165" y="5413"/>
                    </a:lnTo>
                    <a:lnTo>
                      <a:pt x="6288" y="5413"/>
                    </a:lnTo>
                    <a:lnTo>
                      <a:pt x="6395" y="5405"/>
                    </a:lnTo>
                    <a:lnTo>
                      <a:pt x="6503" y="5382"/>
                    </a:lnTo>
                    <a:lnTo>
                      <a:pt x="6595" y="5359"/>
                    </a:lnTo>
                    <a:lnTo>
                      <a:pt x="6679" y="5336"/>
                    </a:lnTo>
                    <a:lnTo>
                      <a:pt x="6756" y="5298"/>
                    </a:lnTo>
                    <a:lnTo>
                      <a:pt x="6817" y="5260"/>
                    </a:lnTo>
                    <a:lnTo>
                      <a:pt x="6878" y="5221"/>
                    </a:lnTo>
                    <a:lnTo>
                      <a:pt x="6932" y="5175"/>
                    </a:lnTo>
                    <a:lnTo>
                      <a:pt x="6978" y="5122"/>
                    </a:lnTo>
                    <a:lnTo>
                      <a:pt x="7016" y="5076"/>
                    </a:lnTo>
                    <a:lnTo>
                      <a:pt x="7062" y="4999"/>
                    </a:lnTo>
                    <a:lnTo>
                      <a:pt x="7093" y="4945"/>
                    </a:lnTo>
                    <a:lnTo>
                      <a:pt x="7116" y="4892"/>
                    </a:lnTo>
                    <a:lnTo>
                      <a:pt x="7147" y="4769"/>
                    </a:lnTo>
                    <a:lnTo>
                      <a:pt x="7170" y="4646"/>
                    </a:lnTo>
                    <a:lnTo>
                      <a:pt x="7177" y="4516"/>
                    </a:lnTo>
                    <a:lnTo>
                      <a:pt x="7162" y="4386"/>
                    </a:lnTo>
                    <a:lnTo>
                      <a:pt x="7147" y="4248"/>
                    </a:lnTo>
                    <a:lnTo>
                      <a:pt x="7108" y="4110"/>
                    </a:lnTo>
                    <a:lnTo>
                      <a:pt x="7062" y="3972"/>
                    </a:lnTo>
                    <a:lnTo>
                      <a:pt x="7009" y="3834"/>
                    </a:lnTo>
                    <a:lnTo>
                      <a:pt x="6947" y="3696"/>
                    </a:lnTo>
                    <a:lnTo>
                      <a:pt x="6871" y="3565"/>
                    </a:lnTo>
                    <a:lnTo>
                      <a:pt x="6786" y="3435"/>
                    </a:lnTo>
                    <a:lnTo>
                      <a:pt x="6702" y="3312"/>
                    </a:lnTo>
                    <a:lnTo>
                      <a:pt x="6610" y="3197"/>
                    </a:lnTo>
                    <a:lnTo>
                      <a:pt x="6510" y="3090"/>
                    </a:lnTo>
                    <a:lnTo>
                      <a:pt x="6403" y="2990"/>
                    </a:lnTo>
                    <a:lnTo>
                      <a:pt x="6242" y="2860"/>
                    </a:lnTo>
                    <a:lnTo>
                      <a:pt x="6066" y="2722"/>
                    </a:lnTo>
                    <a:lnTo>
                      <a:pt x="5874" y="2584"/>
                    </a:lnTo>
                    <a:lnTo>
                      <a:pt x="5674" y="2454"/>
                    </a:lnTo>
                    <a:lnTo>
                      <a:pt x="5460" y="2323"/>
                    </a:lnTo>
                    <a:lnTo>
                      <a:pt x="5245" y="2185"/>
                    </a:lnTo>
                    <a:lnTo>
                      <a:pt x="5015" y="2055"/>
                    </a:lnTo>
                    <a:lnTo>
                      <a:pt x="4777" y="1925"/>
                    </a:lnTo>
                    <a:lnTo>
                      <a:pt x="4287" y="1679"/>
                    </a:lnTo>
                    <a:lnTo>
                      <a:pt x="3781" y="1434"/>
                    </a:lnTo>
                    <a:lnTo>
                      <a:pt x="3275" y="1204"/>
                    </a:lnTo>
                    <a:lnTo>
                      <a:pt x="2776" y="989"/>
                    </a:lnTo>
                    <a:lnTo>
                      <a:pt x="2301" y="790"/>
                    </a:lnTo>
                    <a:lnTo>
                      <a:pt x="1841" y="606"/>
                    </a:lnTo>
                    <a:lnTo>
                      <a:pt x="1427" y="445"/>
                    </a:lnTo>
                    <a:lnTo>
                      <a:pt x="1059" y="307"/>
                    </a:lnTo>
                    <a:lnTo>
                      <a:pt x="499" y="107"/>
                    </a:lnTo>
                    <a:lnTo>
                      <a:pt x="246" y="1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B50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g204fb7e3b45_0_1255"/>
              <p:cNvSpPr/>
              <p:nvPr/>
            </p:nvSpPr>
            <p:spPr>
              <a:xfrm>
                <a:off x="6773461" y="2078290"/>
                <a:ext cx="118410" cy="120418"/>
              </a:xfrm>
              <a:custGeom>
                <a:rect b="b" l="l" r="r" t="t"/>
                <a:pathLst>
                  <a:path extrusionOk="0" h="6418" w="6311">
                    <a:moveTo>
                      <a:pt x="238" y="184"/>
                    </a:moveTo>
                    <a:lnTo>
                      <a:pt x="545" y="360"/>
                    </a:lnTo>
                    <a:lnTo>
                      <a:pt x="1097" y="682"/>
                    </a:lnTo>
                    <a:lnTo>
                      <a:pt x="1442" y="889"/>
                    </a:lnTo>
                    <a:lnTo>
                      <a:pt x="1818" y="1127"/>
                    </a:lnTo>
                    <a:lnTo>
                      <a:pt x="2224" y="1388"/>
                    </a:lnTo>
                    <a:lnTo>
                      <a:pt x="2646" y="1664"/>
                    </a:lnTo>
                    <a:lnTo>
                      <a:pt x="3083" y="1955"/>
                    </a:lnTo>
                    <a:lnTo>
                      <a:pt x="3520" y="2254"/>
                    </a:lnTo>
                    <a:lnTo>
                      <a:pt x="3941" y="2569"/>
                    </a:lnTo>
                    <a:lnTo>
                      <a:pt x="4355" y="2883"/>
                    </a:lnTo>
                    <a:lnTo>
                      <a:pt x="4746" y="3205"/>
                    </a:lnTo>
                    <a:lnTo>
                      <a:pt x="4923" y="3366"/>
                    </a:lnTo>
                    <a:lnTo>
                      <a:pt x="5099" y="3527"/>
                    </a:lnTo>
                    <a:lnTo>
                      <a:pt x="5260" y="3680"/>
                    </a:lnTo>
                    <a:lnTo>
                      <a:pt x="5413" y="3834"/>
                    </a:lnTo>
                    <a:lnTo>
                      <a:pt x="5551" y="3987"/>
                    </a:lnTo>
                    <a:lnTo>
                      <a:pt x="5674" y="4140"/>
                    </a:lnTo>
                    <a:lnTo>
                      <a:pt x="5766" y="4255"/>
                    </a:lnTo>
                    <a:lnTo>
                      <a:pt x="5843" y="4378"/>
                    </a:lnTo>
                    <a:lnTo>
                      <a:pt x="5912" y="4501"/>
                    </a:lnTo>
                    <a:lnTo>
                      <a:pt x="5973" y="4631"/>
                    </a:lnTo>
                    <a:lnTo>
                      <a:pt x="6019" y="4761"/>
                    </a:lnTo>
                    <a:lnTo>
                      <a:pt x="6065" y="4899"/>
                    </a:lnTo>
                    <a:lnTo>
                      <a:pt x="6104" y="5030"/>
                    </a:lnTo>
                    <a:lnTo>
                      <a:pt x="6127" y="5160"/>
                    </a:lnTo>
                    <a:lnTo>
                      <a:pt x="6142" y="5290"/>
                    </a:lnTo>
                    <a:lnTo>
                      <a:pt x="6150" y="5413"/>
                    </a:lnTo>
                    <a:lnTo>
                      <a:pt x="6142" y="5536"/>
                    </a:lnTo>
                    <a:lnTo>
                      <a:pt x="6134" y="5651"/>
                    </a:lnTo>
                    <a:lnTo>
                      <a:pt x="6111" y="5758"/>
                    </a:lnTo>
                    <a:lnTo>
                      <a:pt x="6073" y="5858"/>
                    </a:lnTo>
                    <a:lnTo>
                      <a:pt x="6027" y="5950"/>
                    </a:lnTo>
                    <a:lnTo>
                      <a:pt x="5973" y="6034"/>
                    </a:lnTo>
                    <a:lnTo>
                      <a:pt x="5920" y="6088"/>
                    </a:lnTo>
                    <a:lnTo>
                      <a:pt x="5866" y="6134"/>
                    </a:lnTo>
                    <a:lnTo>
                      <a:pt x="5797" y="6172"/>
                    </a:lnTo>
                    <a:lnTo>
                      <a:pt x="5728" y="6203"/>
                    </a:lnTo>
                    <a:lnTo>
                      <a:pt x="5651" y="6226"/>
                    </a:lnTo>
                    <a:lnTo>
                      <a:pt x="5574" y="6241"/>
                    </a:lnTo>
                    <a:lnTo>
                      <a:pt x="5482" y="6249"/>
                    </a:lnTo>
                    <a:lnTo>
                      <a:pt x="5390" y="6249"/>
                    </a:lnTo>
                    <a:lnTo>
                      <a:pt x="5291" y="6241"/>
                    </a:lnTo>
                    <a:lnTo>
                      <a:pt x="5191" y="6226"/>
                    </a:lnTo>
                    <a:lnTo>
                      <a:pt x="5084" y="6203"/>
                    </a:lnTo>
                    <a:lnTo>
                      <a:pt x="4969" y="6164"/>
                    </a:lnTo>
                    <a:lnTo>
                      <a:pt x="4846" y="6126"/>
                    </a:lnTo>
                    <a:lnTo>
                      <a:pt x="4723" y="6080"/>
                    </a:lnTo>
                    <a:lnTo>
                      <a:pt x="4601" y="6019"/>
                    </a:lnTo>
                    <a:lnTo>
                      <a:pt x="4470" y="5957"/>
                    </a:lnTo>
                    <a:lnTo>
                      <a:pt x="4286" y="5858"/>
                    </a:lnTo>
                    <a:lnTo>
                      <a:pt x="4110" y="5735"/>
                    </a:lnTo>
                    <a:lnTo>
                      <a:pt x="3934" y="5597"/>
                    </a:lnTo>
                    <a:lnTo>
                      <a:pt x="3750" y="5451"/>
                    </a:lnTo>
                    <a:lnTo>
                      <a:pt x="3573" y="5290"/>
                    </a:lnTo>
                    <a:lnTo>
                      <a:pt x="3389" y="5106"/>
                    </a:lnTo>
                    <a:lnTo>
                      <a:pt x="3213" y="4922"/>
                    </a:lnTo>
                    <a:lnTo>
                      <a:pt x="3037" y="4723"/>
                    </a:lnTo>
                    <a:lnTo>
                      <a:pt x="2868" y="4516"/>
                    </a:lnTo>
                    <a:lnTo>
                      <a:pt x="2692" y="4301"/>
                    </a:lnTo>
                    <a:lnTo>
                      <a:pt x="2523" y="4079"/>
                    </a:lnTo>
                    <a:lnTo>
                      <a:pt x="2354" y="3857"/>
                    </a:lnTo>
                    <a:lnTo>
                      <a:pt x="2032" y="3397"/>
                    </a:lnTo>
                    <a:lnTo>
                      <a:pt x="1726" y="2929"/>
                    </a:lnTo>
                    <a:lnTo>
                      <a:pt x="1434" y="2461"/>
                    </a:lnTo>
                    <a:lnTo>
                      <a:pt x="1174" y="2017"/>
                    </a:lnTo>
                    <a:lnTo>
                      <a:pt x="928" y="1595"/>
                    </a:lnTo>
                    <a:lnTo>
                      <a:pt x="714" y="1204"/>
                    </a:lnTo>
                    <a:lnTo>
                      <a:pt x="530" y="866"/>
                    </a:lnTo>
                    <a:lnTo>
                      <a:pt x="384" y="575"/>
                    </a:lnTo>
                    <a:lnTo>
                      <a:pt x="200" y="215"/>
                    </a:lnTo>
                    <a:lnTo>
                      <a:pt x="238" y="184"/>
                    </a:lnTo>
                    <a:close/>
                    <a:moveTo>
                      <a:pt x="231" y="0"/>
                    </a:moveTo>
                    <a:lnTo>
                      <a:pt x="1" y="153"/>
                    </a:lnTo>
                    <a:lnTo>
                      <a:pt x="31" y="215"/>
                    </a:lnTo>
                    <a:lnTo>
                      <a:pt x="154" y="483"/>
                    </a:lnTo>
                    <a:lnTo>
                      <a:pt x="284" y="744"/>
                    </a:lnTo>
                    <a:lnTo>
                      <a:pt x="461" y="1066"/>
                    </a:lnTo>
                    <a:lnTo>
                      <a:pt x="668" y="1457"/>
                    </a:lnTo>
                    <a:lnTo>
                      <a:pt x="905" y="1886"/>
                    </a:lnTo>
                    <a:lnTo>
                      <a:pt x="1174" y="2346"/>
                    </a:lnTo>
                    <a:lnTo>
                      <a:pt x="1473" y="2829"/>
                    </a:lnTo>
                    <a:lnTo>
                      <a:pt x="1787" y="3328"/>
                    </a:lnTo>
                    <a:lnTo>
                      <a:pt x="1956" y="3573"/>
                    </a:lnTo>
                    <a:lnTo>
                      <a:pt x="2124" y="3818"/>
                    </a:lnTo>
                    <a:lnTo>
                      <a:pt x="2301" y="4064"/>
                    </a:lnTo>
                    <a:lnTo>
                      <a:pt x="2485" y="4301"/>
                    </a:lnTo>
                    <a:lnTo>
                      <a:pt x="2669" y="4531"/>
                    </a:lnTo>
                    <a:lnTo>
                      <a:pt x="2853" y="4754"/>
                    </a:lnTo>
                    <a:lnTo>
                      <a:pt x="3037" y="4968"/>
                    </a:lnTo>
                    <a:lnTo>
                      <a:pt x="3228" y="5175"/>
                    </a:lnTo>
                    <a:lnTo>
                      <a:pt x="3420" y="5367"/>
                    </a:lnTo>
                    <a:lnTo>
                      <a:pt x="3619" y="5543"/>
                    </a:lnTo>
                    <a:lnTo>
                      <a:pt x="3811" y="5712"/>
                    </a:lnTo>
                    <a:lnTo>
                      <a:pt x="4003" y="5858"/>
                    </a:lnTo>
                    <a:lnTo>
                      <a:pt x="4202" y="5988"/>
                    </a:lnTo>
                    <a:lnTo>
                      <a:pt x="4394" y="6095"/>
                    </a:lnTo>
                    <a:lnTo>
                      <a:pt x="4578" y="6187"/>
                    </a:lnTo>
                    <a:lnTo>
                      <a:pt x="4746" y="6256"/>
                    </a:lnTo>
                    <a:lnTo>
                      <a:pt x="4907" y="6318"/>
                    </a:lnTo>
                    <a:lnTo>
                      <a:pt x="5053" y="6356"/>
                    </a:lnTo>
                    <a:lnTo>
                      <a:pt x="5191" y="6387"/>
                    </a:lnTo>
                    <a:lnTo>
                      <a:pt x="5314" y="6410"/>
                    </a:lnTo>
                    <a:lnTo>
                      <a:pt x="5436" y="6417"/>
                    </a:lnTo>
                    <a:lnTo>
                      <a:pt x="5544" y="6410"/>
                    </a:lnTo>
                    <a:lnTo>
                      <a:pt x="5636" y="6394"/>
                    </a:lnTo>
                    <a:lnTo>
                      <a:pt x="5728" y="6379"/>
                    </a:lnTo>
                    <a:lnTo>
                      <a:pt x="5804" y="6348"/>
                    </a:lnTo>
                    <a:lnTo>
                      <a:pt x="5881" y="6318"/>
                    </a:lnTo>
                    <a:lnTo>
                      <a:pt x="5943" y="6272"/>
                    </a:lnTo>
                    <a:lnTo>
                      <a:pt x="6004" y="6233"/>
                    </a:lnTo>
                    <a:lnTo>
                      <a:pt x="6050" y="6180"/>
                    </a:lnTo>
                    <a:lnTo>
                      <a:pt x="6096" y="6134"/>
                    </a:lnTo>
                    <a:lnTo>
                      <a:pt x="6127" y="6095"/>
                    </a:lnTo>
                    <a:lnTo>
                      <a:pt x="6188" y="5996"/>
                    </a:lnTo>
                    <a:lnTo>
                      <a:pt x="6242" y="5881"/>
                    </a:lnTo>
                    <a:lnTo>
                      <a:pt x="6272" y="5766"/>
                    </a:lnTo>
                    <a:lnTo>
                      <a:pt x="6295" y="5635"/>
                    </a:lnTo>
                    <a:lnTo>
                      <a:pt x="6311" y="5505"/>
                    </a:lnTo>
                    <a:lnTo>
                      <a:pt x="6311" y="5367"/>
                    </a:lnTo>
                    <a:lnTo>
                      <a:pt x="6295" y="5229"/>
                    </a:lnTo>
                    <a:lnTo>
                      <a:pt x="6272" y="5091"/>
                    </a:lnTo>
                    <a:lnTo>
                      <a:pt x="6242" y="4945"/>
                    </a:lnTo>
                    <a:lnTo>
                      <a:pt x="6203" y="4807"/>
                    </a:lnTo>
                    <a:lnTo>
                      <a:pt x="6157" y="4669"/>
                    </a:lnTo>
                    <a:lnTo>
                      <a:pt x="6096" y="4531"/>
                    </a:lnTo>
                    <a:lnTo>
                      <a:pt x="6035" y="4401"/>
                    </a:lnTo>
                    <a:lnTo>
                      <a:pt x="5966" y="4271"/>
                    </a:lnTo>
                    <a:lnTo>
                      <a:pt x="5889" y="4148"/>
                    </a:lnTo>
                    <a:lnTo>
                      <a:pt x="5804" y="4041"/>
                    </a:lnTo>
                    <a:lnTo>
                      <a:pt x="5666" y="3880"/>
                    </a:lnTo>
                    <a:lnTo>
                      <a:pt x="5521" y="3711"/>
                    </a:lnTo>
                    <a:lnTo>
                      <a:pt x="5352" y="3550"/>
                    </a:lnTo>
                    <a:lnTo>
                      <a:pt x="5183" y="3381"/>
                    </a:lnTo>
                    <a:lnTo>
                      <a:pt x="4999" y="3213"/>
                    </a:lnTo>
                    <a:lnTo>
                      <a:pt x="4800" y="3044"/>
                    </a:lnTo>
                    <a:lnTo>
                      <a:pt x="4601" y="2875"/>
                    </a:lnTo>
                    <a:lnTo>
                      <a:pt x="4386" y="2707"/>
                    </a:lnTo>
                    <a:lnTo>
                      <a:pt x="3949" y="2369"/>
                    </a:lnTo>
                    <a:lnTo>
                      <a:pt x="3497" y="2040"/>
                    </a:lnTo>
                    <a:lnTo>
                      <a:pt x="3044" y="1725"/>
                    </a:lnTo>
                    <a:lnTo>
                      <a:pt x="2592" y="1426"/>
                    </a:lnTo>
                    <a:lnTo>
                      <a:pt x="2155" y="1142"/>
                    </a:lnTo>
                    <a:lnTo>
                      <a:pt x="1741" y="882"/>
                    </a:lnTo>
                    <a:lnTo>
                      <a:pt x="1358" y="652"/>
                    </a:lnTo>
                    <a:lnTo>
                      <a:pt x="1013" y="452"/>
                    </a:lnTo>
                    <a:lnTo>
                      <a:pt x="499" y="153"/>
                    </a:lnTo>
                    <a:lnTo>
                      <a:pt x="269" y="23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g204fb7e3b45_0_1255"/>
              <p:cNvSpPr/>
              <p:nvPr/>
            </p:nvSpPr>
            <p:spPr>
              <a:xfrm>
                <a:off x="6773892" y="2077427"/>
                <a:ext cx="144584" cy="85313"/>
              </a:xfrm>
              <a:custGeom>
                <a:rect b="b" l="l" r="r" t="t"/>
                <a:pathLst>
                  <a:path extrusionOk="0" h="4547" w="7706">
                    <a:moveTo>
                      <a:pt x="238" y="176"/>
                    </a:moveTo>
                    <a:lnTo>
                      <a:pt x="583" y="245"/>
                    </a:lnTo>
                    <a:lnTo>
                      <a:pt x="1204" y="383"/>
                    </a:lnTo>
                    <a:lnTo>
                      <a:pt x="1595" y="468"/>
                    </a:lnTo>
                    <a:lnTo>
                      <a:pt x="2032" y="575"/>
                    </a:lnTo>
                    <a:lnTo>
                      <a:pt x="2500" y="690"/>
                    </a:lnTo>
                    <a:lnTo>
                      <a:pt x="2983" y="820"/>
                    </a:lnTo>
                    <a:lnTo>
                      <a:pt x="3489" y="966"/>
                    </a:lnTo>
                    <a:lnTo>
                      <a:pt x="3995" y="1119"/>
                    </a:lnTo>
                    <a:lnTo>
                      <a:pt x="4501" y="1280"/>
                    </a:lnTo>
                    <a:lnTo>
                      <a:pt x="4992" y="1457"/>
                    </a:lnTo>
                    <a:lnTo>
                      <a:pt x="5459" y="1641"/>
                    </a:lnTo>
                    <a:lnTo>
                      <a:pt x="5682" y="1733"/>
                    </a:lnTo>
                    <a:lnTo>
                      <a:pt x="5897" y="1833"/>
                    </a:lnTo>
                    <a:lnTo>
                      <a:pt x="6096" y="1932"/>
                    </a:lnTo>
                    <a:lnTo>
                      <a:pt x="6288" y="2032"/>
                    </a:lnTo>
                    <a:lnTo>
                      <a:pt x="6472" y="2132"/>
                    </a:lnTo>
                    <a:lnTo>
                      <a:pt x="6633" y="2239"/>
                    </a:lnTo>
                    <a:lnTo>
                      <a:pt x="6755" y="2323"/>
                    </a:lnTo>
                    <a:lnTo>
                      <a:pt x="6863" y="2408"/>
                    </a:lnTo>
                    <a:lnTo>
                      <a:pt x="6970" y="2507"/>
                    </a:lnTo>
                    <a:lnTo>
                      <a:pt x="7070" y="2615"/>
                    </a:lnTo>
                    <a:lnTo>
                      <a:pt x="7154" y="2722"/>
                    </a:lnTo>
                    <a:lnTo>
                      <a:pt x="7238" y="2837"/>
                    </a:lnTo>
                    <a:lnTo>
                      <a:pt x="7315" y="2952"/>
                    </a:lnTo>
                    <a:lnTo>
                      <a:pt x="7376" y="3067"/>
                    </a:lnTo>
                    <a:lnTo>
                      <a:pt x="7438" y="3190"/>
                    </a:lnTo>
                    <a:lnTo>
                      <a:pt x="7476" y="3305"/>
                    </a:lnTo>
                    <a:lnTo>
                      <a:pt x="7514" y="3420"/>
                    </a:lnTo>
                    <a:lnTo>
                      <a:pt x="7537" y="3535"/>
                    </a:lnTo>
                    <a:lnTo>
                      <a:pt x="7545" y="3642"/>
                    </a:lnTo>
                    <a:lnTo>
                      <a:pt x="7545" y="3749"/>
                    </a:lnTo>
                    <a:lnTo>
                      <a:pt x="7537" y="3849"/>
                    </a:lnTo>
                    <a:lnTo>
                      <a:pt x="7507" y="3941"/>
                    </a:lnTo>
                    <a:lnTo>
                      <a:pt x="7476" y="4010"/>
                    </a:lnTo>
                    <a:lnTo>
                      <a:pt x="7430" y="4071"/>
                    </a:lnTo>
                    <a:lnTo>
                      <a:pt x="7384" y="4133"/>
                    </a:lnTo>
                    <a:lnTo>
                      <a:pt x="7330" y="4186"/>
                    </a:lnTo>
                    <a:lnTo>
                      <a:pt x="7261" y="4232"/>
                    </a:lnTo>
                    <a:lnTo>
                      <a:pt x="7192" y="4271"/>
                    </a:lnTo>
                    <a:lnTo>
                      <a:pt x="7108" y="4301"/>
                    </a:lnTo>
                    <a:lnTo>
                      <a:pt x="7016" y="4332"/>
                    </a:lnTo>
                    <a:lnTo>
                      <a:pt x="6924" y="4355"/>
                    </a:lnTo>
                    <a:lnTo>
                      <a:pt x="6817" y="4370"/>
                    </a:lnTo>
                    <a:lnTo>
                      <a:pt x="6709" y="4378"/>
                    </a:lnTo>
                    <a:lnTo>
                      <a:pt x="6594" y="4386"/>
                    </a:lnTo>
                    <a:lnTo>
                      <a:pt x="6464" y="4378"/>
                    </a:lnTo>
                    <a:lnTo>
                      <a:pt x="6334" y="4370"/>
                    </a:lnTo>
                    <a:lnTo>
                      <a:pt x="6196" y="4363"/>
                    </a:lnTo>
                    <a:lnTo>
                      <a:pt x="6050" y="4340"/>
                    </a:lnTo>
                    <a:lnTo>
                      <a:pt x="5850" y="4301"/>
                    </a:lnTo>
                    <a:lnTo>
                      <a:pt x="5643" y="4240"/>
                    </a:lnTo>
                    <a:lnTo>
                      <a:pt x="5429" y="4171"/>
                    </a:lnTo>
                    <a:lnTo>
                      <a:pt x="5214" y="4079"/>
                    </a:lnTo>
                    <a:lnTo>
                      <a:pt x="4992" y="3979"/>
                    </a:lnTo>
                    <a:lnTo>
                      <a:pt x="4769" y="3872"/>
                    </a:lnTo>
                    <a:lnTo>
                      <a:pt x="4539" y="3749"/>
                    </a:lnTo>
                    <a:lnTo>
                      <a:pt x="4309" y="3611"/>
                    </a:lnTo>
                    <a:lnTo>
                      <a:pt x="4079" y="3473"/>
                    </a:lnTo>
                    <a:lnTo>
                      <a:pt x="3849" y="3320"/>
                    </a:lnTo>
                    <a:lnTo>
                      <a:pt x="3619" y="3167"/>
                    </a:lnTo>
                    <a:lnTo>
                      <a:pt x="3389" y="2998"/>
                    </a:lnTo>
                    <a:lnTo>
                      <a:pt x="2937" y="2661"/>
                    </a:lnTo>
                    <a:lnTo>
                      <a:pt x="2500" y="2316"/>
                    </a:lnTo>
                    <a:lnTo>
                      <a:pt x="2086" y="1963"/>
                    </a:lnTo>
                    <a:lnTo>
                      <a:pt x="1687" y="1626"/>
                    </a:lnTo>
                    <a:lnTo>
                      <a:pt x="1327" y="1296"/>
                    </a:lnTo>
                    <a:lnTo>
                      <a:pt x="1005" y="997"/>
                    </a:lnTo>
                    <a:lnTo>
                      <a:pt x="729" y="728"/>
                    </a:lnTo>
                    <a:lnTo>
                      <a:pt x="499" y="498"/>
                    </a:lnTo>
                    <a:lnTo>
                      <a:pt x="208" y="207"/>
                    </a:lnTo>
                    <a:lnTo>
                      <a:pt x="238" y="176"/>
                    </a:lnTo>
                    <a:close/>
                    <a:moveTo>
                      <a:pt x="169" y="0"/>
                    </a:moveTo>
                    <a:lnTo>
                      <a:pt x="1" y="222"/>
                    </a:lnTo>
                    <a:lnTo>
                      <a:pt x="47" y="268"/>
                    </a:lnTo>
                    <a:lnTo>
                      <a:pt x="254" y="483"/>
                    </a:lnTo>
                    <a:lnTo>
                      <a:pt x="453" y="690"/>
                    </a:lnTo>
                    <a:lnTo>
                      <a:pt x="721" y="943"/>
                    </a:lnTo>
                    <a:lnTo>
                      <a:pt x="1036" y="1242"/>
                    </a:lnTo>
                    <a:lnTo>
                      <a:pt x="1396" y="1579"/>
                    </a:lnTo>
                    <a:lnTo>
                      <a:pt x="1795" y="1932"/>
                    </a:lnTo>
                    <a:lnTo>
                      <a:pt x="2232" y="2308"/>
                    </a:lnTo>
                    <a:lnTo>
                      <a:pt x="2684" y="2676"/>
                    </a:lnTo>
                    <a:lnTo>
                      <a:pt x="2922" y="2860"/>
                    </a:lnTo>
                    <a:lnTo>
                      <a:pt x="3159" y="3036"/>
                    </a:lnTo>
                    <a:lnTo>
                      <a:pt x="3405" y="3213"/>
                    </a:lnTo>
                    <a:lnTo>
                      <a:pt x="3650" y="3381"/>
                    </a:lnTo>
                    <a:lnTo>
                      <a:pt x="3895" y="3550"/>
                    </a:lnTo>
                    <a:lnTo>
                      <a:pt x="4141" y="3703"/>
                    </a:lnTo>
                    <a:lnTo>
                      <a:pt x="4386" y="3849"/>
                    </a:lnTo>
                    <a:lnTo>
                      <a:pt x="4631" y="3979"/>
                    </a:lnTo>
                    <a:lnTo>
                      <a:pt x="4877" y="4110"/>
                    </a:lnTo>
                    <a:lnTo>
                      <a:pt x="5114" y="4217"/>
                    </a:lnTo>
                    <a:lnTo>
                      <a:pt x="5352" y="4309"/>
                    </a:lnTo>
                    <a:lnTo>
                      <a:pt x="5582" y="4393"/>
                    </a:lnTo>
                    <a:lnTo>
                      <a:pt x="5804" y="4455"/>
                    </a:lnTo>
                    <a:lnTo>
                      <a:pt x="6027" y="4493"/>
                    </a:lnTo>
                    <a:lnTo>
                      <a:pt x="6196" y="4524"/>
                    </a:lnTo>
                    <a:lnTo>
                      <a:pt x="6349" y="4539"/>
                    </a:lnTo>
                    <a:lnTo>
                      <a:pt x="6495" y="4547"/>
                    </a:lnTo>
                    <a:lnTo>
                      <a:pt x="6633" y="4547"/>
                    </a:lnTo>
                    <a:lnTo>
                      <a:pt x="6755" y="4539"/>
                    </a:lnTo>
                    <a:lnTo>
                      <a:pt x="6870" y="4524"/>
                    </a:lnTo>
                    <a:lnTo>
                      <a:pt x="6978" y="4508"/>
                    </a:lnTo>
                    <a:lnTo>
                      <a:pt x="7070" y="4485"/>
                    </a:lnTo>
                    <a:lnTo>
                      <a:pt x="7162" y="4455"/>
                    </a:lnTo>
                    <a:lnTo>
                      <a:pt x="7238" y="4424"/>
                    </a:lnTo>
                    <a:lnTo>
                      <a:pt x="7315" y="4386"/>
                    </a:lnTo>
                    <a:lnTo>
                      <a:pt x="7376" y="4347"/>
                    </a:lnTo>
                    <a:lnTo>
                      <a:pt x="7430" y="4309"/>
                    </a:lnTo>
                    <a:lnTo>
                      <a:pt x="7484" y="4263"/>
                    </a:lnTo>
                    <a:lnTo>
                      <a:pt x="7530" y="4217"/>
                    </a:lnTo>
                    <a:lnTo>
                      <a:pt x="7568" y="4163"/>
                    </a:lnTo>
                    <a:lnTo>
                      <a:pt x="7614" y="4087"/>
                    </a:lnTo>
                    <a:lnTo>
                      <a:pt x="7652" y="4002"/>
                    </a:lnTo>
                    <a:lnTo>
                      <a:pt x="7675" y="3941"/>
                    </a:lnTo>
                    <a:lnTo>
                      <a:pt x="7691" y="3887"/>
                    </a:lnTo>
                    <a:lnTo>
                      <a:pt x="7706" y="3765"/>
                    </a:lnTo>
                    <a:lnTo>
                      <a:pt x="7706" y="3634"/>
                    </a:lnTo>
                    <a:lnTo>
                      <a:pt x="7698" y="3504"/>
                    </a:lnTo>
                    <a:lnTo>
                      <a:pt x="7668" y="3374"/>
                    </a:lnTo>
                    <a:lnTo>
                      <a:pt x="7629" y="3243"/>
                    </a:lnTo>
                    <a:lnTo>
                      <a:pt x="7576" y="3113"/>
                    </a:lnTo>
                    <a:lnTo>
                      <a:pt x="7514" y="2983"/>
                    </a:lnTo>
                    <a:lnTo>
                      <a:pt x="7438" y="2852"/>
                    </a:lnTo>
                    <a:lnTo>
                      <a:pt x="7353" y="2722"/>
                    </a:lnTo>
                    <a:lnTo>
                      <a:pt x="7261" y="2607"/>
                    </a:lnTo>
                    <a:lnTo>
                      <a:pt x="7169" y="2492"/>
                    </a:lnTo>
                    <a:lnTo>
                      <a:pt x="7062" y="2377"/>
                    </a:lnTo>
                    <a:lnTo>
                      <a:pt x="6955" y="2277"/>
                    </a:lnTo>
                    <a:lnTo>
                      <a:pt x="6840" y="2185"/>
                    </a:lnTo>
                    <a:lnTo>
                      <a:pt x="6725" y="2101"/>
                    </a:lnTo>
                    <a:lnTo>
                      <a:pt x="6548" y="1994"/>
                    </a:lnTo>
                    <a:lnTo>
                      <a:pt x="6349" y="1879"/>
                    </a:lnTo>
                    <a:lnTo>
                      <a:pt x="6142" y="1779"/>
                    </a:lnTo>
                    <a:lnTo>
                      <a:pt x="5927" y="1672"/>
                    </a:lnTo>
                    <a:lnTo>
                      <a:pt x="5697" y="1564"/>
                    </a:lnTo>
                    <a:lnTo>
                      <a:pt x="5459" y="1464"/>
                    </a:lnTo>
                    <a:lnTo>
                      <a:pt x="5214" y="1372"/>
                    </a:lnTo>
                    <a:lnTo>
                      <a:pt x="4961" y="1273"/>
                    </a:lnTo>
                    <a:lnTo>
                      <a:pt x="4447" y="1096"/>
                    </a:lnTo>
                    <a:lnTo>
                      <a:pt x="3911" y="920"/>
                    </a:lnTo>
                    <a:lnTo>
                      <a:pt x="3382" y="767"/>
                    </a:lnTo>
                    <a:lnTo>
                      <a:pt x="2860" y="621"/>
                    </a:lnTo>
                    <a:lnTo>
                      <a:pt x="2354" y="491"/>
                    </a:lnTo>
                    <a:lnTo>
                      <a:pt x="1879" y="368"/>
                    </a:lnTo>
                    <a:lnTo>
                      <a:pt x="1442" y="268"/>
                    </a:lnTo>
                    <a:lnTo>
                      <a:pt x="1059" y="184"/>
                    </a:lnTo>
                    <a:lnTo>
                      <a:pt x="476" y="61"/>
                    </a:lnTo>
                    <a:lnTo>
                      <a:pt x="215" y="8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g204fb7e3b45_0_1255"/>
              <p:cNvSpPr/>
              <p:nvPr/>
            </p:nvSpPr>
            <p:spPr>
              <a:xfrm>
                <a:off x="6774324" y="2076996"/>
                <a:ext cx="125165" cy="113232"/>
              </a:xfrm>
              <a:custGeom>
                <a:rect b="b" l="l" r="r" t="t"/>
                <a:pathLst>
                  <a:path extrusionOk="0" h="6035" w="6671">
                    <a:moveTo>
                      <a:pt x="238" y="192"/>
                    </a:moveTo>
                    <a:lnTo>
                      <a:pt x="560" y="345"/>
                    </a:lnTo>
                    <a:lnTo>
                      <a:pt x="1128" y="629"/>
                    </a:lnTo>
                    <a:lnTo>
                      <a:pt x="1488" y="813"/>
                    </a:lnTo>
                    <a:lnTo>
                      <a:pt x="1879" y="1020"/>
                    </a:lnTo>
                    <a:lnTo>
                      <a:pt x="2308" y="1242"/>
                    </a:lnTo>
                    <a:lnTo>
                      <a:pt x="2745" y="1487"/>
                    </a:lnTo>
                    <a:lnTo>
                      <a:pt x="3198" y="1748"/>
                    </a:lnTo>
                    <a:lnTo>
                      <a:pt x="3658" y="2024"/>
                    </a:lnTo>
                    <a:lnTo>
                      <a:pt x="4102" y="2300"/>
                    </a:lnTo>
                    <a:lnTo>
                      <a:pt x="4539" y="2592"/>
                    </a:lnTo>
                    <a:lnTo>
                      <a:pt x="4946" y="2883"/>
                    </a:lnTo>
                    <a:lnTo>
                      <a:pt x="5137" y="3029"/>
                    </a:lnTo>
                    <a:lnTo>
                      <a:pt x="5321" y="3174"/>
                    </a:lnTo>
                    <a:lnTo>
                      <a:pt x="5498" y="3320"/>
                    </a:lnTo>
                    <a:lnTo>
                      <a:pt x="5659" y="3466"/>
                    </a:lnTo>
                    <a:lnTo>
                      <a:pt x="5804" y="3604"/>
                    </a:lnTo>
                    <a:lnTo>
                      <a:pt x="5943" y="3749"/>
                    </a:lnTo>
                    <a:lnTo>
                      <a:pt x="6035" y="3857"/>
                    </a:lnTo>
                    <a:lnTo>
                      <a:pt x="6127" y="3972"/>
                    </a:lnTo>
                    <a:lnTo>
                      <a:pt x="6203" y="4094"/>
                    </a:lnTo>
                    <a:lnTo>
                      <a:pt x="6272" y="4217"/>
                    </a:lnTo>
                    <a:lnTo>
                      <a:pt x="6334" y="4347"/>
                    </a:lnTo>
                    <a:lnTo>
                      <a:pt x="6387" y="4478"/>
                    </a:lnTo>
                    <a:lnTo>
                      <a:pt x="6426" y="4608"/>
                    </a:lnTo>
                    <a:lnTo>
                      <a:pt x="6464" y="4738"/>
                    </a:lnTo>
                    <a:lnTo>
                      <a:pt x="6487" y="4869"/>
                    </a:lnTo>
                    <a:lnTo>
                      <a:pt x="6502" y="4991"/>
                    </a:lnTo>
                    <a:lnTo>
                      <a:pt x="6510" y="5114"/>
                    </a:lnTo>
                    <a:lnTo>
                      <a:pt x="6502" y="5229"/>
                    </a:lnTo>
                    <a:lnTo>
                      <a:pt x="6487" y="5336"/>
                    </a:lnTo>
                    <a:lnTo>
                      <a:pt x="6464" y="5436"/>
                    </a:lnTo>
                    <a:lnTo>
                      <a:pt x="6426" y="5528"/>
                    </a:lnTo>
                    <a:lnTo>
                      <a:pt x="6372" y="5612"/>
                    </a:lnTo>
                    <a:lnTo>
                      <a:pt x="6372" y="5620"/>
                    </a:lnTo>
                    <a:lnTo>
                      <a:pt x="6326" y="5674"/>
                    </a:lnTo>
                    <a:lnTo>
                      <a:pt x="6265" y="5727"/>
                    </a:lnTo>
                    <a:lnTo>
                      <a:pt x="6203" y="5773"/>
                    </a:lnTo>
                    <a:lnTo>
                      <a:pt x="6142" y="5804"/>
                    </a:lnTo>
                    <a:lnTo>
                      <a:pt x="6065" y="5835"/>
                    </a:lnTo>
                    <a:lnTo>
                      <a:pt x="5981" y="5858"/>
                    </a:lnTo>
                    <a:lnTo>
                      <a:pt x="5897" y="5865"/>
                    </a:lnTo>
                    <a:lnTo>
                      <a:pt x="5804" y="5873"/>
                    </a:lnTo>
                    <a:lnTo>
                      <a:pt x="5705" y="5873"/>
                    </a:lnTo>
                    <a:lnTo>
                      <a:pt x="5605" y="5865"/>
                    </a:lnTo>
                    <a:lnTo>
                      <a:pt x="5490" y="5842"/>
                    </a:lnTo>
                    <a:lnTo>
                      <a:pt x="5375" y="5819"/>
                    </a:lnTo>
                    <a:lnTo>
                      <a:pt x="5260" y="5789"/>
                    </a:lnTo>
                    <a:lnTo>
                      <a:pt x="5130" y="5750"/>
                    </a:lnTo>
                    <a:lnTo>
                      <a:pt x="4999" y="5697"/>
                    </a:lnTo>
                    <a:lnTo>
                      <a:pt x="4869" y="5643"/>
                    </a:lnTo>
                    <a:lnTo>
                      <a:pt x="4677" y="5559"/>
                    </a:lnTo>
                    <a:lnTo>
                      <a:pt x="4493" y="5451"/>
                    </a:lnTo>
                    <a:lnTo>
                      <a:pt x="4302" y="5329"/>
                    </a:lnTo>
                    <a:lnTo>
                      <a:pt x="4118" y="5191"/>
                    </a:lnTo>
                    <a:lnTo>
                      <a:pt x="3926" y="5045"/>
                    </a:lnTo>
                    <a:lnTo>
                      <a:pt x="3734" y="4876"/>
                    </a:lnTo>
                    <a:lnTo>
                      <a:pt x="3543" y="4700"/>
                    </a:lnTo>
                    <a:lnTo>
                      <a:pt x="3351" y="4516"/>
                    </a:lnTo>
                    <a:lnTo>
                      <a:pt x="3167" y="4324"/>
                    </a:lnTo>
                    <a:lnTo>
                      <a:pt x="2975" y="4125"/>
                    </a:lnTo>
                    <a:lnTo>
                      <a:pt x="2791" y="3910"/>
                    </a:lnTo>
                    <a:lnTo>
                      <a:pt x="2607" y="3703"/>
                    </a:lnTo>
                    <a:lnTo>
                      <a:pt x="2255" y="3259"/>
                    </a:lnTo>
                    <a:lnTo>
                      <a:pt x="1917" y="2822"/>
                    </a:lnTo>
                    <a:lnTo>
                      <a:pt x="1595" y="2377"/>
                    </a:lnTo>
                    <a:lnTo>
                      <a:pt x="1296" y="1948"/>
                    </a:lnTo>
                    <a:lnTo>
                      <a:pt x="1028" y="1549"/>
                    </a:lnTo>
                    <a:lnTo>
                      <a:pt x="783" y="1173"/>
                    </a:lnTo>
                    <a:lnTo>
                      <a:pt x="583" y="843"/>
                    </a:lnTo>
                    <a:lnTo>
                      <a:pt x="415" y="567"/>
                    </a:lnTo>
                    <a:lnTo>
                      <a:pt x="200" y="215"/>
                    </a:lnTo>
                    <a:lnTo>
                      <a:pt x="238" y="192"/>
                    </a:lnTo>
                    <a:close/>
                    <a:moveTo>
                      <a:pt x="215" y="0"/>
                    </a:moveTo>
                    <a:lnTo>
                      <a:pt x="1" y="176"/>
                    </a:lnTo>
                    <a:lnTo>
                      <a:pt x="31" y="238"/>
                    </a:lnTo>
                    <a:lnTo>
                      <a:pt x="177" y="491"/>
                    </a:lnTo>
                    <a:lnTo>
                      <a:pt x="330" y="744"/>
                    </a:lnTo>
                    <a:lnTo>
                      <a:pt x="522" y="1058"/>
                    </a:lnTo>
                    <a:lnTo>
                      <a:pt x="752" y="1426"/>
                    </a:lnTo>
                    <a:lnTo>
                      <a:pt x="1020" y="1833"/>
                    </a:lnTo>
                    <a:lnTo>
                      <a:pt x="1327" y="2277"/>
                    </a:lnTo>
                    <a:lnTo>
                      <a:pt x="1657" y="2745"/>
                    </a:lnTo>
                    <a:lnTo>
                      <a:pt x="2009" y="3213"/>
                    </a:lnTo>
                    <a:lnTo>
                      <a:pt x="2193" y="3450"/>
                    </a:lnTo>
                    <a:lnTo>
                      <a:pt x="2377" y="3680"/>
                    </a:lnTo>
                    <a:lnTo>
                      <a:pt x="2569" y="3910"/>
                    </a:lnTo>
                    <a:lnTo>
                      <a:pt x="2768" y="4133"/>
                    </a:lnTo>
                    <a:lnTo>
                      <a:pt x="2968" y="4355"/>
                    </a:lnTo>
                    <a:lnTo>
                      <a:pt x="3167" y="4562"/>
                    </a:lnTo>
                    <a:lnTo>
                      <a:pt x="3374" y="4761"/>
                    </a:lnTo>
                    <a:lnTo>
                      <a:pt x="3573" y="4953"/>
                    </a:lnTo>
                    <a:lnTo>
                      <a:pt x="3780" y="5129"/>
                    </a:lnTo>
                    <a:lnTo>
                      <a:pt x="3987" y="5298"/>
                    </a:lnTo>
                    <a:lnTo>
                      <a:pt x="4194" y="5444"/>
                    </a:lnTo>
                    <a:lnTo>
                      <a:pt x="4394" y="5582"/>
                    </a:lnTo>
                    <a:lnTo>
                      <a:pt x="4601" y="5697"/>
                    </a:lnTo>
                    <a:lnTo>
                      <a:pt x="4800" y="5789"/>
                    </a:lnTo>
                    <a:lnTo>
                      <a:pt x="4992" y="5865"/>
                    </a:lnTo>
                    <a:lnTo>
                      <a:pt x="5168" y="5927"/>
                    </a:lnTo>
                    <a:lnTo>
                      <a:pt x="5329" y="5973"/>
                    </a:lnTo>
                    <a:lnTo>
                      <a:pt x="5475" y="6003"/>
                    </a:lnTo>
                    <a:lnTo>
                      <a:pt x="5613" y="6026"/>
                    </a:lnTo>
                    <a:lnTo>
                      <a:pt x="5743" y="6034"/>
                    </a:lnTo>
                    <a:lnTo>
                      <a:pt x="5858" y="6034"/>
                    </a:lnTo>
                    <a:lnTo>
                      <a:pt x="5966" y="6026"/>
                    </a:lnTo>
                    <a:lnTo>
                      <a:pt x="6058" y="6003"/>
                    </a:lnTo>
                    <a:lnTo>
                      <a:pt x="6150" y="5980"/>
                    </a:lnTo>
                    <a:lnTo>
                      <a:pt x="6226" y="5942"/>
                    </a:lnTo>
                    <a:lnTo>
                      <a:pt x="6295" y="5904"/>
                    </a:lnTo>
                    <a:lnTo>
                      <a:pt x="6357" y="5865"/>
                    </a:lnTo>
                    <a:lnTo>
                      <a:pt x="6410" y="5812"/>
                    </a:lnTo>
                    <a:lnTo>
                      <a:pt x="6456" y="5766"/>
                    </a:lnTo>
                    <a:lnTo>
                      <a:pt x="6502" y="5712"/>
                    </a:lnTo>
                    <a:lnTo>
                      <a:pt x="6502" y="5704"/>
                    </a:lnTo>
                    <a:lnTo>
                      <a:pt x="6533" y="5658"/>
                    </a:lnTo>
                    <a:lnTo>
                      <a:pt x="6564" y="5605"/>
                    </a:lnTo>
                    <a:lnTo>
                      <a:pt x="6610" y="5490"/>
                    </a:lnTo>
                    <a:lnTo>
                      <a:pt x="6648" y="5367"/>
                    </a:lnTo>
                    <a:lnTo>
                      <a:pt x="6663" y="5237"/>
                    </a:lnTo>
                    <a:lnTo>
                      <a:pt x="6671" y="5106"/>
                    </a:lnTo>
                    <a:lnTo>
                      <a:pt x="6663" y="4968"/>
                    </a:lnTo>
                    <a:lnTo>
                      <a:pt x="6640" y="4823"/>
                    </a:lnTo>
                    <a:lnTo>
                      <a:pt x="6617" y="4685"/>
                    </a:lnTo>
                    <a:lnTo>
                      <a:pt x="6571" y="4539"/>
                    </a:lnTo>
                    <a:lnTo>
                      <a:pt x="6525" y="4401"/>
                    </a:lnTo>
                    <a:lnTo>
                      <a:pt x="6464" y="4255"/>
                    </a:lnTo>
                    <a:lnTo>
                      <a:pt x="6395" y="4125"/>
                    </a:lnTo>
                    <a:lnTo>
                      <a:pt x="6326" y="3995"/>
                    </a:lnTo>
                    <a:lnTo>
                      <a:pt x="6242" y="3864"/>
                    </a:lnTo>
                    <a:lnTo>
                      <a:pt x="6157" y="3749"/>
                    </a:lnTo>
                    <a:lnTo>
                      <a:pt x="6065" y="3642"/>
                    </a:lnTo>
                    <a:lnTo>
                      <a:pt x="5912" y="3489"/>
                    </a:lnTo>
                    <a:lnTo>
                      <a:pt x="5758" y="3335"/>
                    </a:lnTo>
                    <a:lnTo>
                      <a:pt x="5582" y="3182"/>
                    </a:lnTo>
                    <a:lnTo>
                      <a:pt x="5398" y="3029"/>
                    </a:lnTo>
                    <a:lnTo>
                      <a:pt x="5199" y="2875"/>
                    </a:lnTo>
                    <a:lnTo>
                      <a:pt x="4992" y="2714"/>
                    </a:lnTo>
                    <a:lnTo>
                      <a:pt x="4777" y="2561"/>
                    </a:lnTo>
                    <a:lnTo>
                      <a:pt x="4555" y="2408"/>
                    </a:lnTo>
                    <a:lnTo>
                      <a:pt x="4095" y="2109"/>
                    </a:lnTo>
                    <a:lnTo>
                      <a:pt x="3619" y="1810"/>
                    </a:lnTo>
                    <a:lnTo>
                      <a:pt x="3144" y="1526"/>
                    </a:lnTo>
                    <a:lnTo>
                      <a:pt x="2669" y="1257"/>
                    </a:lnTo>
                    <a:lnTo>
                      <a:pt x="2216" y="1012"/>
                    </a:lnTo>
                    <a:lnTo>
                      <a:pt x="1779" y="782"/>
                    </a:lnTo>
                    <a:lnTo>
                      <a:pt x="1388" y="575"/>
                    </a:lnTo>
                    <a:lnTo>
                      <a:pt x="1036" y="399"/>
                    </a:lnTo>
                    <a:lnTo>
                      <a:pt x="499" y="138"/>
                    </a:lnTo>
                    <a:lnTo>
                      <a:pt x="261" y="23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g204fb7e3b45_0_1255"/>
              <p:cNvSpPr/>
              <p:nvPr/>
            </p:nvSpPr>
            <p:spPr>
              <a:xfrm>
                <a:off x="6774324" y="2076996"/>
                <a:ext cx="138974" cy="95107"/>
              </a:xfrm>
              <a:custGeom>
                <a:rect b="b" l="l" r="r" t="t"/>
                <a:pathLst>
                  <a:path extrusionOk="0" h="5069" w="7407">
                    <a:moveTo>
                      <a:pt x="246" y="184"/>
                    </a:moveTo>
                    <a:lnTo>
                      <a:pt x="583" y="284"/>
                    </a:lnTo>
                    <a:lnTo>
                      <a:pt x="1197" y="468"/>
                    </a:lnTo>
                    <a:lnTo>
                      <a:pt x="1580" y="590"/>
                    </a:lnTo>
                    <a:lnTo>
                      <a:pt x="2002" y="728"/>
                    </a:lnTo>
                    <a:lnTo>
                      <a:pt x="2454" y="882"/>
                    </a:lnTo>
                    <a:lnTo>
                      <a:pt x="2929" y="1050"/>
                    </a:lnTo>
                    <a:lnTo>
                      <a:pt x="3420" y="1234"/>
                    </a:lnTo>
                    <a:lnTo>
                      <a:pt x="3911" y="1434"/>
                    </a:lnTo>
                    <a:lnTo>
                      <a:pt x="4401" y="1633"/>
                    </a:lnTo>
                    <a:lnTo>
                      <a:pt x="4877" y="1848"/>
                    </a:lnTo>
                    <a:lnTo>
                      <a:pt x="5329" y="2070"/>
                    </a:lnTo>
                    <a:lnTo>
                      <a:pt x="5544" y="2185"/>
                    </a:lnTo>
                    <a:lnTo>
                      <a:pt x="5743" y="2300"/>
                    </a:lnTo>
                    <a:lnTo>
                      <a:pt x="5943" y="2415"/>
                    </a:lnTo>
                    <a:lnTo>
                      <a:pt x="6127" y="2530"/>
                    </a:lnTo>
                    <a:lnTo>
                      <a:pt x="6295" y="2645"/>
                    </a:lnTo>
                    <a:lnTo>
                      <a:pt x="6456" y="2760"/>
                    </a:lnTo>
                    <a:lnTo>
                      <a:pt x="6564" y="2852"/>
                    </a:lnTo>
                    <a:lnTo>
                      <a:pt x="6663" y="2952"/>
                    </a:lnTo>
                    <a:lnTo>
                      <a:pt x="6763" y="3059"/>
                    </a:lnTo>
                    <a:lnTo>
                      <a:pt x="6855" y="3174"/>
                    </a:lnTo>
                    <a:lnTo>
                      <a:pt x="6932" y="3289"/>
                    </a:lnTo>
                    <a:lnTo>
                      <a:pt x="7008" y="3412"/>
                    </a:lnTo>
                    <a:lnTo>
                      <a:pt x="7070" y="3527"/>
                    </a:lnTo>
                    <a:lnTo>
                      <a:pt x="7123" y="3650"/>
                    </a:lnTo>
                    <a:lnTo>
                      <a:pt x="7169" y="3772"/>
                    </a:lnTo>
                    <a:lnTo>
                      <a:pt x="7208" y="3895"/>
                    </a:lnTo>
                    <a:lnTo>
                      <a:pt x="7231" y="4018"/>
                    </a:lnTo>
                    <a:lnTo>
                      <a:pt x="7246" y="4133"/>
                    </a:lnTo>
                    <a:lnTo>
                      <a:pt x="7246" y="4240"/>
                    </a:lnTo>
                    <a:lnTo>
                      <a:pt x="7238" y="4347"/>
                    </a:lnTo>
                    <a:lnTo>
                      <a:pt x="7215" y="4447"/>
                    </a:lnTo>
                    <a:lnTo>
                      <a:pt x="7177" y="4531"/>
                    </a:lnTo>
                    <a:lnTo>
                      <a:pt x="7146" y="4600"/>
                    </a:lnTo>
                    <a:lnTo>
                      <a:pt x="7100" y="4662"/>
                    </a:lnTo>
                    <a:lnTo>
                      <a:pt x="7047" y="4715"/>
                    </a:lnTo>
                    <a:lnTo>
                      <a:pt x="6985" y="4761"/>
                    </a:lnTo>
                    <a:lnTo>
                      <a:pt x="6916" y="4800"/>
                    </a:lnTo>
                    <a:lnTo>
                      <a:pt x="6840" y="4830"/>
                    </a:lnTo>
                    <a:lnTo>
                      <a:pt x="6755" y="4861"/>
                    </a:lnTo>
                    <a:lnTo>
                      <a:pt x="6663" y="4884"/>
                    </a:lnTo>
                    <a:lnTo>
                      <a:pt x="6564" y="4892"/>
                    </a:lnTo>
                    <a:lnTo>
                      <a:pt x="6464" y="4899"/>
                    </a:lnTo>
                    <a:lnTo>
                      <a:pt x="6349" y="4907"/>
                    </a:lnTo>
                    <a:lnTo>
                      <a:pt x="6234" y="4899"/>
                    </a:lnTo>
                    <a:lnTo>
                      <a:pt x="6111" y="4884"/>
                    </a:lnTo>
                    <a:lnTo>
                      <a:pt x="5981" y="4869"/>
                    </a:lnTo>
                    <a:lnTo>
                      <a:pt x="5843" y="4838"/>
                    </a:lnTo>
                    <a:lnTo>
                      <a:pt x="5697" y="4807"/>
                    </a:lnTo>
                    <a:lnTo>
                      <a:pt x="5498" y="4754"/>
                    </a:lnTo>
                    <a:lnTo>
                      <a:pt x="5298" y="4677"/>
                    </a:lnTo>
                    <a:lnTo>
                      <a:pt x="5091" y="4593"/>
                    </a:lnTo>
                    <a:lnTo>
                      <a:pt x="4884" y="4485"/>
                    </a:lnTo>
                    <a:lnTo>
                      <a:pt x="4670" y="4370"/>
                    </a:lnTo>
                    <a:lnTo>
                      <a:pt x="4455" y="4240"/>
                    </a:lnTo>
                    <a:lnTo>
                      <a:pt x="4240" y="4094"/>
                    </a:lnTo>
                    <a:lnTo>
                      <a:pt x="4018" y="3941"/>
                    </a:lnTo>
                    <a:lnTo>
                      <a:pt x="3803" y="3780"/>
                    </a:lnTo>
                    <a:lnTo>
                      <a:pt x="3589" y="3611"/>
                    </a:lnTo>
                    <a:lnTo>
                      <a:pt x="3366" y="3443"/>
                    </a:lnTo>
                    <a:lnTo>
                      <a:pt x="3152" y="3259"/>
                    </a:lnTo>
                    <a:lnTo>
                      <a:pt x="2730" y="2883"/>
                    </a:lnTo>
                    <a:lnTo>
                      <a:pt x="2324" y="2500"/>
                    </a:lnTo>
                    <a:lnTo>
                      <a:pt x="1940" y="2116"/>
                    </a:lnTo>
                    <a:lnTo>
                      <a:pt x="1572" y="1748"/>
                    </a:lnTo>
                    <a:lnTo>
                      <a:pt x="1243" y="1388"/>
                    </a:lnTo>
                    <a:lnTo>
                      <a:pt x="944" y="1066"/>
                    </a:lnTo>
                    <a:lnTo>
                      <a:pt x="691" y="774"/>
                    </a:lnTo>
                    <a:lnTo>
                      <a:pt x="476" y="529"/>
                    </a:lnTo>
                    <a:lnTo>
                      <a:pt x="215" y="215"/>
                    </a:lnTo>
                    <a:lnTo>
                      <a:pt x="246" y="184"/>
                    </a:lnTo>
                    <a:close/>
                    <a:moveTo>
                      <a:pt x="192" y="0"/>
                    </a:moveTo>
                    <a:lnTo>
                      <a:pt x="1" y="207"/>
                    </a:lnTo>
                    <a:lnTo>
                      <a:pt x="47" y="261"/>
                    </a:lnTo>
                    <a:lnTo>
                      <a:pt x="231" y="491"/>
                    </a:lnTo>
                    <a:lnTo>
                      <a:pt x="422" y="713"/>
                    </a:lnTo>
                    <a:lnTo>
                      <a:pt x="660" y="989"/>
                    </a:lnTo>
                    <a:lnTo>
                      <a:pt x="951" y="1319"/>
                    </a:lnTo>
                    <a:lnTo>
                      <a:pt x="1289" y="1679"/>
                    </a:lnTo>
                    <a:lnTo>
                      <a:pt x="1657" y="2063"/>
                    </a:lnTo>
                    <a:lnTo>
                      <a:pt x="2055" y="2469"/>
                    </a:lnTo>
                    <a:lnTo>
                      <a:pt x="2477" y="2875"/>
                    </a:lnTo>
                    <a:lnTo>
                      <a:pt x="2699" y="3075"/>
                    </a:lnTo>
                    <a:lnTo>
                      <a:pt x="2922" y="3274"/>
                    </a:lnTo>
                    <a:lnTo>
                      <a:pt x="3152" y="3473"/>
                    </a:lnTo>
                    <a:lnTo>
                      <a:pt x="3382" y="3657"/>
                    </a:lnTo>
                    <a:lnTo>
                      <a:pt x="3612" y="3841"/>
                    </a:lnTo>
                    <a:lnTo>
                      <a:pt x="3849" y="4018"/>
                    </a:lnTo>
                    <a:lnTo>
                      <a:pt x="4079" y="4186"/>
                    </a:lnTo>
                    <a:lnTo>
                      <a:pt x="4309" y="4340"/>
                    </a:lnTo>
                    <a:lnTo>
                      <a:pt x="4547" y="4478"/>
                    </a:lnTo>
                    <a:lnTo>
                      <a:pt x="4777" y="4608"/>
                    </a:lnTo>
                    <a:lnTo>
                      <a:pt x="4999" y="4723"/>
                    </a:lnTo>
                    <a:lnTo>
                      <a:pt x="5222" y="4823"/>
                    </a:lnTo>
                    <a:lnTo>
                      <a:pt x="5444" y="4899"/>
                    </a:lnTo>
                    <a:lnTo>
                      <a:pt x="5659" y="4961"/>
                    </a:lnTo>
                    <a:lnTo>
                      <a:pt x="5827" y="4999"/>
                    </a:lnTo>
                    <a:lnTo>
                      <a:pt x="5989" y="5030"/>
                    </a:lnTo>
                    <a:lnTo>
                      <a:pt x="6134" y="5053"/>
                    </a:lnTo>
                    <a:lnTo>
                      <a:pt x="6272" y="5060"/>
                    </a:lnTo>
                    <a:lnTo>
                      <a:pt x="6403" y="5068"/>
                    </a:lnTo>
                    <a:lnTo>
                      <a:pt x="6518" y="5060"/>
                    </a:lnTo>
                    <a:lnTo>
                      <a:pt x="6625" y="5053"/>
                    </a:lnTo>
                    <a:lnTo>
                      <a:pt x="6725" y="5037"/>
                    </a:lnTo>
                    <a:lnTo>
                      <a:pt x="6817" y="5014"/>
                    </a:lnTo>
                    <a:lnTo>
                      <a:pt x="6901" y="4984"/>
                    </a:lnTo>
                    <a:lnTo>
                      <a:pt x="6970" y="4953"/>
                    </a:lnTo>
                    <a:lnTo>
                      <a:pt x="7039" y="4915"/>
                    </a:lnTo>
                    <a:lnTo>
                      <a:pt x="7100" y="4876"/>
                    </a:lnTo>
                    <a:lnTo>
                      <a:pt x="7154" y="4830"/>
                    </a:lnTo>
                    <a:lnTo>
                      <a:pt x="7200" y="4784"/>
                    </a:lnTo>
                    <a:lnTo>
                      <a:pt x="7238" y="4738"/>
                    </a:lnTo>
                    <a:lnTo>
                      <a:pt x="7284" y="4669"/>
                    </a:lnTo>
                    <a:lnTo>
                      <a:pt x="7323" y="4600"/>
                    </a:lnTo>
                    <a:lnTo>
                      <a:pt x="7346" y="4547"/>
                    </a:lnTo>
                    <a:lnTo>
                      <a:pt x="7369" y="4493"/>
                    </a:lnTo>
                    <a:lnTo>
                      <a:pt x="7399" y="4370"/>
                    </a:lnTo>
                    <a:lnTo>
                      <a:pt x="7407" y="4248"/>
                    </a:lnTo>
                    <a:lnTo>
                      <a:pt x="7407" y="4117"/>
                    </a:lnTo>
                    <a:lnTo>
                      <a:pt x="7392" y="3979"/>
                    </a:lnTo>
                    <a:lnTo>
                      <a:pt x="7361" y="3849"/>
                    </a:lnTo>
                    <a:lnTo>
                      <a:pt x="7315" y="3711"/>
                    </a:lnTo>
                    <a:lnTo>
                      <a:pt x="7269" y="3573"/>
                    </a:lnTo>
                    <a:lnTo>
                      <a:pt x="7200" y="3443"/>
                    </a:lnTo>
                    <a:lnTo>
                      <a:pt x="7131" y="3305"/>
                    </a:lnTo>
                    <a:lnTo>
                      <a:pt x="7047" y="3182"/>
                    </a:lnTo>
                    <a:lnTo>
                      <a:pt x="6962" y="3059"/>
                    </a:lnTo>
                    <a:lnTo>
                      <a:pt x="6870" y="2937"/>
                    </a:lnTo>
                    <a:lnTo>
                      <a:pt x="6763" y="2829"/>
                    </a:lnTo>
                    <a:lnTo>
                      <a:pt x="6663" y="2730"/>
                    </a:lnTo>
                    <a:lnTo>
                      <a:pt x="6548" y="2638"/>
                    </a:lnTo>
                    <a:lnTo>
                      <a:pt x="6380" y="2507"/>
                    </a:lnTo>
                    <a:lnTo>
                      <a:pt x="6196" y="2385"/>
                    </a:lnTo>
                    <a:lnTo>
                      <a:pt x="6004" y="2262"/>
                    </a:lnTo>
                    <a:lnTo>
                      <a:pt x="5797" y="2139"/>
                    </a:lnTo>
                    <a:lnTo>
                      <a:pt x="5574" y="2017"/>
                    </a:lnTo>
                    <a:lnTo>
                      <a:pt x="5344" y="1902"/>
                    </a:lnTo>
                    <a:lnTo>
                      <a:pt x="5107" y="1779"/>
                    </a:lnTo>
                    <a:lnTo>
                      <a:pt x="4869" y="1664"/>
                    </a:lnTo>
                    <a:lnTo>
                      <a:pt x="4363" y="1441"/>
                    </a:lnTo>
                    <a:lnTo>
                      <a:pt x="3849" y="1227"/>
                    </a:lnTo>
                    <a:lnTo>
                      <a:pt x="3328" y="1027"/>
                    </a:lnTo>
                    <a:lnTo>
                      <a:pt x="2822" y="843"/>
                    </a:lnTo>
                    <a:lnTo>
                      <a:pt x="2331" y="667"/>
                    </a:lnTo>
                    <a:lnTo>
                      <a:pt x="1864" y="514"/>
                    </a:lnTo>
                    <a:lnTo>
                      <a:pt x="1442" y="376"/>
                    </a:lnTo>
                    <a:lnTo>
                      <a:pt x="1059" y="253"/>
                    </a:lnTo>
                    <a:lnTo>
                      <a:pt x="491" y="84"/>
                    </a:lnTo>
                    <a:lnTo>
                      <a:pt x="238" y="15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g204fb7e3b45_0_1255"/>
              <p:cNvSpPr/>
              <p:nvPr/>
            </p:nvSpPr>
            <p:spPr>
              <a:xfrm>
                <a:off x="6660098" y="2000462"/>
                <a:ext cx="447992" cy="245132"/>
              </a:xfrm>
              <a:custGeom>
                <a:rect b="b" l="l" r="r" t="t"/>
                <a:pathLst>
                  <a:path extrusionOk="0" h="13065" w="23877">
                    <a:moveTo>
                      <a:pt x="23876" y="0"/>
                    </a:moveTo>
                    <a:lnTo>
                      <a:pt x="1" y="6678"/>
                    </a:lnTo>
                    <a:lnTo>
                      <a:pt x="55" y="6770"/>
                    </a:lnTo>
                    <a:lnTo>
                      <a:pt x="216" y="7031"/>
                    </a:lnTo>
                    <a:lnTo>
                      <a:pt x="338" y="7215"/>
                    </a:lnTo>
                    <a:lnTo>
                      <a:pt x="492" y="7437"/>
                    </a:lnTo>
                    <a:lnTo>
                      <a:pt x="668" y="7683"/>
                    </a:lnTo>
                    <a:lnTo>
                      <a:pt x="867" y="7951"/>
                    </a:lnTo>
                    <a:lnTo>
                      <a:pt x="1097" y="8242"/>
                    </a:lnTo>
                    <a:lnTo>
                      <a:pt x="1358" y="8549"/>
                    </a:lnTo>
                    <a:lnTo>
                      <a:pt x="1642" y="8879"/>
                    </a:lnTo>
                    <a:lnTo>
                      <a:pt x="1956" y="9208"/>
                    </a:lnTo>
                    <a:lnTo>
                      <a:pt x="2293" y="9546"/>
                    </a:lnTo>
                    <a:lnTo>
                      <a:pt x="2661" y="9891"/>
                    </a:lnTo>
                    <a:lnTo>
                      <a:pt x="2853" y="10067"/>
                    </a:lnTo>
                    <a:lnTo>
                      <a:pt x="3052" y="10236"/>
                    </a:lnTo>
                    <a:lnTo>
                      <a:pt x="3259" y="10404"/>
                    </a:lnTo>
                    <a:lnTo>
                      <a:pt x="3474" y="10573"/>
                    </a:lnTo>
                    <a:lnTo>
                      <a:pt x="3689" y="10742"/>
                    </a:lnTo>
                    <a:lnTo>
                      <a:pt x="3919" y="10910"/>
                    </a:lnTo>
                    <a:lnTo>
                      <a:pt x="4149" y="11071"/>
                    </a:lnTo>
                    <a:lnTo>
                      <a:pt x="4394" y="11225"/>
                    </a:lnTo>
                    <a:lnTo>
                      <a:pt x="4639" y="11386"/>
                    </a:lnTo>
                    <a:lnTo>
                      <a:pt x="4892" y="11532"/>
                    </a:lnTo>
                    <a:lnTo>
                      <a:pt x="5153" y="11685"/>
                    </a:lnTo>
                    <a:lnTo>
                      <a:pt x="5421" y="11823"/>
                    </a:lnTo>
                    <a:lnTo>
                      <a:pt x="5690" y="11961"/>
                    </a:lnTo>
                    <a:lnTo>
                      <a:pt x="5974" y="12091"/>
                    </a:lnTo>
                    <a:lnTo>
                      <a:pt x="6257" y="12214"/>
                    </a:lnTo>
                    <a:lnTo>
                      <a:pt x="6556" y="12337"/>
                    </a:lnTo>
                    <a:lnTo>
                      <a:pt x="6855" y="12444"/>
                    </a:lnTo>
                    <a:lnTo>
                      <a:pt x="7162" y="12551"/>
                    </a:lnTo>
                    <a:lnTo>
                      <a:pt x="7476" y="12643"/>
                    </a:lnTo>
                    <a:lnTo>
                      <a:pt x="7791" y="12728"/>
                    </a:lnTo>
                    <a:lnTo>
                      <a:pt x="8120" y="12812"/>
                    </a:lnTo>
                    <a:lnTo>
                      <a:pt x="8458" y="12881"/>
                    </a:lnTo>
                    <a:lnTo>
                      <a:pt x="8795" y="12935"/>
                    </a:lnTo>
                    <a:lnTo>
                      <a:pt x="9140" y="12988"/>
                    </a:lnTo>
                    <a:lnTo>
                      <a:pt x="9493" y="13019"/>
                    </a:lnTo>
                    <a:lnTo>
                      <a:pt x="9853" y="13050"/>
                    </a:lnTo>
                    <a:lnTo>
                      <a:pt x="10221" y="13065"/>
                    </a:lnTo>
                    <a:lnTo>
                      <a:pt x="10597" y="13065"/>
                    </a:lnTo>
                    <a:lnTo>
                      <a:pt x="10980" y="13057"/>
                    </a:lnTo>
                    <a:lnTo>
                      <a:pt x="11363" y="13034"/>
                    </a:lnTo>
                    <a:lnTo>
                      <a:pt x="11762" y="13004"/>
                    </a:lnTo>
                    <a:lnTo>
                      <a:pt x="12161" y="12950"/>
                    </a:lnTo>
                    <a:lnTo>
                      <a:pt x="12567" y="12889"/>
                    </a:lnTo>
                    <a:lnTo>
                      <a:pt x="12981" y="12812"/>
                    </a:lnTo>
                    <a:lnTo>
                      <a:pt x="13403" y="12720"/>
                    </a:lnTo>
                    <a:lnTo>
                      <a:pt x="13825" y="12605"/>
                    </a:lnTo>
                    <a:lnTo>
                      <a:pt x="14254" y="12490"/>
                    </a:lnTo>
                    <a:lnTo>
                      <a:pt x="14660" y="12367"/>
                    </a:lnTo>
                    <a:lnTo>
                      <a:pt x="15059" y="12237"/>
                    </a:lnTo>
                    <a:lnTo>
                      <a:pt x="15450" y="12107"/>
                    </a:lnTo>
                    <a:lnTo>
                      <a:pt x="15826" y="11969"/>
                    </a:lnTo>
                    <a:lnTo>
                      <a:pt x="16194" y="11823"/>
                    </a:lnTo>
                    <a:lnTo>
                      <a:pt x="16546" y="11677"/>
                    </a:lnTo>
                    <a:lnTo>
                      <a:pt x="16884" y="11524"/>
                    </a:lnTo>
                    <a:lnTo>
                      <a:pt x="17213" y="11370"/>
                    </a:lnTo>
                    <a:lnTo>
                      <a:pt x="17535" y="11217"/>
                    </a:lnTo>
                    <a:lnTo>
                      <a:pt x="17842" y="11048"/>
                    </a:lnTo>
                    <a:lnTo>
                      <a:pt x="18141" y="10887"/>
                    </a:lnTo>
                    <a:lnTo>
                      <a:pt x="18433" y="10719"/>
                    </a:lnTo>
                    <a:lnTo>
                      <a:pt x="18709" y="10542"/>
                    </a:lnTo>
                    <a:lnTo>
                      <a:pt x="18977" y="10366"/>
                    </a:lnTo>
                    <a:lnTo>
                      <a:pt x="19238" y="10190"/>
                    </a:lnTo>
                    <a:lnTo>
                      <a:pt x="19491" y="10006"/>
                    </a:lnTo>
                    <a:lnTo>
                      <a:pt x="19728" y="9822"/>
                    </a:lnTo>
                    <a:lnTo>
                      <a:pt x="19958" y="9630"/>
                    </a:lnTo>
                    <a:lnTo>
                      <a:pt x="20181" y="9438"/>
                    </a:lnTo>
                    <a:lnTo>
                      <a:pt x="20395" y="9247"/>
                    </a:lnTo>
                    <a:lnTo>
                      <a:pt x="20602" y="9047"/>
                    </a:lnTo>
                    <a:lnTo>
                      <a:pt x="20794" y="8848"/>
                    </a:lnTo>
                    <a:lnTo>
                      <a:pt x="20986" y="8649"/>
                    </a:lnTo>
                    <a:lnTo>
                      <a:pt x="21162" y="8449"/>
                    </a:lnTo>
                    <a:lnTo>
                      <a:pt x="21338" y="8242"/>
                    </a:lnTo>
                    <a:lnTo>
                      <a:pt x="21499" y="8035"/>
                    </a:lnTo>
                    <a:lnTo>
                      <a:pt x="21660" y="7821"/>
                    </a:lnTo>
                    <a:lnTo>
                      <a:pt x="21806" y="7614"/>
                    </a:lnTo>
                    <a:lnTo>
                      <a:pt x="21952" y="7399"/>
                    </a:lnTo>
                    <a:lnTo>
                      <a:pt x="22082" y="7184"/>
                    </a:lnTo>
                    <a:lnTo>
                      <a:pt x="22212" y="6970"/>
                    </a:lnTo>
                    <a:lnTo>
                      <a:pt x="22335" y="6755"/>
                    </a:lnTo>
                    <a:lnTo>
                      <a:pt x="22450" y="6533"/>
                    </a:lnTo>
                    <a:lnTo>
                      <a:pt x="22557" y="6318"/>
                    </a:lnTo>
                    <a:lnTo>
                      <a:pt x="22665" y="6096"/>
                    </a:lnTo>
                    <a:lnTo>
                      <a:pt x="22764" y="5873"/>
                    </a:lnTo>
                    <a:lnTo>
                      <a:pt x="22856" y="5651"/>
                    </a:lnTo>
                    <a:lnTo>
                      <a:pt x="22941" y="5428"/>
                    </a:lnTo>
                    <a:lnTo>
                      <a:pt x="23025" y="5206"/>
                    </a:lnTo>
                    <a:lnTo>
                      <a:pt x="23102" y="4984"/>
                    </a:lnTo>
                    <a:lnTo>
                      <a:pt x="23171" y="4761"/>
                    </a:lnTo>
                    <a:lnTo>
                      <a:pt x="23301" y="4309"/>
                    </a:lnTo>
                    <a:lnTo>
                      <a:pt x="23408" y="3864"/>
                    </a:lnTo>
                    <a:lnTo>
                      <a:pt x="23508" y="3420"/>
                    </a:lnTo>
                    <a:lnTo>
                      <a:pt x="23585" y="2975"/>
                    </a:lnTo>
                    <a:lnTo>
                      <a:pt x="23654" y="2538"/>
                    </a:lnTo>
                    <a:lnTo>
                      <a:pt x="23707" y="2101"/>
                    </a:lnTo>
                    <a:lnTo>
                      <a:pt x="23753" y="1664"/>
                    </a:lnTo>
                    <a:lnTo>
                      <a:pt x="23792" y="1242"/>
                    </a:lnTo>
                    <a:lnTo>
                      <a:pt x="23822" y="821"/>
                    </a:lnTo>
                    <a:lnTo>
                      <a:pt x="2387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g204fb7e3b45_0_1255"/>
              <p:cNvSpPr/>
              <p:nvPr/>
            </p:nvSpPr>
            <p:spPr>
              <a:xfrm>
                <a:off x="6950541" y="1768554"/>
                <a:ext cx="322828" cy="456191"/>
              </a:xfrm>
              <a:custGeom>
                <a:rect b="b" l="l" r="r" t="t"/>
                <a:pathLst>
                  <a:path extrusionOk="0" h="24314" w="17206">
                    <a:moveTo>
                      <a:pt x="12759" y="1"/>
                    </a:moveTo>
                    <a:lnTo>
                      <a:pt x="4793" y="4003"/>
                    </a:lnTo>
                    <a:lnTo>
                      <a:pt x="9861" y="9799"/>
                    </a:lnTo>
                    <a:lnTo>
                      <a:pt x="6548" y="17742"/>
                    </a:lnTo>
                    <a:lnTo>
                      <a:pt x="6150" y="17781"/>
                    </a:lnTo>
                    <a:lnTo>
                      <a:pt x="5636" y="17819"/>
                    </a:lnTo>
                    <a:lnTo>
                      <a:pt x="4425" y="17903"/>
                    </a:lnTo>
                    <a:lnTo>
                      <a:pt x="3819" y="17949"/>
                    </a:lnTo>
                    <a:lnTo>
                      <a:pt x="3267" y="17995"/>
                    </a:lnTo>
                    <a:lnTo>
                      <a:pt x="2822" y="18049"/>
                    </a:lnTo>
                    <a:lnTo>
                      <a:pt x="2646" y="18080"/>
                    </a:lnTo>
                    <a:lnTo>
                      <a:pt x="2515" y="18103"/>
                    </a:lnTo>
                    <a:lnTo>
                      <a:pt x="2462" y="18118"/>
                    </a:lnTo>
                    <a:lnTo>
                      <a:pt x="2423" y="18141"/>
                    </a:lnTo>
                    <a:lnTo>
                      <a:pt x="2385" y="18164"/>
                    </a:lnTo>
                    <a:lnTo>
                      <a:pt x="2362" y="18203"/>
                    </a:lnTo>
                    <a:lnTo>
                      <a:pt x="2347" y="18233"/>
                    </a:lnTo>
                    <a:lnTo>
                      <a:pt x="2339" y="18279"/>
                    </a:lnTo>
                    <a:lnTo>
                      <a:pt x="2347" y="18325"/>
                    </a:lnTo>
                    <a:lnTo>
                      <a:pt x="2354" y="18371"/>
                    </a:lnTo>
                    <a:lnTo>
                      <a:pt x="2377" y="18417"/>
                    </a:lnTo>
                    <a:lnTo>
                      <a:pt x="2408" y="18471"/>
                    </a:lnTo>
                    <a:lnTo>
                      <a:pt x="2439" y="18525"/>
                    </a:lnTo>
                    <a:lnTo>
                      <a:pt x="2492" y="18586"/>
                    </a:lnTo>
                    <a:lnTo>
                      <a:pt x="2546" y="18640"/>
                    </a:lnTo>
                    <a:lnTo>
                      <a:pt x="2607" y="18693"/>
                    </a:lnTo>
                    <a:lnTo>
                      <a:pt x="2677" y="18755"/>
                    </a:lnTo>
                    <a:lnTo>
                      <a:pt x="2761" y="18808"/>
                    </a:lnTo>
                    <a:lnTo>
                      <a:pt x="2845" y="18862"/>
                    </a:lnTo>
                    <a:lnTo>
                      <a:pt x="2945" y="18916"/>
                    </a:lnTo>
                    <a:lnTo>
                      <a:pt x="3045" y="18962"/>
                    </a:lnTo>
                    <a:lnTo>
                      <a:pt x="3160" y="19008"/>
                    </a:lnTo>
                    <a:lnTo>
                      <a:pt x="3275" y="19054"/>
                    </a:lnTo>
                    <a:lnTo>
                      <a:pt x="3397" y="19092"/>
                    </a:lnTo>
                    <a:lnTo>
                      <a:pt x="3528" y="19130"/>
                    </a:lnTo>
                    <a:lnTo>
                      <a:pt x="3666" y="19161"/>
                    </a:lnTo>
                    <a:lnTo>
                      <a:pt x="3811" y="19184"/>
                    </a:lnTo>
                    <a:lnTo>
                      <a:pt x="3965" y="19207"/>
                    </a:lnTo>
                    <a:lnTo>
                      <a:pt x="4087" y="19230"/>
                    </a:lnTo>
                    <a:lnTo>
                      <a:pt x="4187" y="19245"/>
                    </a:lnTo>
                    <a:lnTo>
                      <a:pt x="4287" y="19276"/>
                    </a:lnTo>
                    <a:lnTo>
                      <a:pt x="4371" y="19307"/>
                    </a:lnTo>
                    <a:lnTo>
                      <a:pt x="4440" y="19337"/>
                    </a:lnTo>
                    <a:lnTo>
                      <a:pt x="4509" y="19376"/>
                    </a:lnTo>
                    <a:lnTo>
                      <a:pt x="4563" y="19414"/>
                    </a:lnTo>
                    <a:lnTo>
                      <a:pt x="4609" y="19460"/>
                    </a:lnTo>
                    <a:lnTo>
                      <a:pt x="4647" y="19506"/>
                    </a:lnTo>
                    <a:lnTo>
                      <a:pt x="4670" y="19552"/>
                    </a:lnTo>
                    <a:lnTo>
                      <a:pt x="4693" y="19598"/>
                    </a:lnTo>
                    <a:lnTo>
                      <a:pt x="4708" y="19652"/>
                    </a:lnTo>
                    <a:lnTo>
                      <a:pt x="4716" y="19705"/>
                    </a:lnTo>
                    <a:lnTo>
                      <a:pt x="4716" y="19751"/>
                    </a:lnTo>
                    <a:lnTo>
                      <a:pt x="4708" y="19805"/>
                    </a:lnTo>
                    <a:lnTo>
                      <a:pt x="4701" y="19866"/>
                    </a:lnTo>
                    <a:lnTo>
                      <a:pt x="4678" y="19920"/>
                    </a:lnTo>
                    <a:lnTo>
                      <a:pt x="4662" y="19974"/>
                    </a:lnTo>
                    <a:lnTo>
                      <a:pt x="4601" y="20081"/>
                    </a:lnTo>
                    <a:lnTo>
                      <a:pt x="4532" y="20181"/>
                    </a:lnTo>
                    <a:lnTo>
                      <a:pt x="4448" y="20280"/>
                    </a:lnTo>
                    <a:lnTo>
                      <a:pt x="4356" y="20372"/>
                    </a:lnTo>
                    <a:lnTo>
                      <a:pt x="4256" y="20449"/>
                    </a:lnTo>
                    <a:lnTo>
                      <a:pt x="4149" y="20518"/>
                    </a:lnTo>
                    <a:lnTo>
                      <a:pt x="4049" y="20564"/>
                    </a:lnTo>
                    <a:lnTo>
                      <a:pt x="1480" y="21545"/>
                    </a:lnTo>
                    <a:lnTo>
                      <a:pt x="1358" y="21622"/>
                    </a:lnTo>
                    <a:lnTo>
                      <a:pt x="1243" y="21699"/>
                    </a:lnTo>
                    <a:lnTo>
                      <a:pt x="1151" y="21783"/>
                    </a:lnTo>
                    <a:lnTo>
                      <a:pt x="1059" y="21867"/>
                    </a:lnTo>
                    <a:lnTo>
                      <a:pt x="990" y="21952"/>
                    </a:lnTo>
                    <a:lnTo>
                      <a:pt x="936" y="22044"/>
                    </a:lnTo>
                    <a:lnTo>
                      <a:pt x="898" y="22128"/>
                    </a:lnTo>
                    <a:lnTo>
                      <a:pt x="882" y="22182"/>
                    </a:lnTo>
                    <a:lnTo>
                      <a:pt x="875" y="22228"/>
                    </a:lnTo>
                    <a:lnTo>
                      <a:pt x="813" y="22251"/>
                    </a:lnTo>
                    <a:lnTo>
                      <a:pt x="652" y="22335"/>
                    </a:lnTo>
                    <a:lnTo>
                      <a:pt x="553" y="22389"/>
                    </a:lnTo>
                    <a:lnTo>
                      <a:pt x="438" y="22458"/>
                    </a:lnTo>
                    <a:lnTo>
                      <a:pt x="330" y="22527"/>
                    </a:lnTo>
                    <a:lnTo>
                      <a:pt x="231" y="22611"/>
                    </a:lnTo>
                    <a:lnTo>
                      <a:pt x="139" y="22695"/>
                    </a:lnTo>
                    <a:lnTo>
                      <a:pt x="100" y="22741"/>
                    </a:lnTo>
                    <a:lnTo>
                      <a:pt x="70" y="22787"/>
                    </a:lnTo>
                    <a:lnTo>
                      <a:pt x="39" y="22841"/>
                    </a:lnTo>
                    <a:lnTo>
                      <a:pt x="24" y="22887"/>
                    </a:lnTo>
                    <a:lnTo>
                      <a:pt x="8" y="22941"/>
                    </a:lnTo>
                    <a:lnTo>
                      <a:pt x="1" y="22987"/>
                    </a:lnTo>
                    <a:lnTo>
                      <a:pt x="8" y="23040"/>
                    </a:lnTo>
                    <a:lnTo>
                      <a:pt x="24" y="23086"/>
                    </a:lnTo>
                    <a:lnTo>
                      <a:pt x="47" y="23140"/>
                    </a:lnTo>
                    <a:lnTo>
                      <a:pt x="85" y="23194"/>
                    </a:lnTo>
                    <a:lnTo>
                      <a:pt x="131" y="23247"/>
                    </a:lnTo>
                    <a:lnTo>
                      <a:pt x="192" y="23293"/>
                    </a:lnTo>
                    <a:lnTo>
                      <a:pt x="269" y="23347"/>
                    </a:lnTo>
                    <a:lnTo>
                      <a:pt x="361" y="23401"/>
                    </a:lnTo>
                    <a:lnTo>
                      <a:pt x="453" y="23485"/>
                    </a:lnTo>
                    <a:lnTo>
                      <a:pt x="560" y="23577"/>
                    </a:lnTo>
                    <a:lnTo>
                      <a:pt x="691" y="23684"/>
                    </a:lnTo>
                    <a:lnTo>
                      <a:pt x="844" y="23792"/>
                    </a:lnTo>
                    <a:lnTo>
                      <a:pt x="921" y="23846"/>
                    </a:lnTo>
                    <a:lnTo>
                      <a:pt x="997" y="23892"/>
                    </a:lnTo>
                    <a:lnTo>
                      <a:pt x="1082" y="23930"/>
                    </a:lnTo>
                    <a:lnTo>
                      <a:pt x="1158" y="23961"/>
                    </a:lnTo>
                    <a:lnTo>
                      <a:pt x="1235" y="23984"/>
                    </a:lnTo>
                    <a:lnTo>
                      <a:pt x="1312" y="23999"/>
                    </a:lnTo>
                    <a:lnTo>
                      <a:pt x="1381" y="24053"/>
                    </a:lnTo>
                    <a:lnTo>
                      <a:pt x="1457" y="24106"/>
                    </a:lnTo>
                    <a:lnTo>
                      <a:pt x="1557" y="24168"/>
                    </a:lnTo>
                    <a:lnTo>
                      <a:pt x="1664" y="24229"/>
                    </a:lnTo>
                    <a:lnTo>
                      <a:pt x="1779" y="24283"/>
                    </a:lnTo>
                    <a:lnTo>
                      <a:pt x="1833" y="24298"/>
                    </a:lnTo>
                    <a:lnTo>
                      <a:pt x="1887" y="24313"/>
                    </a:lnTo>
                    <a:lnTo>
                      <a:pt x="1979" y="24313"/>
                    </a:lnTo>
                    <a:lnTo>
                      <a:pt x="2232" y="24260"/>
                    </a:lnTo>
                    <a:lnTo>
                      <a:pt x="2753" y="24129"/>
                    </a:lnTo>
                    <a:lnTo>
                      <a:pt x="3466" y="23938"/>
                    </a:lnTo>
                    <a:lnTo>
                      <a:pt x="4279" y="23707"/>
                    </a:lnTo>
                    <a:lnTo>
                      <a:pt x="4693" y="23585"/>
                    </a:lnTo>
                    <a:lnTo>
                      <a:pt x="5107" y="23454"/>
                    </a:lnTo>
                    <a:lnTo>
                      <a:pt x="5506" y="23324"/>
                    </a:lnTo>
                    <a:lnTo>
                      <a:pt x="5874" y="23194"/>
                    </a:lnTo>
                    <a:lnTo>
                      <a:pt x="6203" y="23063"/>
                    </a:lnTo>
                    <a:lnTo>
                      <a:pt x="6487" y="22933"/>
                    </a:lnTo>
                    <a:lnTo>
                      <a:pt x="6602" y="22872"/>
                    </a:lnTo>
                    <a:lnTo>
                      <a:pt x="6709" y="22818"/>
                    </a:lnTo>
                    <a:lnTo>
                      <a:pt x="6794" y="22757"/>
                    </a:lnTo>
                    <a:lnTo>
                      <a:pt x="6863" y="22703"/>
                    </a:lnTo>
                    <a:lnTo>
                      <a:pt x="7790" y="21814"/>
                    </a:lnTo>
                    <a:lnTo>
                      <a:pt x="8856" y="20779"/>
                    </a:lnTo>
                    <a:lnTo>
                      <a:pt x="9784" y="20012"/>
                    </a:lnTo>
                    <a:lnTo>
                      <a:pt x="10313" y="19567"/>
                    </a:lnTo>
                    <a:lnTo>
                      <a:pt x="10880" y="19084"/>
                    </a:lnTo>
                    <a:lnTo>
                      <a:pt x="11471" y="18571"/>
                    </a:lnTo>
                    <a:lnTo>
                      <a:pt x="12076" y="18041"/>
                    </a:lnTo>
                    <a:lnTo>
                      <a:pt x="12682" y="17497"/>
                    </a:lnTo>
                    <a:lnTo>
                      <a:pt x="13288" y="16937"/>
                    </a:lnTo>
                    <a:lnTo>
                      <a:pt x="13878" y="16385"/>
                    </a:lnTo>
                    <a:lnTo>
                      <a:pt x="14438" y="15833"/>
                    </a:lnTo>
                    <a:lnTo>
                      <a:pt x="14974" y="15289"/>
                    </a:lnTo>
                    <a:lnTo>
                      <a:pt x="15220" y="15028"/>
                    </a:lnTo>
                    <a:lnTo>
                      <a:pt x="15458" y="14768"/>
                    </a:lnTo>
                    <a:lnTo>
                      <a:pt x="15688" y="14515"/>
                    </a:lnTo>
                    <a:lnTo>
                      <a:pt x="15895" y="14269"/>
                    </a:lnTo>
                    <a:lnTo>
                      <a:pt x="16086" y="14032"/>
                    </a:lnTo>
                    <a:lnTo>
                      <a:pt x="16270" y="13802"/>
                    </a:lnTo>
                    <a:lnTo>
                      <a:pt x="16424" y="13579"/>
                    </a:lnTo>
                    <a:lnTo>
                      <a:pt x="16569" y="13372"/>
                    </a:lnTo>
                    <a:lnTo>
                      <a:pt x="16684" y="13173"/>
                    </a:lnTo>
                    <a:lnTo>
                      <a:pt x="16784" y="12989"/>
                    </a:lnTo>
                    <a:lnTo>
                      <a:pt x="16853" y="12851"/>
                    </a:lnTo>
                    <a:lnTo>
                      <a:pt x="16907" y="12713"/>
                    </a:lnTo>
                    <a:lnTo>
                      <a:pt x="16960" y="12567"/>
                    </a:lnTo>
                    <a:lnTo>
                      <a:pt x="17006" y="12421"/>
                    </a:lnTo>
                    <a:lnTo>
                      <a:pt x="17045" y="12283"/>
                    </a:lnTo>
                    <a:lnTo>
                      <a:pt x="17083" y="12138"/>
                    </a:lnTo>
                    <a:lnTo>
                      <a:pt x="17114" y="11984"/>
                    </a:lnTo>
                    <a:lnTo>
                      <a:pt x="17144" y="11839"/>
                    </a:lnTo>
                    <a:lnTo>
                      <a:pt x="17160" y="11693"/>
                    </a:lnTo>
                    <a:lnTo>
                      <a:pt x="17183" y="11547"/>
                    </a:lnTo>
                    <a:lnTo>
                      <a:pt x="17198" y="11248"/>
                    </a:lnTo>
                    <a:lnTo>
                      <a:pt x="17206" y="10949"/>
                    </a:lnTo>
                    <a:lnTo>
                      <a:pt x="17198" y="10650"/>
                    </a:lnTo>
                    <a:lnTo>
                      <a:pt x="17175" y="10359"/>
                    </a:lnTo>
                    <a:lnTo>
                      <a:pt x="17137" y="10068"/>
                    </a:lnTo>
                    <a:lnTo>
                      <a:pt x="17091" y="9784"/>
                    </a:lnTo>
                    <a:lnTo>
                      <a:pt x="17037" y="9508"/>
                    </a:lnTo>
                    <a:lnTo>
                      <a:pt x="16983" y="9240"/>
                    </a:lnTo>
                    <a:lnTo>
                      <a:pt x="16914" y="8979"/>
                    </a:lnTo>
                    <a:lnTo>
                      <a:pt x="16845" y="8734"/>
                    </a:lnTo>
                    <a:lnTo>
                      <a:pt x="16769" y="8496"/>
                    </a:lnTo>
                    <a:lnTo>
                      <a:pt x="16792" y="8488"/>
                    </a:lnTo>
                    <a:lnTo>
                      <a:pt x="16654" y="8105"/>
                    </a:lnTo>
                    <a:lnTo>
                      <a:pt x="16485" y="7699"/>
                    </a:lnTo>
                    <a:lnTo>
                      <a:pt x="16309" y="7262"/>
                    </a:lnTo>
                    <a:lnTo>
                      <a:pt x="16109" y="6802"/>
                    </a:lnTo>
                    <a:lnTo>
                      <a:pt x="15902" y="6311"/>
                    </a:lnTo>
                    <a:lnTo>
                      <a:pt x="15680" y="5805"/>
                    </a:lnTo>
                    <a:lnTo>
                      <a:pt x="15435" y="5283"/>
                    </a:lnTo>
                    <a:lnTo>
                      <a:pt x="15181" y="4739"/>
                    </a:lnTo>
                    <a:lnTo>
                      <a:pt x="14913" y="4179"/>
                    </a:lnTo>
                    <a:lnTo>
                      <a:pt x="14637" y="3612"/>
                    </a:lnTo>
                    <a:lnTo>
                      <a:pt x="14346" y="3029"/>
                    </a:lnTo>
                    <a:lnTo>
                      <a:pt x="14047" y="2431"/>
                    </a:lnTo>
                    <a:lnTo>
                      <a:pt x="13740" y="1833"/>
                    </a:lnTo>
                    <a:lnTo>
                      <a:pt x="13418" y="1228"/>
                    </a:lnTo>
                    <a:lnTo>
                      <a:pt x="13096" y="614"/>
                    </a:lnTo>
                    <a:lnTo>
                      <a:pt x="12759" y="1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g204fb7e3b45_0_1255"/>
              <p:cNvSpPr/>
              <p:nvPr/>
            </p:nvSpPr>
            <p:spPr>
              <a:xfrm>
                <a:off x="6971987" y="2169065"/>
                <a:ext cx="72799" cy="17993"/>
              </a:xfrm>
              <a:custGeom>
                <a:rect b="b" l="l" r="r" t="t"/>
                <a:pathLst>
                  <a:path extrusionOk="0" h="959" w="3880">
                    <a:moveTo>
                      <a:pt x="3880" y="0"/>
                    </a:moveTo>
                    <a:lnTo>
                      <a:pt x="3650" y="115"/>
                    </a:lnTo>
                    <a:lnTo>
                      <a:pt x="3420" y="230"/>
                    </a:lnTo>
                    <a:lnTo>
                      <a:pt x="3197" y="360"/>
                    </a:lnTo>
                    <a:lnTo>
                      <a:pt x="2975" y="491"/>
                    </a:lnTo>
                    <a:lnTo>
                      <a:pt x="2921" y="521"/>
                    </a:lnTo>
                    <a:lnTo>
                      <a:pt x="2875" y="537"/>
                    </a:lnTo>
                    <a:lnTo>
                      <a:pt x="2829" y="552"/>
                    </a:lnTo>
                    <a:lnTo>
                      <a:pt x="2776" y="567"/>
                    </a:lnTo>
                    <a:lnTo>
                      <a:pt x="2661" y="583"/>
                    </a:lnTo>
                    <a:lnTo>
                      <a:pt x="2538" y="598"/>
                    </a:lnTo>
                    <a:lnTo>
                      <a:pt x="2285" y="629"/>
                    </a:lnTo>
                    <a:lnTo>
                      <a:pt x="2032" y="644"/>
                    </a:lnTo>
                    <a:lnTo>
                      <a:pt x="1526" y="690"/>
                    </a:lnTo>
                    <a:lnTo>
                      <a:pt x="1020" y="744"/>
                    </a:lnTo>
                    <a:lnTo>
                      <a:pt x="514" y="805"/>
                    </a:lnTo>
                    <a:lnTo>
                      <a:pt x="253" y="843"/>
                    </a:lnTo>
                    <a:lnTo>
                      <a:pt x="0" y="889"/>
                    </a:lnTo>
                    <a:lnTo>
                      <a:pt x="261" y="920"/>
                    </a:lnTo>
                    <a:lnTo>
                      <a:pt x="514" y="935"/>
                    </a:lnTo>
                    <a:lnTo>
                      <a:pt x="774" y="951"/>
                    </a:lnTo>
                    <a:lnTo>
                      <a:pt x="1027" y="958"/>
                    </a:lnTo>
                    <a:lnTo>
                      <a:pt x="1288" y="958"/>
                    </a:lnTo>
                    <a:lnTo>
                      <a:pt x="1541" y="951"/>
                    </a:lnTo>
                    <a:lnTo>
                      <a:pt x="1802" y="935"/>
                    </a:lnTo>
                    <a:lnTo>
                      <a:pt x="2055" y="920"/>
                    </a:lnTo>
                    <a:lnTo>
                      <a:pt x="2316" y="889"/>
                    </a:lnTo>
                    <a:lnTo>
                      <a:pt x="2576" y="859"/>
                    </a:lnTo>
                    <a:lnTo>
                      <a:pt x="2699" y="828"/>
                    </a:lnTo>
                    <a:lnTo>
                      <a:pt x="2837" y="797"/>
                    </a:lnTo>
                    <a:lnTo>
                      <a:pt x="2906" y="774"/>
                    </a:lnTo>
                    <a:lnTo>
                      <a:pt x="2975" y="744"/>
                    </a:lnTo>
                    <a:lnTo>
                      <a:pt x="3044" y="705"/>
                    </a:lnTo>
                    <a:lnTo>
                      <a:pt x="3098" y="667"/>
                    </a:lnTo>
                    <a:lnTo>
                      <a:pt x="3297" y="506"/>
                    </a:lnTo>
                    <a:lnTo>
                      <a:pt x="3496" y="345"/>
                    </a:lnTo>
                    <a:lnTo>
                      <a:pt x="3696" y="176"/>
                    </a:lnTo>
                    <a:lnTo>
                      <a:pt x="3880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g204fb7e3b45_0_1255"/>
              <p:cNvSpPr/>
              <p:nvPr/>
            </p:nvSpPr>
            <p:spPr>
              <a:xfrm>
                <a:off x="6975139" y="2188184"/>
                <a:ext cx="74675" cy="27206"/>
              </a:xfrm>
              <a:custGeom>
                <a:rect b="b" l="l" r="r" t="t"/>
                <a:pathLst>
                  <a:path extrusionOk="0" h="1450" w="3980">
                    <a:moveTo>
                      <a:pt x="3980" y="1"/>
                    </a:moveTo>
                    <a:lnTo>
                      <a:pt x="3727" y="93"/>
                    </a:lnTo>
                    <a:lnTo>
                      <a:pt x="3474" y="185"/>
                    </a:lnTo>
                    <a:lnTo>
                      <a:pt x="3229" y="284"/>
                    </a:lnTo>
                    <a:lnTo>
                      <a:pt x="2983" y="392"/>
                    </a:lnTo>
                    <a:lnTo>
                      <a:pt x="2738" y="499"/>
                    </a:lnTo>
                    <a:lnTo>
                      <a:pt x="2500" y="614"/>
                    </a:lnTo>
                    <a:lnTo>
                      <a:pt x="2263" y="729"/>
                    </a:lnTo>
                    <a:lnTo>
                      <a:pt x="2148" y="783"/>
                    </a:lnTo>
                    <a:lnTo>
                      <a:pt x="2086" y="798"/>
                    </a:lnTo>
                    <a:lnTo>
                      <a:pt x="2033" y="813"/>
                    </a:lnTo>
                    <a:lnTo>
                      <a:pt x="1527" y="959"/>
                    </a:lnTo>
                    <a:lnTo>
                      <a:pt x="1013" y="1105"/>
                    </a:lnTo>
                    <a:lnTo>
                      <a:pt x="760" y="1189"/>
                    </a:lnTo>
                    <a:lnTo>
                      <a:pt x="499" y="1266"/>
                    </a:lnTo>
                    <a:lnTo>
                      <a:pt x="246" y="1358"/>
                    </a:lnTo>
                    <a:lnTo>
                      <a:pt x="1" y="1450"/>
                    </a:lnTo>
                    <a:lnTo>
                      <a:pt x="269" y="1427"/>
                    </a:lnTo>
                    <a:lnTo>
                      <a:pt x="530" y="1396"/>
                    </a:lnTo>
                    <a:lnTo>
                      <a:pt x="798" y="1358"/>
                    </a:lnTo>
                    <a:lnTo>
                      <a:pt x="1059" y="1319"/>
                    </a:lnTo>
                    <a:lnTo>
                      <a:pt x="1327" y="1266"/>
                    </a:lnTo>
                    <a:lnTo>
                      <a:pt x="1588" y="1212"/>
                    </a:lnTo>
                    <a:lnTo>
                      <a:pt x="1849" y="1151"/>
                    </a:lnTo>
                    <a:lnTo>
                      <a:pt x="2109" y="1082"/>
                    </a:lnTo>
                    <a:lnTo>
                      <a:pt x="2178" y="1059"/>
                    </a:lnTo>
                    <a:lnTo>
                      <a:pt x="2247" y="1028"/>
                    </a:lnTo>
                    <a:lnTo>
                      <a:pt x="2370" y="974"/>
                    </a:lnTo>
                    <a:lnTo>
                      <a:pt x="2608" y="844"/>
                    </a:lnTo>
                    <a:lnTo>
                      <a:pt x="2845" y="714"/>
                    </a:lnTo>
                    <a:lnTo>
                      <a:pt x="3075" y="583"/>
                    </a:lnTo>
                    <a:lnTo>
                      <a:pt x="3305" y="445"/>
                    </a:lnTo>
                    <a:lnTo>
                      <a:pt x="3535" y="307"/>
                    </a:lnTo>
                    <a:lnTo>
                      <a:pt x="3758" y="154"/>
                    </a:lnTo>
                    <a:lnTo>
                      <a:pt x="3980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g204fb7e3b45_0_1255"/>
              <p:cNvSpPr/>
              <p:nvPr/>
            </p:nvSpPr>
            <p:spPr>
              <a:xfrm>
                <a:off x="7134958" y="1906798"/>
                <a:ext cx="20451" cy="43173"/>
              </a:xfrm>
              <a:custGeom>
                <a:rect b="b" l="l" r="r" t="t"/>
                <a:pathLst>
                  <a:path extrusionOk="0" h="2301" w="1090">
                    <a:moveTo>
                      <a:pt x="1090" y="1"/>
                    </a:moveTo>
                    <a:lnTo>
                      <a:pt x="982" y="124"/>
                    </a:lnTo>
                    <a:lnTo>
                      <a:pt x="890" y="254"/>
                    </a:lnTo>
                    <a:lnTo>
                      <a:pt x="798" y="392"/>
                    </a:lnTo>
                    <a:lnTo>
                      <a:pt x="714" y="530"/>
                    </a:lnTo>
                    <a:lnTo>
                      <a:pt x="561" y="806"/>
                    </a:lnTo>
                    <a:lnTo>
                      <a:pt x="423" y="1090"/>
                    </a:lnTo>
                    <a:lnTo>
                      <a:pt x="292" y="1381"/>
                    </a:lnTo>
                    <a:lnTo>
                      <a:pt x="177" y="1680"/>
                    </a:lnTo>
                    <a:lnTo>
                      <a:pt x="124" y="1833"/>
                    </a:lnTo>
                    <a:lnTo>
                      <a:pt x="78" y="1987"/>
                    </a:lnTo>
                    <a:lnTo>
                      <a:pt x="32" y="2140"/>
                    </a:lnTo>
                    <a:lnTo>
                      <a:pt x="1" y="2301"/>
                    </a:lnTo>
                    <a:lnTo>
                      <a:pt x="101" y="2171"/>
                    </a:lnTo>
                    <a:lnTo>
                      <a:pt x="193" y="2040"/>
                    </a:lnTo>
                    <a:lnTo>
                      <a:pt x="285" y="1910"/>
                    </a:lnTo>
                    <a:lnTo>
                      <a:pt x="369" y="1772"/>
                    </a:lnTo>
                    <a:lnTo>
                      <a:pt x="522" y="1488"/>
                    </a:lnTo>
                    <a:lnTo>
                      <a:pt x="668" y="1205"/>
                    </a:lnTo>
                    <a:lnTo>
                      <a:pt x="798" y="913"/>
                    </a:lnTo>
                    <a:lnTo>
                      <a:pt x="913" y="622"/>
                    </a:lnTo>
                    <a:lnTo>
                      <a:pt x="967" y="469"/>
                    </a:lnTo>
                    <a:lnTo>
                      <a:pt x="1013" y="315"/>
                    </a:lnTo>
                    <a:lnTo>
                      <a:pt x="1051" y="154"/>
                    </a:lnTo>
                    <a:lnTo>
                      <a:pt x="1090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g204fb7e3b45_0_1255"/>
              <p:cNvSpPr/>
              <p:nvPr/>
            </p:nvSpPr>
            <p:spPr>
              <a:xfrm>
                <a:off x="6288825" y="1745832"/>
                <a:ext cx="409417" cy="284702"/>
              </a:xfrm>
              <a:custGeom>
                <a:rect b="b" l="l" r="r" t="t"/>
                <a:pathLst>
                  <a:path extrusionOk="0" h="15174" w="21821">
                    <a:moveTo>
                      <a:pt x="5620" y="0"/>
                    </a:moveTo>
                    <a:lnTo>
                      <a:pt x="5099" y="813"/>
                    </a:lnTo>
                    <a:lnTo>
                      <a:pt x="4585" y="1626"/>
                    </a:lnTo>
                    <a:lnTo>
                      <a:pt x="4079" y="2439"/>
                    </a:lnTo>
                    <a:lnTo>
                      <a:pt x="3596" y="3244"/>
                    </a:lnTo>
                    <a:lnTo>
                      <a:pt x="3128" y="4033"/>
                    </a:lnTo>
                    <a:lnTo>
                      <a:pt x="2676" y="4808"/>
                    </a:lnTo>
                    <a:lnTo>
                      <a:pt x="2254" y="5567"/>
                    </a:lnTo>
                    <a:lnTo>
                      <a:pt x="1856" y="6303"/>
                    </a:lnTo>
                    <a:lnTo>
                      <a:pt x="1495" y="7008"/>
                    </a:lnTo>
                    <a:lnTo>
                      <a:pt x="1158" y="7683"/>
                    </a:lnTo>
                    <a:lnTo>
                      <a:pt x="1005" y="8005"/>
                    </a:lnTo>
                    <a:lnTo>
                      <a:pt x="859" y="8319"/>
                    </a:lnTo>
                    <a:lnTo>
                      <a:pt x="729" y="8626"/>
                    </a:lnTo>
                    <a:lnTo>
                      <a:pt x="606" y="8925"/>
                    </a:lnTo>
                    <a:lnTo>
                      <a:pt x="491" y="9209"/>
                    </a:lnTo>
                    <a:lnTo>
                      <a:pt x="383" y="9477"/>
                    </a:lnTo>
                    <a:lnTo>
                      <a:pt x="299" y="9738"/>
                    </a:lnTo>
                    <a:lnTo>
                      <a:pt x="215" y="9991"/>
                    </a:lnTo>
                    <a:lnTo>
                      <a:pt x="146" y="10228"/>
                    </a:lnTo>
                    <a:lnTo>
                      <a:pt x="92" y="10451"/>
                    </a:lnTo>
                    <a:lnTo>
                      <a:pt x="46" y="10658"/>
                    </a:lnTo>
                    <a:lnTo>
                      <a:pt x="15" y="10849"/>
                    </a:lnTo>
                    <a:lnTo>
                      <a:pt x="0" y="11018"/>
                    </a:lnTo>
                    <a:lnTo>
                      <a:pt x="8" y="11187"/>
                    </a:lnTo>
                    <a:lnTo>
                      <a:pt x="23" y="11348"/>
                    </a:lnTo>
                    <a:lnTo>
                      <a:pt x="54" y="11509"/>
                    </a:lnTo>
                    <a:lnTo>
                      <a:pt x="100" y="11662"/>
                    </a:lnTo>
                    <a:lnTo>
                      <a:pt x="153" y="11815"/>
                    </a:lnTo>
                    <a:lnTo>
                      <a:pt x="230" y="11961"/>
                    </a:lnTo>
                    <a:lnTo>
                      <a:pt x="314" y="12107"/>
                    </a:lnTo>
                    <a:lnTo>
                      <a:pt x="407" y="12245"/>
                    </a:lnTo>
                    <a:lnTo>
                      <a:pt x="522" y="12383"/>
                    </a:lnTo>
                    <a:lnTo>
                      <a:pt x="637" y="12513"/>
                    </a:lnTo>
                    <a:lnTo>
                      <a:pt x="775" y="12643"/>
                    </a:lnTo>
                    <a:lnTo>
                      <a:pt x="920" y="12774"/>
                    </a:lnTo>
                    <a:lnTo>
                      <a:pt x="1074" y="12896"/>
                    </a:lnTo>
                    <a:lnTo>
                      <a:pt x="1235" y="13019"/>
                    </a:lnTo>
                    <a:lnTo>
                      <a:pt x="1411" y="13134"/>
                    </a:lnTo>
                    <a:lnTo>
                      <a:pt x="1595" y="13249"/>
                    </a:lnTo>
                    <a:lnTo>
                      <a:pt x="1794" y="13356"/>
                    </a:lnTo>
                    <a:lnTo>
                      <a:pt x="1994" y="13464"/>
                    </a:lnTo>
                    <a:lnTo>
                      <a:pt x="2208" y="13563"/>
                    </a:lnTo>
                    <a:lnTo>
                      <a:pt x="2431" y="13663"/>
                    </a:lnTo>
                    <a:lnTo>
                      <a:pt x="2661" y="13763"/>
                    </a:lnTo>
                    <a:lnTo>
                      <a:pt x="2891" y="13855"/>
                    </a:lnTo>
                    <a:lnTo>
                      <a:pt x="3136" y="13947"/>
                    </a:lnTo>
                    <a:lnTo>
                      <a:pt x="3389" y="14031"/>
                    </a:lnTo>
                    <a:lnTo>
                      <a:pt x="3642" y="14116"/>
                    </a:lnTo>
                    <a:lnTo>
                      <a:pt x="3910" y="14200"/>
                    </a:lnTo>
                    <a:lnTo>
                      <a:pt x="4179" y="14277"/>
                    </a:lnTo>
                    <a:lnTo>
                      <a:pt x="4731" y="14422"/>
                    </a:lnTo>
                    <a:lnTo>
                      <a:pt x="5298" y="14553"/>
                    </a:lnTo>
                    <a:lnTo>
                      <a:pt x="5888" y="14668"/>
                    </a:lnTo>
                    <a:lnTo>
                      <a:pt x="6486" y="14775"/>
                    </a:lnTo>
                    <a:lnTo>
                      <a:pt x="7092" y="14867"/>
                    </a:lnTo>
                    <a:lnTo>
                      <a:pt x="7713" y="14951"/>
                    </a:lnTo>
                    <a:lnTo>
                      <a:pt x="8334" y="15013"/>
                    </a:lnTo>
                    <a:lnTo>
                      <a:pt x="8955" y="15074"/>
                    </a:lnTo>
                    <a:lnTo>
                      <a:pt x="9576" y="15112"/>
                    </a:lnTo>
                    <a:lnTo>
                      <a:pt x="10190" y="15143"/>
                    </a:lnTo>
                    <a:lnTo>
                      <a:pt x="10795" y="15166"/>
                    </a:lnTo>
                    <a:lnTo>
                      <a:pt x="11393" y="15174"/>
                    </a:lnTo>
                    <a:lnTo>
                      <a:pt x="11984" y="15166"/>
                    </a:lnTo>
                    <a:lnTo>
                      <a:pt x="12551" y="15151"/>
                    </a:lnTo>
                    <a:lnTo>
                      <a:pt x="13096" y="15120"/>
                    </a:lnTo>
                    <a:lnTo>
                      <a:pt x="13625" y="15074"/>
                    </a:lnTo>
                    <a:lnTo>
                      <a:pt x="14131" y="15028"/>
                    </a:lnTo>
                    <a:lnTo>
                      <a:pt x="14598" y="14959"/>
                    </a:lnTo>
                    <a:lnTo>
                      <a:pt x="14874" y="15036"/>
                    </a:lnTo>
                    <a:lnTo>
                      <a:pt x="15074" y="15082"/>
                    </a:lnTo>
                    <a:lnTo>
                      <a:pt x="15273" y="15112"/>
                    </a:lnTo>
                    <a:lnTo>
                      <a:pt x="15480" y="15128"/>
                    </a:lnTo>
                    <a:lnTo>
                      <a:pt x="15679" y="15128"/>
                    </a:lnTo>
                    <a:lnTo>
                      <a:pt x="16124" y="15112"/>
                    </a:lnTo>
                    <a:lnTo>
                      <a:pt x="16906" y="15082"/>
                    </a:lnTo>
                    <a:lnTo>
                      <a:pt x="17711" y="15043"/>
                    </a:lnTo>
                    <a:lnTo>
                      <a:pt x="18079" y="15020"/>
                    </a:lnTo>
                    <a:lnTo>
                      <a:pt x="18393" y="14990"/>
                    </a:lnTo>
                    <a:lnTo>
                      <a:pt x="18639" y="14959"/>
                    </a:lnTo>
                    <a:lnTo>
                      <a:pt x="18731" y="14951"/>
                    </a:lnTo>
                    <a:lnTo>
                      <a:pt x="18792" y="14936"/>
                    </a:lnTo>
                    <a:lnTo>
                      <a:pt x="18876" y="14905"/>
                    </a:lnTo>
                    <a:lnTo>
                      <a:pt x="18961" y="14859"/>
                    </a:lnTo>
                    <a:lnTo>
                      <a:pt x="19053" y="14813"/>
                    </a:lnTo>
                    <a:lnTo>
                      <a:pt x="19145" y="14752"/>
                    </a:lnTo>
                    <a:lnTo>
                      <a:pt x="19329" y="14622"/>
                    </a:lnTo>
                    <a:lnTo>
                      <a:pt x="19505" y="14484"/>
                    </a:lnTo>
                    <a:lnTo>
                      <a:pt x="19666" y="14346"/>
                    </a:lnTo>
                    <a:lnTo>
                      <a:pt x="19789" y="14231"/>
                    </a:lnTo>
                    <a:lnTo>
                      <a:pt x="19904" y="14123"/>
                    </a:lnTo>
                    <a:lnTo>
                      <a:pt x="19222" y="13571"/>
                    </a:lnTo>
                    <a:lnTo>
                      <a:pt x="21736" y="14162"/>
                    </a:lnTo>
                    <a:lnTo>
                      <a:pt x="21767" y="14062"/>
                    </a:lnTo>
                    <a:lnTo>
                      <a:pt x="21790" y="13955"/>
                    </a:lnTo>
                    <a:lnTo>
                      <a:pt x="21805" y="13847"/>
                    </a:lnTo>
                    <a:lnTo>
                      <a:pt x="21813" y="13740"/>
                    </a:lnTo>
                    <a:lnTo>
                      <a:pt x="21821" y="13632"/>
                    </a:lnTo>
                    <a:lnTo>
                      <a:pt x="21821" y="13525"/>
                    </a:lnTo>
                    <a:lnTo>
                      <a:pt x="21813" y="13418"/>
                    </a:lnTo>
                    <a:lnTo>
                      <a:pt x="21805" y="13310"/>
                    </a:lnTo>
                    <a:lnTo>
                      <a:pt x="21790" y="13203"/>
                    </a:lnTo>
                    <a:lnTo>
                      <a:pt x="21767" y="13103"/>
                    </a:lnTo>
                    <a:lnTo>
                      <a:pt x="21744" y="12996"/>
                    </a:lnTo>
                    <a:lnTo>
                      <a:pt x="21713" y="12889"/>
                    </a:lnTo>
                    <a:lnTo>
                      <a:pt x="21675" y="12789"/>
                    </a:lnTo>
                    <a:lnTo>
                      <a:pt x="21637" y="12689"/>
                    </a:lnTo>
                    <a:lnTo>
                      <a:pt x="21591" y="12590"/>
                    </a:lnTo>
                    <a:lnTo>
                      <a:pt x="21545" y="12490"/>
                    </a:lnTo>
                    <a:lnTo>
                      <a:pt x="21476" y="12344"/>
                    </a:lnTo>
                    <a:lnTo>
                      <a:pt x="21453" y="12306"/>
                    </a:lnTo>
                    <a:lnTo>
                      <a:pt x="21422" y="12260"/>
                    </a:lnTo>
                    <a:lnTo>
                      <a:pt x="21322" y="12153"/>
                    </a:lnTo>
                    <a:lnTo>
                      <a:pt x="21207" y="12038"/>
                    </a:lnTo>
                    <a:lnTo>
                      <a:pt x="21085" y="11923"/>
                    </a:lnTo>
                    <a:lnTo>
                      <a:pt x="20855" y="11739"/>
                    </a:lnTo>
                    <a:lnTo>
                      <a:pt x="20755" y="11662"/>
                    </a:lnTo>
                    <a:lnTo>
                      <a:pt x="20717" y="11562"/>
                    </a:lnTo>
                    <a:lnTo>
                      <a:pt x="20671" y="11447"/>
                    </a:lnTo>
                    <a:lnTo>
                      <a:pt x="20609" y="11309"/>
                    </a:lnTo>
                    <a:lnTo>
                      <a:pt x="20540" y="11164"/>
                    </a:lnTo>
                    <a:lnTo>
                      <a:pt x="20448" y="11018"/>
                    </a:lnTo>
                    <a:lnTo>
                      <a:pt x="20402" y="10949"/>
                    </a:lnTo>
                    <a:lnTo>
                      <a:pt x="20356" y="10880"/>
                    </a:lnTo>
                    <a:lnTo>
                      <a:pt x="20303" y="10819"/>
                    </a:lnTo>
                    <a:lnTo>
                      <a:pt x="20249" y="10773"/>
                    </a:lnTo>
                    <a:lnTo>
                      <a:pt x="20211" y="10750"/>
                    </a:lnTo>
                    <a:lnTo>
                      <a:pt x="20165" y="10719"/>
                    </a:lnTo>
                    <a:lnTo>
                      <a:pt x="20050" y="10673"/>
                    </a:lnTo>
                    <a:lnTo>
                      <a:pt x="19896" y="10619"/>
                    </a:lnTo>
                    <a:lnTo>
                      <a:pt x="19720" y="10566"/>
                    </a:lnTo>
                    <a:lnTo>
                      <a:pt x="19513" y="10512"/>
                    </a:lnTo>
                    <a:lnTo>
                      <a:pt x="19298" y="10458"/>
                    </a:lnTo>
                    <a:lnTo>
                      <a:pt x="18838" y="10359"/>
                    </a:lnTo>
                    <a:lnTo>
                      <a:pt x="18401" y="10267"/>
                    </a:lnTo>
                    <a:lnTo>
                      <a:pt x="18018" y="10198"/>
                    </a:lnTo>
                    <a:lnTo>
                      <a:pt x="17657" y="10129"/>
                    </a:lnTo>
                    <a:lnTo>
                      <a:pt x="16822" y="10566"/>
                    </a:lnTo>
                    <a:lnTo>
                      <a:pt x="15825" y="11072"/>
                    </a:lnTo>
                    <a:lnTo>
                      <a:pt x="9699" y="8074"/>
                    </a:lnTo>
                    <a:lnTo>
                      <a:pt x="12858" y="4187"/>
                    </a:lnTo>
                    <a:lnTo>
                      <a:pt x="5620" y="0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g204fb7e3b45_0_1255"/>
              <p:cNvSpPr/>
              <p:nvPr/>
            </p:nvSpPr>
            <p:spPr>
              <a:xfrm>
                <a:off x="6406203" y="1884227"/>
                <a:ext cx="64749" cy="12383"/>
              </a:xfrm>
              <a:custGeom>
                <a:rect b="b" l="l" r="r" t="t"/>
                <a:pathLst>
                  <a:path extrusionOk="0" h="660" w="3451">
                    <a:moveTo>
                      <a:pt x="0" y="0"/>
                    </a:moveTo>
                    <a:lnTo>
                      <a:pt x="207" y="77"/>
                    </a:lnTo>
                    <a:lnTo>
                      <a:pt x="415" y="146"/>
                    </a:lnTo>
                    <a:lnTo>
                      <a:pt x="629" y="207"/>
                    </a:lnTo>
                    <a:lnTo>
                      <a:pt x="844" y="268"/>
                    </a:lnTo>
                    <a:lnTo>
                      <a:pt x="1266" y="376"/>
                    </a:lnTo>
                    <a:lnTo>
                      <a:pt x="1695" y="460"/>
                    </a:lnTo>
                    <a:lnTo>
                      <a:pt x="2132" y="537"/>
                    </a:lnTo>
                    <a:lnTo>
                      <a:pt x="2569" y="598"/>
                    </a:lnTo>
                    <a:lnTo>
                      <a:pt x="2784" y="629"/>
                    </a:lnTo>
                    <a:lnTo>
                      <a:pt x="3006" y="644"/>
                    </a:lnTo>
                    <a:lnTo>
                      <a:pt x="3228" y="660"/>
                    </a:lnTo>
                    <a:lnTo>
                      <a:pt x="3451" y="660"/>
                    </a:lnTo>
                    <a:lnTo>
                      <a:pt x="3244" y="583"/>
                    </a:lnTo>
                    <a:lnTo>
                      <a:pt x="3029" y="514"/>
                    </a:lnTo>
                    <a:lnTo>
                      <a:pt x="2822" y="452"/>
                    </a:lnTo>
                    <a:lnTo>
                      <a:pt x="2607" y="391"/>
                    </a:lnTo>
                    <a:lnTo>
                      <a:pt x="2178" y="284"/>
                    </a:lnTo>
                    <a:lnTo>
                      <a:pt x="1749" y="199"/>
                    </a:lnTo>
                    <a:lnTo>
                      <a:pt x="1319" y="123"/>
                    </a:lnTo>
                    <a:lnTo>
                      <a:pt x="882" y="61"/>
                    </a:lnTo>
                    <a:lnTo>
                      <a:pt x="660" y="31"/>
                    </a:lnTo>
                    <a:lnTo>
                      <a:pt x="445" y="15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g204fb7e3b45_0_1255"/>
              <p:cNvSpPr/>
              <p:nvPr/>
            </p:nvSpPr>
            <p:spPr>
              <a:xfrm>
                <a:off x="6656645" y="1964062"/>
                <a:ext cx="20301" cy="5347"/>
              </a:xfrm>
              <a:custGeom>
                <a:rect b="b" l="l" r="r" t="t"/>
                <a:pathLst>
                  <a:path extrusionOk="0" h="285" w="1082">
                    <a:moveTo>
                      <a:pt x="660" y="0"/>
                    </a:moveTo>
                    <a:lnTo>
                      <a:pt x="522" y="8"/>
                    </a:lnTo>
                    <a:lnTo>
                      <a:pt x="392" y="31"/>
                    </a:lnTo>
                    <a:lnTo>
                      <a:pt x="254" y="69"/>
                    </a:lnTo>
                    <a:lnTo>
                      <a:pt x="193" y="92"/>
                    </a:lnTo>
                    <a:lnTo>
                      <a:pt x="124" y="123"/>
                    </a:lnTo>
                    <a:lnTo>
                      <a:pt x="62" y="161"/>
                    </a:lnTo>
                    <a:lnTo>
                      <a:pt x="1" y="207"/>
                    </a:lnTo>
                    <a:lnTo>
                      <a:pt x="70" y="238"/>
                    </a:lnTo>
                    <a:lnTo>
                      <a:pt x="139" y="253"/>
                    </a:lnTo>
                    <a:lnTo>
                      <a:pt x="216" y="269"/>
                    </a:lnTo>
                    <a:lnTo>
                      <a:pt x="285" y="284"/>
                    </a:lnTo>
                    <a:lnTo>
                      <a:pt x="423" y="284"/>
                    </a:lnTo>
                    <a:lnTo>
                      <a:pt x="561" y="276"/>
                    </a:lnTo>
                    <a:lnTo>
                      <a:pt x="691" y="253"/>
                    </a:lnTo>
                    <a:lnTo>
                      <a:pt x="829" y="215"/>
                    </a:lnTo>
                    <a:lnTo>
                      <a:pt x="890" y="192"/>
                    </a:lnTo>
                    <a:lnTo>
                      <a:pt x="959" y="161"/>
                    </a:lnTo>
                    <a:lnTo>
                      <a:pt x="1021" y="123"/>
                    </a:lnTo>
                    <a:lnTo>
                      <a:pt x="1082" y="77"/>
                    </a:lnTo>
                    <a:lnTo>
                      <a:pt x="1013" y="46"/>
                    </a:lnTo>
                    <a:lnTo>
                      <a:pt x="944" y="31"/>
                    </a:lnTo>
                    <a:lnTo>
                      <a:pt x="867" y="16"/>
                    </a:lnTo>
                    <a:lnTo>
                      <a:pt x="798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g204fb7e3b45_0_1255"/>
              <p:cNvSpPr/>
              <p:nvPr/>
            </p:nvSpPr>
            <p:spPr>
              <a:xfrm>
                <a:off x="6629458" y="1941904"/>
                <a:ext cx="21033" cy="6342"/>
              </a:xfrm>
              <a:custGeom>
                <a:rect b="b" l="l" r="r" t="t"/>
                <a:pathLst>
                  <a:path extrusionOk="0" h="338" w="1121">
                    <a:moveTo>
                      <a:pt x="813" y="1"/>
                    </a:moveTo>
                    <a:lnTo>
                      <a:pt x="668" y="8"/>
                    </a:lnTo>
                    <a:lnTo>
                      <a:pt x="530" y="39"/>
                    </a:lnTo>
                    <a:lnTo>
                      <a:pt x="392" y="77"/>
                    </a:lnTo>
                    <a:lnTo>
                      <a:pt x="254" y="131"/>
                    </a:lnTo>
                    <a:lnTo>
                      <a:pt x="192" y="162"/>
                    </a:lnTo>
                    <a:lnTo>
                      <a:pt x="123" y="200"/>
                    </a:lnTo>
                    <a:lnTo>
                      <a:pt x="62" y="246"/>
                    </a:lnTo>
                    <a:lnTo>
                      <a:pt x="1" y="300"/>
                    </a:lnTo>
                    <a:lnTo>
                      <a:pt x="77" y="323"/>
                    </a:lnTo>
                    <a:lnTo>
                      <a:pt x="154" y="330"/>
                    </a:lnTo>
                    <a:lnTo>
                      <a:pt x="231" y="338"/>
                    </a:lnTo>
                    <a:lnTo>
                      <a:pt x="307" y="338"/>
                    </a:lnTo>
                    <a:lnTo>
                      <a:pt x="453" y="330"/>
                    </a:lnTo>
                    <a:lnTo>
                      <a:pt x="591" y="300"/>
                    </a:lnTo>
                    <a:lnTo>
                      <a:pt x="729" y="261"/>
                    </a:lnTo>
                    <a:lnTo>
                      <a:pt x="867" y="208"/>
                    </a:lnTo>
                    <a:lnTo>
                      <a:pt x="928" y="177"/>
                    </a:lnTo>
                    <a:lnTo>
                      <a:pt x="997" y="139"/>
                    </a:lnTo>
                    <a:lnTo>
                      <a:pt x="1059" y="93"/>
                    </a:lnTo>
                    <a:lnTo>
                      <a:pt x="1120" y="39"/>
                    </a:lnTo>
                    <a:lnTo>
                      <a:pt x="1044" y="24"/>
                    </a:lnTo>
                    <a:lnTo>
                      <a:pt x="967" y="8"/>
                    </a:lnTo>
                    <a:lnTo>
                      <a:pt x="890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g204fb7e3b45_0_1255"/>
              <p:cNvSpPr/>
              <p:nvPr/>
            </p:nvSpPr>
            <p:spPr>
              <a:xfrm>
                <a:off x="6604148" y="1141352"/>
                <a:ext cx="333466" cy="322096"/>
              </a:xfrm>
              <a:custGeom>
                <a:rect b="b" l="l" r="r" t="t"/>
                <a:pathLst>
                  <a:path extrusionOk="0" h="17167" w="17773">
                    <a:moveTo>
                      <a:pt x="8541" y="0"/>
                    </a:moveTo>
                    <a:lnTo>
                      <a:pt x="8250" y="15"/>
                    </a:lnTo>
                    <a:lnTo>
                      <a:pt x="7959" y="38"/>
                    </a:lnTo>
                    <a:lnTo>
                      <a:pt x="7667" y="69"/>
                    </a:lnTo>
                    <a:lnTo>
                      <a:pt x="7384" y="107"/>
                    </a:lnTo>
                    <a:lnTo>
                      <a:pt x="7100" y="153"/>
                    </a:lnTo>
                    <a:lnTo>
                      <a:pt x="6824" y="207"/>
                    </a:lnTo>
                    <a:lnTo>
                      <a:pt x="6548" y="261"/>
                    </a:lnTo>
                    <a:lnTo>
                      <a:pt x="6280" y="330"/>
                    </a:lnTo>
                    <a:lnTo>
                      <a:pt x="6019" y="399"/>
                    </a:lnTo>
                    <a:lnTo>
                      <a:pt x="5758" y="483"/>
                    </a:lnTo>
                    <a:lnTo>
                      <a:pt x="5505" y="560"/>
                    </a:lnTo>
                    <a:lnTo>
                      <a:pt x="5260" y="652"/>
                    </a:lnTo>
                    <a:lnTo>
                      <a:pt x="5022" y="744"/>
                    </a:lnTo>
                    <a:lnTo>
                      <a:pt x="4792" y="844"/>
                    </a:lnTo>
                    <a:lnTo>
                      <a:pt x="4570" y="943"/>
                    </a:lnTo>
                    <a:lnTo>
                      <a:pt x="4355" y="1051"/>
                    </a:lnTo>
                    <a:lnTo>
                      <a:pt x="4148" y="1158"/>
                    </a:lnTo>
                    <a:lnTo>
                      <a:pt x="3949" y="1273"/>
                    </a:lnTo>
                    <a:lnTo>
                      <a:pt x="3757" y="1388"/>
                    </a:lnTo>
                    <a:lnTo>
                      <a:pt x="3581" y="1503"/>
                    </a:lnTo>
                    <a:lnTo>
                      <a:pt x="3412" y="1626"/>
                    </a:lnTo>
                    <a:lnTo>
                      <a:pt x="3259" y="1741"/>
                    </a:lnTo>
                    <a:lnTo>
                      <a:pt x="3106" y="1863"/>
                    </a:lnTo>
                    <a:lnTo>
                      <a:pt x="2975" y="1986"/>
                    </a:lnTo>
                    <a:lnTo>
                      <a:pt x="2853" y="2109"/>
                    </a:lnTo>
                    <a:lnTo>
                      <a:pt x="2745" y="2231"/>
                    </a:lnTo>
                    <a:lnTo>
                      <a:pt x="2646" y="2354"/>
                    </a:lnTo>
                    <a:lnTo>
                      <a:pt x="2561" y="2477"/>
                    </a:lnTo>
                    <a:lnTo>
                      <a:pt x="2492" y="2599"/>
                    </a:lnTo>
                    <a:lnTo>
                      <a:pt x="2431" y="2714"/>
                    </a:lnTo>
                    <a:lnTo>
                      <a:pt x="2393" y="2837"/>
                    </a:lnTo>
                    <a:lnTo>
                      <a:pt x="2354" y="2975"/>
                    </a:lnTo>
                    <a:lnTo>
                      <a:pt x="2323" y="3144"/>
                    </a:lnTo>
                    <a:lnTo>
                      <a:pt x="2285" y="3343"/>
                    </a:lnTo>
                    <a:lnTo>
                      <a:pt x="2254" y="3565"/>
                    </a:lnTo>
                    <a:lnTo>
                      <a:pt x="2224" y="3811"/>
                    </a:lnTo>
                    <a:lnTo>
                      <a:pt x="2201" y="4087"/>
                    </a:lnTo>
                    <a:lnTo>
                      <a:pt x="2178" y="4378"/>
                    </a:lnTo>
                    <a:lnTo>
                      <a:pt x="2162" y="4685"/>
                    </a:lnTo>
                    <a:lnTo>
                      <a:pt x="2147" y="5014"/>
                    </a:lnTo>
                    <a:lnTo>
                      <a:pt x="2132" y="5359"/>
                    </a:lnTo>
                    <a:lnTo>
                      <a:pt x="2124" y="5727"/>
                    </a:lnTo>
                    <a:lnTo>
                      <a:pt x="2124" y="6095"/>
                    </a:lnTo>
                    <a:lnTo>
                      <a:pt x="2124" y="6487"/>
                    </a:lnTo>
                    <a:lnTo>
                      <a:pt x="2132" y="6878"/>
                    </a:lnTo>
                    <a:lnTo>
                      <a:pt x="2147" y="7284"/>
                    </a:lnTo>
                    <a:lnTo>
                      <a:pt x="2162" y="7698"/>
                    </a:lnTo>
                    <a:lnTo>
                      <a:pt x="2063" y="7629"/>
                    </a:lnTo>
                    <a:lnTo>
                      <a:pt x="1940" y="7568"/>
                    </a:lnTo>
                    <a:lnTo>
                      <a:pt x="1802" y="7514"/>
                    </a:lnTo>
                    <a:lnTo>
                      <a:pt x="1649" y="7468"/>
                    </a:lnTo>
                    <a:lnTo>
                      <a:pt x="1472" y="7430"/>
                    </a:lnTo>
                    <a:lnTo>
                      <a:pt x="1281" y="7407"/>
                    </a:lnTo>
                    <a:lnTo>
                      <a:pt x="1058" y="7391"/>
                    </a:lnTo>
                    <a:lnTo>
                      <a:pt x="821" y="7399"/>
                    </a:lnTo>
                    <a:lnTo>
                      <a:pt x="744" y="7407"/>
                    </a:lnTo>
                    <a:lnTo>
                      <a:pt x="667" y="7422"/>
                    </a:lnTo>
                    <a:lnTo>
                      <a:pt x="598" y="7445"/>
                    </a:lnTo>
                    <a:lnTo>
                      <a:pt x="537" y="7476"/>
                    </a:lnTo>
                    <a:lnTo>
                      <a:pt x="476" y="7514"/>
                    </a:lnTo>
                    <a:lnTo>
                      <a:pt x="414" y="7560"/>
                    </a:lnTo>
                    <a:lnTo>
                      <a:pt x="361" y="7606"/>
                    </a:lnTo>
                    <a:lnTo>
                      <a:pt x="315" y="7667"/>
                    </a:lnTo>
                    <a:lnTo>
                      <a:pt x="269" y="7729"/>
                    </a:lnTo>
                    <a:lnTo>
                      <a:pt x="223" y="7798"/>
                    </a:lnTo>
                    <a:lnTo>
                      <a:pt x="184" y="7874"/>
                    </a:lnTo>
                    <a:lnTo>
                      <a:pt x="154" y="7951"/>
                    </a:lnTo>
                    <a:lnTo>
                      <a:pt x="123" y="8035"/>
                    </a:lnTo>
                    <a:lnTo>
                      <a:pt x="92" y="8127"/>
                    </a:lnTo>
                    <a:lnTo>
                      <a:pt x="46" y="8319"/>
                    </a:lnTo>
                    <a:lnTo>
                      <a:pt x="23" y="8518"/>
                    </a:lnTo>
                    <a:lnTo>
                      <a:pt x="8" y="8733"/>
                    </a:lnTo>
                    <a:lnTo>
                      <a:pt x="0" y="8955"/>
                    </a:lnTo>
                    <a:lnTo>
                      <a:pt x="16" y="9185"/>
                    </a:lnTo>
                    <a:lnTo>
                      <a:pt x="39" y="9423"/>
                    </a:lnTo>
                    <a:lnTo>
                      <a:pt x="77" y="9661"/>
                    </a:lnTo>
                    <a:lnTo>
                      <a:pt x="131" y="9891"/>
                    </a:lnTo>
                    <a:lnTo>
                      <a:pt x="192" y="10128"/>
                    </a:lnTo>
                    <a:lnTo>
                      <a:pt x="269" y="10351"/>
                    </a:lnTo>
                    <a:lnTo>
                      <a:pt x="353" y="10573"/>
                    </a:lnTo>
                    <a:lnTo>
                      <a:pt x="453" y="10780"/>
                    </a:lnTo>
                    <a:lnTo>
                      <a:pt x="560" y="10979"/>
                    </a:lnTo>
                    <a:lnTo>
                      <a:pt x="683" y="11156"/>
                    </a:lnTo>
                    <a:lnTo>
                      <a:pt x="752" y="11240"/>
                    </a:lnTo>
                    <a:lnTo>
                      <a:pt x="813" y="11324"/>
                    </a:lnTo>
                    <a:lnTo>
                      <a:pt x="882" y="11393"/>
                    </a:lnTo>
                    <a:lnTo>
                      <a:pt x="959" y="11462"/>
                    </a:lnTo>
                    <a:lnTo>
                      <a:pt x="1035" y="11524"/>
                    </a:lnTo>
                    <a:lnTo>
                      <a:pt x="1112" y="11585"/>
                    </a:lnTo>
                    <a:lnTo>
                      <a:pt x="1189" y="11631"/>
                    </a:lnTo>
                    <a:lnTo>
                      <a:pt x="1273" y="11677"/>
                    </a:lnTo>
                    <a:lnTo>
                      <a:pt x="1357" y="11715"/>
                    </a:lnTo>
                    <a:lnTo>
                      <a:pt x="1442" y="11746"/>
                    </a:lnTo>
                    <a:lnTo>
                      <a:pt x="1534" y="11769"/>
                    </a:lnTo>
                    <a:lnTo>
                      <a:pt x="1626" y="11784"/>
                    </a:lnTo>
                    <a:lnTo>
                      <a:pt x="1718" y="11792"/>
                    </a:lnTo>
                    <a:lnTo>
                      <a:pt x="1817" y="11792"/>
                    </a:lnTo>
                    <a:lnTo>
                      <a:pt x="1909" y="11777"/>
                    </a:lnTo>
                    <a:lnTo>
                      <a:pt x="2017" y="11761"/>
                    </a:lnTo>
                    <a:lnTo>
                      <a:pt x="2116" y="11731"/>
                    </a:lnTo>
                    <a:lnTo>
                      <a:pt x="2224" y="11692"/>
                    </a:lnTo>
                    <a:lnTo>
                      <a:pt x="2323" y="11646"/>
                    </a:lnTo>
                    <a:lnTo>
                      <a:pt x="2439" y="11585"/>
                    </a:lnTo>
                    <a:lnTo>
                      <a:pt x="2546" y="11516"/>
                    </a:lnTo>
                    <a:lnTo>
                      <a:pt x="2661" y="11439"/>
                    </a:lnTo>
                    <a:lnTo>
                      <a:pt x="2707" y="11646"/>
                    </a:lnTo>
                    <a:lnTo>
                      <a:pt x="2814" y="12045"/>
                    </a:lnTo>
                    <a:lnTo>
                      <a:pt x="2929" y="12436"/>
                    </a:lnTo>
                    <a:lnTo>
                      <a:pt x="3052" y="12804"/>
                    </a:lnTo>
                    <a:lnTo>
                      <a:pt x="3190" y="13165"/>
                    </a:lnTo>
                    <a:lnTo>
                      <a:pt x="3336" y="13510"/>
                    </a:lnTo>
                    <a:lnTo>
                      <a:pt x="3412" y="13671"/>
                    </a:lnTo>
                    <a:lnTo>
                      <a:pt x="3497" y="13832"/>
                    </a:lnTo>
                    <a:lnTo>
                      <a:pt x="3581" y="13985"/>
                    </a:lnTo>
                    <a:lnTo>
                      <a:pt x="3665" y="14138"/>
                    </a:lnTo>
                    <a:lnTo>
                      <a:pt x="3757" y="14284"/>
                    </a:lnTo>
                    <a:lnTo>
                      <a:pt x="3849" y="14422"/>
                    </a:lnTo>
                    <a:lnTo>
                      <a:pt x="3980" y="14606"/>
                    </a:lnTo>
                    <a:lnTo>
                      <a:pt x="4118" y="14790"/>
                    </a:lnTo>
                    <a:lnTo>
                      <a:pt x="4248" y="14959"/>
                    </a:lnTo>
                    <a:lnTo>
                      <a:pt x="4386" y="15120"/>
                    </a:lnTo>
                    <a:lnTo>
                      <a:pt x="4524" y="15273"/>
                    </a:lnTo>
                    <a:lnTo>
                      <a:pt x="4662" y="15419"/>
                    </a:lnTo>
                    <a:lnTo>
                      <a:pt x="4800" y="15557"/>
                    </a:lnTo>
                    <a:lnTo>
                      <a:pt x="4938" y="15687"/>
                    </a:lnTo>
                    <a:lnTo>
                      <a:pt x="5076" y="15810"/>
                    </a:lnTo>
                    <a:lnTo>
                      <a:pt x="5214" y="15925"/>
                    </a:lnTo>
                    <a:lnTo>
                      <a:pt x="5352" y="16040"/>
                    </a:lnTo>
                    <a:lnTo>
                      <a:pt x="5490" y="16139"/>
                    </a:lnTo>
                    <a:lnTo>
                      <a:pt x="5628" y="16239"/>
                    </a:lnTo>
                    <a:lnTo>
                      <a:pt x="5766" y="16323"/>
                    </a:lnTo>
                    <a:lnTo>
                      <a:pt x="6034" y="16492"/>
                    </a:lnTo>
                    <a:lnTo>
                      <a:pt x="6287" y="16622"/>
                    </a:lnTo>
                    <a:lnTo>
                      <a:pt x="6533" y="16745"/>
                    </a:lnTo>
                    <a:lnTo>
                      <a:pt x="6778" y="16845"/>
                    </a:lnTo>
                    <a:lnTo>
                      <a:pt x="7000" y="16921"/>
                    </a:lnTo>
                    <a:lnTo>
                      <a:pt x="7223" y="16990"/>
                    </a:lnTo>
                    <a:lnTo>
                      <a:pt x="7430" y="17044"/>
                    </a:lnTo>
                    <a:lnTo>
                      <a:pt x="7621" y="17090"/>
                    </a:lnTo>
                    <a:lnTo>
                      <a:pt x="7798" y="17121"/>
                    </a:lnTo>
                    <a:lnTo>
                      <a:pt x="7966" y="17144"/>
                    </a:lnTo>
                    <a:lnTo>
                      <a:pt x="8104" y="17151"/>
                    </a:lnTo>
                    <a:lnTo>
                      <a:pt x="8342" y="17167"/>
                    </a:lnTo>
                    <a:lnTo>
                      <a:pt x="8488" y="17167"/>
                    </a:lnTo>
                    <a:lnTo>
                      <a:pt x="8541" y="17159"/>
                    </a:lnTo>
                    <a:lnTo>
                      <a:pt x="9140" y="17159"/>
                    </a:lnTo>
                    <a:lnTo>
                      <a:pt x="9201" y="17167"/>
                    </a:lnTo>
                    <a:lnTo>
                      <a:pt x="9370" y="17167"/>
                    </a:lnTo>
                    <a:lnTo>
                      <a:pt x="9492" y="17159"/>
                    </a:lnTo>
                    <a:lnTo>
                      <a:pt x="9638" y="17151"/>
                    </a:lnTo>
                    <a:lnTo>
                      <a:pt x="9807" y="17128"/>
                    </a:lnTo>
                    <a:lnTo>
                      <a:pt x="9991" y="17098"/>
                    </a:lnTo>
                    <a:lnTo>
                      <a:pt x="10190" y="17059"/>
                    </a:lnTo>
                    <a:lnTo>
                      <a:pt x="10412" y="17006"/>
                    </a:lnTo>
                    <a:lnTo>
                      <a:pt x="10642" y="16937"/>
                    </a:lnTo>
                    <a:lnTo>
                      <a:pt x="10888" y="16845"/>
                    </a:lnTo>
                    <a:lnTo>
                      <a:pt x="11148" y="16737"/>
                    </a:lnTo>
                    <a:lnTo>
                      <a:pt x="11417" y="16615"/>
                    </a:lnTo>
                    <a:lnTo>
                      <a:pt x="11693" y="16461"/>
                    </a:lnTo>
                    <a:lnTo>
                      <a:pt x="11831" y="16377"/>
                    </a:lnTo>
                    <a:lnTo>
                      <a:pt x="11969" y="16293"/>
                    </a:lnTo>
                    <a:lnTo>
                      <a:pt x="12199" y="16124"/>
                    </a:lnTo>
                    <a:lnTo>
                      <a:pt x="12436" y="15948"/>
                    </a:lnTo>
                    <a:lnTo>
                      <a:pt x="12674" y="15748"/>
                    </a:lnTo>
                    <a:lnTo>
                      <a:pt x="12904" y="15526"/>
                    </a:lnTo>
                    <a:lnTo>
                      <a:pt x="13142" y="15288"/>
                    </a:lnTo>
                    <a:lnTo>
                      <a:pt x="13379" y="15020"/>
                    </a:lnTo>
                    <a:lnTo>
                      <a:pt x="13609" y="14736"/>
                    </a:lnTo>
                    <a:lnTo>
                      <a:pt x="13832" y="14422"/>
                    </a:lnTo>
                    <a:lnTo>
                      <a:pt x="13931" y="14284"/>
                    </a:lnTo>
                    <a:lnTo>
                      <a:pt x="14016" y="14131"/>
                    </a:lnTo>
                    <a:lnTo>
                      <a:pt x="14108" y="13985"/>
                    </a:lnTo>
                    <a:lnTo>
                      <a:pt x="14192" y="13824"/>
                    </a:lnTo>
                    <a:lnTo>
                      <a:pt x="14269" y="13663"/>
                    </a:lnTo>
                    <a:lnTo>
                      <a:pt x="14353" y="13494"/>
                    </a:lnTo>
                    <a:lnTo>
                      <a:pt x="14499" y="13149"/>
                    </a:lnTo>
                    <a:lnTo>
                      <a:pt x="14637" y="12789"/>
                    </a:lnTo>
                    <a:lnTo>
                      <a:pt x="14759" y="12406"/>
                    </a:lnTo>
                    <a:lnTo>
                      <a:pt x="14874" y="12015"/>
                    </a:lnTo>
                    <a:lnTo>
                      <a:pt x="14982" y="11608"/>
                    </a:lnTo>
                    <a:lnTo>
                      <a:pt x="15036" y="11370"/>
                    </a:lnTo>
                    <a:lnTo>
                      <a:pt x="15151" y="11462"/>
                    </a:lnTo>
                    <a:lnTo>
                      <a:pt x="15266" y="11539"/>
                    </a:lnTo>
                    <a:lnTo>
                      <a:pt x="15373" y="11600"/>
                    </a:lnTo>
                    <a:lnTo>
                      <a:pt x="15488" y="11662"/>
                    </a:lnTo>
                    <a:lnTo>
                      <a:pt x="15595" y="11708"/>
                    </a:lnTo>
                    <a:lnTo>
                      <a:pt x="15695" y="11738"/>
                    </a:lnTo>
                    <a:lnTo>
                      <a:pt x="15802" y="11769"/>
                    </a:lnTo>
                    <a:lnTo>
                      <a:pt x="15902" y="11784"/>
                    </a:lnTo>
                    <a:lnTo>
                      <a:pt x="16002" y="11792"/>
                    </a:lnTo>
                    <a:lnTo>
                      <a:pt x="16094" y="11784"/>
                    </a:lnTo>
                    <a:lnTo>
                      <a:pt x="16193" y="11777"/>
                    </a:lnTo>
                    <a:lnTo>
                      <a:pt x="16285" y="11761"/>
                    </a:lnTo>
                    <a:lnTo>
                      <a:pt x="16370" y="11731"/>
                    </a:lnTo>
                    <a:lnTo>
                      <a:pt x="16462" y="11700"/>
                    </a:lnTo>
                    <a:lnTo>
                      <a:pt x="16546" y="11662"/>
                    </a:lnTo>
                    <a:lnTo>
                      <a:pt x="16623" y="11608"/>
                    </a:lnTo>
                    <a:lnTo>
                      <a:pt x="16707" y="11554"/>
                    </a:lnTo>
                    <a:lnTo>
                      <a:pt x="16784" y="11493"/>
                    </a:lnTo>
                    <a:lnTo>
                      <a:pt x="16853" y="11432"/>
                    </a:lnTo>
                    <a:lnTo>
                      <a:pt x="16929" y="11355"/>
                    </a:lnTo>
                    <a:lnTo>
                      <a:pt x="16998" y="11278"/>
                    </a:lnTo>
                    <a:lnTo>
                      <a:pt x="17060" y="11202"/>
                    </a:lnTo>
                    <a:lnTo>
                      <a:pt x="17129" y="11110"/>
                    </a:lnTo>
                    <a:lnTo>
                      <a:pt x="17190" y="11018"/>
                    </a:lnTo>
                    <a:lnTo>
                      <a:pt x="17305" y="10826"/>
                    </a:lnTo>
                    <a:lnTo>
                      <a:pt x="17405" y="10619"/>
                    </a:lnTo>
                    <a:lnTo>
                      <a:pt x="17497" y="10397"/>
                    </a:lnTo>
                    <a:lnTo>
                      <a:pt x="17573" y="10167"/>
                    </a:lnTo>
                    <a:lnTo>
                      <a:pt x="17642" y="9937"/>
                    </a:lnTo>
                    <a:lnTo>
                      <a:pt x="17688" y="9699"/>
                    </a:lnTo>
                    <a:lnTo>
                      <a:pt x="17734" y="9454"/>
                    </a:lnTo>
                    <a:lnTo>
                      <a:pt x="17757" y="9216"/>
                    </a:lnTo>
                    <a:lnTo>
                      <a:pt x="17773" y="8986"/>
                    </a:lnTo>
                    <a:lnTo>
                      <a:pt x="17773" y="8756"/>
                    </a:lnTo>
                    <a:lnTo>
                      <a:pt x="17757" y="8541"/>
                    </a:lnTo>
                    <a:lnTo>
                      <a:pt x="17734" y="8334"/>
                    </a:lnTo>
                    <a:lnTo>
                      <a:pt x="17688" y="8143"/>
                    </a:lnTo>
                    <a:lnTo>
                      <a:pt x="17665" y="8051"/>
                    </a:lnTo>
                    <a:lnTo>
                      <a:pt x="17635" y="7966"/>
                    </a:lnTo>
                    <a:lnTo>
                      <a:pt x="17596" y="7882"/>
                    </a:lnTo>
                    <a:lnTo>
                      <a:pt x="17558" y="7805"/>
                    </a:lnTo>
                    <a:lnTo>
                      <a:pt x="17520" y="7736"/>
                    </a:lnTo>
                    <a:lnTo>
                      <a:pt x="17474" y="7675"/>
                    </a:lnTo>
                    <a:lnTo>
                      <a:pt x="17420" y="7614"/>
                    </a:lnTo>
                    <a:lnTo>
                      <a:pt x="17366" y="7560"/>
                    </a:lnTo>
                    <a:lnTo>
                      <a:pt x="17305" y="7514"/>
                    </a:lnTo>
                    <a:lnTo>
                      <a:pt x="17244" y="7476"/>
                    </a:lnTo>
                    <a:lnTo>
                      <a:pt x="17182" y="7445"/>
                    </a:lnTo>
                    <a:lnTo>
                      <a:pt x="17106" y="7422"/>
                    </a:lnTo>
                    <a:lnTo>
                      <a:pt x="17037" y="7407"/>
                    </a:lnTo>
                    <a:lnTo>
                      <a:pt x="16952" y="7399"/>
                    </a:lnTo>
                    <a:lnTo>
                      <a:pt x="16814" y="7391"/>
                    </a:lnTo>
                    <a:lnTo>
                      <a:pt x="16684" y="7391"/>
                    </a:lnTo>
                    <a:lnTo>
                      <a:pt x="16561" y="7399"/>
                    </a:lnTo>
                    <a:lnTo>
                      <a:pt x="16439" y="7414"/>
                    </a:lnTo>
                    <a:lnTo>
                      <a:pt x="16331" y="7422"/>
                    </a:lnTo>
                    <a:lnTo>
                      <a:pt x="16224" y="7445"/>
                    </a:lnTo>
                    <a:lnTo>
                      <a:pt x="16132" y="7468"/>
                    </a:lnTo>
                    <a:lnTo>
                      <a:pt x="16040" y="7491"/>
                    </a:lnTo>
                    <a:lnTo>
                      <a:pt x="15956" y="7522"/>
                    </a:lnTo>
                    <a:lnTo>
                      <a:pt x="15871" y="7552"/>
                    </a:lnTo>
                    <a:lnTo>
                      <a:pt x="15733" y="7621"/>
                    </a:lnTo>
                    <a:lnTo>
                      <a:pt x="15611" y="7698"/>
                    </a:lnTo>
                    <a:lnTo>
                      <a:pt x="15511" y="7782"/>
                    </a:lnTo>
                    <a:lnTo>
                      <a:pt x="15534" y="7361"/>
                    </a:lnTo>
                    <a:lnTo>
                      <a:pt x="15549" y="6954"/>
                    </a:lnTo>
                    <a:lnTo>
                      <a:pt x="15557" y="6548"/>
                    </a:lnTo>
                    <a:lnTo>
                      <a:pt x="15557" y="6157"/>
                    </a:lnTo>
                    <a:lnTo>
                      <a:pt x="15557" y="5773"/>
                    </a:lnTo>
                    <a:lnTo>
                      <a:pt x="15549" y="5405"/>
                    </a:lnTo>
                    <a:lnTo>
                      <a:pt x="15534" y="5053"/>
                    </a:lnTo>
                    <a:lnTo>
                      <a:pt x="15519" y="4723"/>
                    </a:lnTo>
                    <a:lnTo>
                      <a:pt x="15503" y="4401"/>
                    </a:lnTo>
                    <a:lnTo>
                      <a:pt x="15480" y="4102"/>
                    </a:lnTo>
                    <a:lnTo>
                      <a:pt x="15450" y="3826"/>
                    </a:lnTo>
                    <a:lnTo>
                      <a:pt x="15427" y="3581"/>
                    </a:lnTo>
                    <a:lnTo>
                      <a:pt x="15396" y="3351"/>
                    </a:lnTo>
                    <a:lnTo>
                      <a:pt x="15358" y="3151"/>
                    </a:lnTo>
                    <a:lnTo>
                      <a:pt x="15327" y="2975"/>
                    </a:lnTo>
                    <a:lnTo>
                      <a:pt x="15289" y="2837"/>
                    </a:lnTo>
                    <a:lnTo>
                      <a:pt x="15243" y="2714"/>
                    </a:lnTo>
                    <a:lnTo>
                      <a:pt x="15189" y="2599"/>
                    </a:lnTo>
                    <a:lnTo>
                      <a:pt x="15120" y="2477"/>
                    </a:lnTo>
                    <a:lnTo>
                      <a:pt x="15036" y="2354"/>
                    </a:lnTo>
                    <a:lnTo>
                      <a:pt x="14936" y="2231"/>
                    </a:lnTo>
                    <a:lnTo>
                      <a:pt x="14828" y="2109"/>
                    </a:lnTo>
                    <a:lnTo>
                      <a:pt x="14706" y="1986"/>
                    </a:lnTo>
                    <a:lnTo>
                      <a:pt x="14568" y="1863"/>
                    </a:lnTo>
                    <a:lnTo>
                      <a:pt x="14422" y="1741"/>
                    </a:lnTo>
                    <a:lnTo>
                      <a:pt x="14269" y="1626"/>
                    </a:lnTo>
                    <a:lnTo>
                      <a:pt x="14100" y="1503"/>
                    </a:lnTo>
                    <a:lnTo>
                      <a:pt x="13924" y="1388"/>
                    </a:lnTo>
                    <a:lnTo>
                      <a:pt x="13732" y="1273"/>
                    </a:lnTo>
                    <a:lnTo>
                      <a:pt x="13533" y="1158"/>
                    </a:lnTo>
                    <a:lnTo>
                      <a:pt x="13326" y="1051"/>
                    </a:lnTo>
                    <a:lnTo>
                      <a:pt x="13111" y="943"/>
                    </a:lnTo>
                    <a:lnTo>
                      <a:pt x="12889" y="844"/>
                    </a:lnTo>
                    <a:lnTo>
                      <a:pt x="12659" y="744"/>
                    </a:lnTo>
                    <a:lnTo>
                      <a:pt x="12421" y="652"/>
                    </a:lnTo>
                    <a:lnTo>
                      <a:pt x="12176" y="560"/>
                    </a:lnTo>
                    <a:lnTo>
                      <a:pt x="11923" y="483"/>
                    </a:lnTo>
                    <a:lnTo>
                      <a:pt x="11662" y="399"/>
                    </a:lnTo>
                    <a:lnTo>
                      <a:pt x="11401" y="330"/>
                    </a:lnTo>
                    <a:lnTo>
                      <a:pt x="11133" y="261"/>
                    </a:lnTo>
                    <a:lnTo>
                      <a:pt x="10857" y="207"/>
                    </a:lnTo>
                    <a:lnTo>
                      <a:pt x="10581" y="153"/>
                    </a:lnTo>
                    <a:lnTo>
                      <a:pt x="10297" y="107"/>
                    </a:lnTo>
                    <a:lnTo>
                      <a:pt x="10014" y="69"/>
                    </a:lnTo>
                    <a:lnTo>
                      <a:pt x="9722" y="38"/>
                    </a:lnTo>
                    <a:lnTo>
                      <a:pt x="9431" y="15"/>
                    </a:lnTo>
                    <a:lnTo>
                      <a:pt x="9140" y="0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g204fb7e3b45_0_1255"/>
              <p:cNvSpPr/>
              <p:nvPr/>
            </p:nvSpPr>
            <p:spPr>
              <a:xfrm>
                <a:off x="6604148" y="1141352"/>
                <a:ext cx="333466" cy="322096"/>
              </a:xfrm>
              <a:custGeom>
                <a:rect b="b" l="l" r="r" t="t"/>
                <a:pathLst>
                  <a:path extrusionOk="0" fill="none" h="17167" w="17773">
                    <a:moveTo>
                      <a:pt x="16952" y="7399"/>
                    </a:moveTo>
                    <a:lnTo>
                      <a:pt x="16952" y="7399"/>
                    </a:lnTo>
                    <a:lnTo>
                      <a:pt x="16814" y="7391"/>
                    </a:lnTo>
                    <a:lnTo>
                      <a:pt x="16684" y="7391"/>
                    </a:lnTo>
                    <a:lnTo>
                      <a:pt x="16561" y="7399"/>
                    </a:lnTo>
                    <a:lnTo>
                      <a:pt x="16439" y="7414"/>
                    </a:lnTo>
                    <a:lnTo>
                      <a:pt x="16331" y="7422"/>
                    </a:lnTo>
                    <a:lnTo>
                      <a:pt x="16224" y="7445"/>
                    </a:lnTo>
                    <a:lnTo>
                      <a:pt x="16132" y="7468"/>
                    </a:lnTo>
                    <a:lnTo>
                      <a:pt x="16040" y="7491"/>
                    </a:lnTo>
                    <a:lnTo>
                      <a:pt x="15956" y="7522"/>
                    </a:lnTo>
                    <a:lnTo>
                      <a:pt x="15871" y="7552"/>
                    </a:lnTo>
                    <a:lnTo>
                      <a:pt x="15733" y="7621"/>
                    </a:lnTo>
                    <a:lnTo>
                      <a:pt x="15611" y="7698"/>
                    </a:lnTo>
                    <a:lnTo>
                      <a:pt x="15511" y="7782"/>
                    </a:lnTo>
                    <a:lnTo>
                      <a:pt x="15511" y="7782"/>
                    </a:lnTo>
                    <a:lnTo>
                      <a:pt x="15534" y="7361"/>
                    </a:lnTo>
                    <a:lnTo>
                      <a:pt x="15549" y="6954"/>
                    </a:lnTo>
                    <a:lnTo>
                      <a:pt x="15557" y="6548"/>
                    </a:lnTo>
                    <a:lnTo>
                      <a:pt x="15557" y="6157"/>
                    </a:lnTo>
                    <a:lnTo>
                      <a:pt x="15557" y="5773"/>
                    </a:lnTo>
                    <a:lnTo>
                      <a:pt x="15549" y="5405"/>
                    </a:lnTo>
                    <a:lnTo>
                      <a:pt x="15534" y="5053"/>
                    </a:lnTo>
                    <a:lnTo>
                      <a:pt x="15519" y="4723"/>
                    </a:lnTo>
                    <a:lnTo>
                      <a:pt x="15503" y="4401"/>
                    </a:lnTo>
                    <a:lnTo>
                      <a:pt x="15480" y="4102"/>
                    </a:lnTo>
                    <a:lnTo>
                      <a:pt x="15450" y="3826"/>
                    </a:lnTo>
                    <a:lnTo>
                      <a:pt x="15427" y="3581"/>
                    </a:lnTo>
                    <a:lnTo>
                      <a:pt x="15396" y="3351"/>
                    </a:lnTo>
                    <a:lnTo>
                      <a:pt x="15358" y="3151"/>
                    </a:lnTo>
                    <a:lnTo>
                      <a:pt x="15327" y="2975"/>
                    </a:lnTo>
                    <a:lnTo>
                      <a:pt x="15289" y="2837"/>
                    </a:lnTo>
                    <a:lnTo>
                      <a:pt x="15289" y="2837"/>
                    </a:lnTo>
                    <a:lnTo>
                      <a:pt x="15243" y="2714"/>
                    </a:lnTo>
                    <a:lnTo>
                      <a:pt x="15189" y="2599"/>
                    </a:lnTo>
                    <a:lnTo>
                      <a:pt x="15120" y="2477"/>
                    </a:lnTo>
                    <a:lnTo>
                      <a:pt x="15036" y="2354"/>
                    </a:lnTo>
                    <a:lnTo>
                      <a:pt x="14936" y="2231"/>
                    </a:lnTo>
                    <a:lnTo>
                      <a:pt x="14828" y="2109"/>
                    </a:lnTo>
                    <a:lnTo>
                      <a:pt x="14706" y="1986"/>
                    </a:lnTo>
                    <a:lnTo>
                      <a:pt x="14568" y="1863"/>
                    </a:lnTo>
                    <a:lnTo>
                      <a:pt x="14422" y="1741"/>
                    </a:lnTo>
                    <a:lnTo>
                      <a:pt x="14269" y="1626"/>
                    </a:lnTo>
                    <a:lnTo>
                      <a:pt x="14100" y="1503"/>
                    </a:lnTo>
                    <a:lnTo>
                      <a:pt x="13924" y="1388"/>
                    </a:lnTo>
                    <a:lnTo>
                      <a:pt x="13732" y="1273"/>
                    </a:lnTo>
                    <a:lnTo>
                      <a:pt x="13533" y="1158"/>
                    </a:lnTo>
                    <a:lnTo>
                      <a:pt x="13326" y="1051"/>
                    </a:lnTo>
                    <a:lnTo>
                      <a:pt x="13111" y="943"/>
                    </a:lnTo>
                    <a:lnTo>
                      <a:pt x="12889" y="844"/>
                    </a:lnTo>
                    <a:lnTo>
                      <a:pt x="12659" y="744"/>
                    </a:lnTo>
                    <a:lnTo>
                      <a:pt x="12421" y="652"/>
                    </a:lnTo>
                    <a:lnTo>
                      <a:pt x="12176" y="560"/>
                    </a:lnTo>
                    <a:lnTo>
                      <a:pt x="11923" y="483"/>
                    </a:lnTo>
                    <a:lnTo>
                      <a:pt x="11662" y="399"/>
                    </a:lnTo>
                    <a:lnTo>
                      <a:pt x="11401" y="330"/>
                    </a:lnTo>
                    <a:lnTo>
                      <a:pt x="11133" y="261"/>
                    </a:lnTo>
                    <a:lnTo>
                      <a:pt x="10857" y="207"/>
                    </a:lnTo>
                    <a:lnTo>
                      <a:pt x="10581" y="153"/>
                    </a:lnTo>
                    <a:lnTo>
                      <a:pt x="10297" y="107"/>
                    </a:lnTo>
                    <a:lnTo>
                      <a:pt x="10014" y="69"/>
                    </a:lnTo>
                    <a:lnTo>
                      <a:pt x="9722" y="38"/>
                    </a:lnTo>
                    <a:lnTo>
                      <a:pt x="9431" y="15"/>
                    </a:lnTo>
                    <a:lnTo>
                      <a:pt x="9140" y="0"/>
                    </a:lnTo>
                    <a:lnTo>
                      <a:pt x="8841" y="0"/>
                    </a:lnTo>
                    <a:lnTo>
                      <a:pt x="8841" y="0"/>
                    </a:lnTo>
                    <a:lnTo>
                      <a:pt x="8541" y="0"/>
                    </a:lnTo>
                    <a:lnTo>
                      <a:pt x="8250" y="15"/>
                    </a:lnTo>
                    <a:lnTo>
                      <a:pt x="7959" y="38"/>
                    </a:lnTo>
                    <a:lnTo>
                      <a:pt x="7667" y="69"/>
                    </a:lnTo>
                    <a:lnTo>
                      <a:pt x="7384" y="107"/>
                    </a:lnTo>
                    <a:lnTo>
                      <a:pt x="7100" y="153"/>
                    </a:lnTo>
                    <a:lnTo>
                      <a:pt x="6824" y="207"/>
                    </a:lnTo>
                    <a:lnTo>
                      <a:pt x="6548" y="261"/>
                    </a:lnTo>
                    <a:lnTo>
                      <a:pt x="6280" y="330"/>
                    </a:lnTo>
                    <a:lnTo>
                      <a:pt x="6019" y="399"/>
                    </a:lnTo>
                    <a:lnTo>
                      <a:pt x="5758" y="483"/>
                    </a:lnTo>
                    <a:lnTo>
                      <a:pt x="5505" y="560"/>
                    </a:lnTo>
                    <a:lnTo>
                      <a:pt x="5260" y="652"/>
                    </a:lnTo>
                    <a:lnTo>
                      <a:pt x="5022" y="744"/>
                    </a:lnTo>
                    <a:lnTo>
                      <a:pt x="4792" y="844"/>
                    </a:lnTo>
                    <a:lnTo>
                      <a:pt x="4570" y="943"/>
                    </a:lnTo>
                    <a:lnTo>
                      <a:pt x="4355" y="1051"/>
                    </a:lnTo>
                    <a:lnTo>
                      <a:pt x="4148" y="1158"/>
                    </a:lnTo>
                    <a:lnTo>
                      <a:pt x="3949" y="1273"/>
                    </a:lnTo>
                    <a:lnTo>
                      <a:pt x="3757" y="1388"/>
                    </a:lnTo>
                    <a:lnTo>
                      <a:pt x="3581" y="1503"/>
                    </a:lnTo>
                    <a:lnTo>
                      <a:pt x="3412" y="1626"/>
                    </a:lnTo>
                    <a:lnTo>
                      <a:pt x="3259" y="1741"/>
                    </a:lnTo>
                    <a:lnTo>
                      <a:pt x="3106" y="1863"/>
                    </a:lnTo>
                    <a:lnTo>
                      <a:pt x="2975" y="1986"/>
                    </a:lnTo>
                    <a:lnTo>
                      <a:pt x="2853" y="2109"/>
                    </a:lnTo>
                    <a:lnTo>
                      <a:pt x="2745" y="2231"/>
                    </a:lnTo>
                    <a:lnTo>
                      <a:pt x="2646" y="2354"/>
                    </a:lnTo>
                    <a:lnTo>
                      <a:pt x="2561" y="2477"/>
                    </a:lnTo>
                    <a:lnTo>
                      <a:pt x="2492" y="2599"/>
                    </a:lnTo>
                    <a:lnTo>
                      <a:pt x="2431" y="2714"/>
                    </a:lnTo>
                    <a:lnTo>
                      <a:pt x="2393" y="2837"/>
                    </a:lnTo>
                    <a:lnTo>
                      <a:pt x="2393" y="2837"/>
                    </a:lnTo>
                    <a:lnTo>
                      <a:pt x="2354" y="2975"/>
                    </a:lnTo>
                    <a:lnTo>
                      <a:pt x="2323" y="3144"/>
                    </a:lnTo>
                    <a:lnTo>
                      <a:pt x="2285" y="3343"/>
                    </a:lnTo>
                    <a:lnTo>
                      <a:pt x="2254" y="3565"/>
                    </a:lnTo>
                    <a:lnTo>
                      <a:pt x="2224" y="3811"/>
                    </a:lnTo>
                    <a:lnTo>
                      <a:pt x="2201" y="4087"/>
                    </a:lnTo>
                    <a:lnTo>
                      <a:pt x="2178" y="4378"/>
                    </a:lnTo>
                    <a:lnTo>
                      <a:pt x="2162" y="4685"/>
                    </a:lnTo>
                    <a:lnTo>
                      <a:pt x="2147" y="5014"/>
                    </a:lnTo>
                    <a:lnTo>
                      <a:pt x="2132" y="5359"/>
                    </a:lnTo>
                    <a:lnTo>
                      <a:pt x="2124" y="5727"/>
                    </a:lnTo>
                    <a:lnTo>
                      <a:pt x="2124" y="6095"/>
                    </a:lnTo>
                    <a:lnTo>
                      <a:pt x="2124" y="6487"/>
                    </a:lnTo>
                    <a:lnTo>
                      <a:pt x="2132" y="6878"/>
                    </a:lnTo>
                    <a:lnTo>
                      <a:pt x="2147" y="7284"/>
                    </a:lnTo>
                    <a:lnTo>
                      <a:pt x="2162" y="7698"/>
                    </a:lnTo>
                    <a:lnTo>
                      <a:pt x="2162" y="7698"/>
                    </a:lnTo>
                    <a:lnTo>
                      <a:pt x="2063" y="7629"/>
                    </a:lnTo>
                    <a:lnTo>
                      <a:pt x="1940" y="7568"/>
                    </a:lnTo>
                    <a:lnTo>
                      <a:pt x="1802" y="7514"/>
                    </a:lnTo>
                    <a:lnTo>
                      <a:pt x="1649" y="7468"/>
                    </a:lnTo>
                    <a:lnTo>
                      <a:pt x="1472" y="7430"/>
                    </a:lnTo>
                    <a:lnTo>
                      <a:pt x="1281" y="7407"/>
                    </a:lnTo>
                    <a:lnTo>
                      <a:pt x="1058" y="7391"/>
                    </a:lnTo>
                    <a:lnTo>
                      <a:pt x="821" y="7399"/>
                    </a:lnTo>
                    <a:lnTo>
                      <a:pt x="821" y="7399"/>
                    </a:lnTo>
                    <a:lnTo>
                      <a:pt x="744" y="7407"/>
                    </a:lnTo>
                    <a:lnTo>
                      <a:pt x="667" y="7422"/>
                    </a:lnTo>
                    <a:lnTo>
                      <a:pt x="598" y="7445"/>
                    </a:lnTo>
                    <a:lnTo>
                      <a:pt x="537" y="7476"/>
                    </a:lnTo>
                    <a:lnTo>
                      <a:pt x="476" y="7514"/>
                    </a:lnTo>
                    <a:lnTo>
                      <a:pt x="414" y="7560"/>
                    </a:lnTo>
                    <a:lnTo>
                      <a:pt x="361" y="7606"/>
                    </a:lnTo>
                    <a:lnTo>
                      <a:pt x="315" y="7667"/>
                    </a:lnTo>
                    <a:lnTo>
                      <a:pt x="269" y="7729"/>
                    </a:lnTo>
                    <a:lnTo>
                      <a:pt x="223" y="7798"/>
                    </a:lnTo>
                    <a:lnTo>
                      <a:pt x="184" y="7874"/>
                    </a:lnTo>
                    <a:lnTo>
                      <a:pt x="154" y="7951"/>
                    </a:lnTo>
                    <a:lnTo>
                      <a:pt x="123" y="8035"/>
                    </a:lnTo>
                    <a:lnTo>
                      <a:pt x="92" y="8127"/>
                    </a:lnTo>
                    <a:lnTo>
                      <a:pt x="46" y="8319"/>
                    </a:lnTo>
                    <a:lnTo>
                      <a:pt x="23" y="8518"/>
                    </a:lnTo>
                    <a:lnTo>
                      <a:pt x="8" y="8733"/>
                    </a:lnTo>
                    <a:lnTo>
                      <a:pt x="0" y="8955"/>
                    </a:lnTo>
                    <a:lnTo>
                      <a:pt x="16" y="9185"/>
                    </a:lnTo>
                    <a:lnTo>
                      <a:pt x="39" y="9423"/>
                    </a:lnTo>
                    <a:lnTo>
                      <a:pt x="77" y="9661"/>
                    </a:lnTo>
                    <a:lnTo>
                      <a:pt x="131" y="9891"/>
                    </a:lnTo>
                    <a:lnTo>
                      <a:pt x="192" y="10128"/>
                    </a:lnTo>
                    <a:lnTo>
                      <a:pt x="269" y="10351"/>
                    </a:lnTo>
                    <a:lnTo>
                      <a:pt x="353" y="10573"/>
                    </a:lnTo>
                    <a:lnTo>
                      <a:pt x="453" y="10780"/>
                    </a:lnTo>
                    <a:lnTo>
                      <a:pt x="560" y="10979"/>
                    </a:lnTo>
                    <a:lnTo>
                      <a:pt x="683" y="11156"/>
                    </a:lnTo>
                    <a:lnTo>
                      <a:pt x="752" y="11240"/>
                    </a:lnTo>
                    <a:lnTo>
                      <a:pt x="813" y="11324"/>
                    </a:lnTo>
                    <a:lnTo>
                      <a:pt x="882" y="11393"/>
                    </a:lnTo>
                    <a:lnTo>
                      <a:pt x="959" y="11462"/>
                    </a:lnTo>
                    <a:lnTo>
                      <a:pt x="1035" y="11524"/>
                    </a:lnTo>
                    <a:lnTo>
                      <a:pt x="1112" y="11585"/>
                    </a:lnTo>
                    <a:lnTo>
                      <a:pt x="1189" y="11631"/>
                    </a:lnTo>
                    <a:lnTo>
                      <a:pt x="1273" y="11677"/>
                    </a:lnTo>
                    <a:lnTo>
                      <a:pt x="1357" y="11715"/>
                    </a:lnTo>
                    <a:lnTo>
                      <a:pt x="1442" y="11746"/>
                    </a:lnTo>
                    <a:lnTo>
                      <a:pt x="1534" y="11769"/>
                    </a:lnTo>
                    <a:lnTo>
                      <a:pt x="1626" y="11784"/>
                    </a:lnTo>
                    <a:lnTo>
                      <a:pt x="1718" y="11792"/>
                    </a:lnTo>
                    <a:lnTo>
                      <a:pt x="1817" y="11792"/>
                    </a:lnTo>
                    <a:lnTo>
                      <a:pt x="1909" y="11777"/>
                    </a:lnTo>
                    <a:lnTo>
                      <a:pt x="2017" y="11761"/>
                    </a:lnTo>
                    <a:lnTo>
                      <a:pt x="2116" y="11731"/>
                    </a:lnTo>
                    <a:lnTo>
                      <a:pt x="2224" y="11692"/>
                    </a:lnTo>
                    <a:lnTo>
                      <a:pt x="2323" y="11646"/>
                    </a:lnTo>
                    <a:lnTo>
                      <a:pt x="2439" y="11585"/>
                    </a:lnTo>
                    <a:lnTo>
                      <a:pt x="2546" y="11516"/>
                    </a:lnTo>
                    <a:lnTo>
                      <a:pt x="2661" y="11439"/>
                    </a:lnTo>
                    <a:lnTo>
                      <a:pt x="2661" y="11439"/>
                    </a:lnTo>
                    <a:lnTo>
                      <a:pt x="2707" y="11646"/>
                    </a:lnTo>
                    <a:lnTo>
                      <a:pt x="2707" y="11646"/>
                    </a:lnTo>
                    <a:lnTo>
                      <a:pt x="2814" y="12045"/>
                    </a:lnTo>
                    <a:lnTo>
                      <a:pt x="2929" y="12436"/>
                    </a:lnTo>
                    <a:lnTo>
                      <a:pt x="3052" y="12804"/>
                    </a:lnTo>
                    <a:lnTo>
                      <a:pt x="3190" y="13165"/>
                    </a:lnTo>
                    <a:lnTo>
                      <a:pt x="3336" y="13510"/>
                    </a:lnTo>
                    <a:lnTo>
                      <a:pt x="3412" y="13671"/>
                    </a:lnTo>
                    <a:lnTo>
                      <a:pt x="3497" y="13832"/>
                    </a:lnTo>
                    <a:lnTo>
                      <a:pt x="3581" y="13985"/>
                    </a:lnTo>
                    <a:lnTo>
                      <a:pt x="3665" y="14138"/>
                    </a:lnTo>
                    <a:lnTo>
                      <a:pt x="3757" y="14284"/>
                    </a:lnTo>
                    <a:lnTo>
                      <a:pt x="3849" y="14422"/>
                    </a:lnTo>
                    <a:lnTo>
                      <a:pt x="3849" y="14422"/>
                    </a:lnTo>
                    <a:lnTo>
                      <a:pt x="3980" y="14606"/>
                    </a:lnTo>
                    <a:lnTo>
                      <a:pt x="4118" y="14790"/>
                    </a:lnTo>
                    <a:lnTo>
                      <a:pt x="4248" y="14959"/>
                    </a:lnTo>
                    <a:lnTo>
                      <a:pt x="4386" y="15120"/>
                    </a:lnTo>
                    <a:lnTo>
                      <a:pt x="4524" y="15273"/>
                    </a:lnTo>
                    <a:lnTo>
                      <a:pt x="4662" y="15419"/>
                    </a:lnTo>
                    <a:lnTo>
                      <a:pt x="4800" y="15557"/>
                    </a:lnTo>
                    <a:lnTo>
                      <a:pt x="4938" y="15687"/>
                    </a:lnTo>
                    <a:lnTo>
                      <a:pt x="5076" y="15810"/>
                    </a:lnTo>
                    <a:lnTo>
                      <a:pt x="5214" y="15925"/>
                    </a:lnTo>
                    <a:lnTo>
                      <a:pt x="5352" y="16040"/>
                    </a:lnTo>
                    <a:lnTo>
                      <a:pt x="5490" y="16139"/>
                    </a:lnTo>
                    <a:lnTo>
                      <a:pt x="5628" y="16239"/>
                    </a:lnTo>
                    <a:lnTo>
                      <a:pt x="5766" y="16323"/>
                    </a:lnTo>
                    <a:lnTo>
                      <a:pt x="6034" y="16492"/>
                    </a:lnTo>
                    <a:lnTo>
                      <a:pt x="6034" y="16492"/>
                    </a:lnTo>
                    <a:lnTo>
                      <a:pt x="6287" y="16622"/>
                    </a:lnTo>
                    <a:lnTo>
                      <a:pt x="6533" y="16745"/>
                    </a:lnTo>
                    <a:lnTo>
                      <a:pt x="6778" y="16845"/>
                    </a:lnTo>
                    <a:lnTo>
                      <a:pt x="7000" y="16921"/>
                    </a:lnTo>
                    <a:lnTo>
                      <a:pt x="7223" y="16990"/>
                    </a:lnTo>
                    <a:lnTo>
                      <a:pt x="7430" y="17044"/>
                    </a:lnTo>
                    <a:lnTo>
                      <a:pt x="7621" y="17090"/>
                    </a:lnTo>
                    <a:lnTo>
                      <a:pt x="7798" y="17121"/>
                    </a:lnTo>
                    <a:lnTo>
                      <a:pt x="7966" y="17144"/>
                    </a:lnTo>
                    <a:lnTo>
                      <a:pt x="8104" y="17151"/>
                    </a:lnTo>
                    <a:lnTo>
                      <a:pt x="8342" y="17167"/>
                    </a:lnTo>
                    <a:lnTo>
                      <a:pt x="8488" y="17167"/>
                    </a:lnTo>
                    <a:lnTo>
                      <a:pt x="8541" y="17159"/>
                    </a:lnTo>
                    <a:lnTo>
                      <a:pt x="9140" y="17159"/>
                    </a:lnTo>
                    <a:lnTo>
                      <a:pt x="9140" y="17159"/>
                    </a:lnTo>
                    <a:lnTo>
                      <a:pt x="9201" y="17167"/>
                    </a:lnTo>
                    <a:lnTo>
                      <a:pt x="9370" y="17167"/>
                    </a:lnTo>
                    <a:lnTo>
                      <a:pt x="9492" y="17159"/>
                    </a:lnTo>
                    <a:lnTo>
                      <a:pt x="9638" y="17151"/>
                    </a:lnTo>
                    <a:lnTo>
                      <a:pt x="9807" y="17128"/>
                    </a:lnTo>
                    <a:lnTo>
                      <a:pt x="9991" y="17098"/>
                    </a:lnTo>
                    <a:lnTo>
                      <a:pt x="10190" y="17059"/>
                    </a:lnTo>
                    <a:lnTo>
                      <a:pt x="10412" y="17006"/>
                    </a:lnTo>
                    <a:lnTo>
                      <a:pt x="10642" y="16937"/>
                    </a:lnTo>
                    <a:lnTo>
                      <a:pt x="10888" y="16845"/>
                    </a:lnTo>
                    <a:lnTo>
                      <a:pt x="11148" y="16737"/>
                    </a:lnTo>
                    <a:lnTo>
                      <a:pt x="11417" y="16615"/>
                    </a:lnTo>
                    <a:lnTo>
                      <a:pt x="11693" y="16461"/>
                    </a:lnTo>
                    <a:lnTo>
                      <a:pt x="11831" y="16377"/>
                    </a:lnTo>
                    <a:lnTo>
                      <a:pt x="11969" y="16293"/>
                    </a:lnTo>
                    <a:lnTo>
                      <a:pt x="11969" y="16293"/>
                    </a:lnTo>
                    <a:lnTo>
                      <a:pt x="12199" y="16124"/>
                    </a:lnTo>
                    <a:lnTo>
                      <a:pt x="12436" y="15948"/>
                    </a:lnTo>
                    <a:lnTo>
                      <a:pt x="12674" y="15748"/>
                    </a:lnTo>
                    <a:lnTo>
                      <a:pt x="12904" y="15526"/>
                    </a:lnTo>
                    <a:lnTo>
                      <a:pt x="13142" y="15288"/>
                    </a:lnTo>
                    <a:lnTo>
                      <a:pt x="13379" y="15020"/>
                    </a:lnTo>
                    <a:lnTo>
                      <a:pt x="13609" y="14736"/>
                    </a:lnTo>
                    <a:lnTo>
                      <a:pt x="13832" y="14422"/>
                    </a:lnTo>
                    <a:lnTo>
                      <a:pt x="13832" y="14422"/>
                    </a:lnTo>
                    <a:lnTo>
                      <a:pt x="13931" y="14284"/>
                    </a:lnTo>
                    <a:lnTo>
                      <a:pt x="14016" y="14131"/>
                    </a:lnTo>
                    <a:lnTo>
                      <a:pt x="14108" y="13985"/>
                    </a:lnTo>
                    <a:lnTo>
                      <a:pt x="14192" y="13824"/>
                    </a:lnTo>
                    <a:lnTo>
                      <a:pt x="14269" y="13663"/>
                    </a:lnTo>
                    <a:lnTo>
                      <a:pt x="14353" y="13494"/>
                    </a:lnTo>
                    <a:lnTo>
                      <a:pt x="14499" y="13149"/>
                    </a:lnTo>
                    <a:lnTo>
                      <a:pt x="14637" y="12789"/>
                    </a:lnTo>
                    <a:lnTo>
                      <a:pt x="14759" y="12406"/>
                    </a:lnTo>
                    <a:lnTo>
                      <a:pt x="14874" y="12015"/>
                    </a:lnTo>
                    <a:lnTo>
                      <a:pt x="14982" y="11608"/>
                    </a:lnTo>
                    <a:lnTo>
                      <a:pt x="14982" y="11608"/>
                    </a:lnTo>
                    <a:lnTo>
                      <a:pt x="15036" y="11370"/>
                    </a:lnTo>
                    <a:lnTo>
                      <a:pt x="15036" y="11370"/>
                    </a:lnTo>
                    <a:lnTo>
                      <a:pt x="15151" y="11462"/>
                    </a:lnTo>
                    <a:lnTo>
                      <a:pt x="15266" y="11539"/>
                    </a:lnTo>
                    <a:lnTo>
                      <a:pt x="15373" y="11600"/>
                    </a:lnTo>
                    <a:lnTo>
                      <a:pt x="15488" y="11662"/>
                    </a:lnTo>
                    <a:lnTo>
                      <a:pt x="15595" y="11708"/>
                    </a:lnTo>
                    <a:lnTo>
                      <a:pt x="15695" y="11738"/>
                    </a:lnTo>
                    <a:lnTo>
                      <a:pt x="15802" y="11769"/>
                    </a:lnTo>
                    <a:lnTo>
                      <a:pt x="15902" y="11784"/>
                    </a:lnTo>
                    <a:lnTo>
                      <a:pt x="16002" y="11792"/>
                    </a:lnTo>
                    <a:lnTo>
                      <a:pt x="16094" y="11784"/>
                    </a:lnTo>
                    <a:lnTo>
                      <a:pt x="16193" y="11777"/>
                    </a:lnTo>
                    <a:lnTo>
                      <a:pt x="16285" y="11761"/>
                    </a:lnTo>
                    <a:lnTo>
                      <a:pt x="16370" y="11731"/>
                    </a:lnTo>
                    <a:lnTo>
                      <a:pt x="16462" y="11700"/>
                    </a:lnTo>
                    <a:lnTo>
                      <a:pt x="16546" y="11662"/>
                    </a:lnTo>
                    <a:lnTo>
                      <a:pt x="16623" y="11608"/>
                    </a:lnTo>
                    <a:lnTo>
                      <a:pt x="16707" y="11554"/>
                    </a:lnTo>
                    <a:lnTo>
                      <a:pt x="16784" y="11493"/>
                    </a:lnTo>
                    <a:lnTo>
                      <a:pt x="16853" y="11432"/>
                    </a:lnTo>
                    <a:lnTo>
                      <a:pt x="16929" y="11355"/>
                    </a:lnTo>
                    <a:lnTo>
                      <a:pt x="16998" y="11278"/>
                    </a:lnTo>
                    <a:lnTo>
                      <a:pt x="17060" y="11202"/>
                    </a:lnTo>
                    <a:lnTo>
                      <a:pt x="17129" y="11110"/>
                    </a:lnTo>
                    <a:lnTo>
                      <a:pt x="17190" y="11018"/>
                    </a:lnTo>
                    <a:lnTo>
                      <a:pt x="17305" y="10826"/>
                    </a:lnTo>
                    <a:lnTo>
                      <a:pt x="17405" y="10619"/>
                    </a:lnTo>
                    <a:lnTo>
                      <a:pt x="17497" y="10397"/>
                    </a:lnTo>
                    <a:lnTo>
                      <a:pt x="17573" y="10167"/>
                    </a:lnTo>
                    <a:lnTo>
                      <a:pt x="17642" y="9937"/>
                    </a:lnTo>
                    <a:lnTo>
                      <a:pt x="17688" y="9699"/>
                    </a:lnTo>
                    <a:lnTo>
                      <a:pt x="17734" y="9454"/>
                    </a:lnTo>
                    <a:lnTo>
                      <a:pt x="17757" y="9216"/>
                    </a:lnTo>
                    <a:lnTo>
                      <a:pt x="17773" y="8986"/>
                    </a:lnTo>
                    <a:lnTo>
                      <a:pt x="17773" y="8756"/>
                    </a:lnTo>
                    <a:lnTo>
                      <a:pt x="17757" y="8541"/>
                    </a:lnTo>
                    <a:lnTo>
                      <a:pt x="17734" y="8334"/>
                    </a:lnTo>
                    <a:lnTo>
                      <a:pt x="17688" y="8143"/>
                    </a:lnTo>
                    <a:lnTo>
                      <a:pt x="17665" y="8051"/>
                    </a:lnTo>
                    <a:lnTo>
                      <a:pt x="17635" y="7966"/>
                    </a:lnTo>
                    <a:lnTo>
                      <a:pt x="17596" y="7882"/>
                    </a:lnTo>
                    <a:lnTo>
                      <a:pt x="17558" y="7805"/>
                    </a:lnTo>
                    <a:lnTo>
                      <a:pt x="17520" y="7736"/>
                    </a:lnTo>
                    <a:lnTo>
                      <a:pt x="17474" y="7675"/>
                    </a:lnTo>
                    <a:lnTo>
                      <a:pt x="17420" y="7614"/>
                    </a:lnTo>
                    <a:lnTo>
                      <a:pt x="17366" y="7560"/>
                    </a:lnTo>
                    <a:lnTo>
                      <a:pt x="17305" y="7514"/>
                    </a:lnTo>
                    <a:lnTo>
                      <a:pt x="17244" y="7476"/>
                    </a:lnTo>
                    <a:lnTo>
                      <a:pt x="17182" y="7445"/>
                    </a:lnTo>
                    <a:lnTo>
                      <a:pt x="17106" y="7422"/>
                    </a:lnTo>
                    <a:lnTo>
                      <a:pt x="17037" y="7407"/>
                    </a:lnTo>
                    <a:lnTo>
                      <a:pt x="16952" y="739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g204fb7e3b45_0_1255"/>
              <p:cNvSpPr/>
              <p:nvPr/>
            </p:nvSpPr>
            <p:spPr>
              <a:xfrm>
                <a:off x="6615518" y="1302036"/>
                <a:ext cx="35255" cy="39720"/>
              </a:xfrm>
              <a:custGeom>
                <a:rect b="b" l="l" r="r" t="t"/>
                <a:pathLst>
                  <a:path extrusionOk="0" h="2117" w="1879">
                    <a:moveTo>
                      <a:pt x="567" y="0"/>
                    </a:moveTo>
                    <a:lnTo>
                      <a:pt x="491" y="16"/>
                    </a:lnTo>
                    <a:lnTo>
                      <a:pt x="414" y="31"/>
                    </a:lnTo>
                    <a:lnTo>
                      <a:pt x="337" y="62"/>
                    </a:lnTo>
                    <a:lnTo>
                      <a:pt x="261" y="108"/>
                    </a:lnTo>
                    <a:lnTo>
                      <a:pt x="199" y="161"/>
                    </a:lnTo>
                    <a:lnTo>
                      <a:pt x="138" y="223"/>
                    </a:lnTo>
                    <a:lnTo>
                      <a:pt x="92" y="284"/>
                    </a:lnTo>
                    <a:lnTo>
                      <a:pt x="54" y="361"/>
                    </a:lnTo>
                    <a:lnTo>
                      <a:pt x="31" y="437"/>
                    </a:lnTo>
                    <a:lnTo>
                      <a:pt x="15" y="506"/>
                    </a:lnTo>
                    <a:lnTo>
                      <a:pt x="0" y="583"/>
                    </a:lnTo>
                    <a:lnTo>
                      <a:pt x="0" y="660"/>
                    </a:lnTo>
                    <a:lnTo>
                      <a:pt x="0" y="729"/>
                    </a:lnTo>
                    <a:lnTo>
                      <a:pt x="15" y="874"/>
                    </a:lnTo>
                    <a:lnTo>
                      <a:pt x="38" y="1005"/>
                    </a:lnTo>
                    <a:lnTo>
                      <a:pt x="77" y="1143"/>
                    </a:lnTo>
                    <a:lnTo>
                      <a:pt x="123" y="1273"/>
                    </a:lnTo>
                    <a:lnTo>
                      <a:pt x="146" y="1334"/>
                    </a:lnTo>
                    <a:lnTo>
                      <a:pt x="176" y="1396"/>
                    </a:lnTo>
                    <a:lnTo>
                      <a:pt x="215" y="1457"/>
                    </a:lnTo>
                    <a:lnTo>
                      <a:pt x="253" y="1511"/>
                    </a:lnTo>
                    <a:lnTo>
                      <a:pt x="215" y="1380"/>
                    </a:lnTo>
                    <a:lnTo>
                      <a:pt x="192" y="1250"/>
                    </a:lnTo>
                    <a:lnTo>
                      <a:pt x="176" y="1120"/>
                    </a:lnTo>
                    <a:lnTo>
                      <a:pt x="169" y="989"/>
                    </a:lnTo>
                    <a:lnTo>
                      <a:pt x="161" y="859"/>
                    </a:lnTo>
                    <a:lnTo>
                      <a:pt x="169" y="736"/>
                    </a:lnTo>
                    <a:lnTo>
                      <a:pt x="192" y="614"/>
                    </a:lnTo>
                    <a:lnTo>
                      <a:pt x="207" y="552"/>
                    </a:lnTo>
                    <a:lnTo>
                      <a:pt x="222" y="499"/>
                    </a:lnTo>
                    <a:lnTo>
                      <a:pt x="245" y="453"/>
                    </a:lnTo>
                    <a:lnTo>
                      <a:pt x="276" y="407"/>
                    </a:lnTo>
                    <a:lnTo>
                      <a:pt x="307" y="368"/>
                    </a:lnTo>
                    <a:lnTo>
                      <a:pt x="345" y="330"/>
                    </a:lnTo>
                    <a:lnTo>
                      <a:pt x="391" y="307"/>
                    </a:lnTo>
                    <a:lnTo>
                      <a:pt x="437" y="284"/>
                    </a:lnTo>
                    <a:lnTo>
                      <a:pt x="483" y="269"/>
                    </a:lnTo>
                    <a:lnTo>
                      <a:pt x="537" y="253"/>
                    </a:lnTo>
                    <a:lnTo>
                      <a:pt x="698" y="253"/>
                    </a:lnTo>
                    <a:lnTo>
                      <a:pt x="751" y="269"/>
                    </a:lnTo>
                    <a:lnTo>
                      <a:pt x="805" y="284"/>
                    </a:lnTo>
                    <a:lnTo>
                      <a:pt x="859" y="299"/>
                    </a:lnTo>
                    <a:lnTo>
                      <a:pt x="905" y="330"/>
                    </a:lnTo>
                    <a:lnTo>
                      <a:pt x="958" y="361"/>
                    </a:lnTo>
                    <a:lnTo>
                      <a:pt x="1058" y="430"/>
                    </a:lnTo>
                    <a:lnTo>
                      <a:pt x="1150" y="506"/>
                    </a:lnTo>
                    <a:lnTo>
                      <a:pt x="1242" y="591"/>
                    </a:lnTo>
                    <a:lnTo>
                      <a:pt x="1334" y="675"/>
                    </a:lnTo>
                    <a:lnTo>
                      <a:pt x="1418" y="775"/>
                    </a:lnTo>
                    <a:lnTo>
                      <a:pt x="1487" y="874"/>
                    </a:lnTo>
                    <a:lnTo>
                      <a:pt x="1556" y="982"/>
                    </a:lnTo>
                    <a:lnTo>
                      <a:pt x="1610" y="1089"/>
                    </a:lnTo>
                    <a:lnTo>
                      <a:pt x="1656" y="1204"/>
                    </a:lnTo>
                    <a:lnTo>
                      <a:pt x="1694" y="1327"/>
                    </a:lnTo>
                    <a:lnTo>
                      <a:pt x="1725" y="1457"/>
                    </a:lnTo>
                    <a:lnTo>
                      <a:pt x="1748" y="1580"/>
                    </a:lnTo>
                    <a:lnTo>
                      <a:pt x="1787" y="1848"/>
                    </a:lnTo>
                    <a:lnTo>
                      <a:pt x="1817" y="2116"/>
                    </a:lnTo>
                    <a:lnTo>
                      <a:pt x="1856" y="1848"/>
                    </a:lnTo>
                    <a:lnTo>
                      <a:pt x="1871" y="1710"/>
                    </a:lnTo>
                    <a:lnTo>
                      <a:pt x="1879" y="1572"/>
                    </a:lnTo>
                    <a:lnTo>
                      <a:pt x="1879" y="1434"/>
                    </a:lnTo>
                    <a:lnTo>
                      <a:pt x="1863" y="1296"/>
                    </a:lnTo>
                    <a:lnTo>
                      <a:pt x="1840" y="1158"/>
                    </a:lnTo>
                    <a:lnTo>
                      <a:pt x="1802" y="1020"/>
                    </a:lnTo>
                    <a:lnTo>
                      <a:pt x="1748" y="882"/>
                    </a:lnTo>
                    <a:lnTo>
                      <a:pt x="1687" y="752"/>
                    </a:lnTo>
                    <a:lnTo>
                      <a:pt x="1610" y="629"/>
                    </a:lnTo>
                    <a:lnTo>
                      <a:pt x="1526" y="522"/>
                    </a:lnTo>
                    <a:lnTo>
                      <a:pt x="1426" y="414"/>
                    </a:lnTo>
                    <a:lnTo>
                      <a:pt x="1326" y="315"/>
                    </a:lnTo>
                    <a:lnTo>
                      <a:pt x="1211" y="215"/>
                    </a:lnTo>
                    <a:lnTo>
                      <a:pt x="1096" y="131"/>
                    </a:lnTo>
                    <a:lnTo>
                      <a:pt x="1027" y="100"/>
                    </a:lnTo>
                    <a:lnTo>
                      <a:pt x="958" y="62"/>
                    </a:lnTo>
                    <a:lnTo>
                      <a:pt x="882" y="39"/>
                    </a:lnTo>
                    <a:lnTo>
                      <a:pt x="805" y="16"/>
                    </a:lnTo>
                    <a:lnTo>
                      <a:pt x="728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g204fb7e3b45_0_1255"/>
              <p:cNvSpPr/>
              <p:nvPr/>
            </p:nvSpPr>
            <p:spPr>
              <a:xfrm>
                <a:off x="6629327" y="1314551"/>
                <a:ext cx="13959" cy="29082"/>
              </a:xfrm>
              <a:custGeom>
                <a:rect b="b" l="l" r="r" t="t"/>
                <a:pathLst>
                  <a:path extrusionOk="0" h="1550" w="744">
                    <a:moveTo>
                      <a:pt x="560" y="0"/>
                    </a:moveTo>
                    <a:lnTo>
                      <a:pt x="491" y="8"/>
                    </a:lnTo>
                    <a:lnTo>
                      <a:pt x="414" y="23"/>
                    </a:lnTo>
                    <a:lnTo>
                      <a:pt x="353" y="46"/>
                    </a:lnTo>
                    <a:lnTo>
                      <a:pt x="284" y="85"/>
                    </a:lnTo>
                    <a:lnTo>
                      <a:pt x="230" y="131"/>
                    </a:lnTo>
                    <a:lnTo>
                      <a:pt x="176" y="184"/>
                    </a:lnTo>
                    <a:lnTo>
                      <a:pt x="130" y="238"/>
                    </a:lnTo>
                    <a:lnTo>
                      <a:pt x="92" y="299"/>
                    </a:lnTo>
                    <a:lnTo>
                      <a:pt x="61" y="368"/>
                    </a:lnTo>
                    <a:lnTo>
                      <a:pt x="38" y="437"/>
                    </a:lnTo>
                    <a:lnTo>
                      <a:pt x="23" y="499"/>
                    </a:lnTo>
                    <a:lnTo>
                      <a:pt x="8" y="568"/>
                    </a:lnTo>
                    <a:lnTo>
                      <a:pt x="0" y="637"/>
                    </a:lnTo>
                    <a:lnTo>
                      <a:pt x="0" y="767"/>
                    </a:lnTo>
                    <a:lnTo>
                      <a:pt x="15" y="905"/>
                    </a:lnTo>
                    <a:lnTo>
                      <a:pt x="38" y="1028"/>
                    </a:lnTo>
                    <a:lnTo>
                      <a:pt x="84" y="1158"/>
                    </a:lnTo>
                    <a:lnTo>
                      <a:pt x="107" y="1219"/>
                    </a:lnTo>
                    <a:lnTo>
                      <a:pt x="138" y="1281"/>
                    </a:lnTo>
                    <a:lnTo>
                      <a:pt x="176" y="1334"/>
                    </a:lnTo>
                    <a:lnTo>
                      <a:pt x="215" y="1388"/>
                    </a:lnTo>
                    <a:lnTo>
                      <a:pt x="261" y="1434"/>
                    </a:lnTo>
                    <a:lnTo>
                      <a:pt x="307" y="1480"/>
                    </a:lnTo>
                    <a:lnTo>
                      <a:pt x="360" y="1518"/>
                    </a:lnTo>
                    <a:lnTo>
                      <a:pt x="414" y="1549"/>
                    </a:lnTo>
                    <a:lnTo>
                      <a:pt x="360" y="1434"/>
                    </a:lnTo>
                    <a:lnTo>
                      <a:pt x="322" y="1327"/>
                    </a:lnTo>
                    <a:lnTo>
                      <a:pt x="299" y="1212"/>
                    </a:lnTo>
                    <a:lnTo>
                      <a:pt x="276" y="1104"/>
                    </a:lnTo>
                    <a:lnTo>
                      <a:pt x="268" y="989"/>
                    </a:lnTo>
                    <a:lnTo>
                      <a:pt x="261" y="882"/>
                    </a:lnTo>
                    <a:lnTo>
                      <a:pt x="261" y="767"/>
                    </a:lnTo>
                    <a:lnTo>
                      <a:pt x="268" y="660"/>
                    </a:lnTo>
                    <a:lnTo>
                      <a:pt x="276" y="552"/>
                    </a:lnTo>
                    <a:lnTo>
                      <a:pt x="299" y="453"/>
                    </a:lnTo>
                    <a:lnTo>
                      <a:pt x="330" y="353"/>
                    </a:lnTo>
                    <a:lnTo>
                      <a:pt x="376" y="269"/>
                    </a:lnTo>
                    <a:lnTo>
                      <a:pt x="445" y="192"/>
                    </a:lnTo>
                    <a:lnTo>
                      <a:pt x="483" y="161"/>
                    </a:lnTo>
                    <a:lnTo>
                      <a:pt x="529" y="131"/>
                    </a:lnTo>
                    <a:lnTo>
                      <a:pt x="575" y="100"/>
                    </a:lnTo>
                    <a:lnTo>
                      <a:pt x="629" y="85"/>
                    </a:lnTo>
                    <a:lnTo>
                      <a:pt x="682" y="69"/>
                    </a:lnTo>
                    <a:lnTo>
                      <a:pt x="744" y="69"/>
                    </a:lnTo>
                    <a:lnTo>
                      <a:pt x="690" y="31"/>
                    </a:lnTo>
                    <a:lnTo>
                      <a:pt x="629" y="16"/>
                    </a:lnTo>
                    <a:lnTo>
                      <a:pt x="560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g204fb7e3b45_0_1255"/>
              <p:cNvSpPr/>
              <p:nvPr/>
            </p:nvSpPr>
            <p:spPr>
              <a:xfrm>
                <a:off x="6891139" y="1302036"/>
                <a:ext cx="35255" cy="39720"/>
              </a:xfrm>
              <a:custGeom>
                <a:rect b="b" l="l" r="r" t="t"/>
                <a:pathLst>
                  <a:path extrusionOk="0" h="2117" w="1879">
                    <a:moveTo>
                      <a:pt x="1143" y="0"/>
                    </a:moveTo>
                    <a:lnTo>
                      <a:pt x="1066" y="16"/>
                    </a:lnTo>
                    <a:lnTo>
                      <a:pt x="989" y="39"/>
                    </a:lnTo>
                    <a:lnTo>
                      <a:pt x="920" y="62"/>
                    </a:lnTo>
                    <a:lnTo>
                      <a:pt x="851" y="100"/>
                    </a:lnTo>
                    <a:lnTo>
                      <a:pt x="782" y="131"/>
                    </a:lnTo>
                    <a:lnTo>
                      <a:pt x="660" y="215"/>
                    </a:lnTo>
                    <a:lnTo>
                      <a:pt x="552" y="315"/>
                    </a:lnTo>
                    <a:lnTo>
                      <a:pt x="445" y="414"/>
                    </a:lnTo>
                    <a:lnTo>
                      <a:pt x="353" y="522"/>
                    </a:lnTo>
                    <a:lnTo>
                      <a:pt x="269" y="629"/>
                    </a:lnTo>
                    <a:lnTo>
                      <a:pt x="192" y="752"/>
                    </a:lnTo>
                    <a:lnTo>
                      <a:pt x="131" y="882"/>
                    </a:lnTo>
                    <a:lnTo>
                      <a:pt x="77" y="1020"/>
                    </a:lnTo>
                    <a:lnTo>
                      <a:pt x="39" y="1158"/>
                    </a:lnTo>
                    <a:lnTo>
                      <a:pt x="8" y="1296"/>
                    </a:lnTo>
                    <a:lnTo>
                      <a:pt x="0" y="1434"/>
                    </a:lnTo>
                    <a:lnTo>
                      <a:pt x="0" y="1572"/>
                    </a:lnTo>
                    <a:lnTo>
                      <a:pt x="0" y="1710"/>
                    </a:lnTo>
                    <a:lnTo>
                      <a:pt x="16" y="1848"/>
                    </a:lnTo>
                    <a:lnTo>
                      <a:pt x="54" y="2116"/>
                    </a:lnTo>
                    <a:lnTo>
                      <a:pt x="85" y="1848"/>
                    </a:lnTo>
                    <a:lnTo>
                      <a:pt x="123" y="1580"/>
                    </a:lnTo>
                    <a:lnTo>
                      <a:pt x="146" y="1457"/>
                    </a:lnTo>
                    <a:lnTo>
                      <a:pt x="177" y="1327"/>
                    </a:lnTo>
                    <a:lnTo>
                      <a:pt x="215" y="1204"/>
                    </a:lnTo>
                    <a:lnTo>
                      <a:pt x="261" y="1089"/>
                    </a:lnTo>
                    <a:lnTo>
                      <a:pt x="322" y="982"/>
                    </a:lnTo>
                    <a:lnTo>
                      <a:pt x="384" y="874"/>
                    </a:lnTo>
                    <a:lnTo>
                      <a:pt x="460" y="775"/>
                    </a:lnTo>
                    <a:lnTo>
                      <a:pt x="545" y="675"/>
                    </a:lnTo>
                    <a:lnTo>
                      <a:pt x="629" y="591"/>
                    </a:lnTo>
                    <a:lnTo>
                      <a:pt x="721" y="506"/>
                    </a:lnTo>
                    <a:lnTo>
                      <a:pt x="821" y="430"/>
                    </a:lnTo>
                    <a:lnTo>
                      <a:pt x="920" y="361"/>
                    </a:lnTo>
                    <a:lnTo>
                      <a:pt x="966" y="330"/>
                    </a:lnTo>
                    <a:lnTo>
                      <a:pt x="1020" y="299"/>
                    </a:lnTo>
                    <a:lnTo>
                      <a:pt x="1074" y="284"/>
                    </a:lnTo>
                    <a:lnTo>
                      <a:pt x="1127" y="269"/>
                    </a:lnTo>
                    <a:lnTo>
                      <a:pt x="1181" y="253"/>
                    </a:lnTo>
                    <a:lnTo>
                      <a:pt x="1342" y="253"/>
                    </a:lnTo>
                    <a:lnTo>
                      <a:pt x="1388" y="269"/>
                    </a:lnTo>
                    <a:lnTo>
                      <a:pt x="1442" y="284"/>
                    </a:lnTo>
                    <a:lnTo>
                      <a:pt x="1488" y="307"/>
                    </a:lnTo>
                    <a:lnTo>
                      <a:pt x="1526" y="330"/>
                    </a:lnTo>
                    <a:lnTo>
                      <a:pt x="1564" y="368"/>
                    </a:lnTo>
                    <a:lnTo>
                      <a:pt x="1603" y="407"/>
                    </a:lnTo>
                    <a:lnTo>
                      <a:pt x="1626" y="453"/>
                    </a:lnTo>
                    <a:lnTo>
                      <a:pt x="1649" y="499"/>
                    </a:lnTo>
                    <a:lnTo>
                      <a:pt x="1672" y="552"/>
                    </a:lnTo>
                    <a:lnTo>
                      <a:pt x="1687" y="614"/>
                    </a:lnTo>
                    <a:lnTo>
                      <a:pt x="1702" y="736"/>
                    </a:lnTo>
                    <a:lnTo>
                      <a:pt x="1710" y="859"/>
                    </a:lnTo>
                    <a:lnTo>
                      <a:pt x="1710" y="989"/>
                    </a:lnTo>
                    <a:lnTo>
                      <a:pt x="1702" y="1120"/>
                    </a:lnTo>
                    <a:lnTo>
                      <a:pt x="1687" y="1250"/>
                    </a:lnTo>
                    <a:lnTo>
                      <a:pt x="1664" y="1380"/>
                    </a:lnTo>
                    <a:lnTo>
                      <a:pt x="1618" y="1511"/>
                    </a:lnTo>
                    <a:lnTo>
                      <a:pt x="1664" y="1457"/>
                    </a:lnTo>
                    <a:lnTo>
                      <a:pt x="1695" y="1396"/>
                    </a:lnTo>
                    <a:lnTo>
                      <a:pt x="1725" y="1334"/>
                    </a:lnTo>
                    <a:lnTo>
                      <a:pt x="1756" y="1273"/>
                    </a:lnTo>
                    <a:lnTo>
                      <a:pt x="1802" y="1143"/>
                    </a:lnTo>
                    <a:lnTo>
                      <a:pt x="1833" y="1005"/>
                    </a:lnTo>
                    <a:lnTo>
                      <a:pt x="1863" y="874"/>
                    </a:lnTo>
                    <a:lnTo>
                      <a:pt x="1879" y="729"/>
                    </a:lnTo>
                    <a:lnTo>
                      <a:pt x="1879" y="660"/>
                    </a:lnTo>
                    <a:lnTo>
                      <a:pt x="1871" y="583"/>
                    </a:lnTo>
                    <a:lnTo>
                      <a:pt x="1863" y="506"/>
                    </a:lnTo>
                    <a:lnTo>
                      <a:pt x="1848" y="437"/>
                    </a:lnTo>
                    <a:lnTo>
                      <a:pt x="1817" y="361"/>
                    </a:lnTo>
                    <a:lnTo>
                      <a:pt x="1787" y="284"/>
                    </a:lnTo>
                    <a:lnTo>
                      <a:pt x="1733" y="223"/>
                    </a:lnTo>
                    <a:lnTo>
                      <a:pt x="1679" y="161"/>
                    </a:lnTo>
                    <a:lnTo>
                      <a:pt x="1610" y="108"/>
                    </a:lnTo>
                    <a:lnTo>
                      <a:pt x="1541" y="62"/>
                    </a:lnTo>
                    <a:lnTo>
                      <a:pt x="1465" y="31"/>
                    </a:lnTo>
                    <a:lnTo>
                      <a:pt x="1388" y="16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g204fb7e3b45_0_1255"/>
              <p:cNvSpPr/>
              <p:nvPr/>
            </p:nvSpPr>
            <p:spPr>
              <a:xfrm>
                <a:off x="6898475" y="1314551"/>
                <a:ext cx="13959" cy="29082"/>
              </a:xfrm>
              <a:custGeom>
                <a:rect b="b" l="l" r="r" t="t"/>
                <a:pathLst>
                  <a:path extrusionOk="0" h="1550" w="744">
                    <a:moveTo>
                      <a:pt x="192" y="0"/>
                    </a:moveTo>
                    <a:lnTo>
                      <a:pt x="123" y="16"/>
                    </a:lnTo>
                    <a:lnTo>
                      <a:pt x="62" y="31"/>
                    </a:lnTo>
                    <a:lnTo>
                      <a:pt x="0" y="69"/>
                    </a:lnTo>
                    <a:lnTo>
                      <a:pt x="62" y="69"/>
                    </a:lnTo>
                    <a:lnTo>
                      <a:pt x="123" y="85"/>
                    </a:lnTo>
                    <a:lnTo>
                      <a:pt x="177" y="100"/>
                    </a:lnTo>
                    <a:lnTo>
                      <a:pt x="223" y="131"/>
                    </a:lnTo>
                    <a:lnTo>
                      <a:pt x="269" y="161"/>
                    </a:lnTo>
                    <a:lnTo>
                      <a:pt x="307" y="192"/>
                    </a:lnTo>
                    <a:lnTo>
                      <a:pt x="368" y="269"/>
                    </a:lnTo>
                    <a:lnTo>
                      <a:pt x="414" y="353"/>
                    </a:lnTo>
                    <a:lnTo>
                      <a:pt x="453" y="453"/>
                    </a:lnTo>
                    <a:lnTo>
                      <a:pt x="476" y="552"/>
                    </a:lnTo>
                    <a:lnTo>
                      <a:pt x="483" y="660"/>
                    </a:lnTo>
                    <a:lnTo>
                      <a:pt x="491" y="767"/>
                    </a:lnTo>
                    <a:lnTo>
                      <a:pt x="491" y="882"/>
                    </a:lnTo>
                    <a:lnTo>
                      <a:pt x="483" y="989"/>
                    </a:lnTo>
                    <a:lnTo>
                      <a:pt x="468" y="1104"/>
                    </a:lnTo>
                    <a:lnTo>
                      <a:pt x="453" y="1212"/>
                    </a:lnTo>
                    <a:lnTo>
                      <a:pt x="422" y="1327"/>
                    </a:lnTo>
                    <a:lnTo>
                      <a:pt x="384" y="1434"/>
                    </a:lnTo>
                    <a:lnTo>
                      <a:pt x="330" y="1549"/>
                    </a:lnTo>
                    <a:lnTo>
                      <a:pt x="391" y="1518"/>
                    </a:lnTo>
                    <a:lnTo>
                      <a:pt x="445" y="1480"/>
                    </a:lnTo>
                    <a:lnTo>
                      <a:pt x="491" y="1434"/>
                    </a:lnTo>
                    <a:lnTo>
                      <a:pt x="537" y="1388"/>
                    </a:lnTo>
                    <a:lnTo>
                      <a:pt x="575" y="1334"/>
                    </a:lnTo>
                    <a:lnTo>
                      <a:pt x="614" y="1281"/>
                    </a:lnTo>
                    <a:lnTo>
                      <a:pt x="644" y="1219"/>
                    </a:lnTo>
                    <a:lnTo>
                      <a:pt x="667" y="1158"/>
                    </a:lnTo>
                    <a:lnTo>
                      <a:pt x="706" y="1028"/>
                    </a:lnTo>
                    <a:lnTo>
                      <a:pt x="736" y="905"/>
                    </a:lnTo>
                    <a:lnTo>
                      <a:pt x="744" y="767"/>
                    </a:lnTo>
                    <a:lnTo>
                      <a:pt x="744" y="637"/>
                    </a:lnTo>
                    <a:lnTo>
                      <a:pt x="736" y="568"/>
                    </a:lnTo>
                    <a:lnTo>
                      <a:pt x="721" y="499"/>
                    </a:lnTo>
                    <a:lnTo>
                      <a:pt x="706" y="437"/>
                    </a:lnTo>
                    <a:lnTo>
                      <a:pt x="683" y="368"/>
                    </a:lnTo>
                    <a:lnTo>
                      <a:pt x="652" y="299"/>
                    </a:lnTo>
                    <a:lnTo>
                      <a:pt x="614" y="238"/>
                    </a:lnTo>
                    <a:lnTo>
                      <a:pt x="575" y="184"/>
                    </a:lnTo>
                    <a:lnTo>
                      <a:pt x="522" y="131"/>
                    </a:lnTo>
                    <a:lnTo>
                      <a:pt x="460" y="85"/>
                    </a:lnTo>
                    <a:lnTo>
                      <a:pt x="399" y="46"/>
                    </a:lnTo>
                    <a:lnTo>
                      <a:pt x="330" y="23"/>
                    </a:lnTo>
                    <a:lnTo>
                      <a:pt x="261" y="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g204fb7e3b45_0_1255"/>
              <p:cNvSpPr/>
              <p:nvPr/>
            </p:nvSpPr>
            <p:spPr>
              <a:xfrm>
                <a:off x="6654919" y="1359150"/>
                <a:ext cx="70228" cy="91655"/>
              </a:xfrm>
              <a:custGeom>
                <a:rect b="b" l="l" r="r" t="t"/>
                <a:pathLst>
                  <a:path extrusionOk="0" h="4885" w="3743">
                    <a:moveTo>
                      <a:pt x="476" y="0"/>
                    </a:moveTo>
                    <a:lnTo>
                      <a:pt x="239" y="15"/>
                    </a:lnTo>
                    <a:lnTo>
                      <a:pt x="1" y="38"/>
                    </a:lnTo>
                    <a:lnTo>
                      <a:pt x="108" y="437"/>
                    </a:lnTo>
                    <a:lnTo>
                      <a:pt x="223" y="828"/>
                    </a:lnTo>
                    <a:lnTo>
                      <a:pt x="346" y="1196"/>
                    </a:lnTo>
                    <a:lnTo>
                      <a:pt x="484" y="1557"/>
                    </a:lnTo>
                    <a:lnTo>
                      <a:pt x="630" y="1902"/>
                    </a:lnTo>
                    <a:lnTo>
                      <a:pt x="706" y="2063"/>
                    </a:lnTo>
                    <a:lnTo>
                      <a:pt x="791" y="2224"/>
                    </a:lnTo>
                    <a:lnTo>
                      <a:pt x="875" y="2377"/>
                    </a:lnTo>
                    <a:lnTo>
                      <a:pt x="959" y="2530"/>
                    </a:lnTo>
                    <a:lnTo>
                      <a:pt x="1051" y="2676"/>
                    </a:lnTo>
                    <a:lnTo>
                      <a:pt x="1143" y="2814"/>
                    </a:lnTo>
                    <a:lnTo>
                      <a:pt x="1274" y="2998"/>
                    </a:lnTo>
                    <a:lnTo>
                      <a:pt x="1412" y="3182"/>
                    </a:lnTo>
                    <a:lnTo>
                      <a:pt x="1542" y="3351"/>
                    </a:lnTo>
                    <a:lnTo>
                      <a:pt x="1680" y="3512"/>
                    </a:lnTo>
                    <a:lnTo>
                      <a:pt x="1818" y="3665"/>
                    </a:lnTo>
                    <a:lnTo>
                      <a:pt x="1956" y="3811"/>
                    </a:lnTo>
                    <a:lnTo>
                      <a:pt x="2094" y="3949"/>
                    </a:lnTo>
                    <a:lnTo>
                      <a:pt x="2232" y="4079"/>
                    </a:lnTo>
                    <a:lnTo>
                      <a:pt x="2370" y="4202"/>
                    </a:lnTo>
                    <a:lnTo>
                      <a:pt x="2508" y="4317"/>
                    </a:lnTo>
                    <a:lnTo>
                      <a:pt x="2646" y="4432"/>
                    </a:lnTo>
                    <a:lnTo>
                      <a:pt x="2784" y="4531"/>
                    </a:lnTo>
                    <a:lnTo>
                      <a:pt x="2922" y="4631"/>
                    </a:lnTo>
                    <a:lnTo>
                      <a:pt x="3060" y="4715"/>
                    </a:lnTo>
                    <a:lnTo>
                      <a:pt x="3328" y="4884"/>
                    </a:lnTo>
                    <a:lnTo>
                      <a:pt x="3420" y="4685"/>
                    </a:lnTo>
                    <a:lnTo>
                      <a:pt x="3497" y="4485"/>
                    </a:lnTo>
                    <a:lnTo>
                      <a:pt x="3574" y="4286"/>
                    </a:lnTo>
                    <a:lnTo>
                      <a:pt x="3627" y="4079"/>
                    </a:lnTo>
                    <a:lnTo>
                      <a:pt x="3681" y="3872"/>
                    </a:lnTo>
                    <a:lnTo>
                      <a:pt x="3712" y="3673"/>
                    </a:lnTo>
                    <a:lnTo>
                      <a:pt x="3735" y="3466"/>
                    </a:lnTo>
                    <a:lnTo>
                      <a:pt x="3742" y="3274"/>
                    </a:lnTo>
                    <a:lnTo>
                      <a:pt x="3735" y="3105"/>
                    </a:lnTo>
                    <a:lnTo>
                      <a:pt x="3727" y="2937"/>
                    </a:lnTo>
                    <a:lnTo>
                      <a:pt x="3704" y="2776"/>
                    </a:lnTo>
                    <a:lnTo>
                      <a:pt x="3673" y="2615"/>
                    </a:lnTo>
                    <a:lnTo>
                      <a:pt x="3643" y="2454"/>
                    </a:lnTo>
                    <a:lnTo>
                      <a:pt x="3597" y="2300"/>
                    </a:lnTo>
                    <a:lnTo>
                      <a:pt x="3543" y="2147"/>
                    </a:lnTo>
                    <a:lnTo>
                      <a:pt x="3489" y="2001"/>
                    </a:lnTo>
                    <a:lnTo>
                      <a:pt x="3420" y="1856"/>
                    </a:lnTo>
                    <a:lnTo>
                      <a:pt x="3351" y="1710"/>
                    </a:lnTo>
                    <a:lnTo>
                      <a:pt x="3267" y="1580"/>
                    </a:lnTo>
                    <a:lnTo>
                      <a:pt x="3183" y="1442"/>
                    </a:lnTo>
                    <a:lnTo>
                      <a:pt x="3091" y="1319"/>
                    </a:lnTo>
                    <a:lnTo>
                      <a:pt x="2999" y="1189"/>
                    </a:lnTo>
                    <a:lnTo>
                      <a:pt x="2891" y="1074"/>
                    </a:lnTo>
                    <a:lnTo>
                      <a:pt x="2784" y="959"/>
                    </a:lnTo>
                    <a:lnTo>
                      <a:pt x="2677" y="851"/>
                    </a:lnTo>
                    <a:lnTo>
                      <a:pt x="2554" y="752"/>
                    </a:lnTo>
                    <a:lnTo>
                      <a:pt x="2431" y="652"/>
                    </a:lnTo>
                    <a:lnTo>
                      <a:pt x="2301" y="560"/>
                    </a:lnTo>
                    <a:lnTo>
                      <a:pt x="2171" y="476"/>
                    </a:lnTo>
                    <a:lnTo>
                      <a:pt x="2033" y="399"/>
                    </a:lnTo>
                    <a:lnTo>
                      <a:pt x="1895" y="322"/>
                    </a:lnTo>
                    <a:lnTo>
                      <a:pt x="1749" y="261"/>
                    </a:lnTo>
                    <a:lnTo>
                      <a:pt x="1603" y="199"/>
                    </a:lnTo>
                    <a:lnTo>
                      <a:pt x="1450" y="153"/>
                    </a:lnTo>
                    <a:lnTo>
                      <a:pt x="1297" y="107"/>
                    </a:lnTo>
                    <a:lnTo>
                      <a:pt x="1136" y="69"/>
                    </a:lnTo>
                    <a:lnTo>
                      <a:pt x="975" y="38"/>
                    </a:lnTo>
                    <a:lnTo>
                      <a:pt x="814" y="23"/>
                    </a:lnTo>
                    <a:lnTo>
                      <a:pt x="645" y="8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E9A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g204fb7e3b45_0_1255"/>
              <p:cNvSpPr/>
              <p:nvPr/>
            </p:nvSpPr>
            <p:spPr>
              <a:xfrm>
                <a:off x="6822656" y="1359150"/>
                <a:ext cx="62592" cy="87902"/>
              </a:xfrm>
              <a:custGeom>
                <a:rect b="b" l="l" r="r" t="t"/>
                <a:pathLst>
                  <a:path extrusionOk="0" h="4685" w="3336">
                    <a:moveTo>
                      <a:pt x="3267" y="0"/>
                    </a:moveTo>
                    <a:lnTo>
                      <a:pt x="3098" y="8"/>
                    </a:lnTo>
                    <a:lnTo>
                      <a:pt x="2937" y="23"/>
                    </a:lnTo>
                    <a:lnTo>
                      <a:pt x="2768" y="38"/>
                    </a:lnTo>
                    <a:lnTo>
                      <a:pt x="2607" y="69"/>
                    </a:lnTo>
                    <a:lnTo>
                      <a:pt x="2454" y="107"/>
                    </a:lnTo>
                    <a:lnTo>
                      <a:pt x="2293" y="153"/>
                    </a:lnTo>
                    <a:lnTo>
                      <a:pt x="2147" y="199"/>
                    </a:lnTo>
                    <a:lnTo>
                      <a:pt x="1994" y="261"/>
                    </a:lnTo>
                    <a:lnTo>
                      <a:pt x="1848" y="322"/>
                    </a:lnTo>
                    <a:lnTo>
                      <a:pt x="1710" y="399"/>
                    </a:lnTo>
                    <a:lnTo>
                      <a:pt x="1572" y="476"/>
                    </a:lnTo>
                    <a:lnTo>
                      <a:pt x="1442" y="560"/>
                    </a:lnTo>
                    <a:lnTo>
                      <a:pt x="1312" y="652"/>
                    </a:lnTo>
                    <a:lnTo>
                      <a:pt x="1189" y="752"/>
                    </a:lnTo>
                    <a:lnTo>
                      <a:pt x="1074" y="851"/>
                    </a:lnTo>
                    <a:lnTo>
                      <a:pt x="959" y="959"/>
                    </a:lnTo>
                    <a:lnTo>
                      <a:pt x="852" y="1074"/>
                    </a:lnTo>
                    <a:lnTo>
                      <a:pt x="752" y="1189"/>
                    </a:lnTo>
                    <a:lnTo>
                      <a:pt x="652" y="1319"/>
                    </a:lnTo>
                    <a:lnTo>
                      <a:pt x="560" y="1442"/>
                    </a:lnTo>
                    <a:lnTo>
                      <a:pt x="476" y="1580"/>
                    </a:lnTo>
                    <a:lnTo>
                      <a:pt x="399" y="1710"/>
                    </a:lnTo>
                    <a:lnTo>
                      <a:pt x="323" y="1856"/>
                    </a:lnTo>
                    <a:lnTo>
                      <a:pt x="261" y="2001"/>
                    </a:lnTo>
                    <a:lnTo>
                      <a:pt x="200" y="2147"/>
                    </a:lnTo>
                    <a:lnTo>
                      <a:pt x="154" y="2300"/>
                    </a:lnTo>
                    <a:lnTo>
                      <a:pt x="108" y="2454"/>
                    </a:lnTo>
                    <a:lnTo>
                      <a:pt x="70" y="2615"/>
                    </a:lnTo>
                    <a:lnTo>
                      <a:pt x="39" y="2776"/>
                    </a:lnTo>
                    <a:lnTo>
                      <a:pt x="24" y="2937"/>
                    </a:lnTo>
                    <a:lnTo>
                      <a:pt x="8" y="3105"/>
                    </a:lnTo>
                    <a:lnTo>
                      <a:pt x="1" y="3274"/>
                    </a:lnTo>
                    <a:lnTo>
                      <a:pt x="8" y="3443"/>
                    </a:lnTo>
                    <a:lnTo>
                      <a:pt x="24" y="3619"/>
                    </a:lnTo>
                    <a:lnTo>
                      <a:pt x="54" y="3795"/>
                    </a:lnTo>
                    <a:lnTo>
                      <a:pt x="93" y="3972"/>
                    </a:lnTo>
                    <a:lnTo>
                      <a:pt x="139" y="4156"/>
                    </a:lnTo>
                    <a:lnTo>
                      <a:pt x="192" y="4332"/>
                    </a:lnTo>
                    <a:lnTo>
                      <a:pt x="254" y="4508"/>
                    </a:lnTo>
                    <a:lnTo>
                      <a:pt x="323" y="4685"/>
                    </a:lnTo>
                    <a:lnTo>
                      <a:pt x="553" y="4516"/>
                    </a:lnTo>
                    <a:lnTo>
                      <a:pt x="790" y="4340"/>
                    </a:lnTo>
                    <a:lnTo>
                      <a:pt x="1028" y="4140"/>
                    </a:lnTo>
                    <a:lnTo>
                      <a:pt x="1258" y="3918"/>
                    </a:lnTo>
                    <a:lnTo>
                      <a:pt x="1496" y="3680"/>
                    </a:lnTo>
                    <a:lnTo>
                      <a:pt x="1733" y="3412"/>
                    </a:lnTo>
                    <a:lnTo>
                      <a:pt x="1963" y="3128"/>
                    </a:lnTo>
                    <a:lnTo>
                      <a:pt x="2186" y="2814"/>
                    </a:lnTo>
                    <a:lnTo>
                      <a:pt x="2285" y="2676"/>
                    </a:lnTo>
                    <a:lnTo>
                      <a:pt x="2370" y="2523"/>
                    </a:lnTo>
                    <a:lnTo>
                      <a:pt x="2462" y="2377"/>
                    </a:lnTo>
                    <a:lnTo>
                      <a:pt x="2546" y="2216"/>
                    </a:lnTo>
                    <a:lnTo>
                      <a:pt x="2623" y="2055"/>
                    </a:lnTo>
                    <a:lnTo>
                      <a:pt x="2707" y="1886"/>
                    </a:lnTo>
                    <a:lnTo>
                      <a:pt x="2853" y="1541"/>
                    </a:lnTo>
                    <a:lnTo>
                      <a:pt x="2991" y="1181"/>
                    </a:lnTo>
                    <a:lnTo>
                      <a:pt x="3113" y="798"/>
                    </a:lnTo>
                    <a:lnTo>
                      <a:pt x="3228" y="407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E9A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g204fb7e3b45_0_1255"/>
              <p:cNvSpPr/>
              <p:nvPr/>
            </p:nvSpPr>
            <p:spPr>
              <a:xfrm>
                <a:off x="6756781" y="1342883"/>
                <a:ext cx="8931" cy="5497"/>
              </a:xfrm>
              <a:custGeom>
                <a:rect b="b" l="l" r="r" t="t"/>
                <a:pathLst>
                  <a:path extrusionOk="0" h="293" w="476">
                    <a:moveTo>
                      <a:pt x="0" y="1"/>
                    </a:moveTo>
                    <a:lnTo>
                      <a:pt x="38" y="70"/>
                    </a:lnTo>
                    <a:lnTo>
                      <a:pt x="84" y="123"/>
                    </a:lnTo>
                    <a:lnTo>
                      <a:pt x="138" y="169"/>
                    </a:lnTo>
                    <a:lnTo>
                      <a:pt x="192" y="215"/>
                    </a:lnTo>
                    <a:lnTo>
                      <a:pt x="261" y="246"/>
                    </a:lnTo>
                    <a:lnTo>
                      <a:pt x="322" y="269"/>
                    </a:lnTo>
                    <a:lnTo>
                      <a:pt x="391" y="284"/>
                    </a:lnTo>
                    <a:lnTo>
                      <a:pt x="475" y="292"/>
                    </a:lnTo>
                    <a:lnTo>
                      <a:pt x="475" y="292"/>
                    </a:lnTo>
                    <a:lnTo>
                      <a:pt x="437" y="223"/>
                    </a:lnTo>
                    <a:lnTo>
                      <a:pt x="383" y="169"/>
                    </a:lnTo>
                    <a:lnTo>
                      <a:pt x="330" y="123"/>
                    </a:lnTo>
                    <a:lnTo>
                      <a:pt x="276" y="77"/>
                    </a:lnTo>
                    <a:lnTo>
                      <a:pt x="215" y="47"/>
                    </a:lnTo>
                    <a:lnTo>
                      <a:pt x="153" y="24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g204fb7e3b45_0_1255"/>
              <p:cNvSpPr/>
              <p:nvPr/>
            </p:nvSpPr>
            <p:spPr>
              <a:xfrm>
                <a:off x="6779652" y="1342883"/>
                <a:ext cx="8781" cy="5497"/>
              </a:xfrm>
              <a:custGeom>
                <a:rect b="b" l="l" r="r" t="t"/>
                <a:pathLst>
                  <a:path extrusionOk="0" h="293" w="468">
                    <a:moveTo>
                      <a:pt x="391" y="1"/>
                    </a:moveTo>
                    <a:lnTo>
                      <a:pt x="315" y="24"/>
                    </a:lnTo>
                    <a:lnTo>
                      <a:pt x="253" y="47"/>
                    </a:lnTo>
                    <a:lnTo>
                      <a:pt x="192" y="77"/>
                    </a:lnTo>
                    <a:lnTo>
                      <a:pt x="138" y="123"/>
                    </a:lnTo>
                    <a:lnTo>
                      <a:pt x="85" y="169"/>
                    </a:lnTo>
                    <a:lnTo>
                      <a:pt x="39" y="223"/>
                    </a:lnTo>
                    <a:lnTo>
                      <a:pt x="0" y="292"/>
                    </a:lnTo>
                    <a:lnTo>
                      <a:pt x="77" y="284"/>
                    </a:lnTo>
                    <a:lnTo>
                      <a:pt x="146" y="269"/>
                    </a:lnTo>
                    <a:lnTo>
                      <a:pt x="215" y="246"/>
                    </a:lnTo>
                    <a:lnTo>
                      <a:pt x="276" y="215"/>
                    </a:lnTo>
                    <a:lnTo>
                      <a:pt x="330" y="169"/>
                    </a:lnTo>
                    <a:lnTo>
                      <a:pt x="384" y="123"/>
                    </a:lnTo>
                    <a:lnTo>
                      <a:pt x="430" y="70"/>
                    </a:lnTo>
                    <a:lnTo>
                      <a:pt x="468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g204fb7e3b45_0_1255"/>
              <p:cNvSpPr/>
              <p:nvPr/>
            </p:nvSpPr>
            <p:spPr>
              <a:xfrm>
                <a:off x="6715203" y="1291961"/>
                <a:ext cx="22890" cy="30527"/>
              </a:xfrm>
              <a:custGeom>
                <a:rect b="b" l="l" r="r" t="t"/>
                <a:pathLst>
                  <a:path extrusionOk="0" h="1627" w="1220">
                    <a:moveTo>
                      <a:pt x="552" y="1"/>
                    </a:moveTo>
                    <a:lnTo>
                      <a:pt x="491" y="16"/>
                    </a:lnTo>
                    <a:lnTo>
                      <a:pt x="430" y="39"/>
                    </a:lnTo>
                    <a:lnTo>
                      <a:pt x="376" y="62"/>
                    </a:lnTo>
                    <a:lnTo>
                      <a:pt x="322" y="100"/>
                    </a:lnTo>
                    <a:lnTo>
                      <a:pt x="269" y="139"/>
                    </a:lnTo>
                    <a:lnTo>
                      <a:pt x="223" y="185"/>
                    </a:lnTo>
                    <a:lnTo>
                      <a:pt x="184" y="238"/>
                    </a:lnTo>
                    <a:lnTo>
                      <a:pt x="138" y="292"/>
                    </a:lnTo>
                    <a:lnTo>
                      <a:pt x="108" y="361"/>
                    </a:lnTo>
                    <a:lnTo>
                      <a:pt x="77" y="422"/>
                    </a:lnTo>
                    <a:lnTo>
                      <a:pt x="54" y="499"/>
                    </a:lnTo>
                    <a:lnTo>
                      <a:pt x="31" y="568"/>
                    </a:lnTo>
                    <a:lnTo>
                      <a:pt x="16" y="652"/>
                    </a:lnTo>
                    <a:lnTo>
                      <a:pt x="8" y="729"/>
                    </a:lnTo>
                    <a:lnTo>
                      <a:pt x="0" y="813"/>
                    </a:lnTo>
                    <a:lnTo>
                      <a:pt x="8" y="898"/>
                    </a:lnTo>
                    <a:lnTo>
                      <a:pt x="16" y="974"/>
                    </a:lnTo>
                    <a:lnTo>
                      <a:pt x="31" y="1051"/>
                    </a:lnTo>
                    <a:lnTo>
                      <a:pt x="54" y="1128"/>
                    </a:lnTo>
                    <a:lnTo>
                      <a:pt x="77" y="1197"/>
                    </a:lnTo>
                    <a:lnTo>
                      <a:pt x="108" y="1266"/>
                    </a:lnTo>
                    <a:lnTo>
                      <a:pt x="138" y="1327"/>
                    </a:lnTo>
                    <a:lnTo>
                      <a:pt x="184" y="1388"/>
                    </a:lnTo>
                    <a:lnTo>
                      <a:pt x="223" y="1442"/>
                    </a:lnTo>
                    <a:lnTo>
                      <a:pt x="269" y="1488"/>
                    </a:lnTo>
                    <a:lnTo>
                      <a:pt x="322" y="1526"/>
                    </a:lnTo>
                    <a:lnTo>
                      <a:pt x="376" y="1565"/>
                    </a:lnTo>
                    <a:lnTo>
                      <a:pt x="430" y="1588"/>
                    </a:lnTo>
                    <a:lnTo>
                      <a:pt x="491" y="1611"/>
                    </a:lnTo>
                    <a:lnTo>
                      <a:pt x="552" y="1618"/>
                    </a:lnTo>
                    <a:lnTo>
                      <a:pt x="614" y="1626"/>
                    </a:lnTo>
                    <a:lnTo>
                      <a:pt x="675" y="1618"/>
                    </a:lnTo>
                    <a:lnTo>
                      <a:pt x="736" y="1611"/>
                    </a:lnTo>
                    <a:lnTo>
                      <a:pt x="790" y="1588"/>
                    </a:lnTo>
                    <a:lnTo>
                      <a:pt x="844" y="1565"/>
                    </a:lnTo>
                    <a:lnTo>
                      <a:pt x="897" y="1526"/>
                    </a:lnTo>
                    <a:lnTo>
                      <a:pt x="951" y="1488"/>
                    </a:lnTo>
                    <a:lnTo>
                      <a:pt x="997" y="1442"/>
                    </a:lnTo>
                    <a:lnTo>
                      <a:pt x="1043" y="1388"/>
                    </a:lnTo>
                    <a:lnTo>
                      <a:pt x="1081" y="1327"/>
                    </a:lnTo>
                    <a:lnTo>
                      <a:pt x="1112" y="1266"/>
                    </a:lnTo>
                    <a:lnTo>
                      <a:pt x="1143" y="1197"/>
                    </a:lnTo>
                    <a:lnTo>
                      <a:pt x="1173" y="1128"/>
                    </a:lnTo>
                    <a:lnTo>
                      <a:pt x="1189" y="1051"/>
                    </a:lnTo>
                    <a:lnTo>
                      <a:pt x="1204" y="974"/>
                    </a:lnTo>
                    <a:lnTo>
                      <a:pt x="1212" y="898"/>
                    </a:lnTo>
                    <a:lnTo>
                      <a:pt x="1219" y="813"/>
                    </a:lnTo>
                    <a:lnTo>
                      <a:pt x="1212" y="729"/>
                    </a:lnTo>
                    <a:lnTo>
                      <a:pt x="1204" y="652"/>
                    </a:lnTo>
                    <a:lnTo>
                      <a:pt x="1189" y="568"/>
                    </a:lnTo>
                    <a:lnTo>
                      <a:pt x="1173" y="499"/>
                    </a:lnTo>
                    <a:lnTo>
                      <a:pt x="1143" y="422"/>
                    </a:lnTo>
                    <a:lnTo>
                      <a:pt x="1112" y="361"/>
                    </a:lnTo>
                    <a:lnTo>
                      <a:pt x="1081" y="292"/>
                    </a:lnTo>
                    <a:lnTo>
                      <a:pt x="1043" y="238"/>
                    </a:lnTo>
                    <a:lnTo>
                      <a:pt x="997" y="185"/>
                    </a:lnTo>
                    <a:lnTo>
                      <a:pt x="951" y="139"/>
                    </a:lnTo>
                    <a:lnTo>
                      <a:pt x="897" y="100"/>
                    </a:lnTo>
                    <a:lnTo>
                      <a:pt x="844" y="62"/>
                    </a:lnTo>
                    <a:lnTo>
                      <a:pt x="790" y="39"/>
                    </a:lnTo>
                    <a:lnTo>
                      <a:pt x="736" y="16"/>
                    </a:lnTo>
                    <a:lnTo>
                      <a:pt x="6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g204fb7e3b45_0_1255"/>
              <p:cNvSpPr/>
              <p:nvPr/>
            </p:nvSpPr>
            <p:spPr>
              <a:xfrm>
                <a:off x="6721676" y="1288940"/>
                <a:ext cx="24185" cy="12252"/>
              </a:xfrm>
              <a:custGeom>
                <a:rect b="b" l="l" r="r" t="t"/>
                <a:pathLst>
                  <a:path extrusionOk="0" h="653" w="1289">
                    <a:moveTo>
                      <a:pt x="1189" y="1"/>
                    </a:moveTo>
                    <a:lnTo>
                      <a:pt x="1158" y="16"/>
                    </a:lnTo>
                    <a:lnTo>
                      <a:pt x="1112" y="62"/>
                    </a:lnTo>
                    <a:lnTo>
                      <a:pt x="1058" y="100"/>
                    </a:lnTo>
                    <a:lnTo>
                      <a:pt x="1012" y="123"/>
                    </a:lnTo>
                    <a:lnTo>
                      <a:pt x="966" y="146"/>
                    </a:lnTo>
                    <a:lnTo>
                      <a:pt x="859" y="169"/>
                    </a:lnTo>
                    <a:lnTo>
                      <a:pt x="752" y="185"/>
                    </a:lnTo>
                    <a:lnTo>
                      <a:pt x="522" y="185"/>
                    </a:lnTo>
                    <a:lnTo>
                      <a:pt x="399" y="177"/>
                    </a:lnTo>
                    <a:lnTo>
                      <a:pt x="284" y="162"/>
                    </a:lnTo>
                    <a:lnTo>
                      <a:pt x="207" y="162"/>
                    </a:lnTo>
                    <a:lnTo>
                      <a:pt x="154" y="177"/>
                    </a:lnTo>
                    <a:lnTo>
                      <a:pt x="115" y="200"/>
                    </a:lnTo>
                    <a:lnTo>
                      <a:pt x="77" y="231"/>
                    </a:lnTo>
                    <a:lnTo>
                      <a:pt x="46" y="261"/>
                    </a:lnTo>
                    <a:lnTo>
                      <a:pt x="23" y="307"/>
                    </a:lnTo>
                    <a:lnTo>
                      <a:pt x="8" y="353"/>
                    </a:lnTo>
                    <a:lnTo>
                      <a:pt x="0" y="399"/>
                    </a:lnTo>
                    <a:lnTo>
                      <a:pt x="8" y="453"/>
                    </a:lnTo>
                    <a:lnTo>
                      <a:pt x="16" y="499"/>
                    </a:lnTo>
                    <a:lnTo>
                      <a:pt x="39" y="545"/>
                    </a:lnTo>
                    <a:lnTo>
                      <a:pt x="69" y="576"/>
                    </a:lnTo>
                    <a:lnTo>
                      <a:pt x="108" y="606"/>
                    </a:lnTo>
                    <a:lnTo>
                      <a:pt x="146" y="629"/>
                    </a:lnTo>
                    <a:lnTo>
                      <a:pt x="192" y="645"/>
                    </a:lnTo>
                    <a:lnTo>
                      <a:pt x="246" y="652"/>
                    </a:lnTo>
                    <a:lnTo>
                      <a:pt x="292" y="652"/>
                    </a:lnTo>
                    <a:lnTo>
                      <a:pt x="430" y="622"/>
                    </a:lnTo>
                    <a:lnTo>
                      <a:pt x="560" y="591"/>
                    </a:lnTo>
                    <a:lnTo>
                      <a:pt x="698" y="553"/>
                    </a:lnTo>
                    <a:lnTo>
                      <a:pt x="828" y="507"/>
                    </a:lnTo>
                    <a:lnTo>
                      <a:pt x="966" y="445"/>
                    </a:lnTo>
                    <a:lnTo>
                      <a:pt x="1028" y="407"/>
                    </a:lnTo>
                    <a:lnTo>
                      <a:pt x="1089" y="369"/>
                    </a:lnTo>
                    <a:lnTo>
                      <a:pt x="1150" y="315"/>
                    </a:lnTo>
                    <a:lnTo>
                      <a:pt x="1204" y="261"/>
                    </a:lnTo>
                    <a:lnTo>
                      <a:pt x="1227" y="231"/>
                    </a:lnTo>
                    <a:lnTo>
                      <a:pt x="1250" y="192"/>
                    </a:lnTo>
                    <a:lnTo>
                      <a:pt x="1273" y="146"/>
                    </a:lnTo>
                    <a:lnTo>
                      <a:pt x="1288" y="100"/>
                    </a:lnTo>
                    <a:lnTo>
                      <a:pt x="1288" y="62"/>
                    </a:lnTo>
                    <a:lnTo>
                      <a:pt x="1281" y="39"/>
                    </a:lnTo>
                    <a:lnTo>
                      <a:pt x="1265" y="24"/>
                    </a:lnTo>
                    <a:lnTo>
                      <a:pt x="1242" y="8"/>
                    </a:lnTo>
                    <a:lnTo>
                      <a:pt x="1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g204fb7e3b45_0_1255"/>
              <p:cNvSpPr/>
              <p:nvPr/>
            </p:nvSpPr>
            <p:spPr>
              <a:xfrm>
                <a:off x="6801079" y="1291961"/>
                <a:ext cx="22740" cy="30527"/>
              </a:xfrm>
              <a:custGeom>
                <a:rect b="b" l="l" r="r" t="t"/>
                <a:pathLst>
                  <a:path extrusionOk="0" h="1627" w="1212">
                    <a:moveTo>
                      <a:pt x="545" y="1"/>
                    </a:moveTo>
                    <a:lnTo>
                      <a:pt x="484" y="16"/>
                    </a:lnTo>
                    <a:lnTo>
                      <a:pt x="422" y="39"/>
                    </a:lnTo>
                    <a:lnTo>
                      <a:pt x="369" y="62"/>
                    </a:lnTo>
                    <a:lnTo>
                      <a:pt x="315" y="100"/>
                    </a:lnTo>
                    <a:lnTo>
                      <a:pt x="269" y="139"/>
                    </a:lnTo>
                    <a:lnTo>
                      <a:pt x="223" y="185"/>
                    </a:lnTo>
                    <a:lnTo>
                      <a:pt x="177" y="238"/>
                    </a:lnTo>
                    <a:lnTo>
                      <a:pt x="139" y="292"/>
                    </a:lnTo>
                    <a:lnTo>
                      <a:pt x="100" y="361"/>
                    </a:lnTo>
                    <a:lnTo>
                      <a:pt x="70" y="422"/>
                    </a:lnTo>
                    <a:lnTo>
                      <a:pt x="47" y="499"/>
                    </a:lnTo>
                    <a:lnTo>
                      <a:pt x="24" y="568"/>
                    </a:lnTo>
                    <a:lnTo>
                      <a:pt x="8" y="652"/>
                    </a:lnTo>
                    <a:lnTo>
                      <a:pt x="1" y="729"/>
                    </a:lnTo>
                    <a:lnTo>
                      <a:pt x="1" y="813"/>
                    </a:lnTo>
                    <a:lnTo>
                      <a:pt x="1" y="898"/>
                    </a:lnTo>
                    <a:lnTo>
                      <a:pt x="8" y="974"/>
                    </a:lnTo>
                    <a:lnTo>
                      <a:pt x="24" y="1051"/>
                    </a:lnTo>
                    <a:lnTo>
                      <a:pt x="47" y="1128"/>
                    </a:lnTo>
                    <a:lnTo>
                      <a:pt x="70" y="1197"/>
                    </a:lnTo>
                    <a:lnTo>
                      <a:pt x="100" y="1266"/>
                    </a:lnTo>
                    <a:lnTo>
                      <a:pt x="139" y="1327"/>
                    </a:lnTo>
                    <a:lnTo>
                      <a:pt x="177" y="1388"/>
                    </a:lnTo>
                    <a:lnTo>
                      <a:pt x="223" y="1442"/>
                    </a:lnTo>
                    <a:lnTo>
                      <a:pt x="269" y="1488"/>
                    </a:lnTo>
                    <a:lnTo>
                      <a:pt x="315" y="1526"/>
                    </a:lnTo>
                    <a:lnTo>
                      <a:pt x="369" y="1565"/>
                    </a:lnTo>
                    <a:lnTo>
                      <a:pt x="422" y="1588"/>
                    </a:lnTo>
                    <a:lnTo>
                      <a:pt x="484" y="1611"/>
                    </a:lnTo>
                    <a:lnTo>
                      <a:pt x="545" y="1618"/>
                    </a:lnTo>
                    <a:lnTo>
                      <a:pt x="606" y="1626"/>
                    </a:lnTo>
                    <a:lnTo>
                      <a:pt x="668" y="1618"/>
                    </a:lnTo>
                    <a:lnTo>
                      <a:pt x="729" y="1611"/>
                    </a:lnTo>
                    <a:lnTo>
                      <a:pt x="790" y="1588"/>
                    </a:lnTo>
                    <a:lnTo>
                      <a:pt x="844" y="1565"/>
                    </a:lnTo>
                    <a:lnTo>
                      <a:pt x="898" y="1526"/>
                    </a:lnTo>
                    <a:lnTo>
                      <a:pt x="944" y="1488"/>
                    </a:lnTo>
                    <a:lnTo>
                      <a:pt x="990" y="1442"/>
                    </a:lnTo>
                    <a:lnTo>
                      <a:pt x="1036" y="1388"/>
                    </a:lnTo>
                    <a:lnTo>
                      <a:pt x="1074" y="1327"/>
                    </a:lnTo>
                    <a:lnTo>
                      <a:pt x="1112" y="1266"/>
                    </a:lnTo>
                    <a:lnTo>
                      <a:pt x="1143" y="1197"/>
                    </a:lnTo>
                    <a:lnTo>
                      <a:pt x="1166" y="1128"/>
                    </a:lnTo>
                    <a:lnTo>
                      <a:pt x="1189" y="1051"/>
                    </a:lnTo>
                    <a:lnTo>
                      <a:pt x="1204" y="974"/>
                    </a:lnTo>
                    <a:lnTo>
                      <a:pt x="1212" y="898"/>
                    </a:lnTo>
                    <a:lnTo>
                      <a:pt x="1212" y="813"/>
                    </a:lnTo>
                    <a:lnTo>
                      <a:pt x="1212" y="729"/>
                    </a:lnTo>
                    <a:lnTo>
                      <a:pt x="1204" y="652"/>
                    </a:lnTo>
                    <a:lnTo>
                      <a:pt x="1189" y="568"/>
                    </a:lnTo>
                    <a:lnTo>
                      <a:pt x="1166" y="499"/>
                    </a:lnTo>
                    <a:lnTo>
                      <a:pt x="1143" y="422"/>
                    </a:lnTo>
                    <a:lnTo>
                      <a:pt x="1112" y="361"/>
                    </a:lnTo>
                    <a:lnTo>
                      <a:pt x="1074" y="292"/>
                    </a:lnTo>
                    <a:lnTo>
                      <a:pt x="1036" y="238"/>
                    </a:lnTo>
                    <a:lnTo>
                      <a:pt x="990" y="185"/>
                    </a:lnTo>
                    <a:lnTo>
                      <a:pt x="944" y="139"/>
                    </a:lnTo>
                    <a:lnTo>
                      <a:pt x="898" y="100"/>
                    </a:lnTo>
                    <a:lnTo>
                      <a:pt x="844" y="62"/>
                    </a:lnTo>
                    <a:lnTo>
                      <a:pt x="790" y="39"/>
                    </a:lnTo>
                    <a:lnTo>
                      <a:pt x="729" y="16"/>
                    </a:lnTo>
                    <a:lnTo>
                      <a:pt x="6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g204fb7e3b45_0_1255"/>
              <p:cNvSpPr/>
              <p:nvPr/>
            </p:nvSpPr>
            <p:spPr>
              <a:xfrm>
                <a:off x="6807402" y="1288940"/>
                <a:ext cx="24204" cy="12252"/>
              </a:xfrm>
              <a:custGeom>
                <a:rect b="b" l="l" r="r" t="t"/>
                <a:pathLst>
                  <a:path extrusionOk="0" h="653" w="1290">
                    <a:moveTo>
                      <a:pt x="1189" y="1"/>
                    </a:moveTo>
                    <a:lnTo>
                      <a:pt x="1159" y="16"/>
                    </a:lnTo>
                    <a:lnTo>
                      <a:pt x="1113" y="62"/>
                    </a:lnTo>
                    <a:lnTo>
                      <a:pt x="1059" y="100"/>
                    </a:lnTo>
                    <a:lnTo>
                      <a:pt x="1013" y="123"/>
                    </a:lnTo>
                    <a:lnTo>
                      <a:pt x="967" y="146"/>
                    </a:lnTo>
                    <a:lnTo>
                      <a:pt x="860" y="169"/>
                    </a:lnTo>
                    <a:lnTo>
                      <a:pt x="752" y="185"/>
                    </a:lnTo>
                    <a:lnTo>
                      <a:pt x="522" y="185"/>
                    </a:lnTo>
                    <a:lnTo>
                      <a:pt x="407" y="177"/>
                    </a:lnTo>
                    <a:lnTo>
                      <a:pt x="285" y="162"/>
                    </a:lnTo>
                    <a:lnTo>
                      <a:pt x="208" y="162"/>
                    </a:lnTo>
                    <a:lnTo>
                      <a:pt x="162" y="177"/>
                    </a:lnTo>
                    <a:lnTo>
                      <a:pt x="116" y="200"/>
                    </a:lnTo>
                    <a:lnTo>
                      <a:pt x="78" y="231"/>
                    </a:lnTo>
                    <a:lnTo>
                      <a:pt x="47" y="261"/>
                    </a:lnTo>
                    <a:lnTo>
                      <a:pt x="24" y="307"/>
                    </a:lnTo>
                    <a:lnTo>
                      <a:pt x="9" y="353"/>
                    </a:lnTo>
                    <a:lnTo>
                      <a:pt x="1" y="399"/>
                    </a:lnTo>
                    <a:lnTo>
                      <a:pt x="9" y="453"/>
                    </a:lnTo>
                    <a:lnTo>
                      <a:pt x="24" y="499"/>
                    </a:lnTo>
                    <a:lnTo>
                      <a:pt x="47" y="545"/>
                    </a:lnTo>
                    <a:lnTo>
                      <a:pt x="78" y="576"/>
                    </a:lnTo>
                    <a:lnTo>
                      <a:pt x="108" y="606"/>
                    </a:lnTo>
                    <a:lnTo>
                      <a:pt x="154" y="629"/>
                    </a:lnTo>
                    <a:lnTo>
                      <a:pt x="200" y="645"/>
                    </a:lnTo>
                    <a:lnTo>
                      <a:pt x="246" y="652"/>
                    </a:lnTo>
                    <a:lnTo>
                      <a:pt x="300" y="652"/>
                    </a:lnTo>
                    <a:lnTo>
                      <a:pt x="430" y="622"/>
                    </a:lnTo>
                    <a:lnTo>
                      <a:pt x="568" y="591"/>
                    </a:lnTo>
                    <a:lnTo>
                      <a:pt x="699" y="553"/>
                    </a:lnTo>
                    <a:lnTo>
                      <a:pt x="837" y="507"/>
                    </a:lnTo>
                    <a:lnTo>
                      <a:pt x="967" y="445"/>
                    </a:lnTo>
                    <a:lnTo>
                      <a:pt x="1028" y="407"/>
                    </a:lnTo>
                    <a:lnTo>
                      <a:pt x="1090" y="369"/>
                    </a:lnTo>
                    <a:lnTo>
                      <a:pt x="1151" y="315"/>
                    </a:lnTo>
                    <a:lnTo>
                      <a:pt x="1205" y="261"/>
                    </a:lnTo>
                    <a:lnTo>
                      <a:pt x="1228" y="231"/>
                    </a:lnTo>
                    <a:lnTo>
                      <a:pt x="1251" y="192"/>
                    </a:lnTo>
                    <a:lnTo>
                      <a:pt x="1274" y="146"/>
                    </a:lnTo>
                    <a:lnTo>
                      <a:pt x="1289" y="100"/>
                    </a:lnTo>
                    <a:lnTo>
                      <a:pt x="1289" y="62"/>
                    </a:lnTo>
                    <a:lnTo>
                      <a:pt x="1281" y="39"/>
                    </a:lnTo>
                    <a:lnTo>
                      <a:pt x="1274" y="24"/>
                    </a:lnTo>
                    <a:lnTo>
                      <a:pt x="1251" y="8"/>
                    </a:lnTo>
                    <a:lnTo>
                      <a:pt x="12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g204fb7e3b45_0_1255"/>
              <p:cNvSpPr/>
              <p:nvPr/>
            </p:nvSpPr>
            <p:spPr>
              <a:xfrm>
                <a:off x="6688448" y="1249951"/>
                <a:ext cx="62310" cy="22177"/>
              </a:xfrm>
              <a:custGeom>
                <a:rect b="b" l="l" r="r" t="t"/>
                <a:pathLst>
                  <a:path extrusionOk="0" h="1182" w="3321">
                    <a:moveTo>
                      <a:pt x="2270" y="1"/>
                    </a:moveTo>
                    <a:lnTo>
                      <a:pt x="2063" y="16"/>
                    </a:lnTo>
                    <a:lnTo>
                      <a:pt x="1856" y="39"/>
                    </a:lnTo>
                    <a:lnTo>
                      <a:pt x="1656" y="77"/>
                    </a:lnTo>
                    <a:lnTo>
                      <a:pt x="1457" y="123"/>
                    </a:lnTo>
                    <a:lnTo>
                      <a:pt x="1258" y="185"/>
                    </a:lnTo>
                    <a:lnTo>
                      <a:pt x="1066" y="254"/>
                    </a:lnTo>
                    <a:lnTo>
                      <a:pt x="882" y="338"/>
                    </a:lnTo>
                    <a:lnTo>
                      <a:pt x="790" y="384"/>
                    </a:lnTo>
                    <a:lnTo>
                      <a:pt x="698" y="430"/>
                    </a:lnTo>
                    <a:lnTo>
                      <a:pt x="522" y="538"/>
                    </a:lnTo>
                    <a:lnTo>
                      <a:pt x="361" y="653"/>
                    </a:lnTo>
                    <a:lnTo>
                      <a:pt x="200" y="775"/>
                    </a:lnTo>
                    <a:lnTo>
                      <a:pt x="46" y="906"/>
                    </a:lnTo>
                    <a:lnTo>
                      <a:pt x="16" y="944"/>
                    </a:lnTo>
                    <a:lnTo>
                      <a:pt x="0" y="990"/>
                    </a:lnTo>
                    <a:lnTo>
                      <a:pt x="0" y="1036"/>
                    </a:lnTo>
                    <a:lnTo>
                      <a:pt x="16" y="1090"/>
                    </a:lnTo>
                    <a:lnTo>
                      <a:pt x="31" y="1113"/>
                    </a:lnTo>
                    <a:lnTo>
                      <a:pt x="46" y="1136"/>
                    </a:lnTo>
                    <a:lnTo>
                      <a:pt x="77" y="1159"/>
                    </a:lnTo>
                    <a:lnTo>
                      <a:pt x="100" y="1166"/>
                    </a:lnTo>
                    <a:lnTo>
                      <a:pt x="131" y="1182"/>
                    </a:lnTo>
                    <a:lnTo>
                      <a:pt x="161" y="1182"/>
                    </a:lnTo>
                    <a:lnTo>
                      <a:pt x="192" y="1174"/>
                    </a:lnTo>
                    <a:lnTo>
                      <a:pt x="223" y="1166"/>
                    </a:lnTo>
                    <a:lnTo>
                      <a:pt x="230" y="1159"/>
                    </a:lnTo>
                    <a:lnTo>
                      <a:pt x="568" y="1013"/>
                    </a:lnTo>
                    <a:lnTo>
                      <a:pt x="736" y="944"/>
                    </a:lnTo>
                    <a:lnTo>
                      <a:pt x="905" y="890"/>
                    </a:lnTo>
                    <a:lnTo>
                      <a:pt x="1074" y="837"/>
                    </a:lnTo>
                    <a:lnTo>
                      <a:pt x="1242" y="791"/>
                    </a:lnTo>
                    <a:lnTo>
                      <a:pt x="1411" y="752"/>
                    </a:lnTo>
                    <a:lnTo>
                      <a:pt x="1587" y="722"/>
                    </a:lnTo>
                    <a:lnTo>
                      <a:pt x="1764" y="699"/>
                    </a:lnTo>
                    <a:lnTo>
                      <a:pt x="1932" y="683"/>
                    </a:lnTo>
                    <a:lnTo>
                      <a:pt x="2109" y="668"/>
                    </a:lnTo>
                    <a:lnTo>
                      <a:pt x="2285" y="660"/>
                    </a:lnTo>
                    <a:lnTo>
                      <a:pt x="2630" y="660"/>
                    </a:lnTo>
                    <a:lnTo>
                      <a:pt x="2960" y="683"/>
                    </a:lnTo>
                    <a:lnTo>
                      <a:pt x="2990" y="691"/>
                    </a:lnTo>
                    <a:lnTo>
                      <a:pt x="3044" y="691"/>
                    </a:lnTo>
                    <a:lnTo>
                      <a:pt x="3098" y="683"/>
                    </a:lnTo>
                    <a:lnTo>
                      <a:pt x="3144" y="660"/>
                    </a:lnTo>
                    <a:lnTo>
                      <a:pt x="3190" y="637"/>
                    </a:lnTo>
                    <a:lnTo>
                      <a:pt x="3228" y="607"/>
                    </a:lnTo>
                    <a:lnTo>
                      <a:pt x="3259" y="568"/>
                    </a:lnTo>
                    <a:lnTo>
                      <a:pt x="3289" y="522"/>
                    </a:lnTo>
                    <a:lnTo>
                      <a:pt x="3305" y="476"/>
                    </a:lnTo>
                    <a:lnTo>
                      <a:pt x="3320" y="415"/>
                    </a:lnTo>
                    <a:lnTo>
                      <a:pt x="3320" y="353"/>
                    </a:lnTo>
                    <a:lnTo>
                      <a:pt x="3305" y="300"/>
                    </a:lnTo>
                    <a:lnTo>
                      <a:pt x="3282" y="246"/>
                    </a:lnTo>
                    <a:lnTo>
                      <a:pt x="3251" y="200"/>
                    </a:lnTo>
                    <a:lnTo>
                      <a:pt x="3205" y="154"/>
                    </a:lnTo>
                    <a:lnTo>
                      <a:pt x="3159" y="123"/>
                    </a:lnTo>
                    <a:lnTo>
                      <a:pt x="3105" y="100"/>
                    </a:lnTo>
                    <a:lnTo>
                      <a:pt x="2990" y="70"/>
                    </a:lnTo>
                    <a:lnTo>
                      <a:pt x="2891" y="47"/>
                    </a:lnTo>
                    <a:lnTo>
                      <a:pt x="2783" y="31"/>
                    </a:lnTo>
                    <a:lnTo>
                      <a:pt x="2676" y="16"/>
                    </a:lnTo>
                    <a:lnTo>
                      <a:pt x="2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g204fb7e3b45_0_1255"/>
              <p:cNvSpPr/>
              <p:nvPr/>
            </p:nvSpPr>
            <p:spPr>
              <a:xfrm>
                <a:off x="6742240" y="1252259"/>
                <a:ext cx="11970" cy="10657"/>
              </a:xfrm>
              <a:custGeom>
                <a:rect b="b" l="l" r="r" t="t"/>
                <a:pathLst>
                  <a:path extrusionOk="0" h="568" w="638">
                    <a:moveTo>
                      <a:pt x="568" y="0"/>
                    </a:moveTo>
                    <a:lnTo>
                      <a:pt x="553" y="8"/>
                    </a:lnTo>
                    <a:lnTo>
                      <a:pt x="537" y="23"/>
                    </a:lnTo>
                    <a:lnTo>
                      <a:pt x="530" y="39"/>
                    </a:lnTo>
                    <a:lnTo>
                      <a:pt x="530" y="54"/>
                    </a:lnTo>
                    <a:lnTo>
                      <a:pt x="514" y="108"/>
                    </a:lnTo>
                    <a:lnTo>
                      <a:pt x="484" y="154"/>
                    </a:lnTo>
                    <a:lnTo>
                      <a:pt x="445" y="192"/>
                    </a:lnTo>
                    <a:lnTo>
                      <a:pt x="399" y="223"/>
                    </a:lnTo>
                    <a:lnTo>
                      <a:pt x="346" y="238"/>
                    </a:lnTo>
                    <a:lnTo>
                      <a:pt x="292" y="246"/>
                    </a:lnTo>
                    <a:lnTo>
                      <a:pt x="139" y="246"/>
                    </a:lnTo>
                    <a:lnTo>
                      <a:pt x="108" y="253"/>
                    </a:lnTo>
                    <a:lnTo>
                      <a:pt x="85" y="269"/>
                    </a:lnTo>
                    <a:lnTo>
                      <a:pt x="54" y="284"/>
                    </a:lnTo>
                    <a:lnTo>
                      <a:pt x="31" y="307"/>
                    </a:lnTo>
                    <a:lnTo>
                      <a:pt x="16" y="330"/>
                    </a:lnTo>
                    <a:lnTo>
                      <a:pt x="8" y="361"/>
                    </a:lnTo>
                    <a:lnTo>
                      <a:pt x="1" y="392"/>
                    </a:lnTo>
                    <a:lnTo>
                      <a:pt x="1" y="422"/>
                    </a:lnTo>
                    <a:lnTo>
                      <a:pt x="8" y="453"/>
                    </a:lnTo>
                    <a:lnTo>
                      <a:pt x="16" y="484"/>
                    </a:lnTo>
                    <a:lnTo>
                      <a:pt x="39" y="507"/>
                    </a:lnTo>
                    <a:lnTo>
                      <a:pt x="54" y="530"/>
                    </a:lnTo>
                    <a:lnTo>
                      <a:pt x="85" y="545"/>
                    </a:lnTo>
                    <a:lnTo>
                      <a:pt x="108" y="560"/>
                    </a:lnTo>
                    <a:lnTo>
                      <a:pt x="139" y="568"/>
                    </a:lnTo>
                    <a:lnTo>
                      <a:pt x="177" y="568"/>
                    </a:lnTo>
                    <a:lnTo>
                      <a:pt x="208" y="560"/>
                    </a:lnTo>
                    <a:lnTo>
                      <a:pt x="215" y="560"/>
                    </a:lnTo>
                    <a:lnTo>
                      <a:pt x="300" y="530"/>
                    </a:lnTo>
                    <a:lnTo>
                      <a:pt x="376" y="491"/>
                    </a:lnTo>
                    <a:lnTo>
                      <a:pt x="453" y="445"/>
                    </a:lnTo>
                    <a:lnTo>
                      <a:pt x="530" y="384"/>
                    </a:lnTo>
                    <a:lnTo>
                      <a:pt x="560" y="346"/>
                    </a:lnTo>
                    <a:lnTo>
                      <a:pt x="583" y="307"/>
                    </a:lnTo>
                    <a:lnTo>
                      <a:pt x="606" y="261"/>
                    </a:lnTo>
                    <a:lnTo>
                      <a:pt x="622" y="223"/>
                    </a:lnTo>
                    <a:lnTo>
                      <a:pt x="637" y="177"/>
                    </a:lnTo>
                    <a:lnTo>
                      <a:pt x="637" y="131"/>
                    </a:lnTo>
                    <a:lnTo>
                      <a:pt x="637" y="85"/>
                    </a:lnTo>
                    <a:lnTo>
                      <a:pt x="629" y="39"/>
                    </a:lnTo>
                    <a:lnTo>
                      <a:pt x="614" y="16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g204fb7e3b45_0_1255"/>
              <p:cNvSpPr/>
              <p:nvPr/>
            </p:nvSpPr>
            <p:spPr>
              <a:xfrm>
                <a:off x="6794456" y="1249951"/>
                <a:ext cx="62310" cy="22177"/>
              </a:xfrm>
              <a:custGeom>
                <a:rect b="b" l="l" r="r" t="t"/>
                <a:pathLst>
                  <a:path extrusionOk="0" h="1182" w="3321">
                    <a:moveTo>
                      <a:pt x="844" y="1"/>
                    </a:moveTo>
                    <a:lnTo>
                      <a:pt x="645" y="16"/>
                    </a:lnTo>
                    <a:lnTo>
                      <a:pt x="538" y="31"/>
                    </a:lnTo>
                    <a:lnTo>
                      <a:pt x="438" y="47"/>
                    </a:lnTo>
                    <a:lnTo>
                      <a:pt x="331" y="70"/>
                    </a:lnTo>
                    <a:lnTo>
                      <a:pt x="216" y="100"/>
                    </a:lnTo>
                    <a:lnTo>
                      <a:pt x="162" y="123"/>
                    </a:lnTo>
                    <a:lnTo>
                      <a:pt x="116" y="154"/>
                    </a:lnTo>
                    <a:lnTo>
                      <a:pt x="70" y="200"/>
                    </a:lnTo>
                    <a:lnTo>
                      <a:pt x="39" y="246"/>
                    </a:lnTo>
                    <a:lnTo>
                      <a:pt x="16" y="300"/>
                    </a:lnTo>
                    <a:lnTo>
                      <a:pt x="1" y="353"/>
                    </a:lnTo>
                    <a:lnTo>
                      <a:pt x="1" y="415"/>
                    </a:lnTo>
                    <a:lnTo>
                      <a:pt x="16" y="476"/>
                    </a:lnTo>
                    <a:lnTo>
                      <a:pt x="32" y="522"/>
                    </a:lnTo>
                    <a:lnTo>
                      <a:pt x="62" y="568"/>
                    </a:lnTo>
                    <a:lnTo>
                      <a:pt x="93" y="607"/>
                    </a:lnTo>
                    <a:lnTo>
                      <a:pt x="131" y="637"/>
                    </a:lnTo>
                    <a:lnTo>
                      <a:pt x="177" y="660"/>
                    </a:lnTo>
                    <a:lnTo>
                      <a:pt x="223" y="683"/>
                    </a:lnTo>
                    <a:lnTo>
                      <a:pt x="277" y="691"/>
                    </a:lnTo>
                    <a:lnTo>
                      <a:pt x="331" y="691"/>
                    </a:lnTo>
                    <a:lnTo>
                      <a:pt x="361" y="683"/>
                    </a:lnTo>
                    <a:lnTo>
                      <a:pt x="691" y="660"/>
                    </a:lnTo>
                    <a:lnTo>
                      <a:pt x="1036" y="660"/>
                    </a:lnTo>
                    <a:lnTo>
                      <a:pt x="1212" y="668"/>
                    </a:lnTo>
                    <a:lnTo>
                      <a:pt x="1389" y="683"/>
                    </a:lnTo>
                    <a:lnTo>
                      <a:pt x="1557" y="699"/>
                    </a:lnTo>
                    <a:lnTo>
                      <a:pt x="1734" y="722"/>
                    </a:lnTo>
                    <a:lnTo>
                      <a:pt x="1910" y="752"/>
                    </a:lnTo>
                    <a:lnTo>
                      <a:pt x="2079" y="791"/>
                    </a:lnTo>
                    <a:lnTo>
                      <a:pt x="2247" y="837"/>
                    </a:lnTo>
                    <a:lnTo>
                      <a:pt x="2424" y="890"/>
                    </a:lnTo>
                    <a:lnTo>
                      <a:pt x="2592" y="944"/>
                    </a:lnTo>
                    <a:lnTo>
                      <a:pt x="2753" y="1013"/>
                    </a:lnTo>
                    <a:lnTo>
                      <a:pt x="3091" y="1159"/>
                    </a:lnTo>
                    <a:lnTo>
                      <a:pt x="3098" y="1166"/>
                    </a:lnTo>
                    <a:lnTo>
                      <a:pt x="3129" y="1174"/>
                    </a:lnTo>
                    <a:lnTo>
                      <a:pt x="3160" y="1182"/>
                    </a:lnTo>
                    <a:lnTo>
                      <a:pt x="3190" y="1182"/>
                    </a:lnTo>
                    <a:lnTo>
                      <a:pt x="3221" y="1166"/>
                    </a:lnTo>
                    <a:lnTo>
                      <a:pt x="3252" y="1159"/>
                    </a:lnTo>
                    <a:lnTo>
                      <a:pt x="3275" y="1136"/>
                    </a:lnTo>
                    <a:lnTo>
                      <a:pt x="3290" y="1113"/>
                    </a:lnTo>
                    <a:lnTo>
                      <a:pt x="3313" y="1090"/>
                    </a:lnTo>
                    <a:lnTo>
                      <a:pt x="3321" y="1036"/>
                    </a:lnTo>
                    <a:lnTo>
                      <a:pt x="3321" y="990"/>
                    </a:lnTo>
                    <a:lnTo>
                      <a:pt x="3305" y="944"/>
                    </a:lnTo>
                    <a:lnTo>
                      <a:pt x="3275" y="906"/>
                    </a:lnTo>
                    <a:lnTo>
                      <a:pt x="3121" y="775"/>
                    </a:lnTo>
                    <a:lnTo>
                      <a:pt x="2960" y="653"/>
                    </a:lnTo>
                    <a:lnTo>
                      <a:pt x="2799" y="538"/>
                    </a:lnTo>
                    <a:lnTo>
                      <a:pt x="2623" y="430"/>
                    </a:lnTo>
                    <a:lnTo>
                      <a:pt x="2531" y="384"/>
                    </a:lnTo>
                    <a:lnTo>
                      <a:pt x="2439" y="338"/>
                    </a:lnTo>
                    <a:lnTo>
                      <a:pt x="2255" y="254"/>
                    </a:lnTo>
                    <a:lnTo>
                      <a:pt x="2063" y="185"/>
                    </a:lnTo>
                    <a:lnTo>
                      <a:pt x="1864" y="123"/>
                    </a:lnTo>
                    <a:lnTo>
                      <a:pt x="1665" y="77"/>
                    </a:lnTo>
                    <a:lnTo>
                      <a:pt x="1465" y="39"/>
                    </a:lnTo>
                    <a:lnTo>
                      <a:pt x="1258" y="16"/>
                    </a:lnTo>
                    <a:lnTo>
                      <a:pt x="10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g204fb7e3b45_0_1255"/>
              <p:cNvSpPr/>
              <p:nvPr/>
            </p:nvSpPr>
            <p:spPr>
              <a:xfrm>
                <a:off x="6791004" y="1252259"/>
                <a:ext cx="11970" cy="10657"/>
              </a:xfrm>
              <a:custGeom>
                <a:rect b="b" l="l" r="r" t="t"/>
                <a:pathLst>
                  <a:path extrusionOk="0" h="568" w="638">
                    <a:moveTo>
                      <a:pt x="47" y="0"/>
                    </a:moveTo>
                    <a:lnTo>
                      <a:pt x="24" y="16"/>
                    </a:lnTo>
                    <a:lnTo>
                      <a:pt x="9" y="39"/>
                    </a:lnTo>
                    <a:lnTo>
                      <a:pt x="1" y="85"/>
                    </a:lnTo>
                    <a:lnTo>
                      <a:pt x="1" y="131"/>
                    </a:lnTo>
                    <a:lnTo>
                      <a:pt x="1" y="177"/>
                    </a:lnTo>
                    <a:lnTo>
                      <a:pt x="16" y="223"/>
                    </a:lnTo>
                    <a:lnTo>
                      <a:pt x="32" y="261"/>
                    </a:lnTo>
                    <a:lnTo>
                      <a:pt x="55" y="307"/>
                    </a:lnTo>
                    <a:lnTo>
                      <a:pt x="78" y="346"/>
                    </a:lnTo>
                    <a:lnTo>
                      <a:pt x="108" y="384"/>
                    </a:lnTo>
                    <a:lnTo>
                      <a:pt x="185" y="445"/>
                    </a:lnTo>
                    <a:lnTo>
                      <a:pt x="262" y="491"/>
                    </a:lnTo>
                    <a:lnTo>
                      <a:pt x="346" y="530"/>
                    </a:lnTo>
                    <a:lnTo>
                      <a:pt x="423" y="560"/>
                    </a:lnTo>
                    <a:lnTo>
                      <a:pt x="430" y="560"/>
                    </a:lnTo>
                    <a:lnTo>
                      <a:pt x="469" y="568"/>
                    </a:lnTo>
                    <a:lnTo>
                      <a:pt x="499" y="568"/>
                    </a:lnTo>
                    <a:lnTo>
                      <a:pt x="530" y="560"/>
                    </a:lnTo>
                    <a:lnTo>
                      <a:pt x="553" y="545"/>
                    </a:lnTo>
                    <a:lnTo>
                      <a:pt x="584" y="530"/>
                    </a:lnTo>
                    <a:lnTo>
                      <a:pt x="607" y="507"/>
                    </a:lnTo>
                    <a:lnTo>
                      <a:pt x="622" y="484"/>
                    </a:lnTo>
                    <a:lnTo>
                      <a:pt x="637" y="453"/>
                    </a:lnTo>
                    <a:lnTo>
                      <a:pt x="637" y="422"/>
                    </a:lnTo>
                    <a:lnTo>
                      <a:pt x="637" y="392"/>
                    </a:lnTo>
                    <a:lnTo>
                      <a:pt x="637" y="361"/>
                    </a:lnTo>
                    <a:lnTo>
                      <a:pt x="622" y="330"/>
                    </a:lnTo>
                    <a:lnTo>
                      <a:pt x="607" y="307"/>
                    </a:lnTo>
                    <a:lnTo>
                      <a:pt x="584" y="284"/>
                    </a:lnTo>
                    <a:lnTo>
                      <a:pt x="561" y="269"/>
                    </a:lnTo>
                    <a:lnTo>
                      <a:pt x="530" y="253"/>
                    </a:lnTo>
                    <a:lnTo>
                      <a:pt x="499" y="246"/>
                    </a:lnTo>
                    <a:lnTo>
                      <a:pt x="346" y="246"/>
                    </a:lnTo>
                    <a:lnTo>
                      <a:pt x="292" y="238"/>
                    </a:lnTo>
                    <a:lnTo>
                      <a:pt x="239" y="223"/>
                    </a:lnTo>
                    <a:lnTo>
                      <a:pt x="193" y="192"/>
                    </a:lnTo>
                    <a:lnTo>
                      <a:pt x="154" y="154"/>
                    </a:lnTo>
                    <a:lnTo>
                      <a:pt x="124" y="108"/>
                    </a:lnTo>
                    <a:lnTo>
                      <a:pt x="108" y="54"/>
                    </a:lnTo>
                    <a:lnTo>
                      <a:pt x="108" y="39"/>
                    </a:lnTo>
                    <a:lnTo>
                      <a:pt x="101" y="23"/>
                    </a:lnTo>
                    <a:lnTo>
                      <a:pt x="85" y="8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g204fb7e3b45_0_1255"/>
              <p:cNvSpPr/>
              <p:nvPr/>
            </p:nvSpPr>
            <p:spPr>
              <a:xfrm>
                <a:off x="6733478" y="1355116"/>
                <a:ext cx="78258" cy="18575"/>
              </a:xfrm>
              <a:custGeom>
                <a:rect b="b" l="l" r="r" t="t"/>
                <a:pathLst>
                  <a:path extrusionOk="0" h="990" w="4171">
                    <a:moveTo>
                      <a:pt x="4171" y="0"/>
                    </a:moveTo>
                    <a:lnTo>
                      <a:pt x="4171" y="0"/>
                    </a:lnTo>
                    <a:lnTo>
                      <a:pt x="4171" y="0"/>
                    </a:lnTo>
                    <a:close/>
                    <a:moveTo>
                      <a:pt x="0" y="0"/>
                    </a:moveTo>
                    <a:lnTo>
                      <a:pt x="100" y="108"/>
                    </a:lnTo>
                    <a:lnTo>
                      <a:pt x="199" y="207"/>
                    </a:lnTo>
                    <a:lnTo>
                      <a:pt x="307" y="307"/>
                    </a:lnTo>
                    <a:lnTo>
                      <a:pt x="422" y="399"/>
                    </a:lnTo>
                    <a:lnTo>
                      <a:pt x="544" y="483"/>
                    </a:lnTo>
                    <a:lnTo>
                      <a:pt x="667" y="568"/>
                    </a:lnTo>
                    <a:lnTo>
                      <a:pt x="797" y="645"/>
                    </a:lnTo>
                    <a:lnTo>
                      <a:pt x="928" y="706"/>
                    </a:lnTo>
                    <a:lnTo>
                      <a:pt x="1066" y="767"/>
                    </a:lnTo>
                    <a:lnTo>
                      <a:pt x="1204" y="821"/>
                    </a:lnTo>
                    <a:lnTo>
                      <a:pt x="1342" y="867"/>
                    </a:lnTo>
                    <a:lnTo>
                      <a:pt x="1487" y="913"/>
                    </a:lnTo>
                    <a:lnTo>
                      <a:pt x="1633" y="944"/>
                    </a:lnTo>
                    <a:lnTo>
                      <a:pt x="1787" y="967"/>
                    </a:lnTo>
                    <a:lnTo>
                      <a:pt x="1940" y="982"/>
                    </a:lnTo>
                    <a:lnTo>
                      <a:pt x="2086" y="990"/>
                    </a:lnTo>
                    <a:lnTo>
                      <a:pt x="2239" y="982"/>
                    </a:lnTo>
                    <a:lnTo>
                      <a:pt x="2392" y="974"/>
                    </a:lnTo>
                    <a:lnTo>
                      <a:pt x="2538" y="951"/>
                    </a:lnTo>
                    <a:lnTo>
                      <a:pt x="2691" y="928"/>
                    </a:lnTo>
                    <a:lnTo>
                      <a:pt x="2837" y="890"/>
                    </a:lnTo>
                    <a:lnTo>
                      <a:pt x="2983" y="844"/>
                    </a:lnTo>
                    <a:lnTo>
                      <a:pt x="3121" y="790"/>
                    </a:lnTo>
                    <a:lnTo>
                      <a:pt x="3251" y="721"/>
                    </a:lnTo>
                    <a:lnTo>
                      <a:pt x="3320" y="691"/>
                    </a:lnTo>
                    <a:lnTo>
                      <a:pt x="3389" y="660"/>
                    </a:lnTo>
                    <a:lnTo>
                      <a:pt x="3512" y="576"/>
                    </a:lnTo>
                    <a:lnTo>
                      <a:pt x="3757" y="407"/>
                    </a:lnTo>
                    <a:lnTo>
                      <a:pt x="3864" y="307"/>
                    </a:lnTo>
                    <a:lnTo>
                      <a:pt x="3972" y="207"/>
                    </a:lnTo>
                    <a:lnTo>
                      <a:pt x="4171" y="0"/>
                    </a:lnTo>
                    <a:lnTo>
                      <a:pt x="3918" y="146"/>
                    </a:lnTo>
                    <a:lnTo>
                      <a:pt x="3673" y="276"/>
                    </a:lnTo>
                    <a:lnTo>
                      <a:pt x="3542" y="338"/>
                    </a:lnTo>
                    <a:lnTo>
                      <a:pt x="3420" y="399"/>
                    </a:lnTo>
                    <a:lnTo>
                      <a:pt x="3289" y="453"/>
                    </a:lnTo>
                    <a:lnTo>
                      <a:pt x="3159" y="499"/>
                    </a:lnTo>
                    <a:lnTo>
                      <a:pt x="3029" y="537"/>
                    </a:lnTo>
                    <a:lnTo>
                      <a:pt x="2898" y="576"/>
                    </a:lnTo>
                    <a:lnTo>
                      <a:pt x="2768" y="614"/>
                    </a:lnTo>
                    <a:lnTo>
                      <a:pt x="2630" y="637"/>
                    </a:lnTo>
                    <a:lnTo>
                      <a:pt x="2500" y="652"/>
                    </a:lnTo>
                    <a:lnTo>
                      <a:pt x="2362" y="668"/>
                    </a:lnTo>
                    <a:lnTo>
                      <a:pt x="2231" y="675"/>
                    </a:lnTo>
                    <a:lnTo>
                      <a:pt x="2093" y="675"/>
                    </a:lnTo>
                    <a:lnTo>
                      <a:pt x="1955" y="668"/>
                    </a:lnTo>
                    <a:lnTo>
                      <a:pt x="1825" y="660"/>
                    </a:lnTo>
                    <a:lnTo>
                      <a:pt x="1687" y="645"/>
                    </a:lnTo>
                    <a:lnTo>
                      <a:pt x="1556" y="622"/>
                    </a:lnTo>
                    <a:lnTo>
                      <a:pt x="1418" y="591"/>
                    </a:lnTo>
                    <a:lnTo>
                      <a:pt x="1288" y="560"/>
                    </a:lnTo>
                    <a:lnTo>
                      <a:pt x="1150" y="522"/>
                    </a:lnTo>
                    <a:lnTo>
                      <a:pt x="1020" y="483"/>
                    </a:lnTo>
                    <a:lnTo>
                      <a:pt x="759" y="384"/>
                    </a:lnTo>
                    <a:lnTo>
                      <a:pt x="506" y="269"/>
                    </a:lnTo>
                    <a:lnTo>
                      <a:pt x="245" y="1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g204fb7e3b45_0_1255"/>
              <p:cNvSpPr/>
              <p:nvPr/>
            </p:nvSpPr>
            <p:spPr>
              <a:xfrm>
                <a:off x="6759501" y="1379001"/>
                <a:ext cx="30226" cy="7205"/>
              </a:xfrm>
              <a:custGeom>
                <a:rect b="b" l="l" r="r" t="t"/>
                <a:pathLst>
                  <a:path extrusionOk="0" h="384" w="1611">
                    <a:moveTo>
                      <a:pt x="1" y="0"/>
                    </a:moveTo>
                    <a:lnTo>
                      <a:pt x="39" y="46"/>
                    </a:lnTo>
                    <a:lnTo>
                      <a:pt x="77" y="92"/>
                    </a:lnTo>
                    <a:lnTo>
                      <a:pt x="154" y="169"/>
                    </a:lnTo>
                    <a:lnTo>
                      <a:pt x="254" y="238"/>
                    </a:lnTo>
                    <a:lnTo>
                      <a:pt x="353" y="292"/>
                    </a:lnTo>
                    <a:lnTo>
                      <a:pt x="461" y="330"/>
                    </a:lnTo>
                    <a:lnTo>
                      <a:pt x="576" y="361"/>
                    </a:lnTo>
                    <a:lnTo>
                      <a:pt x="691" y="376"/>
                    </a:lnTo>
                    <a:lnTo>
                      <a:pt x="806" y="384"/>
                    </a:lnTo>
                    <a:lnTo>
                      <a:pt x="921" y="368"/>
                    </a:lnTo>
                    <a:lnTo>
                      <a:pt x="1036" y="353"/>
                    </a:lnTo>
                    <a:lnTo>
                      <a:pt x="1151" y="322"/>
                    </a:lnTo>
                    <a:lnTo>
                      <a:pt x="1251" y="276"/>
                    </a:lnTo>
                    <a:lnTo>
                      <a:pt x="1358" y="223"/>
                    </a:lnTo>
                    <a:lnTo>
                      <a:pt x="1450" y="161"/>
                    </a:lnTo>
                    <a:lnTo>
                      <a:pt x="1534" y="85"/>
                    </a:lnTo>
                    <a:lnTo>
                      <a:pt x="1611" y="0"/>
                    </a:lnTo>
                    <a:lnTo>
                      <a:pt x="1389" y="23"/>
                    </a:lnTo>
                    <a:lnTo>
                      <a:pt x="1189" y="46"/>
                    </a:lnTo>
                    <a:lnTo>
                      <a:pt x="990" y="62"/>
                    </a:lnTo>
                    <a:lnTo>
                      <a:pt x="798" y="69"/>
                    </a:lnTo>
                    <a:lnTo>
                      <a:pt x="614" y="69"/>
                    </a:lnTo>
                    <a:lnTo>
                      <a:pt x="423" y="54"/>
                    </a:lnTo>
                    <a:lnTo>
                      <a:pt x="215" y="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g204fb7e3b45_0_1255"/>
              <p:cNvSpPr/>
              <p:nvPr/>
            </p:nvSpPr>
            <p:spPr>
              <a:xfrm>
                <a:off x="6833313" y="1336128"/>
                <a:ext cx="106177" cy="155241"/>
              </a:xfrm>
              <a:custGeom>
                <a:rect b="b" l="l" r="r" t="t"/>
                <a:pathLst>
                  <a:path extrusionOk="0" h="8274" w="5659">
                    <a:moveTo>
                      <a:pt x="5283" y="0"/>
                    </a:moveTo>
                    <a:lnTo>
                      <a:pt x="5198" y="207"/>
                    </a:lnTo>
                    <a:lnTo>
                      <a:pt x="5106" y="407"/>
                    </a:lnTo>
                    <a:lnTo>
                      <a:pt x="4999" y="598"/>
                    </a:lnTo>
                    <a:lnTo>
                      <a:pt x="4884" y="767"/>
                    </a:lnTo>
                    <a:lnTo>
                      <a:pt x="4761" y="920"/>
                    </a:lnTo>
                    <a:lnTo>
                      <a:pt x="4692" y="997"/>
                    </a:lnTo>
                    <a:lnTo>
                      <a:pt x="4631" y="1058"/>
                    </a:lnTo>
                    <a:lnTo>
                      <a:pt x="4554" y="1120"/>
                    </a:lnTo>
                    <a:lnTo>
                      <a:pt x="4485" y="1181"/>
                    </a:lnTo>
                    <a:lnTo>
                      <a:pt x="4409" y="1227"/>
                    </a:lnTo>
                    <a:lnTo>
                      <a:pt x="4332" y="1273"/>
                    </a:lnTo>
                    <a:lnTo>
                      <a:pt x="4255" y="1311"/>
                    </a:lnTo>
                    <a:lnTo>
                      <a:pt x="4171" y="1350"/>
                    </a:lnTo>
                    <a:lnTo>
                      <a:pt x="4087" y="1373"/>
                    </a:lnTo>
                    <a:lnTo>
                      <a:pt x="4002" y="1396"/>
                    </a:lnTo>
                    <a:lnTo>
                      <a:pt x="3918" y="1403"/>
                    </a:lnTo>
                    <a:lnTo>
                      <a:pt x="3826" y="1411"/>
                    </a:lnTo>
                    <a:lnTo>
                      <a:pt x="3734" y="1403"/>
                    </a:lnTo>
                    <a:lnTo>
                      <a:pt x="3642" y="1396"/>
                    </a:lnTo>
                    <a:lnTo>
                      <a:pt x="3542" y="1373"/>
                    </a:lnTo>
                    <a:lnTo>
                      <a:pt x="3443" y="1350"/>
                    </a:lnTo>
                    <a:lnTo>
                      <a:pt x="3343" y="1311"/>
                    </a:lnTo>
                    <a:lnTo>
                      <a:pt x="3243" y="1265"/>
                    </a:lnTo>
                    <a:lnTo>
                      <a:pt x="3144" y="1212"/>
                    </a:lnTo>
                    <a:lnTo>
                      <a:pt x="3036" y="1150"/>
                    </a:lnTo>
                    <a:lnTo>
                      <a:pt x="2929" y="1074"/>
                    </a:lnTo>
                    <a:lnTo>
                      <a:pt x="2822" y="989"/>
                    </a:lnTo>
                    <a:lnTo>
                      <a:pt x="2768" y="1235"/>
                    </a:lnTo>
                    <a:lnTo>
                      <a:pt x="2660" y="1634"/>
                    </a:lnTo>
                    <a:lnTo>
                      <a:pt x="2545" y="2025"/>
                    </a:lnTo>
                    <a:lnTo>
                      <a:pt x="2423" y="2408"/>
                    </a:lnTo>
                    <a:lnTo>
                      <a:pt x="2285" y="2768"/>
                    </a:lnTo>
                    <a:lnTo>
                      <a:pt x="2139" y="3113"/>
                    </a:lnTo>
                    <a:lnTo>
                      <a:pt x="2055" y="3282"/>
                    </a:lnTo>
                    <a:lnTo>
                      <a:pt x="1978" y="3443"/>
                    </a:lnTo>
                    <a:lnTo>
                      <a:pt x="1894" y="3604"/>
                    </a:lnTo>
                    <a:lnTo>
                      <a:pt x="1802" y="3750"/>
                    </a:lnTo>
                    <a:lnTo>
                      <a:pt x="1717" y="3895"/>
                    </a:lnTo>
                    <a:lnTo>
                      <a:pt x="1625" y="4041"/>
                    </a:lnTo>
                    <a:lnTo>
                      <a:pt x="1426" y="4309"/>
                    </a:lnTo>
                    <a:lnTo>
                      <a:pt x="1227" y="4562"/>
                    </a:lnTo>
                    <a:lnTo>
                      <a:pt x="1020" y="4800"/>
                    </a:lnTo>
                    <a:lnTo>
                      <a:pt x="820" y="5022"/>
                    </a:lnTo>
                    <a:lnTo>
                      <a:pt x="613" y="5222"/>
                    </a:lnTo>
                    <a:lnTo>
                      <a:pt x="414" y="5406"/>
                    </a:lnTo>
                    <a:lnTo>
                      <a:pt x="207" y="5574"/>
                    </a:lnTo>
                    <a:lnTo>
                      <a:pt x="0" y="5728"/>
                    </a:lnTo>
                    <a:lnTo>
                      <a:pt x="0" y="7369"/>
                    </a:lnTo>
                    <a:lnTo>
                      <a:pt x="253" y="7284"/>
                    </a:lnTo>
                    <a:lnTo>
                      <a:pt x="391" y="8273"/>
                    </a:lnTo>
                    <a:lnTo>
                      <a:pt x="1089" y="8074"/>
                    </a:lnTo>
                    <a:lnTo>
                      <a:pt x="1878" y="7829"/>
                    </a:lnTo>
                    <a:lnTo>
                      <a:pt x="2292" y="7698"/>
                    </a:lnTo>
                    <a:lnTo>
                      <a:pt x="2714" y="7560"/>
                    </a:lnTo>
                    <a:lnTo>
                      <a:pt x="3128" y="7407"/>
                    </a:lnTo>
                    <a:lnTo>
                      <a:pt x="3535" y="7254"/>
                    </a:lnTo>
                    <a:lnTo>
                      <a:pt x="3918" y="7100"/>
                    </a:lnTo>
                    <a:lnTo>
                      <a:pt x="4286" y="6939"/>
                    </a:lnTo>
                    <a:lnTo>
                      <a:pt x="4616" y="6778"/>
                    </a:lnTo>
                    <a:lnTo>
                      <a:pt x="4769" y="6694"/>
                    </a:lnTo>
                    <a:lnTo>
                      <a:pt x="4915" y="6609"/>
                    </a:lnTo>
                    <a:lnTo>
                      <a:pt x="5045" y="6533"/>
                    </a:lnTo>
                    <a:lnTo>
                      <a:pt x="5168" y="6448"/>
                    </a:lnTo>
                    <a:lnTo>
                      <a:pt x="5275" y="6364"/>
                    </a:lnTo>
                    <a:lnTo>
                      <a:pt x="5367" y="6287"/>
                    </a:lnTo>
                    <a:lnTo>
                      <a:pt x="5444" y="6203"/>
                    </a:lnTo>
                    <a:lnTo>
                      <a:pt x="5513" y="6126"/>
                    </a:lnTo>
                    <a:lnTo>
                      <a:pt x="5559" y="6050"/>
                    </a:lnTo>
                    <a:lnTo>
                      <a:pt x="5589" y="5965"/>
                    </a:lnTo>
                    <a:lnTo>
                      <a:pt x="5605" y="5896"/>
                    </a:lnTo>
                    <a:lnTo>
                      <a:pt x="5620" y="5812"/>
                    </a:lnTo>
                    <a:lnTo>
                      <a:pt x="5643" y="5597"/>
                    </a:lnTo>
                    <a:lnTo>
                      <a:pt x="5658" y="5344"/>
                    </a:lnTo>
                    <a:lnTo>
                      <a:pt x="5658" y="5045"/>
                    </a:lnTo>
                    <a:lnTo>
                      <a:pt x="5658" y="4708"/>
                    </a:lnTo>
                    <a:lnTo>
                      <a:pt x="5643" y="4348"/>
                    </a:lnTo>
                    <a:lnTo>
                      <a:pt x="5628" y="3949"/>
                    </a:lnTo>
                    <a:lnTo>
                      <a:pt x="5605" y="3535"/>
                    </a:lnTo>
                    <a:lnTo>
                      <a:pt x="5536" y="2661"/>
                    </a:lnTo>
                    <a:lnTo>
                      <a:pt x="5459" y="1756"/>
                    </a:lnTo>
                    <a:lnTo>
                      <a:pt x="5375" y="851"/>
                    </a:ln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g204fb7e3b45_0_1255"/>
              <p:cNvSpPr/>
              <p:nvPr/>
            </p:nvSpPr>
            <p:spPr>
              <a:xfrm>
                <a:off x="6833313" y="1336128"/>
                <a:ext cx="106177" cy="155241"/>
              </a:xfrm>
              <a:custGeom>
                <a:rect b="b" l="l" r="r" t="t"/>
                <a:pathLst>
                  <a:path extrusionOk="0" fill="none" h="8274" w="5659">
                    <a:moveTo>
                      <a:pt x="5283" y="0"/>
                    </a:moveTo>
                    <a:lnTo>
                      <a:pt x="5283" y="0"/>
                    </a:lnTo>
                    <a:lnTo>
                      <a:pt x="5198" y="207"/>
                    </a:lnTo>
                    <a:lnTo>
                      <a:pt x="5106" y="407"/>
                    </a:lnTo>
                    <a:lnTo>
                      <a:pt x="4999" y="598"/>
                    </a:lnTo>
                    <a:lnTo>
                      <a:pt x="4884" y="767"/>
                    </a:lnTo>
                    <a:lnTo>
                      <a:pt x="4761" y="920"/>
                    </a:lnTo>
                    <a:lnTo>
                      <a:pt x="4692" y="997"/>
                    </a:lnTo>
                    <a:lnTo>
                      <a:pt x="4631" y="1058"/>
                    </a:lnTo>
                    <a:lnTo>
                      <a:pt x="4554" y="1120"/>
                    </a:lnTo>
                    <a:lnTo>
                      <a:pt x="4485" y="1181"/>
                    </a:lnTo>
                    <a:lnTo>
                      <a:pt x="4409" y="1227"/>
                    </a:lnTo>
                    <a:lnTo>
                      <a:pt x="4332" y="1273"/>
                    </a:lnTo>
                    <a:lnTo>
                      <a:pt x="4255" y="1311"/>
                    </a:lnTo>
                    <a:lnTo>
                      <a:pt x="4171" y="1350"/>
                    </a:lnTo>
                    <a:lnTo>
                      <a:pt x="4087" y="1373"/>
                    </a:lnTo>
                    <a:lnTo>
                      <a:pt x="4002" y="1396"/>
                    </a:lnTo>
                    <a:lnTo>
                      <a:pt x="3918" y="1403"/>
                    </a:lnTo>
                    <a:lnTo>
                      <a:pt x="3826" y="1411"/>
                    </a:lnTo>
                    <a:lnTo>
                      <a:pt x="3734" y="1403"/>
                    </a:lnTo>
                    <a:lnTo>
                      <a:pt x="3642" y="1396"/>
                    </a:lnTo>
                    <a:lnTo>
                      <a:pt x="3542" y="1373"/>
                    </a:lnTo>
                    <a:lnTo>
                      <a:pt x="3443" y="1350"/>
                    </a:lnTo>
                    <a:lnTo>
                      <a:pt x="3343" y="1311"/>
                    </a:lnTo>
                    <a:lnTo>
                      <a:pt x="3243" y="1265"/>
                    </a:lnTo>
                    <a:lnTo>
                      <a:pt x="3144" y="1212"/>
                    </a:lnTo>
                    <a:lnTo>
                      <a:pt x="3036" y="1150"/>
                    </a:lnTo>
                    <a:lnTo>
                      <a:pt x="2929" y="1074"/>
                    </a:lnTo>
                    <a:lnTo>
                      <a:pt x="2822" y="989"/>
                    </a:lnTo>
                    <a:lnTo>
                      <a:pt x="2822" y="989"/>
                    </a:lnTo>
                    <a:lnTo>
                      <a:pt x="2768" y="1235"/>
                    </a:lnTo>
                    <a:lnTo>
                      <a:pt x="2768" y="1235"/>
                    </a:lnTo>
                    <a:lnTo>
                      <a:pt x="2660" y="1634"/>
                    </a:lnTo>
                    <a:lnTo>
                      <a:pt x="2545" y="2025"/>
                    </a:lnTo>
                    <a:lnTo>
                      <a:pt x="2423" y="2408"/>
                    </a:lnTo>
                    <a:lnTo>
                      <a:pt x="2285" y="2768"/>
                    </a:lnTo>
                    <a:lnTo>
                      <a:pt x="2139" y="3113"/>
                    </a:lnTo>
                    <a:lnTo>
                      <a:pt x="2055" y="3282"/>
                    </a:lnTo>
                    <a:lnTo>
                      <a:pt x="1978" y="3443"/>
                    </a:lnTo>
                    <a:lnTo>
                      <a:pt x="1894" y="3604"/>
                    </a:lnTo>
                    <a:lnTo>
                      <a:pt x="1802" y="3750"/>
                    </a:lnTo>
                    <a:lnTo>
                      <a:pt x="1717" y="3895"/>
                    </a:lnTo>
                    <a:lnTo>
                      <a:pt x="1625" y="4041"/>
                    </a:lnTo>
                    <a:lnTo>
                      <a:pt x="1625" y="4041"/>
                    </a:lnTo>
                    <a:lnTo>
                      <a:pt x="1426" y="4309"/>
                    </a:lnTo>
                    <a:lnTo>
                      <a:pt x="1227" y="4562"/>
                    </a:lnTo>
                    <a:lnTo>
                      <a:pt x="1020" y="4800"/>
                    </a:lnTo>
                    <a:lnTo>
                      <a:pt x="820" y="5022"/>
                    </a:lnTo>
                    <a:lnTo>
                      <a:pt x="613" y="5222"/>
                    </a:lnTo>
                    <a:lnTo>
                      <a:pt x="414" y="5406"/>
                    </a:lnTo>
                    <a:lnTo>
                      <a:pt x="207" y="5574"/>
                    </a:lnTo>
                    <a:lnTo>
                      <a:pt x="0" y="5728"/>
                    </a:lnTo>
                    <a:lnTo>
                      <a:pt x="0" y="7369"/>
                    </a:lnTo>
                    <a:lnTo>
                      <a:pt x="253" y="7284"/>
                    </a:lnTo>
                    <a:lnTo>
                      <a:pt x="391" y="8273"/>
                    </a:lnTo>
                    <a:lnTo>
                      <a:pt x="391" y="8273"/>
                    </a:lnTo>
                    <a:lnTo>
                      <a:pt x="1089" y="8074"/>
                    </a:lnTo>
                    <a:lnTo>
                      <a:pt x="1878" y="7829"/>
                    </a:lnTo>
                    <a:lnTo>
                      <a:pt x="2292" y="7698"/>
                    </a:lnTo>
                    <a:lnTo>
                      <a:pt x="2714" y="7560"/>
                    </a:lnTo>
                    <a:lnTo>
                      <a:pt x="3128" y="7407"/>
                    </a:lnTo>
                    <a:lnTo>
                      <a:pt x="3535" y="7254"/>
                    </a:lnTo>
                    <a:lnTo>
                      <a:pt x="3918" y="7100"/>
                    </a:lnTo>
                    <a:lnTo>
                      <a:pt x="4286" y="6939"/>
                    </a:lnTo>
                    <a:lnTo>
                      <a:pt x="4616" y="6778"/>
                    </a:lnTo>
                    <a:lnTo>
                      <a:pt x="4769" y="6694"/>
                    </a:lnTo>
                    <a:lnTo>
                      <a:pt x="4915" y="6609"/>
                    </a:lnTo>
                    <a:lnTo>
                      <a:pt x="5045" y="6533"/>
                    </a:lnTo>
                    <a:lnTo>
                      <a:pt x="5168" y="6448"/>
                    </a:lnTo>
                    <a:lnTo>
                      <a:pt x="5275" y="6364"/>
                    </a:lnTo>
                    <a:lnTo>
                      <a:pt x="5367" y="6287"/>
                    </a:lnTo>
                    <a:lnTo>
                      <a:pt x="5444" y="6203"/>
                    </a:lnTo>
                    <a:lnTo>
                      <a:pt x="5513" y="6126"/>
                    </a:lnTo>
                    <a:lnTo>
                      <a:pt x="5559" y="6050"/>
                    </a:lnTo>
                    <a:lnTo>
                      <a:pt x="5589" y="5965"/>
                    </a:lnTo>
                    <a:lnTo>
                      <a:pt x="5589" y="5965"/>
                    </a:lnTo>
                    <a:lnTo>
                      <a:pt x="5605" y="5896"/>
                    </a:lnTo>
                    <a:lnTo>
                      <a:pt x="5620" y="5812"/>
                    </a:lnTo>
                    <a:lnTo>
                      <a:pt x="5643" y="5597"/>
                    </a:lnTo>
                    <a:lnTo>
                      <a:pt x="5658" y="5344"/>
                    </a:lnTo>
                    <a:lnTo>
                      <a:pt x="5658" y="5045"/>
                    </a:lnTo>
                    <a:lnTo>
                      <a:pt x="5658" y="4708"/>
                    </a:lnTo>
                    <a:lnTo>
                      <a:pt x="5643" y="4348"/>
                    </a:lnTo>
                    <a:lnTo>
                      <a:pt x="5628" y="3949"/>
                    </a:lnTo>
                    <a:lnTo>
                      <a:pt x="5605" y="3535"/>
                    </a:lnTo>
                    <a:lnTo>
                      <a:pt x="5536" y="2661"/>
                    </a:lnTo>
                    <a:lnTo>
                      <a:pt x="5459" y="1756"/>
                    </a:lnTo>
                    <a:lnTo>
                      <a:pt x="5375" y="851"/>
                    </a:lnTo>
                    <a:lnTo>
                      <a:pt x="528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g204fb7e3b45_0_1255"/>
              <p:cNvSpPr/>
              <p:nvPr/>
            </p:nvSpPr>
            <p:spPr>
              <a:xfrm>
                <a:off x="6599682" y="1330087"/>
                <a:ext cx="106909" cy="161714"/>
              </a:xfrm>
              <a:custGeom>
                <a:rect b="b" l="l" r="r" t="t"/>
                <a:pathLst>
                  <a:path extrusionOk="0" h="8619" w="5698">
                    <a:moveTo>
                      <a:pt x="415" y="0"/>
                    </a:moveTo>
                    <a:lnTo>
                      <a:pt x="323" y="867"/>
                    </a:lnTo>
                    <a:lnTo>
                      <a:pt x="231" y="1794"/>
                    </a:lnTo>
                    <a:lnTo>
                      <a:pt x="139" y="2753"/>
                    </a:lnTo>
                    <a:lnTo>
                      <a:pt x="70" y="3681"/>
                    </a:lnTo>
                    <a:lnTo>
                      <a:pt x="39" y="4125"/>
                    </a:lnTo>
                    <a:lnTo>
                      <a:pt x="24" y="4547"/>
                    </a:lnTo>
                    <a:lnTo>
                      <a:pt x="8" y="4938"/>
                    </a:lnTo>
                    <a:lnTo>
                      <a:pt x="1" y="5298"/>
                    </a:lnTo>
                    <a:lnTo>
                      <a:pt x="1" y="5620"/>
                    </a:lnTo>
                    <a:lnTo>
                      <a:pt x="16" y="5896"/>
                    </a:lnTo>
                    <a:lnTo>
                      <a:pt x="39" y="6119"/>
                    </a:lnTo>
                    <a:lnTo>
                      <a:pt x="54" y="6211"/>
                    </a:lnTo>
                    <a:lnTo>
                      <a:pt x="70" y="6287"/>
                    </a:lnTo>
                    <a:lnTo>
                      <a:pt x="100" y="6372"/>
                    </a:lnTo>
                    <a:lnTo>
                      <a:pt x="154" y="6448"/>
                    </a:lnTo>
                    <a:lnTo>
                      <a:pt x="223" y="6533"/>
                    </a:lnTo>
                    <a:lnTo>
                      <a:pt x="300" y="6609"/>
                    </a:lnTo>
                    <a:lnTo>
                      <a:pt x="399" y="6694"/>
                    </a:lnTo>
                    <a:lnTo>
                      <a:pt x="507" y="6778"/>
                    </a:lnTo>
                    <a:lnTo>
                      <a:pt x="629" y="6862"/>
                    </a:lnTo>
                    <a:lnTo>
                      <a:pt x="767" y="6947"/>
                    </a:lnTo>
                    <a:lnTo>
                      <a:pt x="913" y="7023"/>
                    </a:lnTo>
                    <a:lnTo>
                      <a:pt x="1066" y="7108"/>
                    </a:lnTo>
                    <a:lnTo>
                      <a:pt x="1404" y="7276"/>
                    </a:lnTo>
                    <a:lnTo>
                      <a:pt x="1779" y="7437"/>
                    </a:lnTo>
                    <a:lnTo>
                      <a:pt x="2170" y="7599"/>
                    </a:lnTo>
                    <a:lnTo>
                      <a:pt x="2584" y="7752"/>
                    </a:lnTo>
                    <a:lnTo>
                      <a:pt x="3006" y="7898"/>
                    </a:lnTo>
                    <a:lnTo>
                      <a:pt x="3428" y="8043"/>
                    </a:lnTo>
                    <a:lnTo>
                      <a:pt x="3842" y="8174"/>
                    </a:lnTo>
                    <a:lnTo>
                      <a:pt x="4639" y="8419"/>
                    </a:lnTo>
                    <a:lnTo>
                      <a:pt x="5337" y="8618"/>
                    </a:lnTo>
                    <a:lnTo>
                      <a:pt x="5329" y="8250"/>
                    </a:lnTo>
                    <a:lnTo>
                      <a:pt x="5337" y="7959"/>
                    </a:lnTo>
                    <a:lnTo>
                      <a:pt x="5345" y="7852"/>
                    </a:lnTo>
                    <a:lnTo>
                      <a:pt x="5360" y="7775"/>
                    </a:lnTo>
                    <a:lnTo>
                      <a:pt x="5368" y="7752"/>
                    </a:lnTo>
                    <a:lnTo>
                      <a:pt x="5375" y="7737"/>
                    </a:lnTo>
                    <a:lnTo>
                      <a:pt x="5391" y="7729"/>
                    </a:lnTo>
                    <a:lnTo>
                      <a:pt x="5398" y="7737"/>
                    </a:lnTo>
                    <a:lnTo>
                      <a:pt x="5444" y="7775"/>
                    </a:lnTo>
                    <a:lnTo>
                      <a:pt x="5506" y="7821"/>
                    </a:lnTo>
                    <a:lnTo>
                      <a:pt x="5697" y="7951"/>
                    </a:lnTo>
                    <a:lnTo>
                      <a:pt x="5697" y="6057"/>
                    </a:lnTo>
                    <a:lnTo>
                      <a:pt x="5498" y="5904"/>
                    </a:lnTo>
                    <a:lnTo>
                      <a:pt x="5291" y="5728"/>
                    </a:lnTo>
                    <a:lnTo>
                      <a:pt x="5191" y="5643"/>
                    </a:lnTo>
                    <a:lnTo>
                      <a:pt x="5092" y="5544"/>
                    </a:lnTo>
                    <a:lnTo>
                      <a:pt x="4885" y="5344"/>
                    </a:lnTo>
                    <a:lnTo>
                      <a:pt x="4685" y="5122"/>
                    </a:lnTo>
                    <a:lnTo>
                      <a:pt x="4509" y="4930"/>
                    </a:lnTo>
                    <a:lnTo>
                      <a:pt x="4402" y="4792"/>
                    </a:lnTo>
                    <a:lnTo>
                      <a:pt x="4294" y="4654"/>
                    </a:lnTo>
                    <a:lnTo>
                      <a:pt x="4080" y="4363"/>
                    </a:lnTo>
                    <a:lnTo>
                      <a:pt x="3988" y="4225"/>
                    </a:lnTo>
                    <a:lnTo>
                      <a:pt x="3903" y="4079"/>
                    </a:lnTo>
                    <a:lnTo>
                      <a:pt x="3811" y="3926"/>
                    </a:lnTo>
                    <a:lnTo>
                      <a:pt x="3735" y="3773"/>
                    </a:lnTo>
                    <a:lnTo>
                      <a:pt x="3650" y="3612"/>
                    </a:lnTo>
                    <a:lnTo>
                      <a:pt x="3574" y="3451"/>
                    </a:lnTo>
                    <a:lnTo>
                      <a:pt x="3428" y="3106"/>
                    </a:lnTo>
                    <a:lnTo>
                      <a:pt x="3290" y="2745"/>
                    </a:lnTo>
                    <a:lnTo>
                      <a:pt x="3167" y="2377"/>
                    </a:lnTo>
                    <a:lnTo>
                      <a:pt x="3052" y="1986"/>
                    </a:lnTo>
                    <a:lnTo>
                      <a:pt x="2945" y="1587"/>
                    </a:lnTo>
                    <a:lnTo>
                      <a:pt x="2899" y="1380"/>
                    </a:lnTo>
                    <a:lnTo>
                      <a:pt x="2784" y="1457"/>
                    </a:lnTo>
                    <a:lnTo>
                      <a:pt x="2669" y="1534"/>
                    </a:lnTo>
                    <a:lnTo>
                      <a:pt x="2561" y="1587"/>
                    </a:lnTo>
                    <a:lnTo>
                      <a:pt x="2454" y="1641"/>
                    </a:lnTo>
                    <a:lnTo>
                      <a:pt x="2347" y="1679"/>
                    </a:lnTo>
                    <a:lnTo>
                      <a:pt x="2239" y="1702"/>
                    </a:lnTo>
                    <a:lnTo>
                      <a:pt x="2140" y="1725"/>
                    </a:lnTo>
                    <a:lnTo>
                      <a:pt x="2040" y="1733"/>
                    </a:lnTo>
                    <a:lnTo>
                      <a:pt x="1940" y="1733"/>
                    </a:lnTo>
                    <a:lnTo>
                      <a:pt x="1848" y="1725"/>
                    </a:lnTo>
                    <a:lnTo>
                      <a:pt x="1749" y="1710"/>
                    </a:lnTo>
                    <a:lnTo>
                      <a:pt x="1664" y="1679"/>
                    </a:lnTo>
                    <a:lnTo>
                      <a:pt x="1572" y="1649"/>
                    </a:lnTo>
                    <a:lnTo>
                      <a:pt x="1488" y="1610"/>
                    </a:lnTo>
                    <a:lnTo>
                      <a:pt x="1404" y="1564"/>
                    </a:lnTo>
                    <a:lnTo>
                      <a:pt x="1327" y="1511"/>
                    </a:lnTo>
                    <a:lnTo>
                      <a:pt x="1243" y="1449"/>
                    </a:lnTo>
                    <a:lnTo>
                      <a:pt x="1174" y="1380"/>
                    </a:lnTo>
                    <a:lnTo>
                      <a:pt x="1097" y="1311"/>
                    </a:lnTo>
                    <a:lnTo>
                      <a:pt x="1028" y="1235"/>
                    </a:lnTo>
                    <a:lnTo>
                      <a:pt x="959" y="1150"/>
                    </a:lnTo>
                    <a:lnTo>
                      <a:pt x="898" y="1066"/>
                    </a:lnTo>
                    <a:lnTo>
                      <a:pt x="836" y="974"/>
                    </a:lnTo>
                    <a:lnTo>
                      <a:pt x="775" y="874"/>
                    </a:lnTo>
                    <a:lnTo>
                      <a:pt x="668" y="675"/>
                    </a:lnTo>
                    <a:lnTo>
                      <a:pt x="568" y="460"/>
                    </a:lnTo>
                    <a:lnTo>
                      <a:pt x="484" y="230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g204fb7e3b45_0_1255"/>
              <p:cNvSpPr/>
              <p:nvPr/>
            </p:nvSpPr>
            <p:spPr>
              <a:xfrm>
                <a:off x="6612197" y="1125084"/>
                <a:ext cx="314628" cy="208902"/>
              </a:xfrm>
              <a:custGeom>
                <a:rect b="b" l="l" r="r" t="t"/>
                <a:pathLst>
                  <a:path extrusionOk="0" h="11134" w="16769">
                    <a:moveTo>
                      <a:pt x="8181" y="1"/>
                    </a:moveTo>
                    <a:lnTo>
                      <a:pt x="7974" y="8"/>
                    </a:lnTo>
                    <a:lnTo>
                      <a:pt x="7767" y="16"/>
                    </a:lnTo>
                    <a:lnTo>
                      <a:pt x="7560" y="39"/>
                    </a:lnTo>
                    <a:lnTo>
                      <a:pt x="7353" y="62"/>
                    </a:lnTo>
                    <a:lnTo>
                      <a:pt x="7154" y="100"/>
                    </a:lnTo>
                    <a:lnTo>
                      <a:pt x="6955" y="131"/>
                    </a:lnTo>
                    <a:lnTo>
                      <a:pt x="6755" y="177"/>
                    </a:lnTo>
                    <a:lnTo>
                      <a:pt x="6556" y="223"/>
                    </a:lnTo>
                    <a:lnTo>
                      <a:pt x="6364" y="277"/>
                    </a:lnTo>
                    <a:lnTo>
                      <a:pt x="6173" y="330"/>
                    </a:lnTo>
                    <a:lnTo>
                      <a:pt x="5989" y="392"/>
                    </a:lnTo>
                    <a:lnTo>
                      <a:pt x="5621" y="522"/>
                    </a:lnTo>
                    <a:lnTo>
                      <a:pt x="5260" y="668"/>
                    </a:lnTo>
                    <a:lnTo>
                      <a:pt x="4923" y="821"/>
                    </a:lnTo>
                    <a:lnTo>
                      <a:pt x="4593" y="982"/>
                    </a:lnTo>
                    <a:lnTo>
                      <a:pt x="4279" y="1151"/>
                    </a:lnTo>
                    <a:lnTo>
                      <a:pt x="3988" y="1319"/>
                    </a:lnTo>
                    <a:lnTo>
                      <a:pt x="3704" y="1496"/>
                    </a:lnTo>
                    <a:lnTo>
                      <a:pt x="3451" y="1665"/>
                    </a:lnTo>
                    <a:lnTo>
                      <a:pt x="3206" y="1826"/>
                    </a:lnTo>
                    <a:lnTo>
                      <a:pt x="2991" y="1987"/>
                    </a:lnTo>
                    <a:lnTo>
                      <a:pt x="2899" y="2063"/>
                    </a:lnTo>
                    <a:lnTo>
                      <a:pt x="2807" y="2155"/>
                    </a:lnTo>
                    <a:lnTo>
                      <a:pt x="2707" y="2263"/>
                    </a:lnTo>
                    <a:lnTo>
                      <a:pt x="2600" y="2393"/>
                    </a:lnTo>
                    <a:lnTo>
                      <a:pt x="2493" y="2539"/>
                    </a:lnTo>
                    <a:lnTo>
                      <a:pt x="2378" y="2700"/>
                    </a:lnTo>
                    <a:lnTo>
                      <a:pt x="2263" y="2868"/>
                    </a:lnTo>
                    <a:lnTo>
                      <a:pt x="2148" y="3052"/>
                    </a:lnTo>
                    <a:lnTo>
                      <a:pt x="1910" y="3459"/>
                    </a:lnTo>
                    <a:lnTo>
                      <a:pt x="1664" y="3903"/>
                    </a:lnTo>
                    <a:lnTo>
                      <a:pt x="1427" y="4371"/>
                    </a:lnTo>
                    <a:lnTo>
                      <a:pt x="1189" y="4862"/>
                    </a:lnTo>
                    <a:lnTo>
                      <a:pt x="967" y="5360"/>
                    </a:lnTo>
                    <a:lnTo>
                      <a:pt x="752" y="5858"/>
                    </a:lnTo>
                    <a:lnTo>
                      <a:pt x="560" y="6349"/>
                    </a:lnTo>
                    <a:lnTo>
                      <a:pt x="384" y="6832"/>
                    </a:lnTo>
                    <a:lnTo>
                      <a:pt x="307" y="7062"/>
                    </a:lnTo>
                    <a:lnTo>
                      <a:pt x="238" y="7285"/>
                    </a:lnTo>
                    <a:lnTo>
                      <a:pt x="177" y="7499"/>
                    </a:lnTo>
                    <a:lnTo>
                      <a:pt x="123" y="7706"/>
                    </a:lnTo>
                    <a:lnTo>
                      <a:pt x="77" y="7898"/>
                    </a:lnTo>
                    <a:lnTo>
                      <a:pt x="47" y="8082"/>
                    </a:lnTo>
                    <a:lnTo>
                      <a:pt x="16" y="8251"/>
                    </a:lnTo>
                    <a:lnTo>
                      <a:pt x="1" y="8412"/>
                    </a:lnTo>
                    <a:lnTo>
                      <a:pt x="85" y="8350"/>
                    </a:lnTo>
                    <a:lnTo>
                      <a:pt x="185" y="8304"/>
                    </a:lnTo>
                    <a:lnTo>
                      <a:pt x="284" y="8274"/>
                    </a:lnTo>
                    <a:lnTo>
                      <a:pt x="392" y="8266"/>
                    </a:lnTo>
                    <a:lnTo>
                      <a:pt x="560" y="8258"/>
                    </a:lnTo>
                    <a:lnTo>
                      <a:pt x="714" y="8266"/>
                    </a:lnTo>
                    <a:lnTo>
                      <a:pt x="859" y="8274"/>
                    </a:lnTo>
                    <a:lnTo>
                      <a:pt x="997" y="8289"/>
                    </a:lnTo>
                    <a:lnTo>
                      <a:pt x="1128" y="8312"/>
                    </a:lnTo>
                    <a:lnTo>
                      <a:pt x="1243" y="8343"/>
                    </a:lnTo>
                    <a:lnTo>
                      <a:pt x="1350" y="8373"/>
                    </a:lnTo>
                    <a:lnTo>
                      <a:pt x="1450" y="8412"/>
                    </a:lnTo>
                    <a:lnTo>
                      <a:pt x="2401" y="11133"/>
                    </a:lnTo>
                    <a:lnTo>
                      <a:pt x="2692" y="8795"/>
                    </a:lnTo>
                    <a:lnTo>
                      <a:pt x="2799" y="8749"/>
                    </a:lnTo>
                    <a:lnTo>
                      <a:pt x="2907" y="8688"/>
                    </a:lnTo>
                    <a:lnTo>
                      <a:pt x="2999" y="8611"/>
                    </a:lnTo>
                    <a:lnTo>
                      <a:pt x="3098" y="8527"/>
                    </a:lnTo>
                    <a:lnTo>
                      <a:pt x="3183" y="8427"/>
                    </a:lnTo>
                    <a:lnTo>
                      <a:pt x="3275" y="8320"/>
                    </a:lnTo>
                    <a:lnTo>
                      <a:pt x="3351" y="8205"/>
                    </a:lnTo>
                    <a:lnTo>
                      <a:pt x="3436" y="8082"/>
                    </a:lnTo>
                    <a:lnTo>
                      <a:pt x="3505" y="7952"/>
                    </a:lnTo>
                    <a:lnTo>
                      <a:pt x="3581" y="7814"/>
                    </a:lnTo>
                    <a:lnTo>
                      <a:pt x="3650" y="7668"/>
                    </a:lnTo>
                    <a:lnTo>
                      <a:pt x="3712" y="7522"/>
                    </a:lnTo>
                    <a:lnTo>
                      <a:pt x="3827" y="7223"/>
                    </a:lnTo>
                    <a:lnTo>
                      <a:pt x="3934" y="6924"/>
                    </a:lnTo>
                    <a:lnTo>
                      <a:pt x="4026" y="6625"/>
                    </a:lnTo>
                    <a:lnTo>
                      <a:pt x="4103" y="6341"/>
                    </a:lnTo>
                    <a:lnTo>
                      <a:pt x="4164" y="6081"/>
                    </a:lnTo>
                    <a:lnTo>
                      <a:pt x="4218" y="5851"/>
                    </a:lnTo>
                    <a:lnTo>
                      <a:pt x="4287" y="5506"/>
                    </a:lnTo>
                    <a:lnTo>
                      <a:pt x="4310" y="5375"/>
                    </a:lnTo>
                    <a:lnTo>
                      <a:pt x="4310" y="6955"/>
                    </a:lnTo>
                    <a:lnTo>
                      <a:pt x="12636" y="6955"/>
                    </a:lnTo>
                    <a:lnTo>
                      <a:pt x="12743" y="7254"/>
                    </a:lnTo>
                    <a:lnTo>
                      <a:pt x="12858" y="7545"/>
                    </a:lnTo>
                    <a:lnTo>
                      <a:pt x="12920" y="7691"/>
                    </a:lnTo>
                    <a:lnTo>
                      <a:pt x="12989" y="7829"/>
                    </a:lnTo>
                    <a:lnTo>
                      <a:pt x="13058" y="7967"/>
                    </a:lnTo>
                    <a:lnTo>
                      <a:pt x="13134" y="8090"/>
                    </a:lnTo>
                    <a:lnTo>
                      <a:pt x="13211" y="8212"/>
                    </a:lnTo>
                    <a:lnTo>
                      <a:pt x="13295" y="8327"/>
                    </a:lnTo>
                    <a:lnTo>
                      <a:pt x="13380" y="8435"/>
                    </a:lnTo>
                    <a:lnTo>
                      <a:pt x="13472" y="8527"/>
                    </a:lnTo>
                    <a:lnTo>
                      <a:pt x="13564" y="8619"/>
                    </a:lnTo>
                    <a:lnTo>
                      <a:pt x="13663" y="8688"/>
                    </a:lnTo>
                    <a:lnTo>
                      <a:pt x="13763" y="8749"/>
                    </a:lnTo>
                    <a:lnTo>
                      <a:pt x="13863" y="8795"/>
                    </a:lnTo>
                    <a:lnTo>
                      <a:pt x="14162" y="11133"/>
                    </a:lnTo>
                    <a:lnTo>
                      <a:pt x="15235" y="8527"/>
                    </a:lnTo>
                    <a:lnTo>
                      <a:pt x="15335" y="8465"/>
                    </a:lnTo>
                    <a:lnTo>
                      <a:pt x="15458" y="8412"/>
                    </a:lnTo>
                    <a:lnTo>
                      <a:pt x="15588" y="8366"/>
                    </a:lnTo>
                    <a:lnTo>
                      <a:pt x="15741" y="8320"/>
                    </a:lnTo>
                    <a:lnTo>
                      <a:pt x="15910" y="8289"/>
                    </a:lnTo>
                    <a:lnTo>
                      <a:pt x="16094" y="8274"/>
                    </a:lnTo>
                    <a:lnTo>
                      <a:pt x="16301" y="8258"/>
                    </a:lnTo>
                    <a:lnTo>
                      <a:pt x="16523" y="8266"/>
                    </a:lnTo>
                    <a:lnTo>
                      <a:pt x="16592" y="8266"/>
                    </a:lnTo>
                    <a:lnTo>
                      <a:pt x="16654" y="8281"/>
                    </a:lnTo>
                    <a:lnTo>
                      <a:pt x="16715" y="8297"/>
                    </a:lnTo>
                    <a:lnTo>
                      <a:pt x="16769" y="8320"/>
                    </a:lnTo>
                    <a:lnTo>
                      <a:pt x="16769" y="8320"/>
                    </a:lnTo>
                    <a:lnTo>
                      <a:pt x="16753" y="8159"/>
                    </a:lnTo>
                    <a:lnTo>
                      <a:pt x="16730" y="7982"/>
                    </a:lnTo>
                    <a:lnTo>
                      <a:pt x="16700" y="7798"/>
                    </a:lnTo>
                    <a:lnTo>
                      <a:pt x="16654" y="7599"/>
                    </a:lnTo>
                    <a:lnTo>
                      <a:pt x="16608" y="7392"/>
                    </a:lnTo>
                    <a:lnTo>
                      <a:pt x="16554" y="7177"/>
                    </a:lnTo>
                    <a:lnTo>
                      <a:pt x="16424" y="6732"/>
                    </a:lnTo>
                    <a:lnTo>
                      <a:pt x="16270" y="6257"/>
                    </a:lnTo>
                    <a:lnTo>
                      <a:pt x="16094" y="5774"/>
                    </a:lnTo>
                    <a:lnTo>
                      <a:pt x="15910" y="5283"/>
                    </a:lnTo>
                    <a:lnTo>
                      <a:pt x="15703" y="4800"/>
                    </a:lnTo>
                    <a:lnTo>
                      <a:pt x="15496" y="4325"/>
                    </a:lnTo>
                    <a:lnTo>
                      <a:pt x="15274" y="3873"/>
                    </a:lnTo>
                    <a:lnTo>
                      <a:pt x="15059" y="3443"/>
                    </a:lnTo>
                    <a:lnTo>
                      <a:pt x="14837" y="3052"/>
                    </a:lnTo>
                    <a:lnTo>
                      <a:pt x="14729" y="2876"/>
                    </a:lnTo>
                    <a:lnTo>
                      <a:pt x="14622" y="2707"/>
                    </a:lnTo>
                    <a:lnTo>
                      <a:pt x="14522" y="2554"/>
                    </a:lnTo>
                    <a:lnTo>
                      <a:pt x="14415" y="2416"/>
                    </a:lnTo>
                    <a:lnTo>
                      <a:pt x="14323" y="2293"/>
                    </a:lnTo>
                    <a:lnTo>
                      <a:pt x="14223" y="2186"/>
                    </a:lnTo>
                    <a:lnTo>
                      <a:pt x="14131" y="2094"/>
                    </a:lnTo>
                    <a:lnTo>
                      <a:pt x="14047" y="2017"/>
                    </a:lnTo>
                    <a:lnTo>
                      <a:pt x="13824" y="1864"/>
                    </a:lnTo>
                    <a:lnTo>
                      <a:pt x="13579" y="1695"/>
                    </a:lnTo>
                    <a:lnTo>
                      <a:pt x="13303" y="1527"/>
                    </a:lnTo>
                    <a:lnTo>
                      <a:pt x="13012" y="1350"/>
                    </a:lnTo>
                    <a:lnTo>
                      <a:pt x="12697" y="1181"/>
                    </a:lnTo>
                    <a:lnTo>
                      <a:pt x="12360" y="1005"/>
                    </a:lnTo>
                    <a:lnTo>
                      <a:pt x="12007" y="844"/>
                    </a:lnTo>
                    <a:lnTo>
                      <a:pt x="11647" y="683"/>
                    </a:lnTo>
                    <a:lnTo>
                      <a:pt x="11264" y="537"/>
                    </a:lnTo>
                    <a:lnTo>
                      <a:pt x="10873" y="407"/>
                    </a:lnTo>
                    <a:lnTo>
                      <a:pt x="10673" y="338"/>
                    </a:lnTo>
                    <a:lnTo>
                      <a:pt x="10474" y="284"/>
                    </a:lnTo>
                    <a:lnTo>
                      <a:pt x="10267" y="231"/>
                    </a:lnTo>
                    <a:lnTo>
                      <a:pt x="10060" y="185"/>
                    </a:lnTo>
                    <a:lnTo>
                      <a:pt x="9861" y="139"/>
                    </a:lnTo>
                    <a:lnTo>
                      <a:pt x="9646" y="100"/>
                    </a:lnTo>
                    <a:lnTo>
                      <a:pt x="9439" y="70"/>
                    </a:lnTo>
                    <a:lnTo>
                      <a:pt x="9232" y="39"/>
                    </a:lnTo>
                    <a:lnTo>
                      <a:pt x="9017" y="24"/>
                    </a:lnTo>
                    <a:lnTo>
                      <a:pt x="8810" y="8"/>
                    </a:lnTo>
                    <a:lnTo>
                      <a:pt x="8603" y="1"/>
                    </a:lnTo>
                    <a:close/>
                  </a:path>
                </a:pathLst>
              </a:custGeom>
              <a:solidFill>
                <a:srgbClr val="FE60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g204fb7e3b45_0_1255"/>
              <p:cNvSpPr/>
              <p:nvPr/>
            </p:nvSpPr>
            <p:spPr>
              <a:xfrm>
                <a:off x="6612197" y="1125084"/>
                <a:ext cx="314628" cy="208902"/>
              </a:xfrm>
              <a:custGeom>
                <a:rect b="b" l="l" r="r" t="t"/>
                <a:pathLst>
                  <a:path extrusionOk="0" fill="none" h="11134" w="16769">
                    <a:moveTo>
                      <a:pt x="1450" y="8412"/>
                    </a:moveTo>
                    <a:lnTo>
                      <a:pt x="2401" y="11133"/>
                    </a:lnTo>
                    <a:lnTo>
                      <a:pt x="2692" y="8795"/>
                    </a:lnTo>
                    <a:lnTo>
                      <a:pt x="2692" y="8795"/>
                    </a:lnTo>
                    <a:lnTo>
                      <a:pt x="2799" y="8749"/>
                    </a:lnTo>
                    <a:lnTo>
                      <a:pt x="2907" y="8688"/>
                    </a:lnTo>
                    <a:lnTo>
                      <a:pt x="2999" y="8611"/>
                    </a:lnTo>
                    <a:lnTo>
                      <a:pt x="3098" y="8527"/>
                    </a:lnTo>
                    <a:lnTo>
                      <a:pt x="3183" y="8427"/>
                    </a:lnTo>
                    <a:lnTo>
                      <a:pt x="3275" y="8320"/>
                    </a:lnTo>
                    <a:lnTo>
                      <a:pt x="3351" y="8205"/>
                    </a:lnTo>
                    <a:lnTo>
                      <a:pt x="3436" y="8082"/>
                    </a:lnTo>
                    <a:lnTo>
                      <a:pt x="3505" y="7952"/>
                    </a:lnTo>
                    <a:lnTo>
                      <a:pt x="3581" y="7814"/>
                    </a:lnTo>
                    <a:lnTo>
                      <a:pt x="3650" y="7668"/>
                    </a:lnTo>
                    <a:lnTo>
                      <a:pt x="3712" y="7522"/>
                    </a:lnTo>
                    <a:lnTo>
                      <a:pt x="3827" y="7223"/>
                    </a:lnTo>
                    <a:lnTo>
                      <a:pt x="3934" y="6924"/>
                    </a:lnTo>
                    <a:lnTo>
                      <a:pt x="4026" y="6625"/>
                    </a:lnTo>
                    <a:lnTo>
                      <a:pt x="4103" y="6341"/>
                    </a:lnTo>
                    <a:lnTo>
                      <a:pt x="4164" y="6081"/>
                    </a:lnTo>
                    <a:lnTo>
                      <a:pt x="4218" y="5851"/>
                    </a:lnTo>
                    <a:lnTo>
                      <a:pt x="4287" y="5506"/>
                    </a:lnTo>
                    <a:lnTo>
                      <a:pt x="4310" y="5375"/>
                    </a:lnTo>
                    <a:lnTo>
                      <a:pt x="4310" y="6955"/>
                    </a:lnTo>
                    <a:lnTo>
                      <a:pt x="4540" y="6955"/>
                    </a:lnTo>
                    <a:lnTo>
                      <a:pt x="12253" y="6955"/>
                    </a:lnTo>
                    <a:lnTo>
                      <a:pt x="12636" y="6955"/>
                    </a:lnTo>
                    <a:lnTo>
                      <a:pt x="12636" y="6955"/>
                    </a:lnTo>
                    <a:lnTo>
                      <a:pt x="12743" y="7254"/>
                    </a:lnTo>
                    <a:lnTo>
                      <a:pt x="12858" y="7545"/>
                    </a:lnTo>
                    <a:lnTo>
                      <a:pt x="12920" y="7691"/>
                    </a:lnTo>
                    <a:lnTo>
                      <a:pt x="12989" y="7829"/>
                    </a:lnTo>
                    <a:lnTo>
                      <a:pt x="13058" y="7967"/>
                    </a:lnTo>
                    <a:lnTo>
                      <a:pt x="13134" y="8090"/>
                    </a:lnTo>
                    <a:lnTo>
                      <a:pt x="13211" y="8212"/>
                    </a:lnTo>
                    <a:lnTo>
                      <a:pt x="13295" y="8327"/>
                    </a:lnTo>
                    <a:lnTo>
                      <a:pt x="13380" y="8435"/>
                    </a:lnTo>
                    <a:lnTo>
                      <a:pt x="13472" y="8527"/>
                    </a:lnTo>
                    <a:lnTo>
                      <a:pt x="13564" y="8619"/>
                    </a:lnTo>
                    <a:lnTo>
                      <a:pt x="13663" y="8688"/>
                    </a:lnTo>
                    <a:lnTo>
                      <a:pt x="13763" y="8749"/>
                    </a:lnTo>
                    <a:lnTo>
                      <a:pt x="13863" y="8795"/>
                    </a:lnTo>
                    <a:lnTo>
                      <a:pt x="14162" y="11133"/>
                    </a:lnTo>
                    <a:lnTo>
                      <a:pt x="15235" y="8527"/>
                    </a:lnTo>
                    <a:lnTo>
                      <a:pt x="15235" y="8527"/>
                    </a:lnTo>
                    <a:lnTo>
                      <a:pt x="15335" y="8465"/>
                    </a:lnTo>
                    <a:lnTo>
                      <a:pt x="15458" y="8412"/>
                    </a:lnTo>
                    <a:lnTo>
                      <a:pt x="15588" y="8366"/>
                    </a:lnTo>
                    <a:lnTo>
                      <a:pt x="15741" y="8320"/>
                    </a:lnTo>
                    <a:lnTo>
                      <a:pt x="15910" y="8289"/>
                    </a:lnTo>
                    <a:lnTo>
                      <a:pt x="16094" y="8274"/>
                    </a:lnTo>
                    <a:lnTo>
                      <a:pt x="16301" y="8258"/>
                    </a:lnTo>
                    <a:lnTo>
                      <a:pt x="16523" y="8266"/>
                    </a:lnTo>
                    <a:lnTo>
                      <a:pt x="16523" y="8266"/>
                    </a:lnTo>
                    <a:lnTo>
                      <a:pt x="16592" y="8266"/>
                    </a:lnTo>
                    <a:lnTo>
                      <a:pt x="16654" y="8281"/>
                    </a:lnTo>
                    <a:lnTo>
                      <a:pt x="16715" y="8297"/>
                    </a:lnTo>
                    <a:lnTo>
                      <a:pt x="16769" y="8320"/>
                    </a:lnTo>
                    <a:lnTo>
                      <a:pt x="16769" y="8320"/>
                    </a:lnTo>
                    <a:lnTo>
                      <a:pt x="16753" y="8159"/>
                    </a:lnTo>
                    <a:lnTo>
                      <a:pt x="16730" y="7982"/>
                    </a:lnTo>
                    <a:lnTo>
                      <a:pt x="16700" y="7798"/>
                    </a:lnTo>
                    <a:lnTo>
                      <a:pt x="16654" y="7599"/>
                    </a:lnTo>
                    <a:lnTo>
                      <a:pt x="16608" y="7392"/>
                    </a:lnTo>
                    <a:lnTo>
                      <a:pt x="16554" y="7177"/>
                    </a:lnTo>
                    <a:lnTo>
                      <a:pt x="16424" y="6732"/>
                    </a:lnTo>
                    <a:lnTo>
                      <a:pt x="16270" y="6257"/>
                    </a:lnTo>
                    <a:lnTo>
                      <a:pt x="16094" y="5774"/>
                    </a:lnTo>
                    <a:lnTo>
                      <a:pt x="15910" y="5283"/>
                    </a:lnTo>
                    <a:lnTo>
                      <a:pt x="15703" y="4800"/>
                    </a:lnTo>
                    <a:lnTo>
                      <a:pt x="15496" y="4325"/>
                    </a:lnTo>
                    <a:lnTo>
                      <a:pt x="15274" y="3873"/>
                    </a:lnTo>
                    <a:lnTo>
                      <a:pt x="15059" y="3443"/>
                    </a:lnTo>
                    <a:lnTo>
                      <a:pt x="14837" y="3052"/>
                    </a:lnTo>
                    <a:lnTo>
                      <a:pt x="14729" y="2876"/>
                    </a:lnTo>
                    <a:lnTo>
                      <a:pt x="14622" y="2707"/>
                    </a:lnTo>
                    <a:lnTo>
                      <a:pt x="14522" y="2554"/>
                    </a:lnTo>
                    <a:lnTo>
                      <a:pt x="14415" y="2416"/>
                    </a:lnTo>
                    <a:lnTo>
                      <a:pt x="14323" y="2293"/>
                    </a:lnTo>
                    <a:lnTo>
                      <a:pt x="14223" y="2186"/>
                    </a:lnTo>
                    <a:lnTo>
                      <a:pt x="14131" y="2094"/>
                    </a:lnTo>
                    <a:lnTo>
                      <a:pt x="14047" y="2017"/>
                    </a:lnTo>
                    <a:lnTo>
                      <a:pt x="14047" y="2017"/>
                    </a:lnTo>
                    <a:lnTo>
                      <a:pt x="13824" y="1864"/>
                    </a:lnTo>
                    <a:lnTo>
                      <a:pt x="13579" y="1695"/>
                    </a:lnTo>
                    <a:lnTo>
                      <a:pt x="13303" y="1527"/>
                    </a:lnTo>
                    <a:lnTo>
                      <a:pt x="13012" y="1350"/>
                    </a:lnTo>
                    <a:lnTo>
                      <a:pt x="12697" y="1181"/>
                    </a:lnTo>
                    <a:lnTo>
                      <a:pt x="12360" y="1005"/>
                    </a:lnTo>
                    <a:lnTo>
                      <a:pt x="12007" y="844"/>
                    </a:lnTo>
                    <a:lnTo>
                      <a:pt x="11647" y="683"/>
                    </a:lnTo>
                    <a:lnTo>
                      <a:pt x="11264" y="537"/>
                    </a:lnTo>
                    <a:lnTo>
                      <a:pt x="10873" y="407"/>
                    </a:lnTo>
                    <a:lnTo>
                      <a:pt x="10673" y="338"/>
                    </a:lnTo>
                    <a:lnTo>
                      <a:pt x="10474" y="284"/>
                    </a:lnTo>
                    <a:lnTo>
                      <a:pt x="10267" y="231"/>
                    </a:lnTo>
                    <a:lnTo>
                      <a:pt x="10060" y="185"/>
                    </a:lnTo>
                    <a:lnTo>
                      <a:pt x="9861" y="139"/>
                    </a:lnTo>
                    <a:lnTo>
                      <a:pt x="9646" y="100"/>
                    </a:lnTo>
                    <a:lnTo>
                      <a:pt x="9439" y="70"/>
                    </a:lnTo>
                    <a:lnTo>
                      <a:pt x="9232" y="39"/>
                    </a:lnTo>
                    <a:lnTo>
                      <a:pt x="9017" y="24"/>
                    </a:lnTo>
                    <a:lnTo>
                      <a:pt x="8810" y="8"/>
                    </a:lnTo>
                    <a:lnTo>
                      <a:pt x="8603" y="1"/>
                    </a:lnTo>
                    <a:lnTo>
                      <a:pt x="8389" y="1"/>
                    </a:lnTo>
                    <a:lnTo>
                      <a:pt x="8389" y="1"/>
                    </a:lnTo>
                    <a:lnTo>
                      <a:pt x="8181" y="1"/>
                    </a:lnTo>
                    <a:lnTo>
                      <a:pt x="7974" y="8"/>
                    </a:lnTo>
                    <a:lnTo>
                      <a:pt x="7767" y="16"/>
                    </a:lnTo>
                    <a:lnTo>
                      <a:pt x="7560" y="39"/>
                    </a:lnTo>
                    <a:lnTo>
                      <a:pt x="7353" y="62"/>
                    </a:lnTo>
                    <a:lnTo>
                      <a:pt x="7154" y="100"/>
                    </a:lnTo>
                    <a:lnTo>
                      <a:pt x="6955" y="131"/>
                    </a:lnTo>
                    <a:lnTo>
                      <a:pt x="6755" y="177"/>
                    </a:lnTo>
                    <a:lnTo>
                      <a:pt x="6556" y="223"/>
                    </a:lnTo>
                    <a:lnTo>
                      <a:pt x="6364" y="277"/>
                    </a:lnTo>
                    <a:lnTo>
                      <a:pt x="6173" y="330"/>
                    </a:lnTo>
                    <a:lnTo>
                      <a:pt x="5989" y="392"/>
                    </a:lnTo>
                    <a:lnTo>
                      <a:pt x="5621" y="522"/>
                    </a:lnTo>
                    <a:lnTo>
                      <a:pt x="5260" y="668"/>
                    </a:lnTo>
                    <a:lnTo>
                      <a:pt x="4923" y="821"/>
                    </a:lnTo>
                    <a:lnTo>
                      <a:pt x="4593" y="982"/>
                    </a:lnTo>
                    <a:lnTo>
                      <a:pt x="4279" y="1151"/>
                    </a:lnTo>
                    <a:lnTo>
                      <a:pt x="3988" y="1319"/>
                    </a:lnTo>
                    <a:lnTo>
                      <a:pt x="3704" y="1496"/>
                    </a:lnTo>
                    <a:lnTo>
                      <a:pt x="3451" y="1665"/>
                    </a:lnTo>
                    <a:lnTo>
                      <a:pt x="3206" y="1826"/>
                    </a:lnTo>
                    <a:lnTo>
                      <a:pt x="2991" y="1987"/>
                    </a:lnTo>
                    <a:lnTo>
                      <a:pt x="2991" y="1987"/>
                    </a:lnTo>
                    <a:lnTo>
                      <a:pt x="2899" y="2063"/>
                    </a:lnTo>
                    <a:lnTo>
                      <a:pt x="2807" y="2155"/>
                    </a:lnTo>
                    <a:lnTo>
                      <a:pt x="2707" y="2263"/>
                    </a:lnTo>
                    <a:lnTo>
                      <a:pt x="2600" y="2393"/>
                    </a:lnTo>
                    <a:lnTo>
                      <a:pt x="2493" y="2539"/>
                    </a:lnTo>
                    <a:lnTo>
                      <a:pt x="2378" y="2700"/>
                    </a:lnTo>
                    <a:lnTo>
                      <a:pt x="2263" y="2868"/>
                    </a:lnTo>
                    <a:lnTo>
                      <a:pt x="2148" y="3052"/>
                    </a:lnTo>
                    <a:lnTo>
                      <a:pt x="1910" y="3459"/>
                    </a:lnTo>
                    <a:lnTo>
                      <a:pt x="1664" y="3903"/>
                    </a:lnTo>
                    <a:lnTo>
                      <a:pt x="1427" y="4371"/>
                    </a:lnTo>
                    <a:lnTo>
                      <a:pt x="1189" y="4862"/>
                    </a:lnTo>
                    <a:lnTo>
                      <a:pt x="967" y="5360"/>
                    </a:lnTo>
                    <a:lnTo>
                      <a:pt x="752" y="5858"/>
                    </a:lnTo>
                    <a:lnTo>
                      <a:pt x="560" y="6349"/>
                    </a:lnTo>
                    <a:lnTo>
                      <a:pt x="384" y="6832"/>
                    </a:lnTo>
                    <a:lnTo>
                      <a:pt x="307" y="7062"/>
                    </a:lnTo>
                    <a:lnTo>
                      <a:pt x="238" y="7285"/>
                    </a:lnTo>
                    <a:lnTo>
                      <a:pt x="177" y="7499"/>
                    </a:lnTo>
                    <a:lnTo>
                      <a:pt x="123" y="7706"/>
                    </a:lnTo>
                    <a:lnTo>
                      <a:pt x="77" y="7898"/>
                    </a:lnTo>
                    <a:lnTo>
                      <a:pt x="47" y="8082"/>
                    </a:lnTo>
                    <a:lnTo>
                      <a:pt x="16" y="8251"/>
                    </a:lnTo>
                    <a:lnTo>
                      <a:pt x="1" y="8412"/>
                    </a:lnTo>
                    <a:lnTo>
                      <a:pt x="1" y="8412"/>
                    </a:lnTo>
                    <a:lnTo>
                      <a:pt x="85" y="8350"/>
                    </a:lnTo>
                    <a:lnTo>
                      <a:pt x="185" y="8304"/>
                    </a:lnTo>
                    <a:lnTo>
                      <a:pt x="284" y="8274"/>
                    </a:lnTo>
                    <a:lnTo>
                      <a:pt x="392" y="8266"/>
                    </a:lnTo>
                    <a:lnTo>
                      <a:pt x="392" y="8266"/>
                    </a:lnTo>
                    <a:lnTo>
                      <a:pt x="560" y="8258"/>
                    </a:lnTo>
                    <a:lnTo>
                      <a:pt x="714" y="8266"/>
                    </a:lnTo>
                    <a:lnTo>
                      <a:pt x="859" y="8274"/>
                    </a:lnTo>
                    <a:lnTo>
                      <a:pt x="997" y="8289"/>
                    </a:lnTo>
                    <a:lnTo>
                      <a:pt x="1128" y="8312"/>
                    </a:lnTo>
                    <a:lnTo>
                      <a:pt x="1243" y="8343"/>
                    </a:lnTo>
                    <a:lnTo>
                      <a:pt x="1350" y="8373"/>
                    </a:lnTo>
                    <a:lnTo>
                      <a:pt x="1450" y="84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g204fb7e3b45_0_1255"/>
              <p:cNvSpPr/>
              <p:nvPr/>
            </p:nvSpPr>
            <p:spPr>
              <a:xfrm>
                <a:off x="6928683" y="1336128"/>
                <a:ext cx="3752" cy="8499"/>
              </a:xfrm>
              <a:custGeom>
                <a:rect b="b" l="l" r="r" t="t"/>
                <a:pathLst>
                  <a:path extrusionOk="0" h="453" w="200">
                    <a:moveTo>
                      <a:pt x="200" y="0"/>
                    </a:moveTo>
                    <a:lnTo>
                      <a:pt x="108" y="238"/>
                    </a:lnTo>
                    <a:lnTo>
                      <a:pt x="115" y="223"/>
                    </a:lnTo>
                    <a:lnTo>
                      <a:pt x="200" y="0"/>
                    </a:lnTo>
                    <a:close/>
                    <a:moveTo>
                      <a:pt x="85" y="284"/>
                    </a:moveTo>
                    <a:lnTo>
                      <a:pt x="1" y="452"/>
                    </a:lnTo>
                    <a:lnTo>
                      <a:pt x="8" y="437"/>
                    </a:lnTo>
                    <a:lnTo>
                      <a:pt x="85" y="284"/>
                    </a:lnTo>
                    <a:close/>
                  </a:path>
                </a:pathLst>
              </a:custGeom>
              <a:solidFill>
                <a:srgbClr val="FEAF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g204fb7e3b45_0_1255"/>
              <p:cNvSpPr/>
              <p:nvPr/>
            </p:nvSpPr>
            <p:spPr>
              <a:xfrm>
                <a:off x="6928683" y="1336128"/>
                <a:ext cx="3752" cy="8499"/>
              </a:xfrm>
              <a:custGeom>
                <a:rect b="b" l="l" r="r" t="t"/>
                <a:pathLst>
                  <a:path extrusionOk="0" fill="none" h="453" w="200">
                    <a:moveTo>
                      <a:pt x="200" y="0"/>
                    </a:moveTo>
                    <a:lnTo>
                      <a:pt x="200" y="0"/>
                    </a:lnTo>
                    <a:lnTo>
                      <a:pt x="115" y="223"/>
                    </a:lnTo>
                    <a:lnTo>
                      <a:pt x="8" y="437"/>
                    </a:lnTo>
                    <a:lnTo>
                      <a:pt x="8" y="437"/>
                    </a:lnTo>
                    <a:lnTo>
                      <a:pt x="0" y="453"/>
                    </a:lnTo>
                    <a:lnTo>
                      <a:pt x="0" y="453"/>
                    </a:lnTo>
                    <a:lnTo>
                      <a:pt x="108" y="238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20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g204fb7e3b45_0_1255"/>
              <p:cNvSpPr/>
              <p:nvPr/>
            </p:nvSpPr>
            <p:spPr>
              <a:xfrm>
                <a:off x="6905080" y="1344328"/>
                <a:ext cx="23753" cy="18293"/>
              </a:xfrm>
              <a:custGeom>
                <a:rect b="b" l="l" r="r" t="t"/>
                <a:pathLst>
                  <a:path extrusionOk="0" h="975" w="1266">
                    <a:moveTo>
                      <a:pt x="1266" y="0"/>
                    </a:moveTo>
                    <a:lnTo>
                      <a:pt x="1248" y="34"/>
                    </a:lnTo>
                    <a:lnTo>
                      <a:pt x="1258" y="16"/>
                    </a:lnTo>
                    <a:lnTo>
                      <a:pt x="1266" y="0"/>
                    </a:lnTo>
                    <a:close/>
                    <a:moveTo>
                      <a:pt x="1248" y="34"/>
                    </a:moveTo>
                    <a:lnTo>
                      <a:pt x="1197" y="123"/>
                    </a:lnTo>
                    <a:lnTo>
                      <a:pt x="1136" y="215"/>
                    </a:lnTo>
                    <a:lnTo>
                      <a:pt x="1074" y="307"/>
                    </a:lnTo>
                    <a:lnTo>
                      <a:pt x="1005" y="399"/>
                    </a:lnTo>
                    <a:lnTo>
                      <a:pt x="983" y="430"/>
                    </a:lnTo>
                    <a:lnTo>
                      <a:pt x="1021" y="384"/>
                    </a:lnTo>
                    <a:lnTo>
                      <a:pt x="1090" y="292"/>
                    </a:lnTo>
                    <a:lnTo>
                      <a:pt x="1151" y="200"/>
                    </a:lnTo>
                    <a:lnTo>
                      <a:pt x="1212" y="100"/>
                    </a:lnTo>
                    <a:lnTo>
                      <a:pt x="1248" y="34"/>
                    </a:lnTo>
                    <a:close/>
                    <a:moveTo>
                      <a:pt x="983" y="430"/>
                    </a:moveTo>
                    <a:lnTo>
                      <a:pt x="952" y="468"/>
                    </a:lnTo>
                    <a:lnTo>
                      <a:pt x="875" y="552"/>
                    </a:lnTo>
                    <a:lnTo>
                      <a:pt x="944" y="483"/>
                    </a:lnTo>
                    <a:lnTo>
                      <a:pt x="983" y="430"/>
                    </a:lnTo>
                    <a:close/>
                    <a:moveTo>
                      <a:pt x="875" y="552"/>
                    </a:moveTo>
                    <a:lnTo>
                      <a:pt x="867" y="560"/>
                    </a:lnTo>
                    <a:lnTo>
                      <a:pt x="791" y="629"/>
                    </a:lnTo>
                    <a:lnTo>
                      <a:pt x="731" y="683"/>
                    </a:lnTo>
                    <a:lnTo>
                      <a:pt x="731" y="683"/>
                    </a:lnTo>
                    <a:lnTo>
                      <a:pt x="806" y="621"/>
                    </a:lnTo>
                    <a:lnTo>
                      <a:pt x="875" y="552"/>
                    </a:lnTo>
                    <a:lnTo>
                      <a:pt x="875" y="552"/>
                    </a:lnTo>
                    <a:close/>
                    <a:moveTo>
                      <a:pt x="731" y="683"/>
                    </a:moveTo>
                    <a:lnTo>
                      <a:pt x="722" y="690"/>
                    </a:lnTo>
                    <a:lnTo>
                      <a:pt x="645" y="752"/>
                    </a:lnTo>
                    <a:lnTo>
                      <a:pt x="561" y="805"/>
                    </a:lnTo>
                    <a:lnTo>
                      <a:pt x="476" y="851"/>
                    </a:lnTo>
                    <a:lnTo>
                      <a:pt x="384" y="897"/>
                    </a:lnTo>
                    <a:lnTo>
                      <a:pt x="469" y="859"/>
                    </a:lnTo>
                    <a:lnTo>
                      <a:pt x="553" y="813"/>
                    </a:lnTo>
                    <a:lnTo>
                      <a:pt x="637" y="759"/>
                    </a:lnTo>
                    <a:lnTo>
                      <a:pt x="714" y="698"/>
                    </a:lnTo>
                    <a:lnTo>
                      <a:pt x="731" y="683"/>
                    </a:lnTo>
                    <a:close/>
                    <a:moveTo>
                      <a:pt x="101" y="966"/>
                    </a:moveTo>
                    <a:lnTo>
                      <a:pt x="1" y="974"/>
                    </a:lnTo>
                    <a:lnTo>
                      <a:pt x="9" y="974"/>
                    </a:lnTo>
                    <a:lnTo>
                      <a:pt x="101" y="966"/>
                    </a:lnTo>
                    <a:close/>
                  </a:path>
                </a:pathLst>
              </a:custGeom>
              <a:solidFill>
                <a:srgbClr val="F5BE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g204fb7e3b45_0_1255"/>
              <p:cNvSpPr/>
              <p:nvPr/>
            </p:nvSpPr>
            <p:spPr>
              <a:xfrm>
                <a:off x="6905080" y="1344328"/>
                <a:ext cx="23753" cy="18293"/>
              </a:xfrm>
              <a:custGeom>
                <a:rect b="b" l="l" r="r" t="t"/>
                <a:pathLst>
                  <a:path extrusionOk="0" fill="none" h="975" w="1266">
                    <a:moveTo>
                      <a:pt x="1266" y="0"/>
                    </a:moveTo>
                    <a:lnTo>
                      <a:pt x="1266" y="0"/>
                    </a:lnTo>
                    <a:lnTo>
                      <a:pt x="1212" y="100"/>
                    </a:lnTo>
                    <a:lnTo>
                      <a:pt x="1151" y="200"/>
                    </a:lnTo>
                    <a:lnTo>
                      <a:pt x="1090" y="292"/>
                    </a:lnTo>
                    <a:lnTo>
                      <a:pt x="1021" y="384"/>
                    </a:lnTo>
                    <a:lnTo>
                      <a:pt x="952" y="468"/>
                    </a:lnTo>
                    <a:lnTo>
                      <a:pt x="875" y="552"/>
                    </a:lnTo>
                    <a:lnTo>
                      <a:pt x="806" y="621"/>
                    </a:lnTo>
                    <a:lnTo>
                      <a:pt x="722" y="690"/>
                    </a:lnTo>
                    <a:lnTo>
                      <a:pt x="645" y="752"/>
                    </a:lnTo>
                    <a:lnTo>
                      <a:pt x="561" y="805"/>
                    </a:lnTo>
                    <a:lnTo>
                      <a:pt x="476" y="851"/>
                    </a:lnTo>
                    <a:lnTo>
                      <a:pt x="384" y="897"/>
                    </a:lnTo>
                    <a:lnTo>
                      <a:pt x="292" y="928"/>
                    </a:lnTo>
                    <a:lnTo>
                      <a:pt x="200" y="951"/>
                    </a:lnTo>
                    <a:lnTo>
                      <a:pt x="101" y="966"/>
                    </a:lnTo>
                    <a:lnTo>
                      <a:pt x="1" y="974"/>
                    </a:lnTo>
                    <a:lnTo>
                      <a:pt x="1" y="974"/>
                    </a:lnTo>
                    <a:lnTo>
                      <a:pt x="9" y="974"/>
                    </a:lnTo>
                    <a:lnTo>
                      <a:pt x="9" y="974"/>
                    </a:lnTo>
                    <a:lnTo>
                      <a:pt x="101" y="966"/>
                    </a:lnTo>
                    <a:lnTo>
                      <a:pt x="200" y="951"/>
                    </a:lnTo>
                    <a:lnTo>
                      <a:pt x="292" y="928"/>
                    </a:lnTo>
                    <a:lnTo>
                      <a:pt x="384" y="897"/>
                    </a:lnTo>
                    <a:lnTo>
                      <a:pt x="469" y="859"/>
                    </a:lnTo>
                    <a:lnTo>
                      <a:pt x="553" y="813"/>
                    </a:lnTo>
                    <a:lnTo>
                      <a:pt x="637" y="759"/>
                    </a:lnTo>
                    <a:lnTo>
                      <a:pt x="714" y="698"/>
                    </a:lnTo>
                    <a:lnTo>
                      <a:pt x="791" y="629"/>
                    </a:lnTo>
                    <a:lnTo>
                      <a:pt x="867" y="560"/>
                    </a:lnTo>
                    <a:lnTo>
                      <a:pt x="944" y="483"/>
                    </a:lnTo>
                    <a:lnTo>
                      <a:pt x="1005" y="399"/>
                    </a:lnTo>
                    <a:lnTo>
                      <a:pt x="1074" y="307"/>
                    </a:lnTo>
                    <a:lnTo>
                      <a:pt x="1136" y="215"/>
                    </a:lnTo>
                    <a:lnTo>
                      <a:pt x="1197" y="123"/>
                    </a:lnTo>
                    <a:lnTo>
                      <a:pt x="1258" y="16"/>
                    </a:lnTo>
                    <a:lnTo>
                      <a:pt x="1258" y="16"/>
                    </a:lnTo>
                    <a:lnTo>
                      <a:pt x="126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g204fb7e3b45_0_1255"/>
              <p:cNvSpPr/>
              <p:nvPr/>
            </p:nvSpPr>
            <p:spPr>
              <a:xfrm>
                <a:off x="6905230" y="1336128"/>
                <a:ext cx="30658" cy="33529"/>
              </a:xfrm>
              <a:custGeom>
                <a:rect b="b" l="l" r="r" t="t"/>
                <a:pathLst>
                  <a:path extrusionOk="0" h="1787" w="1634">
                    <a:moveTo>
                      <a:pt x="1450" y="0"/>
                    </a:moveTo>
                    <a:lnTo>
                      <a:pt x="1358" y="238"/>
                    </a:lnTo>
                    <a:lnTo>
                      <a:pt x="1250" y="453"/>
                    </a:lnTo>
                    <a:lnTo>
                      <a:pt x="1189" y="560"/>
                    </a:lnTo>
                    <a:lnTo>
                      <a:pt x="1128" y="652"/>
                    </a:lnTo>
                    <a:lnTo>
                      <a:pt x="1066" y="744"/>
                    </a:lnTo>
                    <a:lnTo>
                      <a:pt x="997" y="836"/>
                    </a:lnTo>
                    <a:lnTo>
                      <a:pt x="936" y="920"/>
                    </a:lnTo>
                    <a:lnTo>
                      <a:pt x="859" y="997"/>
                    </a:lnTo>
                    <a:lnTo>
                      <a:pt x="783" y="1066"/>
                    </a:lnTo>
                    <a:lnTo>
                      <a:pt x="706" y="1135"/>
                    </a:lnTo>
                    <a:lnTo>
                      <a:pt x="629" y="1196"/>
                    </a:lnTo>
                    <a:lnTo>
                      <a:pt x="545" y="1250"/>
                    </a:lnTo>
                    <a:lnTo>
                      <a:pt x="461" y="1296"/>
                    </a:lnTo>
                    <a:lnTo>
                      <a:pt x="376" y="1334"/>
                    </a:lnTo>
                    <a:lnTo>
                      <a:pt x="284" y="1365"/>
                    </a:lnTo>
                    <a:lnTo>
                      <a:pt x="192" y="1388"/>
                    </a:lnTo>
                    <a:lnTo>
                      <a:pt x="93" y="1403"/>
                    </a:lnTo>
                    <a:lnTo>
                      <a:pt x="1" y="1411"/>
                    </a:lnTo>
                    <a:lnTo>
                      <a:pt x="407" y="1518"/>
                    </a:lnTo>
                    <a:lnTo>
                      <a:pt x="813" y="1618"/>
                    </a:lnTo>
                    <a:lnTo>
                      <a:pt x="1220" y="1710"/>
                    </a:lnTo>
                    <a:lnTo>
                      <a:pt x="1634" y="1787"/>
                    </a:lnTo>
                    <a:lnTo>
                      <a:pt x="1542" y="874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rgbClr val="FF7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g204fb7e3b45_0_1255"/>
              <p:cNvSpPr/>
              <p:nvPr/>
            </p:nvSpPr>
            <p:spPr>
              <a:xfrm>
                <a:off x="6905230" y="1336128"/>
                <a:ext cx="30658" cy="33529"/>
              </a:xfrm>
              <a:custGeom>
                <a:rect b="b" l="l" r="r" t="t"/>
                <a:pathLst>
                  <a:path extrusionOk="0" fill="none" h="1787" w="1634">
                    <a:moveTo>
                      <a:pt x="1450" y="0"/>
                    </a:moveTo>
                    <a:lnTo>
                      <a:pt x="1450" y="0"/>
                    </a:lnTo>
                    <a:lnTo>
                      <a:pt x="1358" y="238"/>
                    </a:lnTo>
                    <a:lnTo>
                      <a:pt x="1250" y="453"/>
                    </a:lnTo>
                    <a:lnTo>
                      <a:pt x="1250" y="453"/>
                    </a:lnTo>
                    <a:lnTo>
                      <a:pt x="1189" y="560"/>
                    </a:lnTo>
                    <a:lnTo>
                      <a:pt x="1128" y="652"/>
                    </a:lnTo>
                    <a:lnTo>
                      <a:pt x="1066" y="744"/>
                    </a:lnTo>
                    <a:lnTo>
                      <a:pt x="997" y="836"/>
                    </a:lnTo>
                    <a:lnTo>
                      <a:pt x="936" y="920"/>
                    </a:lnTo>
                    <a:lnTo>
                      <a:pt x="859" y="997"/>
                    </a:lnTo>
                    <a:lnTo>
                      <a:pt x="783" y="1066"/>
                    </a:lnTo>
                    <a:lnTo>
                      <a:pt x="706" y="1135"/>
                    </a:lnTo>
                    <a:lnTo>
                      <a:pt x="629" y="1196"/>
                    </a:lnTo>
                    <a:lnTo>
                      <a:pt x="545" y="1250"/>
                    </a:lnTo>
                    <a:lnTo>
                      <a:pt x="461" y="1296"/>
                    </a:lnTo>
                    <a:lnTo>
                      <a:pt x="376" y="1334"/>
                    </a:lnTo>
                    <a:lnTo>
                      <a:pt x="284" y="1365"/>
                    </a:lnTo>
                    <a:lnTo>
                      <a:pt x="192" y="1388"/>
                    </a:lnTo>
                    <a:lnTo>
                      <a:pt x="93" y="1403"/>
                    </a:lnTo>
                    <a:lnTo>
                      <a:pt x="1" y="1411"/>
                    </a:lnTo>
                    <a:lnTo>
                      <a:pt x="1" y="1411"/>
                    </a:lnTo>
                    <a:lnTo>
                      <a:pt x="407" y="1518"/>
                    </a:lnTo>
                    <a:lnTo>
                      <a:pt x="813" y="1618"/>
                    </a:lnTo>
                    <a:lnTo>
                      <a:pt x="1220" y="1710"/>
                    </a:lnTo>
                    <a:lnTo>
                      <a:pt x="1634" y="1787"/>
                    </a:lnTo>
                    <a:lnTo>
                      <a:pt x="1634" y="1787"/>
                    </a:lnTo>
                    <a:lnTo>
                      <a:pt x="1542" y="874"/>
                    </a:lnTo>
                    <a:lnTo>
                      <a:pt x="1450" y="0"/>
                    </a:lnTo>
                    <a:lnTo>
                      <a:pt x="145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g204fb7e3b45_0_1255"/>
              <p:cNvSpPr/>
              <p:nvPr/>
            </p:nvSpPr>
            <p:spPr>
              <a:xfrm>
                <a:off x="6612347" y="1280590"/>
                <a:ext cx="314478" cy="2176"/>
              </a:xfrm>
              <a:custGeom>
                <a:rect b="b" l="l" r="r" t="t"/>
                <a:pathLst>
                  <a:path extrusionOk="0" h="116" w="16761">
                    <a:moveTo>
                      <a:pt x="0" y="116"/>
                    </a:moveTo>
                    <a:lnTo>
                      <a:pt x="0" y="116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0" y="116"/>
                    </a:lnTo>
                    <a:close/>
                    <a:moveTo>
                      <a:pt x="0" y="108"/>
                    </a:moveTo>
                    <a:lnTo>
                      <a:pt x="0" y="10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08"/>
                    </a:lnTo>
                    <a:close/>
                    <a:moveTo>
                      <a:pt x="0" y="93"/>
                    </a:moveTo>
                    <a:lnTo>
                      <a:pt x="0" y="93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0" y="93"/>
                    </a:lnTo>
                    <a:close/>
                    <a:moveTo>
                      <a:pt x="0" y="93"/>
                    </a:moveTo>
                    <a:lnTo>
                      <a:pt x="0" y="93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0" y="93"/>
                    </a:lnTo>
                    <a:close/>
                    <a:moveTo>
                      <a:pt x="16761" y="24"/>
                    </a:moveTo>
                    <a:lnTo>
                      <a:pt x="16761" y="24"/>
                    </a:lnTo>
                    <a:lnTo>
                      <a:pt x="16761" y="32"/>
                    </a:lnTo>
                    <a:lnTo>
                      <a:pt x="16761" y="32"/>
                    </a:lnTo>
                    <a:lnTo>
                      <a:pt x="16761" y="32"/>
                    </a:lnTo>
                    <a:lnTo>
                      <a:pt x="16761" y="24"/>
                    </a:lnTo>
                    <a:close/>
                    <a:moveTo>
                      <a:pt x="16761" y="24"/>
                    </a:moveTo>
                    <a:lnTo>
                      <a:pt x="16761" y="24"/>
                    </a:lnTo>
                    <a:lnTo>
                      <a:pt x="16761" y="24"/>
                    </a:lnTo>
                    <a:lnTo>
                      <a:pt x="16761" y="24"/>
                    </a:lnTo>
                    <a:lnTo>
                      <a:pt x="16761" y="24"/>
                    </a:lnTo>
                    <a:close/>
                    <a:moveTo>
                      <a:pt x="16761" y="16"/>
                    </a:moveTo>
                    <a:lnTo>
                      <a:pt x="16761" y="16"/>
                    </a:lnTo>
                    <a:lnTo>
                      <a:pt x="16761" y="16"/>
                    </a:lnTo>
                    <a:lnTo>
                      <a:pt x="16761" y="16"/>
                    </a:lnTo>
                    <a:lnTo>
                      <a:pt x="16761" y="16"/>
                    </a:lnTo>
                    <a:close/>
                    <a:moveTo>
                      <a:pt x="16761" y="9"/>
                    </a:moveTo>
                    <a:lnTo>
                      <a:pt x="16761" y="9"/>
                    </a:lnTo>
                    <a:lnTo>
                      <a:pt x="16761" y="16"/>
                    </a:lnTo>
                    <a:lnTo>
                      <a:pt x="16761" y="16"/>
                    </a:lnTo>
                    <a:lnTo>
                      <a:pt x="16761" y="9"/>
                    </a:lnTo>
                    <a:close/>
                    <a:moveTo>
                      <a:pt x="16761" y="9"/>
                    </a:moveTo>
                    <a:lnTo>
                      <a:pt x="16761" y="9"/>
                    </a:lnTo>
                    <a:lnTo>
                      <a:pt x="16761" y="9"/>
                    </a:lnTo>
                    <a:lnTo>
                      <a:pt x="16761" y="9"/>
                    </a:lnTo>
                    <a:lnTo>
                      <a:pt x="16761" y="9"/>
                    </a:lnTo>
                    <a:close/>
                    <a:moveTo>
                      <a:pt x="16761" y="1"/>
                    </a:moveTo>
                    <a:lnTo>
                      <a:pt x="16761" y="1"/>
                    </a:lnTo>
                    <a:lnTo>
                      <a:pt x="16761" y="1"/>
                    </a:lnTo>
                    <a:lnTo>
                      <a:pt x="16761" y="1"/>
                    </a:lnTo>
                    <a:lnTo>
                      <a:pt x="16761" y="1"/>
                    </a:lnTo>
                    <a:close/>
                    <a:moveTo>
                      <a:pt x="16761" y="1"/>
                    </a:moveTo>
                    <a:lnTo>
                      <a:pt x="16761" y="1"/>
                    </a:lnTo>
                    <a:lnTo>
                      <a:pt x="16761" y="1"/>
                    </a:lnTo>
                    <a:lnTo>
                      <a:pt x="16761" y="1"/>
                    </a:lnTo>
                    <a:close/>
                  </a:path>
                </a:pathLst>
              </a:custGeom>
              <a:solidFill>
                <a:srgbClr val="FEAF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g204fb7e3b45_0_1255"/>
              <p:cNvSpPr/>
              <p:nvPr/>
            </p:nvSpPr>
            <p:spPr>
              <a:xfrm>
                <a:off x="6612347" y="1282748"/>
                <a:ext cx="19" cy="19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g204fb7e3b45_0_1255"/>
              <p:cNvSpPr/>
              <p:nvPr/>
            </p:nvSpPr>
            <p:spPr>
              <a:xfrm>
                <a:off x="6612347" y="1282617"/>
                <a:ext cx="19" cy="19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g204fb7e3b45_0_1255"/>
              <p:cNvSpPr/>
              <p:nvPr/>
            </p:nvSpPr>
            <p:spPr>
              <a:xfrm>
                <a:off x="6612347" y="1282317"/>
                <a:ext cx="19" cy="19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g204fb7e3b45_0_1255"/>
              <p:cNvSpPr/>
              <p:nvPr/>
            </p:nvSpPr>
            <p:spPr>
              <a:xfrm>
                <a:off x="6612347" y="1282317"/>
                <a:ext cx="19" cy="19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g204fb7e3b45_0_1255"/>
              <p:cNvSpPr/>
              <p:nvPr/>
            </p:nvSpPr>
            <p:spPr>
              <a:xfrm>
                <a:off x="6926807" y="1281022"/>
                <a:ext cx="19" cy="169"/>
              </a:xfrm>
              <a:custGeom>
                <a:rect b="b" l="l" r="r" t="t"/>
                <a:pathLst>
                  <a:path extrusionOk="0" fill="none" h="9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g204fb7e3b45_0_1255"/>
              <p:cNvSpPr/>
              <p:nvPr/>
            </p:nvSpPr>
            <p:spPr>
              <a:xfrm>
                <a:off x="6926807" y="1281022"/>
                <a:ext cx="19" cy="19"/>
              </a:xfrm>
              <a:custGeom>
                <a:rect b="b" l="l" r="r" t="t"/>
                <a:pathLst>
                  <a:path extrusionOk="0" fill="none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g204fb7e3b45_0_1255"/>
              <p:cNvSpPr/>
              <p:nvPr/>
            </p:nvSpPr>
            <p:spPr>
              <a:xfrm>
                <a:off x="6926807" y="1280891"/>
                <a:ext cx="19" cy="19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g204fb7e3b45_0_1255"/>
              <p:cNvSpPr/>
              <p:nvPr/>
            </p:nvSpPr>
            <p:spPr>
              <a:xfrm>
                <a:off x="6926807" y="1280740"/>
                <a:ext cx="19" cy="169"/>
              </a:xfrm>
              <a:custGeom>
                <a:rect b="b" l="l" r="r" t="t"/>
                <a:pathLst>
                  <a:path extrusionOk="0" fill="none" h="9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g204fb7e3b45_0_1255"/>
              <p:cNvSpPr/>
              <p:nvPr/>
            </p:nvSpPr>
            <p:spPr>
              <a:xfrm>
                <a:off x="6926807" y="1280740"/>
                <a:ext cx="19" cy="19"/>
              </a:xfrm>
              <a:custGeom>
                <a:rect b="b" l="l" r="r" t="t"/>
                <a:pathLst>
                  <a:path extrusionOk="0" fill="none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g204fb7e3b45_0_1255"/>
              <p:cNvSpPr/>
              <p:nvPr/>
            </p:nvSpPr>
            <p:spPr>
              <a:xfrm>
                <a:off x="6926807" y="1280590"/>
                <a:ext cx="19" cy="19"/>
              </a:xfrm>
              <a:custGeom>
                <a:rect b="b" l="l" r="r" t="t"/>
                <a:pathLst>
                  <a:path extrusionOk="0" fill="none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g204fb7e3b45_0_1255"/>
              <p:cNvSpPr/>
              <p:nvPr/>
            </p:nvSpPr>
            <p:spPr>
              <a:xfrm>
                <a:off x="6926807" y="1280590"/>
                <a:ext cx="19" cy="19"/>
              </a:xfrm>
              <a:custGeom>
                <a:rect b="b" l="l" r="r" t="t"/>
                <a:pathLst>
                  <a:path extrusionOk="0" fill="none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g204fb7e3b45_0_1255"/>
              <p:cNvSpPr/>
              <p:nvPr/>
            </p:nvSpPr>
            <p:spPr>
              <a:xfrm>
                <a:off x="6639384" y="1282898"/>
                <a:ext cx="23322" cy="32816"/>
              </a:xfrm>
              <a:custGeom>
                <a:rect b="b" l="l" r="r" t="t"/>
                <a:pathLst>
                  <a:path extrusionOk="0" h="1749" w="1243">
                    <a:moveTo>
                      <a:pt x="1243" y="384"/>
                    </a:moveTo>
                    <a:lnTo>
                      <a:pt x="1074" y="1749"/>
                    </a:lnTo>
                    <a:lnTo>
                      <a:pt x="1074" y="1749"/>
                    </a:lnTo>
                    <a:lnTo>
                      <a:pt x="1074" y="1749"/>
                    </a:lnTo>
                    <a:lnTo>
                      <a:pt x="1243" y="384"/>
                    </a:lnTo>
                    <a:close/>
                    <a:moveTo>
                      <a:pt x="1" y="1"/>
                    </a:moveTo>
                    <a:lnTo>
                      <a:pt x="607" y="1726"/>
                    </a:lnTo>
                    <a:lnTo>
                      <a:pt x="607" y="17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5BE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g204fb7e3b45_0_1255"/>
              <p:cNvSpPr/>
              <p:nvPr/>
            </p:nvSpPr>
            <p:spPr>
              <a:xfrm>
                <a:off x="6659535" y="1290084"/>
                <a:ext cx="3171" cy="25630"/>
              </a:xfrm>
              <a:custGeom>
                <a:rect b="b" l="l" r="r" t="t"/>
                <a:pathLst>
                  <a:path extrusionOk="0" fill="none" h="1366" w="169">
                    <a:moveTo>
                      <a:pt x="169" y="1"/>
                    </a:moveTo>
                    <a:lnTo>
                      <a:pt x="0" y="1366"/>
                    </a:lnTo>
                    <a:lnTo>
                      <a:pt x="0" y="1366"/>
                    </a:lnTo>
                    <a:lnTo>
                      <a:pt x="0" y="1366"/>
                    </a:lnTo>
                    <a:lnTo>
                      <a:pt x="16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g204fb7e3b45_0_1255"/>
              <p:cNvSpPr/>
              <p:nvPr/>
            </p:nvSpPr>
            <p:spPr>
              <a:xfrm>
                <a:off x="6639384" y="1282898"/>
                <a:ext cx="11389" cy="32384"/>
              </a:xfrm>
              <a:custGeom>
                <a:rect b="b" l="l" r="r" t="t"/>
                <a:pathLst>
                  <a:path extrusionOk="0" fill="none" h="1726" w="607">
                    <a:moveTo>
                      <a:pt x="1" y="1"/>
                    </a:moveTo>
                    <a:lnTo>
                      <a:pt x="607" y="1726"/>
                    </a:lnTo>
                    <a:lnTo>
                      <a:pt x="607" y="1726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g204fb7e3b45_0_1255"/>
              <p:cNvSpPr/>
              <p:nvPr/>
            </p:nvSpPr>
            <p:spPr>
              <a:xfrm>
                <a:off x="6612197" y="1192405"/>
                <a:ext cx="314628" cy="141582"/>
              </a:xfrm>
              <a:custGeom>
                <a:rect b="b" l="l" r="r" t="t"/>
                <a:pathLst>
                  <a:path extrusionOk="0" h="7546" w="16769">
                    <a:moveTo>
                      <a:pt x="3535" y="1"/>
                    </a:moveTo>
                    <a:lnTo>
                      <a:pt x="2930" y="9"/>
                    </a:lnTo>
                    <a:lnTo>
                      <a:pt x="2431" y="24"/>
                    </a:lnTo>
                    <a:lnTo>
                      <a:pt x="2132" y="32"/>
                    </a:lnTo>
                    <a:lnTo>
                      <a:pt x="1810" y="47"/>
                    </a:lnTo>
                    <a:lnTo>
                      <a:pt x="1649" y="346"/>
                    </a:lnTo>
                    <a:lnTo>
                      <a:pt x="1496" y="653"/>
                    </a:lnTo>
                    <a:lnTo>
                      <a:pt x="1335" y="967"/>
                    </a:lnTo>
                    <a:lnTo>
                      <a:pt x="1181" y="1289"/>
                    </a:lnTo>
                    <a:lnTo>
                      <a:pt x="1036" y="1611"/>
                    </a:lnTo>
                    <a:lnTo>
                      <a:pt x="890" y="1941"/>
                    </a:lnTo>
                    <a:lnTo>
                      <a:pt x="752" y="2270"/>
                    </a:lnTo>
                    <a:lnTo>
                      <a:pt x="622" y="2592"/>
                    </a:lnTo>
                    <a:lnTo>
                      <a:pt x="499" y="2914"/>
                    </a:lnTo>
                    <a:lnTo>
                      <a:pt x="392" y="3229"/>
                    </a:lnTo>
                    <a:lnTo>
                      <a:pt x="292" y="3528"/>
                    </a:lnTo>
                    <a:lnTo>
                      <a:pt x="208" y="3812"/>
                    </a:lnTo>
                    <a:lnTo>
                      <a:pt x="131" y="4088"/>
                    </a:lnTo>
                    <a:lnTo>
                      <a:pt x="77" y="4341"/>
                    </a:lnTo>
                    <a:lnTo>
                      <a:pt x="31" y="4578"/>
                    </a:lnTo>
                    <a:lnTo>
                      <a:pt x="8" y="4793"/>
                    </a:lnTo>
                    <a:lnTo>
                      <a:pt x="8" y="4808"/>
                    </a:lnTo>
                    <a:lnTo>
                      <a:pt x="8" y="4816"/>
                    </a:lnTo>
                    <a:lnTo>
                      <a:pt x="1" y="4824"/>
                    </a:lnTo>
                    <a:lnTo>
                      <a:pt x="85" y="4762"/>
                    </a:lnTo>
                    <a:lnTo>
                      <a:pt x="185" y="4716"/>
                    </a:lnTo>
                    <a:lnTo>
                      <a:pt x="284" y="4686"/>
                    </a:lnTo>
                    <a:lnTo>
                      <a:pt x="392" y="4678"/>
                    </a:lnTo>
                    <a:lnTo>
                      <a:pt x="553" y="4670"/>
                    </a:lnTo>
                    <a:lnTo>
                      <a:pt x="691" y="4678"/>
                    </a:lnTo>
                    <a:lnTo>
                      <a:pt x="821" y="4686"/>
                    </a:lnTo>
                    <a:lnTo>
                      <a:pt x="944" y="4693"/>
                    </a:lnTo>
                    <a:lnTo>
                      <a:pt x="1059" y="4709"/>
                    </a:lnTo>
                    <a:lnTo>
                      <a:pt x="1166" y="4732"/>
                    </a:lnTo>
                    <a:lnTo>
                      <a:pt x="1266" y="4762"/>
                    </a:lnTo>
                    <a:lnTo>
                      <a:pt x="1358" y="4785"/>
                    </a:lnTo>
                    <a:lnTo>
                      <a:pt x="1450" y="4824"/>
                    </a:lnTo>
                    <a:lnTo>
                      <a:pt x="2056" y="6549"/>
                    </a:lnTo>
                    <a:lnTo>
                      <a:pt x="2117" y="6556"/>
                    </a:lnTo>
                    <a:lnTo>
                      <a:pt x="2523" y="6572"/>
                    </a:lnTo>
                    <a:lnTo>
                      <a:pt x="2692" y="5207"/>
                    </a:lnTo>
                    <a:lnTo>
                      <a:pt x="2799" y="5161"/>
                    </a:lnTo>
                    <a:lnTo>
                      <a:pt x="2907" y="5100"/>
                    </a:lnTo>
                    <a:lnTo>
                      <a:pt x="2999" y="5023"/>
                    </a:lnTo>
                    <a:lnTo>
                      <a:pt x="3098" y="4939"/>
                    </a:lnTo>
                    <a:lnTo>
                      <a:pt x="3183" y="4839"/>
                    </a:lnTo>
                    <a:lnTo>
                      <a:pt x="3275" y="4732"/>
                    </a:lnTo>
                    <a:lnTo>
                      <a:pt x="3351" y="4617"/>
                    </a:lnTo>
                    <a:lnTo>
                      <a:pt x="3436" y="4494"/>
                    </a:lnTo>
                    <a:lnTo>
                      <a:pt x="3505" y="4364"/>
                    </a:lnTo>
                    <a:lnTo>
                      <a:pt x="3581" y="4226"/>
                    </a:lnTo>
                    <a:lnTo>
                      <a:pt x="3650" y="4080"/>
                    </a:lnTo>
                    <a:lnTo>
                      <a:pt x="3712" y="3934"/>
                    </a:lnTo>
                    <a:lnTo>
                      <a:pt x="3827" y="3635"/>
                    </a:lnTo>
                    <a:lnTo>
                      <a:pt x="3934" y="3336"/>
                    </a:lnTo>
                    <a:lnTo>
                      <a:pt x="4026" y="3037"/>
                    </a:lnTo>
                    <a:lnTo>
                      <a:pt x="4103" y="2753"/>
                    </a:lnTo>
                    <a:lnTo>
                      <a:pt x="4164" y="2493"/>
                    </a:lnTo>
                    <a:lnTo>
                      <a:pt x="4218" y="2263"/>
                    </a:lnTo>
                    <a:lnTo>
                      <a:pt x="4287" y="1918"/>
                    </a:lnTo>
                    <a:lnTo>
                      <a:pt x="4310" y="1787"/>
                    </a:lnTo>
                    <a:lnTo>
                      <a:pt x="4310" y="3367"/>
                    </a:lnTo>
                    <a:lnTo>
                      <a:pt x="12636" y="3367"/>
                    </a:lnTo>
                    <a:lnTo>
                      <a:pt x="12743" y="3666"/>
                    </a:lnTo>
                    <a:lnTo>
                      <a:pt x="12858" y="3957"/>
                    </a:lnTo>
                    <a:lnTo>
                      <a:pt x="12920" y="4103"/>
                    </a:lnTo>
                    <a:lnTo>
                      <a:pt x="12989" y="4241"/>
                    </a:lnTo>
                    <a:lnTo>
                      <a:pt x="13058" y="4379"/>
                    </a:lnTo>
                    <a:lnTo>
                      <a:pt x="13134" y="4502"/>
                    </a:lnTo>
                    <a:lnTo>
                      <a:pt x="13211" y="4624"/>
                    </a:lnTo>
                    <a:lnTo>
                      <a:pt x="13295" y="4739"/>
                    </a:lnTo>
                    <a:lnTo>
                      <a:pt x="13380" y="4847"/>
                    </a:lnTo>
                    <a:lnTo>
                      <a:pt x="13472" y="4939"/>
                    </a:lnTo>
                    <a:lnTo>
                      <a:pt x="13564" y="5031"/>
                    </a:lnTo>
                    <a:lnTo>
                      <a:pt x="13663" y="5100"/>
                    </a:lnTo>
                    <a:lnTo>
                      <a:pt x="13763" y="5161"/>
                    </a:lnTo>
                    <a:lnTo>
                      <a:pt x="13863" y="5207"/>
                    </a:lnTo>
                    <a:lnTo>
                      <a:pt x="14162" y="7545"/>
                    </a:lnTo>
                    <a:lnTo>
                      <a:pt x="15235" y="4939"/>
                    </a:lnTo>
                    <a:lnTo>
                      <a:pt x="15327" y="4885"/>
                    </a:lnTo>
                    <a:lnTo>
                      <a:pt x="15435" y="4831"/>
                    </a:lnTo>
                    <a:lnTo>
                      <a:pt x="15557" y="4785"/>
                    </a:lnTo>
                    <a:lnTo>
                      <a:pt x="15688" y="4747"/>
                    </a:lnTo>
                    <a:lnTo>
                      <a:pt x="15833" y="4716"/>
                    </a:lnTo>
                    <a:lnTo>
                      <a:pt x="15994" y="4693"/>
                    </a:lnTo>
                    <a:lnTo>
                      <a:pt x="16171" y="4678"/>
                    </a:lnTo>
                    <a:lnTo>
                      <a:pt x="16362" y="4670"/>
                    </a:lnTo>
                    <a:lnTo>
                      <a:pt x="16523" y="4678"/>
                    </a:lnTo>
                    <a:lnTo>
                      <a:pt x="16592" y="4678"/>
                    </a:lnTo>
                    <a:lnTo>
                      <a:pt x="16654" y="4693"/>
                    </a:lnTo>
                    <a:lnTo>
                      <a:pt x="16715" y="4709"/>
                    </a:lnTo>
                    <a:lnTo>
                      <a:pt x="16769" y="4732"/>
                    </a:lnTo>
                    <a:lnTo>
                      <a:pt x="16769" y="4724"/>
                    </a:lnTo>
                    <a:lnTo>
                      <a:pt x="16769" y="4716"/>
                    </a:lnTo>
                    <a:lnTo>
                      <a:pt x="16769" y="4709"/>
                    </a:lnTo>
                    <a:lnTo>
                      <a:pt x="16769" y="4701"/>
                    </a:lnTo>
                    <a:lnTo>
                      <a:pt x="16753" y="4548"/>
                    </a:lnTo>
                    <a:lnTo>
                      <a:pt x="16730" y="4379"/>
                    </a:lnTo>
                    <a:lnTo>
                      <a:pt x="16700" y="4210"/>
                    </a:lnTo>
                    <a:lnTo>
                      <a:pt x="16661" y="4026"/>
                    </a:lnTo>
                    <a:lnTo>
                      <a:pt x="16562" y="3635"/>
                    </a:lnTo>
                    <a:lnTo>
                      <a:pt x="16447" y="3213"/>
                    </a:lnTo>
                    <a:lnTo>
                      <a:pt x="16301" y="2784"/>
                    </a:lnTo>
                    <a:lnTo>
                      <a:pt x="16148" y="2332"/>
                    </a:lnTo>
                    <a:lnTo>
                      <a:pt x="15971" y="1872"/>
                    </a:lnTo>
                    <a:lnTo>
                      <a:pt x="15787" y="1419"/>
                    </a:lnTo>
                    <a:lnTo>
                      <a:pt x="15672" y="1427"/>
                    </a:lnTo>
                    <a:lnTo>
                      <a:pt x="15427" y="1442"/>
                    </a:lnTo>
                    <a:lnTo>
                      <a:pt x="14975" y="1442"/>
                    </a:lnTo>
                    <a:lnTo>
                      <a:pt x="14752" y="1435"/>
                    </a:lnTo>
                    <a:lnTo>
                      <a:pt x="14530" y="1419"/>
                    </a:lnTo>
                    <a:lnTo>
                      <a:pt x="14315" y="1404"/>
                    </a:lnTo>
                    <a:lnTo>
                      <a:pt x="13878" y="1358"/>
                    </a:lnTo>
                    <a:lnTo>
                      <a:pt x="13441" y="1289"/>
                    </a:lnTo>
                    <a:lnTo>
                      <a:pt x="13004" y="1220"/>
                    </a:lnTo>
                    <a:lnTo>
                      <a:pt x="12567" y="1136"/>
                    </a:lnTo>
                    <a:lnTo>
                      <a:pt x="12130" y="1044"/>
                    </a:lnTo>
                    <a:lnTo>
                      <a:pt x="11701" y="944"/>
                    </a:lnTo>
                    <a:lnTo>
                      <a:pt x="10827" y="745"/>
                    </a:lnTo>
                    <a:lnTo>
                      <a:pt x="10397" y="653"/>
                    </a:lnTo>
                    <a:lnTo>
                      <a:pt x="9960" y="561"/>
                    </a:lnTo>
                    <a:lnTo>
                      <a:pt x="9523" y="476"/>
                    </a:lnTo>
                    <a:lnTo>
                      <a:pt x="9086" y="400"/>
                    </a:lnTo>
                    <a:lnTo>
                      <a:pt x="8657" y="338"/>
                    </a:lnTo>
                    <a:lnTo>
                      <a:pt x="8220" y="292"/>
                    </a:lnTo>
                    <a:lnTo>
                      <a:pt x="7047" y="193"/>
                    </a:lnTo>
                    <a:lnTo>
                      <a:pt x="6464" y="139"/>
                    </a:lnTo>
                    <a:lnTo>
                      <a:pt x="5881" y="93"/>
                    </a:lnTo>
                    <a:lnTo>
                      <a:pt x="5291" y="55"/>
                    </a:lnTo>
                    <a:lnTo>
                      <a:pt x="4708" y="32"/>
                    </a:lnTo>
                    <a:lnTo>
                      <a:pt x="4118" y="9"/>
                    </a:lnTo>
                    <a:lnTo>
                      <a:pt x="3535" y="1"/>
                    </a:lnTo>
                    <a:close/>
                  </a:path>
                </a:pathLst>
              </a:custGeom>
              <a:solidFill>
                <a:srgbClr val="FF7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g204fb7e3b45_0_1255"/>
              <p:cNvSpPr/>
              <p:nvPr/>
            </p:nvSpPr>
            <p:spPr>
              <a:xfrm>
                <a:off x="6612197" y="1192405"/>
                <a:ext cx="314628" cy="141582"/>
              </a:xfrm>
              <a:custGeom>
                <a:rect b="b" l="l" r="r" t="t"/>
                <a:pathLst>
                  <a:path extrusionOk="0" fill="none" h="7546" w="16769">
                    <a:moveTo>
                      <a:pt x="3535" y="1"/>
                    </a:moveTo>
                    <a:lnTo>
                      <a:pt x="3535" y="1"/>
                    </a:lnTo>
                    <a:lnTo>
                      <a:pt x="2930" y="9"/>
                    </a:lnTo>
                    <a:lnTo>
                      <a:pt x="2930" y="9"/>
                    </a:lnTo>
                    <a:lnTo>
                      <a:pt x="2431" y="24"/>
                    </a:lnTo>
                    <a:lnTo>
                      <a:pt x="2132" y="32"/>
                    </a:lnTo>
                    <a:lnTo>
                      <a:pt x="1810" y="47"/>
                    </a:lnTo>
                    <a:lnTo>
                      <a:pt x="1810" y="47"/>
                    </a:lnTo>
                    <a:lnTo>
                      <a:pt x="1649" y="346"/>
                    </a:lnTo>
                    <a:lnTo>
                      <a:pt x="1496" y="653"/>
                    </a:lnTo>
                    <a:lnTo>
                      <a:pt x="1335" y="967"/>
                    </a:lnTo>
                    <a:lnTo>
                      <a:pt x="1181" y="1289"/>
                    </a:lnTo>
                    <a:lnTo>
                      <a:pt x="1036" y="1611"/>
                    </a:lnTo>
                    <a:lnTo>
                      <a:pt x="890" y="1941"/>
                    </a:lnTo>
                    <a:lnTo>
                      <a:pt x="752" y="2270"/>
                    </a:lnTo>
                    <a:lnTo>
                      <a:pt x="622" y="2592"/>
                    </a:lnTo>
                    <a:lnTo>
                      <a:pt x="499" y="2914"/>
                    </a:lnTo>
                    <a:lnTo>
                      <a:pt x="392" y="3229"/>
                    </a:lnTo>
                    <a:lnTo>
                      <a:pt x="292" y="3528"/>
                    </a:lnTo>
                    <a:lnTo>
                      <a:pt x="208" y="3812"/>
                    </a:lnTo>
                    <a:lnTo>
                      <a:pt x="131" y="4088"/>
                    </a:lnTo>
                    <a:lnTo>
                      <a:pt x="77" y="4341"/>
                    </a:lnTo>
                    <a:lnTo>
                      <a:pt x="31" y="4578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793"/>
                    </a:lnTo>
                    <a:lnTo>
                      <a:pt x="8" y="4808"/>
                    </a:lnTo>
                    <a:lnTo>
                      <a:pt x="8" y="4808"/>
                    </a:lnTo>
                    <a:lnTo>
                      <a:pt x="8" y="4808"/>
                    </a:lnTo>
                    <a:lnTo>
                      <a:pt x="8" y="4808"/>
                    </a:lnTo>
                    <a:lnTo>
                      <a:pt x="8" y="4816"/>
                    </a:lnTo>
                    <a:lnTo>
                      <a:pt x="8" y="4816"/>
                    </a:lnTo>
                    <a:lnTo>
                      <a:pt x="8" y="4816"/>
                    </a:lnTo>
                    <a:lnTo>
                      <a:pt x="8" y="4816"/>
                    </a:lnTo>
                    <a:lnTo>
                      <a:pt x="1" y="4824"/>
                    </a:lnTo>
                    <a:lnTo>
                      <a:pt x="1" y="4824"/>
                    </a:lnTo>
                    <a:lnTo>
                      <a:pt x="85" y="4762"/>
                    </a:lnTo>
                    <a:lnTo>
                      <a:pt x="185" y="4716"/>
                    </a:lnTo>
                    <a:lnTo>
                      <a:pt x="284" y="4686"/>
                    </a:lnTo>
                    <a:lnTo>
                      <a:pt x="392" y="4678"/>
                    </a:lnTo>
                    <a:lnTo>
                      <a:pt x="392" y="4678"/>
                    </a:lnTo>
                    <a:lnTo>
                      <a:pt x="553" y="4670"/>
                    </a:lnTo>
                    <a:lnTo>
                      <a:pt x="553" y="4670"/>
                    </a:lnTo>
                    <a:lnTo>
                      <a:pt x="691" y="4678"/>
                    </a:lnTo>
                    <a:lnTo>
                      <a:pt x="821" y="4686"/>
                    </a:lnTo>
                    <a:lnTo>
                      <a:pt x="944" y="4693"/>
                    </a:lnTo>
                    <a:lnTo>
                      <a:pt x="1059" y="4709"/>
                    </a:lnTo>
                    <a:lnTo>
                      <a:pt x="1166" y="4732"/>
                    </a:lnTo>
                    <a:lnTo>
                      <a:pt x="1266" y="4762"/>
                    </a:lnTo>
                    <a:lnTo>
                      <a:pt x="1358" y="4785"/>
                    </a:lnTo>
                    <a:lnTo>
                      <a:pt x="1450" y="4824"/>
                    </a:lnTo>
                    <a:lnTo>
                      <a:pt x="1450" y="4824"/>
                    </a:lnTo>
                    <a:lnTo>
                      <a:pt x="2056" y="6549"/>
                    </a:lnTo>
                    <a:lnTo>
                      <a:pt x="2056" y="6549"/>
                    </a:lnTo>
                    <a:lnTo>
                      <a:pt x="2117" y="6556"/>
                    </a:lnTo>
                    <a:lnTo>
                      <a:pt x="2117" y="6556"/>
                    </a:lnTo>
                    <a:lnTo>
                      <a:pt x="2523" y="6572"/>
                    </a:lnTo>
                    <a:lnTo>
                      <a:pt x="2692" y="5207"/>
                    </a:lnTo>
                    <a:lnTo>
                      <a:pt x="2692" y="5207"/>
                    </a:lnTo>
                    <a:lnTo>
                      <a:pt x="2799" y="5161"/>
                    </a:lnTo>
                    <a:lnTo>
                      <a:pt x="2907" y="5100"/>
                    </a:lnTo>
                    <a:lnTo>
                      <a:pt x="2999" y="5023"/>
                    </a:lnTo>
                    <a:lnTo>
                      <a:pt x="3098" y="4939"/>
                    </a:lnTo>
                    <a:lnTo>
                      <a:pt x="3183" y="4839"/>
                    </a:lnTo>
                    <a:lnTo>
                      <a:pt x="3275" y="4732"/>
                    </a:lnTo>
                    <a:lnTo>
                      <a:pt x="3351" y="4617"/>
                    </a:lnTo>
                    <a:lnTo>
                      <a:pt x="3436" y="4494"/>
                    </a:lnTo>
                    <a:lnTo>
                      <a:pt x="3505" y="4364"/>
                    </a:lnTo>
                    <a:lnTo>
                      <a:pt x="3581" y="4226"/>
                    </a:lnTo>
                    <a:lnTo>
                      <a:pt x="3650" y="4080"/>
                    </a:lnTo>
                    <a:lnTo>
                      <a:pt x="3712" y="3934"/>
                    </a:lnTo>
                    <a:lnTo>
                      <a:pt x="3827" y="3635"/>
                    </a:lnTo>
                    <a:lnTo>
                      <a:pt x="3934" y="3336"/>
                    </a:lnTo>
                    <a:lnTo>
                      <a:pt x="4026" y="3037"/>
                    </a:lnTo>
                    <a:lnTo>
                      <a:pt x="4103" y="2753"/>
                    </a:lnTo>
                    <a:lnTo>
                      <a:pt x="4164" y="2493"/>
                    </a:lnTo>
                    <a:lnTo>
                      <a:pt x="4218" y="2263"/>
                    </a:lnTo>
                    <a:lnTo>
                      <a:pt x="4287" y="1918"/>
                    </a:lnTo>
                    <a:lnTo>
                      <a:pt x="4310" y="1787"/>
                    </a:lnTo>
                    <a:lnTo>
                      <a:pt x="4310" y="3367"/>
                    </a:lnTo>
                    <a:lnTo>
                      <a:pt x="12636" y="3367"/>
                    </a:lnTo>
                    <a:lnTo>
                      <a:pt x="12636" y="3367"/>
                    </a:lnTo>
                    <a:lnTo>
                      <a:pt x="12743" y="3666"/>
                    </a:lnTo>
                    <a:lnTo>
                      <a:pt x="12858" y="3957"/>
                    </a:lnTo>
                    <a:lnTo>
                      <a:pt x="12920" y="4103"/>
                    </a:lnTo>
                    <a:lnTo>
                      <a:pt x="12989" y="4241"/>
                    </a:lnTo>
                    <a:lnTo>
                      <a:pt x="13058" y="4379"/>
                    </a:lnTo>
                    <a:lnTo>
                      <a:pt x="13134" y="4502"/>
                    </a:lnTo>
                    <a:lnTo>
                      <a:pt x="13211" y="4624"/>
                    </a:lnTo>
                    <a:lnTo>
                      <a:pt x="13295" y="4739"/>
                    </a:lnTo>
                    <a:lnTo>
                      <a:pt x="13380" y="4847"/>
                    </a:lnTo>
                    <a:lnTo>
                      <a:pt x="13472" y="4939"/>
                    </a:lnTo>
                    <a:lnTo>
                      <a:pt x="13564" y="5031"/>
                    </a:lnTo>
                    <a:lnTo>
                      <a:pt x="13663" y="5100"/>
                    </a:lnTo>
                    <a:lnTo>
                      <a:pt x="13763" y="5161"/>
                    </a:lnTo>
                    <a:lnTo>
                      <a:pt x="13863" y="5207"/>
                    </a:lnTo>
                    <a:lnTo>
                      <a:pt x="14162" y="7545"/>
                    </a:lnTo>
                    <a:lnTo>
                      <a:pt x="15235" y="4939"/>
                    </a:lnTo>
                    <a:lnTo>
                      <a:pt x="15235" y="4939"/>
                    </a:lnTo>
                    <a:lnTo>
                      <a:pt x="15327" y="4885"/>
                    </a:lnTo>
                    <a:lnTo>
                      <a:pt x="15435" y="4831"/>
                    </a:lnTo>
                    <a:lnTo>
                      <a:pt x="15557" y="4785"/>
                    </a:lnTo>
                    <a:lnTo>
                      <a:pt x="15688" y="4747"/>
                    </a:lnTo>
                    <a:lnTo>
                      <a:pt x="15833" y="4716"/>
                    </a:lnTo>
                    <a:lnTo>
                      <a:pt x="15994" y="4693"/>
                    </a:lnTo>
                    <a:lnTo>
                      <a:pt x="16171" y="4678"/>
                    </a:lnTo>
                    <a:lnTo>
                      <a:pt x="16362" y="4670"/>
                    </a:lnTo>
                    <a:lnTo>
                      <a:pt x="16362" y="4670"/>
                    </a:lnTo>
                    <a:lnTo>
                      <a:pt x="16523" y="4678"/>
                    </a:lnTo>
                    <a:lnTo>
                      <a:pt x="16523" y="4678"/>
                    </a:lnTo>
                    <a:lnTo>
                      <a:pt x="16592" y="4678"/>
                    </a:lnTo>
                    <a:lnTo>
                      <a:pt x="16654" y="4693"/>
                    </a:lnTo>
                    <a:lnTo>
                      <a:pt x="16715" y="4709"/>
                    </a:lnTo>
                    <a:lnTo>
                      <a:pt x="16769" y="4732"/>
                    </a:lnTo>
                    <a:lnTo>
                      <a:pt x="16769" y="4732"/>
                    </a:lnTo>
                    <a:lnTo>
                      <a:pt x="16769" y="4724"/>
                    </a:lnTo>
                    <a:lnTo>
                      <a:pt x="16769" y="4724"/>
                    </a:lnTo>
                    <a:lnTo>
                      <a:pt x="16769" y="4724"/>
                    </a:lnTo>
                    <a:lnTo>
                      <a:pt x="16769" y="4724"/>
                    </a:lnTo>
                    <a:lnTo>
                      <a:pt x="16769" y="4724"/>
                    </a:lnTo>
                    <a:lnTo>
                      <a:pt x="16769" y="4724"/>
                    </a:lnTo>
                    <a:lnTo>
                      <a:pt x="16769" y="4716"/>
                    </a:lnTo>
                    <a:lnTo>
                      <a:pt x="16769" y="4716"/>
                    </a:lnTo>
                    <a:lnTo>
                      <a:pt x="16769" y="4716"/>
                    </a:lnTo>
                    <a:lnTo>
                      <a:pt x="16769" y="4716"/>
                    </a:lnTo>
                    <a:lnTo>
                      <a:pt x="16769" y="4716"/>
                    </a:lnTo>
                    <a:lnTo>
                      <a:pt x="16769" y="4716"/>
                    </a:lnTo>
                    <a:lnTo>
                      <a:pt x="16769" y="4709"/>
                    </a:lnTo>
                    <a:lnTo>
                      <a:pt x="16769" y="4709"/>
                    </a:lnTo>
                    <a:lnTo>
                      <a:pt x="16769" y="4709"/>
                    </a:lnTo>
                    <a:lnTo>
                      <a:pt x="16769" y="4709"/>
                    </a:lnTo>
                    <a:lnTo>
                      <a:pt x="16769" y="4709"/>
                    </a:lnTo>
                    <a:lnTo>
                      <a:pt x="16769" y="4709"/>
                    </a:lnTo>
                    <a:lnTo>
                      <a:pt x="16769" y="4701"/>
                    </a:lnTo>
                    <a:lnTo>
                      <a:pt x="16769" y="4701"/>
                    </a:lnTo>
                    <a:lnTo>
                      <a:pt x="16769" y="4701"/>
                    </a:lnTo>
                    <a:lnTo>
                      <a:pt x="16769" y="4701"/>
                    </a:lnTo>
                    <a:lnTo>
                      <a:pt x="16769" y="4701"/>
                    </a:lnTo>
                    <a:lnTo>
                      <a:pt x="16769" y="4701"/>
                    </a:lnTo>
                    <a:lnTo>
                      <a:pt x="16769" y="4701"/>
                    </a:lnTo>
                    <a:lnTo>
                      <a:pt x="16753" y="4548"/>
                    </a:lnTo>
                    <a:lnTo>
                      <a:pt x="16730" y="4379"/>
                    </a:lnTo>
                    <a:lnTo>
                      <a:pt x="16700" y="4210"/>
                    </a:lnTo>
                    <a:lnTo>
                      <a:pt x="16661" y="4026"/>
                    </a:lnTo>
                    <a:lnTo>
                      <a:pt x="16562" y="3635"/>
                    </a:lnTo>
                    <a:lnTo>
                      <a:pt x="16447" y="3213"/>
                    </a:lnTo>
                    <a:lnTo>
                      <a:pt x="16301" y="2784"/>
                    </a:lnTo>
                    <a:lnTo>
                      <a:pt x="16148" y="2332"/>
                    </a:lnTo>
                    <a:lnTo>
                      <a:pt x="15971" y="1872"/>
                    </a:lnTo>
                    <a:lnTo>
                      <a:pt x="15787" y="1419"/>
                    </a:lnTo>
                    <a:lnTo>
                      <a:pt x="15787" y="1419"/>
                    </a:lnTo>
                    <a:lnTo>
                      <a:pt x="15672" y="1427"/>
                    </a:lnTo>
                    <a:lnTo>
                      <a:pt x="15672" y="1427"/>
                    </a:lnTo>
                    <a:lnTo>
                      <a:pt x="15427" y="1442"/>
                    </a:lnTo>
                    <a:lnTo>
                      <a:pt x="15189" y="1442"/>
                    </a:lnTo>
                    <a:lnTo>
                      <a:pt x="15189" y="1442"/>
                    </a:lnTo>
                    <a:lnTo>
                      <a:pt x="14975" y="1442"/>
                    </a:lnTo>
                    <a:lnTo>
                      <a:pt x="14752" y="1435"/>
                    </a:lnTo>
                    <a:lnTo>
                      <a:pt x="14530" y="1419"/>
                    </a:lnTo>
                    <a:lnTo>
                      <a:pt x="14315" y="1404"/>
                    </a:lnTo>
                    <a:lnTo>
                      <a:pt x="13878" y="1358"/>
                    </a:lnTo>
                    <a:lnTo>
                      <a:pt x="13441" y="1289"/>
                    </a:lnTo>
                    <a:lnTo>
                      <a:pt x="13004" y="1220"/>
                    </a:lnTo>
                    <a:lnTo>
                      <a:pt x="12567" y="1136"/>
                    </a:lnTo>
                    <a:lnTo>
                      <a:pt x="12130" y="1044"/>
                    </a:lnTo>
                    <a:lnTo>
                      <a:pt x="11701" y="944"/>
                    </a:lnTo>
                    <a:lnTo>
                      <a:pt x="10827" y="745"/>
                    </a:lnTo>
                    <a:lnTo>
                      <a:pt x="10397" y="653"/>
                    </a:lnTo>
                    <a:lnTo>
                      <a:pt x="9960" y="561"/>
                    </a:lnTo>
                    <a:lnTo>
                      <a:pt x="9523" y="476"/>
                    </a:lnTo>
                    <a:lnTo>
                      <a:pt x="9086" y="400"/>
                    </a:lnTo>
                    <a:lnTo>
                      <a:pt x="8657" y="338"/>
                    </a:lnTo>
                    <a:lnTo>
                      <a:pt x="8220" y="292"/>
                    </a:lnTo>
                    <a:lnTo>
                      <a:pt x="8220" y="292"/>
                    </a:lnTo>
                    <a:lnTo>
                      <a:pt x="7047" y="193"/>
                    </a:lnTo>
                    <a:lnTo>
                      <a:pt x="6464" y="139"/>
                    </a:lnTo>
                    <a:lnTo>
                      <a:pt x="5881" y="93"/>
                    </a:lnTo>
                    <a:lnTo>
                      <a:pt x="5291" y="55"/>
                    </a:lnTo>
                    <a:lnTo>
                      <a:pt x="4708" y="32"/>
                    </a:lnTo>
                    <a:lnTo>
                      <a:pt x="4118" y="9"/>
                    </a:lnTo>
                    <a:lnTo>
                      <a:pt x="353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g204fb7e3b45_0_1255"/>
              <p:cNvSpPr/>
              <p:nvPr/>
            </p:nvSpPr>
            <p:spPr>
              <a:xfrm>
                <a:off x="6525889" y="1010725"/>
                <a:ext cx="480639" cy="230610"/>
              </a:xfrm>
              <a:custGeom>
                <a:rect b="b" l="l" r="r" t="t"/>
                <a:pathLst>
                  <a:path extrusionOk="0" h="12291" w="25617">
                    <a:moveTo>
                      <a:pt x="16799" y="0"/>
                    </a:moveTo>
                    <a:lnTo>
                      <a:pt x="16523" y="8"/>
                    </a:lnTo>
                    <a:lnTo>
                      <a:pt x="16247" y="23"/>
                    </a:lnTo>
                    <a:lnTo>
                      <a:pt x="15971" y="46"/>
                    </a:lnTo>
                    <a:lnTo>
                      <a:pt x="15695" y="69"/>
                    </a:lnTo>
                    <a:lnTo>
                      <a:pt x="15419" y="100"/>
                    </a:lnTo>
                    <a:lnTo>
                      <a:pt x="15151" y="138"/>
                    </a:lnTo>
                    <a:lnTo>
                      <a:pt x="14606" y="215"/>
                    </a:lnTo>
                    <a:lnTo>
                      <a:pt x="14077" y="315"/>
                    </a:lnTo>
                    <a:lnTo>
                      <a:pt x="13564" y="422"/>
                    </a:lnTo>
                    <a:lnTo>
                      <a:pt x="13065" y="537"/>
                    </a:lnTo>
                    <a:lnTo>
                      <a:pt x="12605" y="660"/>
                    </a:lnTo>
                    <a:lnTo>
                      <a:pt x="12168" y="782"/>
                    </a:lnTo>
                    <a:lnTo>
                      <a:pt x="11762" y="897"/>
                    </a:lnTo>
                    <a:lnTo>
                      <a:pt x="11401" y="1012"/>
                    </a:lnTo>
                    <a:lnTo>
                      <a:pt x="10811" y="1212"/>
                    </a:lnTo>
                    <a:lnTo>
                      <a:pt x="10428" y="1350"/>
                    </a:lnTo>
                    <a:lnTo>
                      <a:pt x="10290" y="1396"/>
                    </a:lnTo>
                    <a:lnTo>
                      <a:pt x="10037" y="1311"/>
                    </a:lnTo>
                    <a:lnTo>
                      <a:pt x="9791" y="1235"/>
                    </a:lnTo>
                    <a:lnTo>
                      <a:pt x="9538" y="1166"/>
                    </a:lnTo>
                    <a:lnTo>
                      <a:pt x="9293" y="1097"/>
                    </a:lnTo>
                    <a:lnTo>
                      <a:pt x="9048" y="1043"/>
                    </a:lnTo>
                    <a:lnTo>
                      <a:pt x="8802" y="989"/>
                    </a:lnTo>
                    <a:lnTo>
                      <a:pt x="8565" y="943"/>
                    </a:lnTo>
                    <a:lnTo>
                      <a:pt x="8327" y="905"/>
                    </a:lnTo>
                    <a:lnTo>
                      <a:pt x="8089" y="867"/>
                    </a:lnTo>
                    <a:lnTo>
                      <a:pt x="7852" y="844"/>
                    </a:lnTo>
                    <a:lnTo>
                      <a:pt x="7622" y="821"/>
                    </a:lnTo>
                    <a:lnTo>
                      <a:pt x="7392" y="805"/>
                    </a:lnTo>
                    <a:lnTo>
                      <a:pt x="7169" y="790"/>
                    </a:lnTo>
                    <a:lnTo>
                      <a:pt x="6947" y="782"/>
                    </a:lnTo>
                    <a:lnTo>
                      <a:pt x="6725" y="782"/>
                    </a:lnTo>
                    <a:lnTo>
                      <a:pt x="6510" y="790"/>
                    </a:lnTo>
                    <a:lnTo>
                      <a:pt x="6295" y="798"/>
                    </a:lnTo>
                    <a:lnTo>
                      <a:pt x="6080" y="813"/>
                    </a:lnTo>
                    <a:lnTo>
                      <a:pt x="5866" y="828"/>
                    </a:lnTo>
                    <a:lnTo>
                      <a:pt x="5666" y="851"/>
                    </a:lnTo>
                    <a:lnTo>
                      <a:pt x="5459" y="882"/>
                    </a:lnTo>
                    <a:lnTo>
                      <a:pt x="5260" y="913"/>
                    </a:lnTo>
                    <a:lnTo>
                      <a:pt x="4869" y="989"/>
                    </a:lnTo>
                    <a:lnTo>
                      <a:pt x="4486" y="1074"/>
                    </a:lnTo>
                    <a:lnTo>
                      <a:pt x="4118" y="1181"/>
                    </a:lnTo>
                    <a:lnTo>
                      <a:pt x="3765" y="1304"/>
                    </a:lnTo>
                    <a:lnTo>
                      <a:pt x="3428" y="1434"/>
                    </a:lnTo>
                    <a:lnTo>
                      <a:pt x="3106" y="1572"/>
                    </a:lnTo>
                    <a:lnTo>
                      <a:pt x="2791" y="1725"/>
                    </a:lnTo>
                    <a:lnTo>
                      <a:pt x="2492" y="1886"/>
                    </a:lnTo>
                    <a:lnTo>
                      <a:pt x="2216" y="2055"/>
                    </a:lnTo>
                    <a:lnTo>
                      <a:pt x="1948" y="2232"/>
                    </a:lnTo>
                    <a:lnTo>
                      <a:pt x="1703" y="2416"/>
                    </a:lnTo>
                    <a:lnTo>
                      <a:pt x="1473" y="2607"/>
                    </a:lnTo>
                    <a:lnTo>
                      <a:pt x="1258" y="2799"/>
                    </a:lnTo>
                    <a:lnTo>
                      <a:pt x="1059" y="2991"/>
                    </a:lnTo>
                    <a:lnTo>
                      <a:pt x="882" y="3190"/>
                    </a:lnTo>
                    <a:lnTo>
                      <a:pt x="721" y="3389"/>
                    </a:lnTo>
                    <a:lnTo>
                      <a:pt x="576" y="3589"/>
                    </a:lnTo>
                    <a:lnTo>
                      <a:pt x="453" y="3788"/>
                    </a:lnTo>
                    <a:lnTo>
                      <a:pt x="346" y="3980"/>
                    </a:lnTo>
                    <a:lnTo>
                      <a:pt x="261" y="4171"/>
                    </a:lnTo>
                    <a:lnTo>
                      <a:pt x="200" y="4363"/>
                    </a:lnTo>
                    <a:lnTo>
                      <a:pt x="146" y="4539"/>
                    </a:lnTo>
                    <a:lnTo>
                      <a:pt x="115" y="4723"/>
                    </a:lnTo>
                    <a:lnTo>
                      <a:pt x="92" y="4892"/>
                    </a:lnTo>
                    <a:lnTo>
                      <a:pt x="85" y="5068"/>
                    </a:lnTo>
                    <a:lnTo>
                      <a:pt x="92" y="5229"/>
                    </a:lnTo>
                    <a:lnTo>
                      <a:pt x="108" y="5390"/>
                    </a:lnTo>
                    <a:lnTo>
                      <a:pt x="131" y="5544"/>
                    </a:lnTo>
                    <a:lnTo>
                      <a:pt x="169" y="5697"/>
                    </a:lnTo>
                    <a:lnTo>
                      <a:pt x="207" y="5843"/>
                    </a:lnTo>
                    <a:lnTo>
                      <a:pt x="261" y="5981"/>
                    </a:lnTo>
                    <a:lnTo>
                      <a:pt x="315" y="6119"/>
                    </a:lnTo>
                    <a:lnTo>
                      <a:pt x="384" y="6249"/>
                    </a:lnTo>
                    <a:lnTo>
                      <a:pt x="445" y="6372"/>
                    </a:lnTo>
                    <a:lnTo>
                      <a:pt x="522" y="6494"/>
                    </a:lnTo>
                    <a:lnTo>
                      <a:pt x="599" y="6609"/>
                    </a:lnTo>
                    <a:lnTo>
                      <a:pt x="675" y="6717"/>
                    </a:lnTo>
                    <a:lnTo>
                      <a:pt x="836" y="6916"/>
                    </a:lnTo>
                    <a:lnTo>
                      <a:pt x="997" y="7092"/>
                    </a:lnTo>
                    <a:lnTo>
                      <a:pt x="1151" y="7238"/>
                    </a:lnTo>
                    <a:lnTo>
                      <a:pt x="1289" y="7361"/>
                    </a:lnTo>
                    <a:lnTo>
                      <a:pt x="1411" y="7460"/>
                    </a:lnTo>
                    <a:lnTo>
                      <a:pt x="1503" y="7529"/>
                    </a:lnTo>
                    <a:lnTo>
                      <a:pt x="1588" y="7591"/>
                    </a:lnTo>
                    <a:lnTo>
                      <a:pt x="1465" y="7706"/>
                    </a:lnTo>
                    <a:lnTo>
                      <a:pt x="1335" y="7836"/>
                    </a:lnTo>
                    <a:lnTo>
                      <a:pt x="1166" y="8013"/>
                    </a:lnTo>
                    <a:lnTo>
                      <a:pt x="982" y="8235"/>
                    </a:lnTo>
                    <a:lnTo>
                      <a:pt x="783" y="8480"/>
                    </a:lnTo>
                    <a:lnTo>
                      <a:pt x="683" y="8618"/>
                    </a:lnTo>
                    <a:lnTo>
                      <a:pt x="583" y="8764"/>
                    </a:lnTo>
                    <a:lnTo>
                      <a:pt x="491" y="8910"/>
                    </a:lnTo>
                    <a:lnTo>
                      <a:pt x="399" y="9063"/>
                    </a:lnTo>
                    <a:lnTo>
                      <a:pt x="315" y="9224"/>
                    </a:lnTo>
                    <a:lnTo>
                      <a:pt x="238" y="9385"/>
                    </a:lnTo>
                    <a:lnTo>
                      <a:pt x="169" y="9554"/>
                    </a:lnTo>
                    <a:lnTo>
                      <a:pt x="108" y="9722"/>
                    </a:lnTo>
                    <a:lnTo>
                      <a:pt x="62" y="9891"/>
                    </a:lnTo>
                    <a:lnTo>
                      <a:pt x="23" y="10067"/>
                    </a:lnTo>
                    <a:lnTo>
                      <a:pt x="0" y="10236"/>
                    </a:lnTo>
                    <a:lnTo>
                      <a:pt x="0" y="10412"/>
                    </a:lnTo>
                    <a:lnTo>
                      <a:pt x="8" y="10581"/>
                    </a:lnTo>
                    <a:lnTo>
                      <a:pt x="23" y="10673"/>
                    </a:lnTo>
                    <a:lnTo>
                      <a:pt x="39" y="10757"/>
                    </a:lnTo>
                    <a:lnTo>
                      <a:pt x="62" y="10842"/>
                    </a:lnTo>
                    <a:lnTo>
                      <a:pt x="92" y="10926"/>
                    </a:lnTo>
                    <a:lnTo>
                      <a:pt x="123" y="11010"/>
                    </a:lnTo>
                    <a:lnTo>
                      <a:pt x="161" y="11087"/>
                    </a:lnTo>
                    <a:lnTo>
                      <a:pt x="207" y="11171"/>
                    </a:lnTo>
                    <a:lnTo>
                      <a:pt x="253" y="11256"/>
                    </a:lnTo>
                    <a:lnTo>
                      <a:pt x="315" y="11332"/>
                    </a:lnTo>
                    <a:lnTo>
                      <a:pt x="376" y="11417"/>
                    </a:lnTo>
                    <a:lnTo>
                      <a:pt x="445" y="11493"/>
                    </a:lnTo>
                    <a:lnTo>
                      <a:pt x="522" y="11570"/>
                    </a:lnTo>
                    <a:lnTo>
                      <a:pt x="599" y="11647"/>
                    </a:lnTo>
                    <a:lnTo>
                      <a:pt x="691" y="11716"/>
                    </a:lnTo>
                    <a:lnTo>
                      <a:pt x="783" y="11792"/>
                    </a:lnTo>
                    <a:lnTo>
                      <a:pt x="882" y="11854"/>
                    </a:lnTo>
                    <a:lnTo>
                      <a:pt x="974" y="11915"/>
                    </a:lnTo>
                    <a:lnTo>
                      <a:pt x="1074" y="11969"/>
                    </a:lnTo>
                    <a:lnTo>
                      <a:pt x="1174" y="12022"/>
                    </a:lnTo>
                    <a:lnTo>
                      <a:pt x="1273" y="12068"/>
                    </a:lnTo>
                    <a:lnTo>
                      <a:pt x="1373" y="12107"/>
                    </a:lnTo>
                    <a:lnTo>
                      <a:pt x="1480" y="12145"/>
                    </a:lnTo>
                    <a:lnTo>
                      <a:pt x="1687" y="12206"/>
                    </a:lnTo>
                    <a:lnTo>
                      <a:pt x="1902" y="12245"/>
                    </a:lnTo>
                    <a:lnTo>
                      <a:pt x="2117" y="12275"/>
                    </a:lnTo>
                    <a:lnTo>
                      <a:pt x="2331" y="12291"/>
                    </a:lnTo>
                    <a:lnTo>
                      <a:pt x="2546" y="12291"/>
                    </a:lnTo>
                    <a:lnTo>
                      <a:pt x="2761" y="12283"/>
                    </a:lnTo>
                    <a:lnTo>
                      <a:pt x="2975" y="12260"/>
                    </a:lnTo>
                    <a:lnTo>
                      <a:pt x="3190" y="12222"/>
                    </a:lnTo>
                    <a:lnTo>
                      <a:pt x="3405" y="12183"/>
                    </a:lnTo>
                    <a:lnTo>
                      <a:pt x="3612" y="12137"/>
                    </a:lnTo>
                    <a:lnTo>
                      <a:pt x="3811" y="12076"/>
                    </a:lnTo>
                    <a:lnTo>
                      <a:pt x="4010" y="12015"/>
                    </a:lnTo>
                    <a:lnTo>
                      <a:pt x="4202" y="11953"/>
                    </a:lnTo>
                    <a:lnTo>
                      <a:pt x="4386" y="11877"/>
                    </a:lnTo>
                    <a:lnTo>
                      <a:pt x="4570" y="11808"/>
                    </a:lnTo>
                    <a:lnTo>
                      <a:pt x="4739" y="11731"/>
                    </a:lnTo>
                    <a:lnTo>
                      <a:pt x="5053" y="11585"/>
                    </a:lnTo>
                    <a:lnTo>
                      <a:pt x="5321" y="11447"/>
                    </a:lnTo>
                    <a:lnTo>
                      <a:pt x="5544" y="11325"/>
                    </a:lnTo>
                    <a:lnTo>
                      <a:pt x="5712" y="11225"/>
                    </a:lnTo>
                    <a:lnTo>
                      <a:pt x="5850" y="11133"/>
                    </a:lnTo>
                    <a:lnTo>
                      <a:pt x="6410" y="11110"/>
                    </a:lnTo>
                    <a:lnTo>
                      <a:pt x="7905" y="11049"/>
                    </a:lnTo>
                    <a:lnTo>
                      <a:pt x="10029" y="10964"/>
                    </a:lnTo>
                    <a:lnTo>
                      <a:pt x="11240" y="10926"/>
                    </a:lnTo>
                    <a:lnTo>
                      <a:pt x="12490" y="10888"/>
                    </a:lnTo>
                    <a:lnTo>
                      <a:pt x="13755" y="10857"/>
                    </a:lnTo>
                    <a:lnTo>
                      <a:pt x="14997" y="10834"/>
                    </a:lnTo>
                    <a:lnTo>
                      <a:pt x="16170" y="10826"/>
                    </a:lnTo>
                    <a:lnTo>
                      <a:pt x="17244" y="10834"/>
                    </a:lnTo>
                    <a:lnTo>
                      <a:pt x="17734" y="10842"/>
                    </a:lnTo>
                    <a:lnTo>
                      <a:pt x="18187" y="10857"/>
                    </a:lnTo>
                    <a:lnTo>
                      <a:pt x="18593" y="10872"/>
                    </a:lnTo>
                    <a:lnTo>
                      <a:pt x="18946" y="10895"/>
                    </a:lnTo>
                    <a:lnTo>
                      <a:pt x="19253" y="10926"/>
                    </a:lnTo>
                    <a:lnTo>
                      <a:pt x="19506" y="10957"/>
                    </a:lnTo>
                    <a:lnTo>
                      <a:pt x="19605" y="10980"/>
                    </a:lnTo>
                    <a:lnTo>
                      <a:pt x="19690" y="10995"/>
                    </a:lnTo>
                    <a:lnTo>
                      <a:pt x="19759" y="11018"/>
                    </a:lnTo>
                    <a:lnTo>
                      <a:pt x="19805" y="11049"/>
                    </a:lnTo>
                    <a:lnTo>
                      <a:pt x="20019" y="11164"/>
                    </a:lnTo>
                    <a:lnTo>
                      <a:pt x="20303" y="11302"/>
                    </a:lnTo>
                    <a:lnTo>
                      <a:pt x="20464" y="11371"/>
                    </a:lnTo>
                    <a:lnTo>
                      <a:pt x="20648" y="11447"/>
                    </a:lnTo>
                    <a:lnTo>
                      <a:pt x="20840" y="11516"/>
                    </a:lnTo>
                    <a:lnTo>
                      <a:pt x="21047" y="11593"/>
                    </a:lnTo>
                    <a:lnTo>
                      <a:pt x="21261" y="11662"/>
                    </a:lnTo>
                    <a:lnTo>
                      <a:pt x="21484" y="11723"/>
                    </a:lnTo>
                    <a:lnTo>
                      <a:pt x="21714" y="11785"/>
                    </a:lnTo>
                    <a:lnTo>
                      <a:pt x="21951" y="11838"/>
                    </a:lnTo>
                    <a:lnTo>
                      <a:pt x="22189" y="11877"/>
                    </a:lnTo>
                    <a:lnTo>
                      <a:pt x="22434" y="11915"/>
                    </a:lnTo>
                    <a:lnTo>
                      <a:pt x="22680" y="11938"/>
                    </a:lnTo>
                    <a:lnTo>
                      <a:pt x="22917" y="11946"/>
                    </a:lnTo>
                    <a:lnTo>
                      <a:pt x="23163" y="11938"/>
                    </a:lnTo>
                    <a:lnTo>
                      <a:pt x="23400" y="11915"/>
                    </a:lnTo>
                    <a:lnTo>
                      <a:pt x="23515" y="11900"/>
                    </a:lnTo>
                    <a:lnTo>
                      <a:pt x="23638" y="11877"/>
                    </a:lnTo>
                    <a:lnTo>
                      <a:pt x="23753" y="11854"/>
                    </a:lnTo>
                    <a:lnTo>
                      <a:pt x="23860" y="11823"/>
                    </a:lnTo>
                    <a:lnTo>
                      <a:pt x="23975" y="11785"/>
                    </a:lnTo>
                    <a:lnTo>
                      <a:pt x="24083" y="11746"/>
                    </a:lnTo>
                    <a:lnTo>
                      <a:pt x="24190" y="11700"/>
                    </a:lnTo>
                    <a:lnTo>
                      <a:pt x="24297" y="11647"/>
                    </a:lnTo>
                    <a:lnTo>
                      <a:pt x="24397" y="11593"/>
                    </a:lnTo>
                    <a:lnTo>
                      <a:pt x="24497" y="11532"/>
                    </a:lnTo>
                    <a:lnTo>
                      <a:pt x="24589" y="11463"/>
                    </a:lnTo>
                    <a:lnTo>
                      <a:pt x="24688" y="11386"/>
                    </a:lnTo>
                    <a:lnTo>
                      <a:pt x="24773" y="11302"/>
                    </a:lnTo>
                    <a:lnTo>
                      <a:pt x="24857" y="11217"/>
                    </a:lnTo>
                    <a:lnTo>
                      <a:pt x="24941" y="11125"/>
                    </a:lnTo>
                    <a:lnTo>
                      <a:pt x="25018" y="11018"/>
                    </a:lnTo>
                    <a:lnTo>
                      <a:pt x="25095" y="10911"/>
                    </a:lnTo>
                    <a:lnTo>
                      <a:pt x="25164" y="10796"/>
                    </a:lnTo>
                    <a:lnTo>
                      <a:pt x="25233" y="10673"/>
                    </a:lnTo>
                    <a:lnTo>
                      <a:pt x="25294" y="10543"/>
                    </a:lnTo>
                    <a:lnTo>
                      <a:pt x="25348" y="10405"/>
                    </a:lnTo>
                    <a:lnTo>
                      <a:pt x="25402" y="10259"/>
                    </a:lnTo>
                    <a:lnTo>
                      <a:pt x="25448" y="10106"/>
                    </a:lnTo>
                    <a:lnTo>
                      <a:pt x="25486" y="9945"/>
                    </a:lnTo>
                    <a:lnTo>
                      <a:pt x="25524" y="9768"/>
                    </a:lnTo>
                    <a:lnTo>
                      <a:pt x="25555" y="9592"/>
                    </a:lnTo>
                    <a:lnTo>
                      <a:pt x="25578" y="9400"/>
                    </a:lnTo>
                    <a:lnTo>
                      <a:pt x="25593" y="9209"/>
                    </a:lnTo>
                    <a:lnTo>
                      <a:pt x="25609" y="9009"/>
                    </a:lnTo>
                    <a:lnTo>
                      <a:pt x="25616" y="8818"/>
                    </a:lnTo>
                    <a:lnTo>
                      <a:pt x="25609" y="8626"/>
                    </a:lnTo>
                    <a:lnTo>
                      <a:pt x="25609" y="8442"/>
                    </a:lnTo>
                    <a:lnTo>
                      <a:pt x="25593" y="8266"/>
                    </a:lnTo>
                    <a:lnTo>
                      <a:pt x="25578" y="8097"/>
                    </a:lnTo>
                    <a:lnTo>
                      <a:pt x="25555" y="7936"/>
                    </a:lnTo>
                    <a:lnTo>
                      <a:pt x="25524" y="7775"/>
                    </a:lnTo>
                    <a:lnTo>
                      <a:pt x="25494" y="7622"/>
                    </a:lnTo>
                    <a:lnTo>
                      <a:pt x="25455" y="7468"/>
                    </a:lnTo>
                    <a:lnTo>
                      <a:pt x="25417" y="7330"/>
                    </a:lnTo>
                    <a:lnTo>
                      <a:pt x="25371" y="7184"/>
                    </a:lnTo>
                    <a:lnTo>
                      <a:pt x="25317" y="7054"/>
                    </a:lnTo>
                    <a:lnTo>
                      <a:pt x="25263" y="6924"/>
                    </a:lnTo>
                    <a:lnTo>
                      <a:pt x="25210" y="6801"/>
                    </a:lnTo>
                    <a:lnTo>
                      <a:pt x="25148" y="6678"/>
                    </a:lnTo>
                    <a:lnTo>
                      <a:pt x="25079" y="6563"/>
                    </a:lnTo>
                    <a:lnTo>
                      <a:pt x="25018" y="6456"/>
                    </a:lnTo>
                    <a:lnTo>
                      <a:pt x="24941" y="6349"/>
                    </a:lnTo>
                    <a:lnTo>
                      <a:pt x="24872" y="6249"/>
                    </a:lnTo>
                    <a:lnTo>
                      <a:pt x="24719" y="6057"/>
                    </a:lnTo>
                    <a:lnTo>
                      <a:pt x="24558" y="5881"/>
                    </a:lnTo>
                    <a:lnTo>
                      <a:pt x="24389" y="5720"/>
                    </a:lnTo>
                    <a:lnTo>
                      <a:pt x="24213" y="5574"/>
                    </a:lnTo>
                    <a:lnTo>
                      <a:pt x="24029" y="5444"/>
                    </a:lnTo>
                    <a:lnTo>
                      <a:pt x="23853" y="5321"/>
                    </a:lnTo>
                    <a:lnTo>
                      <a:pt x="23669" y="5222"/>
                    </a:lnTo>
                    <a:lnTo>
                      <a:pt x="23485" y="5122"/>
                    </a:lnTo>
                    <a:lnTo>
                      <a:pt x="23308" y="5045"/>
                    </a:lnTo>
                    <a:lnTo>
                      <a:pt x="23132" y="4969"/>
                    </a:lnTo>
                    <a:lnTo>
                      <a:pt x="22963" y="4907"/>
                    </a:lnTo>
                    <a:lnTo>
                      <a:pt x="22795" y="4854"/>
                    </a:lnTo>
                    <a:lnTo>
                      <a:pt x="22641" y="4815"/>
                    </a:lnTo>
                    <a:lnTo>
                      <a:pt x="22496" y="4777"/>
                    </a:lnTo>
                    <a:lnTo>
                      <a:pt x="22243" y="4723"/>
                    </a:lnTo>
                    <a:lnTo>
                      <a:pt x="22043" y="4693"/>
                    </a:lnTo>
                    <a:lnTo>
                      <a:pt x="21875" y="4670"/>
                    </a:lnTo>
                    <a:lnTo>
                      <a:pt x="21882" y="4309"/>
                    </a:lnTo>
                    <a:lnTo>
                      <a:pt x="21875" y="3957"/>
                    </a:lnTo>
                    <a:lnTo>
                      <a:pt x="21852" y="3627"/>
                    </a:lnTo>
                    <a:lnTo>
                      <a:pt x="21836" y="3466"/>
                    </a:lnTo>
                    <a:lnTo>
                      <a:pt x="21813" y="3313"/>
                    </a:lnTo>
                    <a:lnTo>
                      <a:pt x="21790" y="3159"/>
                    </a:lnTo>
                    <a:lnTo>
                      <a:pt x="21760" y="3014"/>
                    </a:lnTo>
                    <a:lnTo>
                      <a:pt x="21729" y="2876"/>
                    </a:lnTo>
                    <a:lnTo>
                      <a:pt x="21691" y="2738"/>
                    </a:lnTo>
                    <a:lnTo>
                      <a:pt x="21645" y="2607"/>
                    </a:lnTo>
                    <a:lnTo>
                      <a:pt x="21606" y="2477"/>
                    </a:lnTo>
                    <a:lnTo>
                      <a:pt x="21553" y="2347"/>
                    </a:lnTo>
                    <a:lnTo>
                      <a:pt x="21499" y="2224"/>
                    </a:lnTo>
                    <a:lnTo>
                      <a:pt x="21445" y="2109"/>
                    </a:lnTo>
                    <a:lnTo>
                      <a:pt x="21392" y="1994"/>
                    </a:lnTo>
                    <a:lnTo>
                      <a:pt x="21323" y="1886"/>
                    </a:lnTo>
                    <a:lnTo>
                      <a:pt x="21261" y="1779"/>
                    </a:lnTo>
                    <a:lnTo>
                      <a:pt x="21192" y="1672"/>
                    </a:lnTo>
                    <a:lnTo>
                      <a:pt x="21123" y="1572"/>
                    </a:lnTo>
                    <a:lnTo>
                      <a:pt x="20970" y="1388"/>
                    </a:lnTo>
                    <a:lnTo>
                      <a:pt x="20809" y="1212"/>
                    </a:lnTo>
                    <a:lnTo>
                      <a:pt x="20633" y="1051"/>
                    </a:lnTo>
                    <a:lnTo>
                      <a:pt x="20449" y="905"/>
                    </a:lnTo>
                    <a:lnTo>
                      <a:pt x="20249" y="775"/>
                    </a:lnTo>
                    <a:lnTo>
                      <a:pt x="20050" y="652"/>
                    </a:lnTo>
                    <a:lnTo>
                      <a:pt x="19835" y="537"/>
                    </a:lnTo>
                    <a:lnTo>
                      <a:pt x="19613" y="445"/>
                    </a:lnTo>
                    <a:lnTo>
                      <a:pt x="19383" y="353"/>
                    </a:lnTo>
                    <a:lnTo>
                      <a:pt x="19145" y="276"/>
                    </a:lnTo>
                    <a:lnTo>
                      <a:pt x="18907" y="207"/>
                    </a:lnTo>
                    <a:lnTo>
                      <a:pt x="18662" y="154"/>
                    </a:lnTo>
                    <a:lnTo>
                      <a:pt x="18401" y="108"/>
                    </a:lnTo>
                    <a:lnTo>
                      <a:pt x="18148" y="69"/>
                    </a:lnTo>
                    <a:lnTo>
                      <a:pt x="17888" y="39"/>
                    </a:lnTo>
                    <a:lnTo>
                      <a:pt x="17619" y="16"/>
                    </a:lnTo>
                    <a:lnTo>
                      <a:pt x="17351" y="8"/>
                    </a:lnTo>
                    <a:lnTo>
                      <a:pt x="17075" y="0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g204fb7e3b45_0_1255"/>
              <p:cNvSpPr/>
              <p:nvPr/>
            </p:nvSpPr>
            <p:spPr>
              <a:xfrm>
                <a:off x="6612197" y="1166081"/>
                <a:ext cx="323972" cy="87490"/>
              </a:xfrm>
              <a:custGeom>
                <a:rect b="b" l="l" r="r" t="t"/>
                <a:pathLst>
                  <a:path extrusionOk="0" h="4663" w="17267">
                    <a:moveTo>
                      <a:pt x="9255" y="1"/>
                    </a:moveTo>
                    <a:lnTo>
                      <a:pt x="8557" y="16"/>
                    </a:lnTo>
                    <a:lnTo>
                      <a:pt x="8197" y="32"/>
                    </a:lnTo>
                    <a:lnTo>
                      <a:pt x="7836" y="55"/>
                    </a:lnTo>
                    <a:lnTo>
                      <a:pt x="7461" y="78"/>
                    </a:lnTo>
                    <a:lnTo>
                      <a:pt x="7077" y="108"/>
                    </a:lnTo>
                    <a:lnTo>
                      <a:pt x="6694" y="147"/>
                    </a:lnTo>
                    <a:lnTo>
                      <a:pt x="6295" y="193"/>
                    </a:lnTo>
                    <a:lnTo>
                      <a:pt x="5897" y="239"/>
                    </a:lnTo>
                    <a:lnTo>
                      <a:pt x="5483" y="292"/>
                    </a:lnTo>
                    <a:lnTo>
                      <a:pt x="5069" y="354"/>
                    </a:lnTo>
                    <a:lnTo>
                      <a:pt x="4647" y="423"/>
                    </a:lnTo>
                    <a:lnTo>
                      <a:pt x="4210" y="492"/>
                    </a:lnTo>
                    <a:lnTo>
                      <a:pt x="3773" y="576"/>
                    </a:lnTo>
                    <a:lnTo>
                      <a:pt x="3328" y="660"/>
                    </a:lnTo>
                    <a:lnTo>
                      <a:pt x="2876" y="752"/>
                    </a:lnTo>
                    <a:lnTo>
                      <a:pt x="2416" y="860"/>
                    </a:lnTo>
                    <a:lnTo>
                      <a:pt x="1948" y="967"/>
                    </a:lnTo>
                    <a:lnTo>
                      <a:pt x="1473" y="1082"/>
                    </a:lnTo>
                    <a:lnTo>
                      <a:pt x="990" y="1212"/>
                    </a:lnTo>
                    <a:lnTo>
                      <a:pt x="507" y="1343"/>
                    </a:lnTo>
                    <a:lnTo>
                      <a:pt x="8" y="1481"/>
                    </a:lnTo>
                    <a:lnTo>
                      <a:pt x="1" y="1573"/>
                    </a:lnTo>
                    <a:lnTo>
                      <a:pt x="1" y="1818"/>
                    </a:lnTo>
                    <a:lnTo>
                      <a:pt x="1" y="2186"/>
                    </a:lnTo>
                    <a:lnTo>
                      <a:pt x="8" y="2408"/>
                    </a:lnTo>
                    <a:lnTo>
                      <a:pt x="24" y="2646"/>
                    </a:lnTo>
                    <a:lnTo>
                      <a:pt x="47" y="2899"/>
                    </a:lnTo>
                    <a:lnTo>
                      <a:pt x="70" y="3152"/>
                    </a:lnTo>
                    <a:lnTo>
                      <a:pt x="108" y="3420"/>
                    </a:lnTo>
                    <a:lnTo>
                      <a:pt x="154" y="3681"/>
                    </a:lnTo>
                    <a:lnTo>
                      <a:pt x="215" y="3949"/>
                    </a:lnTo>
                    <a:lnTo>
                      <a:pt x="284" y="4202"/>
                    </a:lnTo>
                    <a:lnTo>
                      <a:pt x="369" y="4440"/>
                    </a:lnTo>
                    <a:lnTo>
                      <a:pt x="415" y="4555"/>
                    </a:lnTo>
                    <a:lnTo>
                      <a:pt x="461" y="4662"/>
                    </a:lnTo>
                    <a:lnTo>
                      <a:pt x="553" y="4632"/>
                    </a:lnTo>
                    <a:lnTo>
                      <a:pt x="813" y="4540"/>
                    </a:lnTo>
                    <a:lnTo>
                      <a:pt x="1243" y="4409"/>
                    </a:lnTo>
                    <a:lnTo>
                      <a:pt x="1818" y="4241"/>
                    </a:lnTo>
                    <a:lnTo>
                      <a:pt x="2155" y="4149"/>
                    </a:lnTo>
                    <a:lnTo>
                      <a:pt x="2531" y="4057"/>
                    </a:lnTo>
                    <a:lnTo>
                      <a:pt x="2937" y="3965"/>
                    </a:lnTo>
                    <a:lnTo>
                      <a:pt x="3374" y="3873"/>
                    </a:lnTo>
                    <a:lnTo>
                      <a:pt x="3842" y="3781"/>
                    </a:lnTo>
                    <a:lnTo>
                      <a:pt x="4333" y="3696"/>
                    </a:lnTo>
                    <a:lnTo>
                      <a:pt x="4854" y="3612"/>
                    </a:lnTo>
                    <a:lnTo>
                      <a:pt x="5398" y="3535"/>
                    </a:lnTo>
                    <a:lnTo>
                      <a:pt x="5973" y="3474"/>
                    </a:lnTo>
                    <a:lnTo>
                      <a:pt x="6564" y="3420"/>
                    </a:lnTo>
                    <a:lnTo>
                      <a:pt x="7177" y="3374"/>
                    </a:lnTo>
                    <a:lnTo>
                      <a:pt x="7813" y="3344"/>
                    </a:lnTo>
                    <a:lnTo>
                      <a:pt x="8465" y="3328"/>
                    </a:lnTo>
                    <a:lnTo>
                      <a:pt x="9132" y="3336"/>
                    </a:lnTo>
                    <a:lnTo>
                      <a:pt x="9470" y="3344"/>
                    </a:lnTo>
                    <a:lnTo>
                      <a:pt x="9815" y="3359"/>
                    </a:lnTo>
                    <a:lnTo>
                      <a:pt x="10167" y="3374"/>
                    </a:lnTo>
                    <a:lnTo>
                      <a:pt x="10512" y="3397"/>
                    </a:lnTo>
                    <a:lnTo>
                      <a:pt x="10865" y="3428"/>
                    </a:lnTo>
                    <a:lnTo>
                      <a:pt x="11225" y="3459"/>
                    </a:lnTo>
                    <a:lnTo>
                      <a:pt x="11586" y="3505"/>
                    </a:lnTo>
                    <a:lnTo>
                      <a:pt x="11946" y="3551"/>
                    </a:lnTo>
                    <a:lnTo>
                      <a:pt x="12314" y="3604"/>
                    </a:lnTo>
                    <a:lnTo>
                      <a:pt x="12682" y="3666"/>
                    </a:lnTo>
                    <a:lnTo>
                      <a:pt x="13050" y="3727"/>
                    </a:lnTo>
                    <a:lnTo>
                      <a:pt x="13426" y="3804"/>
                    </a:lnTo>
                    <a:lnTo>
                      <a:pt x="13794" y="3880"/>
                    </a:lnTo>
                    <a:lnTo>
                      <a:pt x="14169" y="3972"/>
                    </a:lnTo>
                    <a:lnTo>
                      <a:pt x="14545" y="4064"/>
                    </a:lnTo>
                    <a:lnTo>
                      <a:pt x="14929" y="4172"/>
                    </a:lnTo>
                    <a:lnTo>
                      <a:pt x="15304" y="4279"/>
                    </a:lnTo>
                    <a:lnTo>
                      <a:pt x="15688" y="4402"/>
                    </a:lnTo>
                    <a:lnTo>
                      <a:pt x="16063" y="4524"/>
                    </a:lnTo>
                    <a:lnTo>
                      <a:pt x="16447" y="4662"/>
                    </a:lnTo>
                    <a:lnTo>
                      <a:pt x="16562" y="4394"/>
                    </a:lnTo>
                    <a:lnTo>
                      <a:pt x="16677" y="4080"/>
                    </a:lnTo>
                    <a:lnTo>
                      <a:pt x="16815" y="3689"/>
                    </a:lnTo>
                    <a:lnTo>
                      <a:pt x="16884" y="3459"/>
                    </a:lnTo>
                    <a:lnTo>
                      <a:pt x="16960" y="3221"/>
                    </a:lnTo>
                    <a:lnTo>
                      <a:pt x="17022" y="2976"/>
                    </a:lnTo>
                    <a:lnTo>
                      <a:pt x="17091" y="2723"/>
                    </a:lnTo>
                    <a:lnTo>
                      <a:pt x="17144" y="2454"/>
                    </a:lnTo>
                    <a:lnTo>
                      <a:pt x="17190" y="2194"/>
                    </a:lnTo>
                    <a:lnTo>
                      <a:pt x="17229" y="1925"/>
                    </a:lnTo>
                    <a:lnTo>
                      <a:pt x="17259" y="1665"/>
                    </a:lnTo>
                    <a:lnTo>
                      <a:pt x="17267" y="1511"/>
                    </a:lnTo>
                    <a:lnTo>
                      <a:pt x="17206" y="1465"/>
                    </a:lnTo>
                    <a:lnTo>
                      <a:pt x="16999" y="1358"/>
                    </a:lnTo>
                    <a:lnTo>
                      <a:pt x="16677" y="1220"/>
                    </a:lnTo>
                    <a:lnTo>
                      <a:pt x="16470" y="1136"/>
                    </a:lnTo>
                    <a:lnTo>
                      <a:pt x="16232" y="1044"/>
                    </a:lnTo>
                    <a:lnTo>
                      <a:pt x="15971" y="952"/>
                    </a:lnTo>
                    <a:lnTo>
                      <a:pt x="15680" y="852"/>
                    </a:lnTo>
                    <a:lnTo>
                      <a:pt x="15358" y="752"/>
                    </a:lnTo>
                    <a:lnTo>
                      <a:pt x="15005" y="653"/>
                    </a:lnTo>
                    <a:lnTo>
                      <a:pt x="14630" y="561"/>
                    </a:lnTo>
                    <a:lnTo>
                      <a:pt x="14223" y="469"/>
                    </a:lnTo>
                    <a:lnTo>
                      <a:pt x="13786" y="377"/>
                    </a:lnTo>
                    <a:lnTo>
                      <a:pt x="13318" y="292"/>
                    </a:lnTo>
                    <a:lnTo>
                      <a:pt x="12828" y="216"/>
                    </a:lnTo>
                    <a:lnTo>
                      <a:pt x="12306" y="154"/>
                    </a:lnTo>
                    <a:lnTo>
                      <a:pt x="11754" y="93"/>
                    </a:lnTo>
                    <a:lnTo>
                      <a:pt x="11172" y="47"/>
                    </a:lnTo>
                    <a:lnTo>
                      <a:pt x="10558" y="16"/>
                    </a:lnTo>
                    <a:lnTo>
                      <a:pt x="9922" y="1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g204fb7e3b45_0_1255"/>
              <p:cNvSpPr/>
              <p:nvPr/>
            </p:nvSpPr>
            <p:spPr>
              <a:xfrm>
                <a:off x="6610621" y="1163210"/>
                <a:ext cx="325848" cy="66476"/>
              </a:xfrm>
              <a:custGeom>
                <a:rect b="b" l="l" r="r" t="t"/>
                <a:pathLst>
                  <a:path extrusionOk="0" h="3543" w="17367">
                    <a:moveTo>
                      <a:pt x="9278" y="1"/>
                    </a:moveTo>
                    <a:lnTo>
                      <a:pt x="8726" y="8"/>
                    </a:lnTo>
                    <a:lnTo>
                      <a:pt x="8173" y="31"/>
                    </a:lnTo>
                    <a:lnTo>
                      <a:pt x="7621" y="70"/>
                    </a:lnTo>
                    <a:lnTo>
                      <a:pt x="7069" y="116"/>
                    </a:lnTo>
                    <a:lnTo>
                      <a:pt x="6517" y="169"/>
                    </a:lnTo>
                    <a:lnTo>
                      <a:pt x="5965" y="238"/>
                    </a:lnTo>
                    <a:lnTo>
                      <a:pt x="5421" y="307"/>
                    </a:lnTo>
                    <a:lnTo>
                      <a:pt x="4869" y="384"/>
                    </a:lnTo>
                    <a:lnTo>
                      <a:pt x="4325" y="476"/>
                    </a:lnTo>
                    <a:lnTo>
                      <a:pt x="3780" y="576"/>
                    </a:lnTo>
                    <a:lnTo>
                      <a:pt x="3244" y="683"/>
                    </a:lnTo>
                    <a:lnTo>
                      <a:pt x="2699" y="798"/>
                    </a:lnTo>
                    <a:lnTo>
                      <a:pt x="2163" y="921"/>
                    </a:lnTo>
                    <a:lnTo>
                      <a:pt x="1626" y="1059"/>
                    </a:lnTo>
                    <a:lnTo>
                      <a:pt x="1089" y="1197"/>
                    </a:lnTo>
                    <a:lnTo>
                      <a:pt x="560" y="1350"/>
                    </a:lnTo>
                    <a:lnTo>
                      <a:pt x="31" y="1519"/>
                    </a:lnTo>
                    <a:lnTo>
                      <a:pt x="16" y="1526"/>
                    </a:lnTo>
                    <a:lnTo>
                      <a:pt x="8" y="1542"/>
                    </a:lnTo>
                    <a:lnTo>
                      <a:pt x="0" y="1557"/>
                    </a:lnTo>
                    <a:lnTo>
                      <a:pt x="0" y="1572"/>
                    </a:lnTo>
                    <a:lnTo>
                      <a:pt x="246" y="3543"/>
                    </a:lnTo>
                    <a:lnTo>
                      <a:pt x="103" y="1600"/>
                    </a:lnTo>
                    <a:lnTo>
                      <a:pt x="598" y="1473"/>
                    </a:lnTo>
                    <a:lnTo>
                      <a:pt x="1127" y="1342"/>
                    </a:lnTo>
                    <a:lnTo>
                      <a:pt x="1664" y="1212"/>
                    </a:lnTo>
                    <a:lnTo>
                      <a:pt x="2201" y="1097"/>
                    </a:lnTo>
                    <a:lnTo>
                      <a:pt x="2738" y="990"/>
                    </a:lnTo>
                    <a:lnTo>
                      <a:pt x="3282" y="890"/>
                    </a:lnTo>
                    <a:lnTo>
                      <a:pt x="3819" y="790"/>
                    </a:lnTo>
                    <a:lnTo>
                      <a:pt x="4363" y="706"/>
                    </a:lnTo>
                    <a:lnTo>
                      <a:pt x="4907" y="622"/>
                    </a:lnTo>
                    <a:lnTo>
                      <a:pt x="5452" y="545"/>
                    </a:lnTo>
                    <a:lnTo>
                      <a:pt x="5996" y="484"/>
                    </a:lnTo>
                    <a:lnTo>
                      <a:pt x="6540" y="422"/>
                    </a:lnTo>
                    <a:lnTo>
                      <a:pt x="7092" y="376"/>
                    </a:lnTo>
                    <a:lnTo>
                      <a:pt x="7637" y="330"/>
                    </a:lnTo>
                    <a:lnTo>
                      <a:pt x="8181" y="300"/>
                    </a:lnTo>
                    <a:lnTo>
                      <a:pt x="8733" y="284"/>
                    </a:lnTo>
                    <a:lnTo>
                      <a:pt x="9285" y="269"/>
                    </a:lnTo>
                    <a:lnTo>
                      <a:pt x="9830" y="269"/>
                    </a:lnTo>
                    <a:lnTo>
                      <a:pt x="10382" y="277"/>
                    </a:lnTo>
                    <a:lnTo>
                      <a:pt x="10926" y="300"/>
                    </a:lnTo>
                    <a:lnTo>
                      <a:pt x="11470" y="330"/>
                    </a:lnTo>
                    <a:lnTo>
                      <a:pt x="12015" y="376"/>
                    </a:lnTo>
                    <a:lnTo>
                      <a:pt x="12559" y="438"/>
                    </a:lnTo>
                    <a:lnTo>
                      <a:pt x="13103" y="507"/>
                    </a:lnTo>
                    <a:lnTo>
                      <a:pt x="13648" y="606"/>
                    </a:lnTo>
                    <a:lnTo>
                      <a:pt x="14184" y="714"/>
                    </a:lnTo>
                    <a:lnTo>
                      <a:pt x="14714" y="844"/>
                    </a:lnTo>
                    <a:lnTo>
                      <a:pt x="15243" y="982"/>
                    </a:lnTo>
                    <a:lnTo>
                      <a:pt x="15503" y="1066"/>
                    </a:lnTo>
                    <a:lnTo>
                      <a:pt x="15764" y="1151"/>
                    </a:lnTo>
                    <a:lnTo>
                      <a:pt x="16025" y="1235"/>
                    </a:lnTo>
                    <a:lnTo>
                      <a:pt x="16285" y="1327"/>
                    </a:lnTo>
                    <a:lnTo>
                      <a:pt x="16538" y="1427"/>
                    </a:lnTo>
                    <a:lnTo>
                      <a:pt x="16791" y="1526"/>
                    </a:lnTo>
                    <a:lnTo>
                      <a:pt x="17044" y="1634"/>
                    </a:lnTo>
                    <a:lnTo>
                      <a:pt x="17265" y="1727"/>
                    </a:lnTo>
                    <a:lnTo>
                      <a:pt x="16860" y="3504"/>
                    </a:lnTo>
                    <a:lnTo>
                      <a:pt x="17366" y="1710"/>
                    </a:lnTo>
                    <a:lnTo>
                      <a:pt x="17366" y="1695"/>
                    </a:lnTo>
                    <a:lnTo>
                      <a:pt x="17366" y="1680"/>
                    </a:lnTo>
                    <a:lnTo>
                      <a:pt x="17359" y="1664"/>
                    </a:lnTo>
                    <a:lnTo>
                      <a:pt x="17343" y="1657"/>
                    </a:lnTo>
                    <a:lnTo>
                      <a:pt x="17090" y="1534"/>
                    </a:lnTo>
                    <a:lnTo>
                      <a:pt x="16845" y="1411"/>
                    </a:lnTo>
                    <a:lnTo>
                      <a:pt x="16592" y="1304"/>
                    </a:lnTo>
                    <a:lnTo>
                      <a:pt x="16331" y="1197"/>
                    </a:lnTo>
                    <a:lnTo>
                      <a:pt x="16078" y="1089"/>
                    </a:lnTo>
                    <a:lnTo>
                      <a:pt x="15818" y="997"/>
                    </a:lnTo>
                    <a:lnTo>
                      <a:pt x="15557" y="905"/>
                    </a:lnTo>
                    <a:lnTo>
                      <a:pt x="15296" y="821"/>
                    </a:lnTo>
                    <a:lnTo>
                      <a:pt x="15028" y="737"/>
                    </a:lnTo>
                    <a:lnTo>
                      <a:pt x="14760" y="660"/>
                    </a:lnTo>
                    <a:lnTo>
                      <a:pt x="14230" y="514"/>
                    </a:lnTo>
                    <a:lnTo>
                      <a:pt x="13686" y="392"/>
                    </a:lnTo>
                    <a:lnTo>
                      <a:pt x="13142" y="277"/>
                    </a:lnTo>
                    <a:lnTo>
                      <a:pt x="12597" y="200"/>
                    </a:lnTo>
                    <a:lnTo>
                      <a:pt x="12045" y="139"/>
                    </a:lnTo>
                    <a:lnTo>
                      <a:pt x="11493" y="85"/>
                    </a:lnTo>
                    <a:lnTo>
                      <a:pt x="10941" y="47"/>
                    </a:lnTo>
                    <a:lnTo>
                      <a:pt x="10389" y="24"/>
                    </a:lnTo>
                    <a:lnTo>
                      <a:pt x="9830" y="8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g204fb7e3b45_0_1255"/>
              <p:cNvSpPr/>
              <p:nvPr/>
            </p:nvSpPr>
            <p:spPr>
              <a:xfrm>
                <a:off x="6718074" y="1038194"/>
                <a:ext cx="19006" cy="31089"/>
              </a:xfrm>
              <a:custGeom>
                <a:rect b="b" l="l" r="r" t="t"/>
                <a:pathLst>
                  <a:path extrusionOk="0" h="1657" w="1013">
                    <a:moveTo>
                      <a:pt x="1" y="1"/>
                    </a:moveTo>
                    <a:lnTo>
                      <a:pt x="238" y="438"/>
                    </a:lnTo>
                    <a:lnTo>
                      <a:pt x="468" y="852"/>
                    </a:lnTo>
                    <a:lnTo>
                      <a:pt x="591" y="1059"/>
                    </a:lnTo>
                    <a:lnTo>
                      <a:pt x="714" y="1258"/>
                    </a:lnTo>
                    <a:lnTo>
                      <a:pt x="783" y="1366"/>
                    </a:lnTo>
                    <a:lnTo>
                      <a:pt x="852" y="1465"/>
                    </a:lnTo>
                    <a:lnTo>
                      <a:pt x="936" y="1565"/>
                    </a:lnTo>
                    <a:lnTo>
                      <a:pt x="1013" y="1657"/>
                    </a:lnTo>
                    <a:lnTo>
                      <a:pt x="997" y="1534"/>
                    </a:lnTo>
                    <a:lnTo>
                      <a:pt x="974" y="1412"/>
                    </a:lnTo>
                    <a:lnTo>
                      <a:pt x="944" y="1289"/>
                    </a:lnTo>
                    <a:lnTo>
                      <a:pt x="913" y="1166"/>
                    </a:lnTo>
                    <a:lnTo>
                      <a:pt x="867" y="1051"/>
                    </a:lnTo>
                    <a:lnTo>
                      <a:pt x="821" y="936"/>
                    </a:lnTo>
                    <a:lnTo>
                      <a:pt x="767" y="821"/>
                    </a:lnTo>
                    <a:lnTo>
                      <a:pt x="706" y="714"/>
                    </a:lnTo>
                    <a:lnTo>
                      <a:pt x="645" y="607"/>
                    </a:lnTo>
                    <a:lnTo>
                      <a:pt x="568" y="507"/>
                    </a:lnTo>
                    <a:lnTo>
                      <a:pt x="491" y="399"/>
                    </a:lnTo>
                    <a:lnTo>
                      <a:pt x="407" y="307"/>
                    </a:lnTo>
                    <a:lnTo>
                      <a:pt x="315" y="215"/>
                    </a:lnTo>
                    <a:lnTo>
                      <a:pt x="223" y="139"/>
                    </a:lnTo>
                    <a:lnTo>
                      <a:pt x="116" y="7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g204fb7e3b45_0_1255"/>
              <p:cNvSpPr/>
              <p:nvPr/>
            </p:nvSpPr>
            <p:spPr>
              <a:xfrm>
                <a:off x="6917163" y="1098910"/>
                <a:ext cx="23322" cy="5347"/>
              </a:xfrm>
              <a:custGeom>
                <a:rect b="b" l="l" r="r" t="t"/>
                <a:pathLst>
                  <a:path extrusionOk="0" h="285" w="1243">
                    <a:moveTo>
                      <a:pt x="607" y="0"/>
                    </a:moveTo>
                    <a:lnTo>
                      <a:pt x="522" y="16"/>
                    </a:lnTo>
                    <a:lnTo>
                      <a:pt x="438" y="31"/>
                    </a:lnTo>
                    <a:lnTo>
                      <a:pt x="361" y="46"/>
                    </a:lnTo>
                    <a:lnTo>
                      <a:pt x="285" y="77"/>
                    </a:lnTo>
                    <a:lnTo>
                      <a:pt x="208" y="115"/>
                    </a:lnTo>
                    <a:lnTo>
                      <a:pt x="131" y="154"/>
                    </a:lnTo>
                    <a:lnTo>
                      <a:pt x="62" y="207"/>
                    </a:lnTo>
                    <a:lnTo>
                      <a:pt x="1" y="261"/>
                    </a:lnTo>
                    <a:lnTo>
                      <a:pt x="170" y="284"/>
                    </a:lnTo>
                    <a:lnTo>
                      <a:pt x="476" y="284"/>
                    </a:lnTo>
                    <a:lnTo>
                      <a:pt x="630" y="276"/>
                    </a:lnTo>
                    <a:lnTo>
                      <a:pt x="775" y="253"/>
                    </a:lnTo>
                    <a:lnTo>
                      <a:pt x="929" y="230"/>
                    </a:lnTo>
                    <a:lnTo>
                      <a:pt x="1082" y="200"/>
                    </a:lnTo>
                    <a:lnTo>
                      <a:pt x="1243" y="154"/>
                    </a:lnTo>
                    <a:lnTo>
                      <a:pt x="1174" y="108"/>
                    </a:lnTo>
                    <a:lnTo>
                      <a:pt x="1097" y="69"/>
                    </a:lnTo>
                    <a:lnTo>
                      <a:pt x="1013" y="39"/>
                    </a:lnTo>
                    <a:lnTo>
                      <a:pt x="936" y="16"/>
                    </a:lnTo>
                    <a:lnTo>
                      <a:pt x="852" y="8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g204fb7e3b45_0_1255"/>
              <p:cNvSpPr/>
              <p:nvPr/>
            </p:nvSpPr>
            <p:spPr>
              <a:xfrm>
                <a:off x="6556679" y="1150414"/>
                <a:ext cx="18425" cy="6342"/>
              </a:xfrm>
              <a:custGeom>
                <a:rect b="b" l="l" r="r" t="t"/>
                <a:pathLst>
                  <a:path extrusionOk="0" h="338" w="982">
                    <a:moveTo>
                      <a:pt x="207" y="0"/>
                    </a:moveTo>
                    <a:lnTo>
                      <a:pt x="138" y="8"/>
                    </a:lnTo>
                    <a:lnTo>
                      <a:pt x="69" y="23"/>
                    </a:lnTo>
                    <a:lnTo>
                      <a:pt x="0" y="38"/>
                    </a:lnTo>
                    <a:lnTo>
                      <a:pt x="46" y="92"/>
                    </a:lnTo>
                    <a:lnTo>
                      <a:pt x="108" y="138"/>
                    </a:lnTo>
                    <a:lnTo>
                      <a:pt x="161" y="177"/>
                    </a:lnTo>
                    <a:lnTo>
                      <a:pt x="215" y="207"/>
                    </a:lnTo>
                    <a:lnTo>
                      <a:pt x="338" y="261"/>
                    </a:lnTo>
                    <a:lnTo>
                      <a:pt x="453" y="299"/>
                    </a:lnTo>
                    <a:lnTo>
                      <a:pt x="583" y="330"/>
                    </a:lnTo>
                    <a:lnTo>
                      <a:pt x="713" y="338"/>
                    </a:lnTo>
                    <a:lnTo>
                      <a:pt x="775" y="338"/>
                    </a:lnTo>
                    <a:lnTo>
                      <a:pt x="844" y="330"/>
                    </a:lnTo>
                    <a:lnTo>
                      <a:pt x="913" y="322"/>
                    </a:lnTo>
                    <a:lnTo>
                      <a:pt x="982" y="299"/>
                    </a:lnTo>
                    <a:lnTo>
                      <a:pt x="936" y="246"/>
                    </a:lnTo>
                    <a:lnTo>
                      <a:pt x="882" y="200"/>
                    </a:lnTo>
                    <a:lnTo>
                      <a:pt x="821" y="161"/>
                    </a:lnTo>
                    <a:lnTo>
                      <a:pt x="767" y="131"/>
                    </a:lnTo>
                    <a:lnTo>
                      <a:pt x="644" y="77"/>
                    </a:lnTo>
                    <a:lnTo>
                      <a:pt x="529" y="38"/>
                    </a:lnTo>
                    <a:lnTo>
                      <a:pt x="399" y="15"/>
                    </a:ln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58" name="Google Shape;858;g204fb7e3b45_0_1255"/>
          <p:cNvGrpSpPr/>
          <p:nvPr/>
        </p:nvGrpSpPr>
        <p:grpSpPr>
          <a:xfrm>
            <a:off x="6882892" y="1338388"/>
            <a:ext cx="1019715" cy="2872477"/>
            <a:chOff x="2380138" y="947397"/>
            <a:chExt cx="1460700" cy="3863453"/>
          </a:xfrm>
        </p:grpSpPr>
        <p:sp>
          <p:nvSpPr>
            <p:cNvPr id="859" name="Google Shape;859;g204fb7e3b45_0_1255"/>
            <p:cNvSpPr/>
            <p:nvPr/>
          </p:nvSpPr>
          <p:spPr>
            <a:xfrm>
              <a:off x="2380138" y="4653050"/>
              <a:ext cx="1460700" cy="157800"/>
            </a:xfrm>
            <a:prstGeom prst="ellipse">
              <a:avLst/>
            </a:prstGeom>
            <a:solidFill>
              <a:srgbClr val="666666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0" name="Google Shape;860;g204fb7e3b45_0_1255"/>
            <p:cNvGrpSpPr/>
            <p:nvPr/>
          </p:nvGrpSpPr>
          <p:grpSpPr>
            <a:xfrm>
              <a:off x="2532609" y="947397"/>
              <a:ext cx="1212161" cy="3784320"/>
              <a:chOff x="3898625" y="238125"/>
              <a:chExt cx="1275825" cy="3983075"/>
            </a:xfrm>
          </p:grpSpPr>
          <p:sp>
            <p:nvSpPr>
              <p:cNvPr id="861" name="Google Shape;861;g204fb7e3b45_0_1255"/>
              <p:cNvSpPr/>
              <p:nvPr/>
            </p:nvSpPr>
            <p:spPr>
              <a:xfrm>
                <a:off x="3947500" y="3998250"/>
                <a:ext cx="363250" cy="219700"/>
              </a:xfrm>
              <a:custGeom>
                <a:rect b="b" l="l" r="r" t="t"/>
                <a:pathLst>
                  <a:path extrusionOk="0" h="8788" w="14530">
                    <a:moveTo>
                      <a:pt x="7859" y="1"/>
                    </a:moveTo>
                    <a:lnTo>
                      <a:pt x="7599" y="3873"/>
                    </a:lnTo>
                    <a:lnTo>
                      <a:pt x="7422" y="4072"/>
                    </a:lnTo>
                    <a:lnTo>
                      <a:pt x="7223" y="4287"/>
                    </a:lnTo>
                    <a:lnTo>
                      <a:pt x="6993" y="4524"/>
                    </a:lnTo>
                    <a:lnTo>
                      <a:pt x="6725" y="4777"/>
                    </a:lnTo>
                    <a:lnTo>
                      <a:pt x="6433" y="5038"/>
                    </a:lnTo>
                    <a:lnTo>
                      <a:pt x="6265" y="5176"/>
                    </a:lnTo>
                    <a:lnTo>
                      <a:pt x="6096" y="5314"/>
                    </a:lnTo>
                    <a:lnTo>
                      <a:pt x="5912" y="5452"/>
                    </a:lnTo>
                    <a:lnTo>
                      <a:pt x="5720" y="5598"/>
                    </a:lnTo>
                    <a:lnTo>
                      <a:pt x="5513" y="5736"/>
                    </a:lnTo>
                    <a:lnTo>
                      <a:pt x="5299" y="5882"/>
                    </a:lnTo>
                    <a:lnTo>
                      <a:pt x="5069" y="6027"/>
                    </a:lnTo>
                    <a:lnTo>
                      <a:pt x="4831" y="6165"/>
                    </a:lnTo>
                    <a:lnTo>
                      <a:pt x="4578" y="6311"/>
                    </a:lnTo>
                    <a:lnTo>
                      <a:pt x="4317" y="6457"/>
                    </a:lnTo>
                    <a:lnTo>
                      <a:pt x="4041" y="6595"/>
                    </a:lnTo>
                    <a:lnTo>
                      <a:pt x="3750" y="6740"/>
                    </a:lnTo>
                    <a:lnTo>
                      <a:pt x="3443" y="6878"/>
                    </a:lnTo>
                    <a:lnTo>
                      <a:pt x="3129" y="7016"/>
                    </a:lnTo>
                    <a:lnTo>
                      <a:pt x="2799" y="7147"/>
                    </a:lnTo>
                    <a:lnTo>
                      <a:pt x="2446" y="7277"/>
                    </a:lnTo>
                    <a:lnTo>
                      <a:pt x="2086" y="7407"/>
                    </a:lnTo>
                    <a:lnTo>
                      <a:pt x="1710" y="7538"/>
                    </a:lnTo>
                    <a:lnTo>
                      <a:pt x="1319" y="7660"/>
                    </a:lnTo>
                    <a:lnTo>
                      <a:pt x="913" y="7775"/>
                    </a:lnTo>
                    <a:lnTo>
                      <a:pt x="484" y="7890"/>
                    </a:lnTo>
                    <a:lnTo>
                      <a:pt x="39" y="7998"/>
                    </a:lnTo>
                    <a:lnTo>
                      <a:pt x="1" y="8787"/>
                    </a:lnTo>
                    <a:lnTo>
                      <a:pt x="13510" y="8787"/>
                    </a:lnTo>
                    <a:lnTo>
                      <a:pt x="13587" y="8780"/>
                    </a:lnTo>
                    <a:lnTo>
                      <a:pt x="13663" y="8772"/>
                    </a:lnTo>
                    <a:lnTo>
                      <a:pt x="13732" y="8757"/>
                    </a:lnTo>
                    <a:lnTo>
                      <a:pt x="13809" y="8734"/>
                    </a:lnTo>
                    <a:lnTo>
                      <a:pt x="13878" y="8703"/>
                    </a:lnTo>
                    <a:lnTo>
                      <a:pt x="13947" y="8672"/>
                    </a:lnTo>
                    <a:lnTo>
                      <a:pt x="14008" y="8634"/>
                    </a:lnTo>
                    <a:lnTo>
                      <a:pt x="14070" y="8588"/>
                    </a:lnTo>
                    <a:lnTo>
                      <a:pt x="14131" y="8534"/>
                    </a:lnTo>
                    <a:lnTo>
                      <a:pt x="14185" y="8481"/>
                    </a:lnTo>
                    <a:lnTo>
                      <a:pt x="14231" y="8427"/>
                    </a:lnTo>
                    <a:lnTo>
                      <a:pt x="14277" y="8366"/>
                    </a:lnTo>
                    <a:lnTo>
                      <a:pt x="14323" y="8297"/>
                    </a:lnTo>
                    <a:lnTo>
                      <a:pt x="14353" y="8228"/>
                    </a:lnTo>
                    <a:lnTo>
                      <a:pt x="14392" y="8151"/>
                    </a:lnTo>
                    <a:lnTo>
                      <a:pt x="14415" y="8074"/>
                    </a:lnTo>
                    <a:lnTo>
                      <a:pt x="14461" y="7890"/>
                    </a:lnTo>
                    <a:lnTo>
                      <a:pt x="14499" y="7676"/>
                    </a:lnTo>
                    <a:lnTo>
                      <a:pt x="14522" y="7438"/>
                    </a:lnTo>
                    <a:lnTo>
                      <a:pt x="14530" y="7170"/>
                    </a:lnTo>
                    <a:lnTo>
                      <a:pt x="14530" y="7024"/>
                    </a:lnTo>
                    <a:lnTo>
                      <a:pt x="14522" y="6878"/>
                    </a:lnTo>
                    <a:lnTo>
                      <a:pt x="14514" y="6717"/>
                    </a:lnTo>
                    <a:lnTo>
                      <a:pt x="14499" y="6556"/>
                    </a:lnTo>
                    <a:lnTo>
                      <a:pt x="14476" y="6380"/>
                    </a:lnTo>
                    <a:lnTo>
                      <a:pt x="14445" y="6204"/>
                    </a:lnTo>
                    <a:lnTo>
                      <a:pt x="14407" y="6012"/>
                    </a:lnTo>
                    <a:lnTo>
                      <a:pt x="14361" y="5820"/>
                    </a:lnTo>
                    <a:lnTo>
                      <a:pt x="14338" y="5721"/>
                    </a:lnTo>
                    <a:lnTo>
                      <a:pt x="14292" y="5621"/>
                    </a:lnTo>
                    <a:lnTo>
                      <a:pt x="14246" y="5514"/>
                    </a:lnTo>
                    <a:lnTo>
                      <a:pt x="14185" y="5391"/>
                    </a:lnTo>
                    <a:lnTo>
                      <a:pt x="14116" y="5276"/>
                    </a:lnTo>
                    <a:lnTo>
                      <a:pt x="14039" y="5153"/>
                    </a:lnTo>
                    <a:lnTo>
                      <a:pt x="13863" y="4892"/>
                    </a:lnTo>
                    <a:lnTo>
                      <a:pt x="13671" y="4639"/>
                    </a:lnTo>
                    <a:lnTo>
                      <a:pt x="13472" y="4386"/>
                    </a:lnTo>
                    <a:lnTo>
                      <a:pt x="13272" y="4149"/>
                    </a:lnTo>
                    <a:lnTo>
                      <a:pt x="13088" y="3926"/>
                    </a:lnTo>
                    <a:lnTo>
                      <a:pt x="13272" y="3482"/>
                    </a:lnTo>
                    <a:lnTo>
                      <a:pt x="13410" y="3129"/>
                    </a:lnTo>
                    <a:lnTo>
                      <a:pt x="13587" y="2677"/>
                    </a:lnTo>
                    <a:lnTo>
                      <a:pt x="13786" y="2140"/>
                    </a:lnTo>
                    <a:lnTo>
                      <a:pt x="14008" y="1511"/>
                    </a:lnTo>
                    <a:lnTo>
                      <a:pt x="14254" y="798"/>
                    </a:lnTo>
                    <a:lnTo>
                      <a:pt x="14514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g204fb7e3b45_0_1255"/>
              <p:cNvSpPr/>
              <p:nvPr/>
            </p:nvSpPr>
            <p:spPr>
              <a:xfrm>
                <a:off x="3936575" y="4101950"/>
                <a:ext cx="380500" cy="119250"/>
              </a:xfrm>
              <a:custGeom>
                <a:rect b="b" l="l" r="r" t="t"/>
                <a:pathLst>
                  <a:path extrusionOk="0" h="4770" w="15220">
                    <a:moveTo>
                      <a:pt x="7461" y="1"/>
                    </a:moveTo>
                    <a:lnTo>
                      <a:pt x="7369" y="16"/>
                    </a:lnTo>
                    <a:lnTo>
                      <a:pt x="7277" y="31"/>
                    </a:lnTo>
                    <a:lnTo>
                      <a:pt x="7185" y="47"/>
                    </a:lnTo>
                    <a:lnTo>
                      <a:pt x="7093" y="77"/>
                    </a:lnTo>
                    <a:lnTo>
                      <a:pt x="7001" y="108"/>
                    </a:lnTo>
                    <a:lnTo>
                      <a:pt x="6916" y="146"/>
                    </a:lnTo>
                    <a:lnTo>
                      <a:pt x="6832" y="192"/>
                    </a:lnTo>
                    <a:lnTo>
                      <a:pt x="5345" y="1028"/>
                    </a:lnTo>
                    <a:lnTo>
                      <a:pt x="4494" y="1511"/>
                    </a:lnTo>
                    <a:lnTo>
                      <a:pt x="3635" y="1987"/>
                    </a:lnTo>
                    <a:lnTo>
                      <a:pt x="2807" y="2431"/>
                    </a:lnTo>
                    <a:lnTo>
                      <a:pt x="2078" y="2822"/>
                    </a:lnTo>
                    <a:lnTo>
                      <a:pt x="1473" y="3129"/>
                    </a:lnTo>
                    <a:lnTo>
                      <a:pt x="1243" y="3244"/>
                    </a:lnTo>
                    <a:lnTo>
                      <a:pt x="1059" y="3321"/>
                    </a:lnTo>
                    <a:lnTo>
                      <a:pt x="959" y="3367"/>
                    </a:lnTo>
                    <a:lnTo>
                      <a:pt x="859" y="3413"/>
                    </a:lnTo>
                    <a:lnTo>
                      <a:pt x="775" y="3466"/>
                    </a:lnTo>
                    <a:lnTo>
                      <a:pt x="691" y="3520"/>
                    </a:lnTo>
                    <a:lnTo>
                      <a:pt x="614" y="3574"/>
                    </a:lnTo>
                    <a:lnTo>
                      <a:pt x="545" y="3627"/>
                    </a:lnTo>
                    <a:lnTo>
                      <a:pt x="484" y="3689"/>
                    </a:lnTo>
                    <a:lnTo>
                      <a:pt x="422" y="3742"/>
                    </a:lnTo>
                    <a:lnTo>
                      <a:pt x="315" y="3865"/>
                    </a:lnTo>
                    <a:lnTo>
                      <a:pt x="231" y="3980"/>
                    </a:lnTo>
                    <a:lnTo>
                      <a:pt x="162" y="4103"/>
                    </a:lnTo>
                    <a:lnTo>
                      <a:pt x="116" y="4218"/>
                    </a:lnTo>
                    <a:lnTo>
                      <a:pt x="70" y="4333"/>
                    </a:lnTo>
                    <a:lnTo>
                      <a:pt x="47" y="4432"/>
                    </a:lnTo>
                    <a:lnTo>
                      <a:pt x="24" y="4524"/>
                    </a:lnTo>
                    <a:lnTo>
                      <a:pt x="8" y="4609"/>
                    </a:lnTo>
                    <a:lnTo>
                      <a:pt x="1" y="4724"/>
                    </a:lnTo>
                    <a:lnTo>
                      <a:pt x="8" y="4770"/>
                    </a:lnTo>
                    <a:lnTo>
                      <a:pt x="14974" y="4770"/>
                    </a:lnTo>
                    <a:lnTo>
                      <a:pt x="15020" y="4409"/>
                    </a:lnTo>
                    <a:lnTo>
                      <a:pt x="15066" y="4011"/>
                    </a:lnTo>
                    <a:lnTo>
                      <a:pt x="15112" y="3512"/>
                    </a:lnTo>
                    <a:lnTo>
                      <a:pt x="15166" y="2945"/>
                    </a:lnTo>
                    <a:lnTo>
                      <a:pt x="15197" y="2339"/>
                    </a:lnTo>
                    <a:lnTo>
                      <a:pt x="15212" y="2040"/>
                    </a:lnTo>
                    <a:lnTo>
                      <a:pt x="15220" y="1734"/>
                    </a:lnTo>
                    <a:lnTo>
                      <a:pt x="15220" y="1450"/>
                    </a:lnTo>
                    <a:lnTo>
                      <a:pt x="15212" y="1166"/>
                    </a:lnTo>
                    <a:lnTo>
                      <a:pt x="15204" y="1051"/>
                    </a:lnTo>
                    <a:lnTo>
                      <a:pt x="15181" y="928"/>
                    </a:lnTo>
                    <a:lnTo>
                      <a:pt x="15151" y="821"/>
                    </a:lnTo>
                    <a:lnTo>
                      <a:pt x="15105" y="714"/>
                    </a:lnTo>
                    <a:lnTo>
                      <a:pt x="15051" y="606"/>
                    </a:lnTo>
                    <a:lnTo>
                      <a:pt x="14990" y="514"/>
                    </a:lnTo>
                    <a:lnTo>
                      <a:pt x="14921" y="422"/>
                    </a:lnTo>
                    <a:lnTo>
                      <a:pt x="14844" y="338"/>
                    </a:lnTo>
                    <a:lnTo>
                      <a:pt x="14760" y="261"/>
                    </a:lnTo>
                    <a:lnTo>
                      <a:pt x="14668" y="200"/>
                    </a:lnTo>
                    <a:lnTo>
                      <a:pt x="14568" y="139"/>
                    </a:lnTo>
                    <a:lnTo>
                      <a:pt x="14461" y="93"/>
                    </a:lnTo>
                    <a:lnTo>
                      <a:pt x="14353" y="54"/>
                    </a:lnTo>
                    <a:lnTo>
                      <a:pt x="14238" y="24"/>
                    </a:lnTo>
                    <a:lnTo>
                      <a:pt x="14123" y="8"/>
                    </a:lnTo>
                    <a:lnTo>
                      <a:pt x="14001" y="1"/>
                    </a:lnTo>
                    <a:lnTo>
                      <a:pt x="13341" y="1"/>
                    </a:lnTo>
                    <a:lnTo>
                      <a:pt x="13211" y="208"/>
                    </a:lnTo>
                    <a:lnTo>
                      <a:pt x="13058" y="438"/>
                    </a:lnTo>
                    <a:lnTo>
                      <a:pt x="12881" y="691"/>
                    </a:lnTo>
                    <a:lnTo>
                      <a:pt x="12782" y="813"/>
                    </a:lnTo>
                    <a:lnTo>
                      <a:pt x="12682" y="928"/>
                    </a:lnTo>
                    <a:lnTo>
                      <a:pt x="12582" y="1043"/>
                    </a:lnTo>
                    <a:lnTo>
                      <a:pt x="12483" y="1151"/>
                    </a:lnTo>
                    <a:lnTo>
                      <a:pt x="12383" y="1251"/>
                    </a:lnTo>
                    <a:lnTo>
                      <a:pt x="12276" y="1335"/>
                    </a:lnTo>
                    <a:lnTo>
                      <a:pt x="12176" y="1404"/>
                    </a:lnTo>
                    <a:lnTo>
                      <a:pt x="12076" y="1465"/>
                    </a:lnTo>
                    <a:lnTo>
                      <a:pt x="11977" y="1496"/>
                    </a:lnTo>
                    <a:lnTo>
                      <a:pt x="11931" y="1511"/>
                    </a:lnTo>
                    <a:lnTo>
                      <a:pt x="11839" y="1511"/>
                    </a:lnTo>
                    <a:lnTo>
                      <a:pt x="11793" y="1504"/>
                    </a:lnTo>
                    <a:lnTo>
                      <a:pt x="11747" y="1496"/>
                    </a:lnTo>
                    <a:lnTo>
                      <a:pt x="11708" y="1481"/>
                    </a:lnTo>
                    <a:lnTo>
                      <a:pt x="11624" y="1427"/>
                    </a:lnTo>
                    <a:lnTo>
                      <a:pt x="11540" y="1366"/>
                    </a:lnTo>
                    <a:lnTo>
                      <a:pt x="11463" y="1281"/>
                    </a:lnTo>
                    <a:lnTo>
                      <a:pt x="11394" y="1182"/>
                    </a:lnTo>
                    <a:lnTo>
                      <a:pt x="11325" y="1082"/>
                    </a:lnTo>
                    <a:lnTo>
                      <a:pt x="11256" y="967"/>
                    </a:lnTo>
                    <a:lnTo>
                      <a:pt x="11195" y="844"/>
                    </a:lnTo>
                    <a:lnTo>
                      <a:pt x="11133" y="721"/>
                    </a:lnTo>
                    <a:lnTo>
                      <a:pt x="11034" y="461"/>
                    </a:lnTo>
                    <a:lnTo>
                      <a:pt x="10949" y="215"/>
                    </a:lnTo>
                    <a:lnTo>
                      <a:pt x="108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g204fb7e3b45_0_1255"/>
              <p:cNvSpPr/>
              <p:nvPr/>
            </p:nvSpPr>
            <p:spPr>
              <a:xfrm>
                <a:off x="4681425" y="3998250"/>
                <a:ext cx="360375" cy="219700"/>
              </a:xfrm>
              <a:custGeom>
                <a:rect b="b" l="l" r="r" t="t"/>
                <a:pathLst>
                  <a:path extrusionOk="0" h="8788" w="14415">
                    <a:moveTo>
                      <a:pt x="898" y="1"/>
                    </a:moveTo>
                    <a:lnTo>
                      <a:pt x="1067" y="798"/>
                    </a:lnTo>
                    <a:lnTo>
                      <a:pt x="1228" y="1511"/>
                    </a:lnTo>
                    <a:lnTo>
                      <a:pt x="1373" y="2140"/>
                    </a:lnTo>
                    <a:lnTo>
                      <a:pt x="1511" y="2677"/>
                    </a:lnTo>
                    <a:lnTo>
                      <a:pt x="1626" y="3129"/>
                    </a:lnTo>
                    <a:lnTo>
                      <a:pt x="1726" y="3482"/>
                    </a:lnTo>
                    <a:lnTo>
                      <a:pt x="1856" y="3926"/>
                    </a:lnTo>
                    <a:lnTo>
                      <a:pt x="1642" y="4149"/>
                    </a:lnTo>
                    <a:lnTo>
                      <a:pt x="1419" y="4386"/>
                    </a:lnTo>
                    <a:lnTo>
                      <a:pt x="1189" y="4639"/>
                    </a:lnTo>
                    <a:lnTo>
                      <a:pt x="967" y="4892"/>
                    </a:lnTo>
                    <a:lnTo>
                      <a:pt x="760" y="5153"/>
                    </a:lnTo>
                    <a:lnTo>
                      <a:pt x="584" y="5391"/>
                    </a:lnTo>
                    <a:lnTo>
                      <a:pt x="515" y="5514"/>
                    </a:lnTo>
                    <a:lnTo>
                      <a:pt x="446" y="5621"/>
                    </a:lnTo>
                    <a:lnTo>
                      <a:pt x="392" y="5721"/>
                    </a:lnTo>
                    <a:lnTo>
                      <a:pt x="354" y="5820"/>
                    </a:lnTo>
                    <a:lnTo>
                      <a:pt x="285" y="6012"/>
                    </a:lnTo>
                    <a:lnTo>
                      <a:pt x="231" y="6204"/>
                    </a:lnTo>
                    <a:lnTo>
                      <a:pt x="177" y="6380"/>
                    </a:lnTo>
                    <a:lnTo>
                      <a:pt x="131" y="6556"/>
                    </a:lnTo>
                    <a:lnTo>
                      <a:pt x="101" y="6717"/>
                    </a:lnTo>
                    <a:lnTo>
                      <a:pt x="70" y="6878"/>
                    </a:lnTo>
                    <a:lnTo>
                      <a:pt x="47" y="7024"/>
                    </a:lnTo>
                    <a:lnTo>
                      <a:pt x="24" y="7170"/>
                    </a:lnTo>
                    <a:lnTo>
                      <a:pt x="1" y="7438"/>
                    </a:lnTo>
                    <a:lnTo>
                      <a:pt x="1" y="7676"/>
                    </a:lnTo>
                    <a:lnTo>
                      <a:pt x="9" y="7890"/>
                    </a:lnTo>
                    <a:lnTo>
                      <a:pt x="39" y="8074"/>
                    </a:lnTo>
                    <a:lnTo>
                      <a:pt x="55" y="8151"/>
                    </a:lnTo>
                    <a:lnTo>
                      <a:pt x="78" y="8228"/>
                    </a:lnTo>
                    <a:lnTo>
                      <a:pt x="101" y="8297"/>
                    </a:lnTo>
                    <a:lnTo>
                      <a:pt x="131" y="8366"/>
                    </a:lnTo>
                    <a:lnTo>
                      <a:pt x="177" y="8427"/>
                    </a:lnTo>
                    <a:lnTo>
                      <a:pt x="216" y="8481"/>
                    </a:lnTo>
                    <a:lnTo>
                      <a:pt x="262" y="8534"/>
                    </a:lnTo>
                    <a:lnTo>
                      <a:pt x="315" y="8588"/>
                    </a:lnTo>
                    <a:lnTo>
                      <a:pt x="377" y="8634"/>
                    </a:lnTo>
                    <a:lnTo>
                      <a:pt x="430" y="8672"/>
                    </a:lnTo>
                    <a:lnTo>
                      <a:pt x="499" y="8703"/>
                    </a:lnTo>
                    <a:lnTo>
                      <a:pt x="561" y="8734"/>
                    </a:lnTo>
                    <a:lnTo>
                      <a:pt x="630" y="8757"/>
                    </a:lnTo>
                    <a:lnTo>
                      <a:pt x="706" y="8772"/>
                    </a:lnTo>
                    <a:lnTo>
                      <a:pt x="775" y="8780"/>
                    </a:lnTo>
                    <a:lnTo>
                      <a:pt x="852" y="8787"/>
                    </a:lnTo>
                    <a:lnTo>
                      <a:pt x="14361" y="8787"/>
                    </a:lnTo>
                    <a:lnTo>
                      <a:pt x="14415" y="7998"/>
                    </a:lnTo>
                    <a:lnTo>
                      <a:pt x="13986" y="7890"/>
                    </a:lnTo>
                    <a:lnTo>
                      <a:pt x="13579" y="7775"/>
                    </a:lnTo>
                    <a:lnTo>
                      <a:pt x="13181" y="7660"/>
                    </a:lnTo>
                    <a:lnTo>
                      <a:pt x="12805" y="7538"/>
                    </a:lnTo>
                    <a:lnTo>
                      <a:pt x="12445" y="7407"/>
                    </a:lnTo>
                    <a:lnTo>
                      <a:pt x="12092" y="7277"/>
                    </a:lnTo>
                    <a:lnTo>
                      <a:pt x="11762" y="7147"/>
                    </a:lnTo>
                    <a:lnTo>
                      <a:pt x="11448" y="7016"/>
                    </a:lnTo>
                    <a:lnTo>
                      <a:pt x="11149" y="6878"/>
                    </a:lnTo>
                    <a:lnTo>
                      <a:pt x="10857" y="6740"/>
                    </a:lnTo>
                    <a:lnTo>
                      <a:pt x="10589" y="6595"/>
                    </a:lnTo>
                    <a:lnTo>
                      <a:pt x="10328" y="6457"/>
                    </a:lnTo>
                    <a:lnTo>
                      <a:pt x="10083" y="6311"/>
                    </a:lnTo>
                    <a:lnTo>
                      <a:pt x="9845" y="6165"/>
                    </a:lnTo>
                    <a:lnTo>
                      <a:pt x="9623" y="6027"/>
                    </a:lnTo>
                    <a:lnTo>
                      <a:pt x="9416" y="5882"/>
                    </a:lnTo>
                    <a:lnTo>
                      <a:pt x="9217" y="5736"/>
                    </a:lnTo>
                    <a:lnTo>
                      <a:pt x="9025" y="5598"/>
                    </a:lnTo>
                    <a:lnTo>
                      <a:pt x="8849" y="5452"/>
                    </a:lnTo>
                    <a:lnTo>
                      <a:pt x="8688" y="5314"/>
                    </a:lnTo>
                    <a:lnTo>
                      <a:pt x="8527" y="5176"/>
                    </a:lnTo>
                    <a:lnTo>
                      <a:pt x="8381" y="5038"/>
                    </a:lnTo>
                    <a:lnTo>
                      <a:pt x="8113" y="4777"/>
                    </a:lnTo>
                    <a:lnTo>
                      <a:pt x="7883" y="4524"/>
                    </a:lnTo>
                    <a:lnTo>
                      <a:pt x="7676" y="4287"/>
                    </a:lnTo>
                    <a:lnTo>
                      <a:pt x="7499" y="4072"/>
                    </a:lnTo>
                    <a:lnTo>
                      <a:pt x="7346" y="3873"/>
                    </a:lnTo>
                    <a:lnTo>
                      <a:pt x="7553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g204fb7e3b45_0_1255"/>
              <p:cNvSpPr/>
              <p:nvPr/>
            </p:nvSpPr>
            <p:spPr>
              <a:xfrm>
                <a:off x="4678750" y="4101950"/>
                <a:ext cx="374750" cy="119250"/>
              </a:xfrm>
              <a:custGeom>
                <a:rect b="b" l="l" r="r" t="t"/>
                <a:pathLst>
                  <a:path extrusionOk="0" h="4770" w="14990">
                    <a:moveTo>
                      <a:pt x="1488" y="1"/>
                    </a:moveTo>
                    <a:lnTo>
                      <a:pt x="1365" y="8"/>
                    </a:lnTo>
                    <a:lnTo>
                      <a:pt x="1250" y="24"/>
                    </a:lnTo>
                    <a:lnTo>
                      <a:pt x="1128" y="54"/>
                    </a:lnTo>
                    <a:lnTo>
                      <a:pt x="1013" y="93"/>
                    </a:lnTo>
                    <a:lnTo>
                      <a:pt x="905" y="139"/>
                    </a:lnTo>
                    <a:lnTo>
                      <a:pt x="806" y="200"/>
                    </a:lnTo>
                    <a:lnTo>
                      <a:pt x="706" y="261"/>
                    </a:lnTo>
                    <a:lnTo>
                      <a:pt x="606" y="338"/>
                    </a:lnTo>
                    <a:lnTo>
                      <a:pt x="522" y="422"/>
                    </a:lnTo>
                    <a:lnTo>
                      <a:pt x="445" y="514"/>
                    </a:lnTo>
                    <a:lnTo>
                      <a:pt x="369" y="606"/>
                    </a:lnTo>
                    <a:lnTo>
                      <a:pt x="307" y="714"/>
                    </a:lnTo>
                    <a:lnTo>
                      <a:pt x="254" y="821"/>
                    </a:lnTo>
                    <a:lnTo>
                      <a:pt x="208" y="928"/>
                    </a:lnTo>
                    <a:lnTo>
                      <a:pt x="177" y="1051"/>
                    </a:lnTo>
                    <a:lnTo>
                      <a:pt x="154" y="1166"/>
                    </a:lnTo>
                    <a:lnTo>
                      <a:pt x="116" y="1450"/>
                    </a:lnTo>
                    <a:lnTo>
                      <a:pt x="85" y="1734"/>
                    </a:lnTo>
                    <a:lnTo>
                      <a:pt x="62" y="2040"/>
                    </a:lnTo>
                    <a:lnTo>
                      <a:pt x="39" y="2339"/>
                    </a:lnTo>
                    <a:lnTo>
                      <a:pt x="16" y="2945"/>
                    </a:lnTo>
                    <a:lnTo>
                      <a:pt x="1" y="3512"/>
                    </a:lnTo>
                    <a:lnTo>
                      <a:pt x="1" y="4011"/>
                    </a:lnTo>
                    <a:lnTo>
                      <a:pt x="8" y="4409"/>
                    </a:lnTo>
                    <a:lnTo>
                      <a:pt x="16" y="4770"/>
                    </a:lnTo>
                    <a:lnTo>
                      <a:pt x="14982" y="4770"/>
                    </a:lnTo>
                    <a:lnTo>
                      <a:pt x="14990" y="4724"/>
                    </a:lnTo>
                    <a:lnTo>
                      <a:pt x="14990" y="4609"/>
                    </a:lnTo>
                    <a:lnTo>
                      <a:pt x="14990" y="4524"/>
                    </a:lnTo>
                    <a:lnTo>
                      <a:pt x="14982" y="4432"/>
                    </a:lnTo>
                    <a:lnTo>
                      <a:pt x="14959" y="4333"/>
                    </a:lnTo>
                    <a:lnTo>
                      <a:pt x="14936" y="4218"/>
                    </a:lnTo>
                    <a:lnTo>
                      <a:pt x="14890" y="4103"/>
                    </a:lnTo>
                    <a:lnTo>
                      <a:pt x="14836" y="3980"/>
                    </a:lnTo>
                    <a:lnTo>
                      <a:pt x="14767" y="3865"/>
                    </a:lnTo>
                    <a:lnTo>
                      <a:pt x="14675" y="3742"/>
                    </a:lnTo>
                    <a:lnTo>
                      <a:pt x="14622" y="3689"/>
                    </a:lnTo>
                    <a:lnTo>
                      <a:pt x="14560" y="3627"/>
                    </a:lnTo>
                    <a:lnTo>
                      <a:pt x="14499" y="3574"/>
                    </a:lnTo>
                    <a:lnTo>
                      <a:pt x="14430" y="3520"/>
                    </a:lnTo>
                    <a:lnTo>
                      <a:pt x="14353" y="3466"/>
                    </a:lnTo>
                    <a:lnTo>
                      <a:pt x="14269" y="3413"/>
                    </a:lnTo>
                    <a:lnTo>
                      <a:pt x="14177" y="3367"/>
                    </a:lnTo>
                    <a:lnTo>
                      <a:pt x="14077" y="3321"/>
                    </a:lnTo>
                    <a:lnTo>
                      <a:pt x="13909" y="3244"/>
                    </a:lnTo>
                    <a:lnTo>
                      <a:pt x="13686" y="3129"/>
                    </a:lnTo>
                    <a:lnTo>
                      <a:pt x="13119" y="2822"/>
                    </a:lnTo>
                    <a:lnTo>
                      <a:pt x="12421" y="2431"/>
                    </a:lnTo>
                    <a:lnTo>
                      <a:pt x="11647" y="1987"/>
                    </a:lnTo>
                    <a:lnTo>
                      <a:pt x="10842" y="1511"/>
                    </a:lnTo>
                    <a:lnTo>
                      <a:pt x="10037" y="1028"/>
                    </a:lnTo>
                    <a:lnTo>
                      <a:pt x="8641" y="192"/>
                    </a:lnTo>
                    <a:lnTo>
                      <a:pt x="8557" y="146"/>
                    </a:lnTo>
                    <a:lnTo>
                      <a:pt x="8473" y="108"/>
                    </a:lnTo>
                    <a:lnTo>
                      <a:pt x="8388" y="77"/>
                    </a:lnTo>
                    <a:lnTo>
                      <a:pt x="8304" y="47"/>
                    </a:lnTo>
                    <a:lnTo>
                      <a:pt x="8212" y="31"/>
                    </a:lnTo>
                    <a:lnTo>
                      <a:pt x="8120" y="16"/>
                    </a:lnTo>
                    <a:lnTo>
                      <a:pt x="8028" y="1"/>
                    </a:lnTo>
                    <a:lnTo>
                      <a:pt x="4608" y="1"/>
                    </a:lnTo>
                    <a:lnTo>
                      <a:pt x="4516" y="215"/>
                    </a:lnTo>
                    <a:lnTo>
                      <a:pt x="4409" y="461"/>
                    </a:lnTo>
                    <a:lnTo>
                      <a:pt x="4279" y="721"/>
                    </a:lnTo>
                    <a:lnTo>
                      <a:pt x="4210" y="844"/>
                    </a:lnTo>
                    <a:lnTo>
                      <a:pt x="4133" y="967"/>
                    </a:lnTo>
                    <a:lnTo>
                      <a:pt x="4056" y="1082"/>
                    </a:lnTo>
                    <a:lnTo>
                      <a:pt x="3972" y="1182"/>
                    </a:lnTo>
                    <a:lnTo>
                      <a:pt x="3888" y="1281"/>
                    </a:lnTo>
                    <a:lnTo>
                      <a:pt x="3803" y="1366"/>
                    </a:lnTo>
                    <a:lnTo>
                      <a:pt x="3719" y="1427"/>
                    </a:lnTo>
                    <a:lnTo>
                      <a:pt x="3627" y="1481"/>
                    </a:lnTo>
                    <a:lnTo>
                      <a:pt x="3581" y="1496"/>
                    </a:lnTo>
                    <a:lnTo>
                      <a:pt x="3543" y="1504"/>
                    </a:lnTo>
                    <a:lnTo>
                      <a:pt x="3497" y="1511"/>
                    </a:lnTo>
                    <a:lnTo>
                      <a:pt x="3405" y="1511"/>
                    </a:lnTo>
                    <a:lnTo>
                      <a:pt x="3359" y="1496"/>
                    </a:lnTo>
                    <a:lnTo>
                      <a:pt x="3259" y="1465"/>
                    </a:lnTo>
                    <a:lnTo>
                      <a:pt x="3167" y="1404"/>
                    </a:lnTo>
                    <a:lnTo>
                      <a:pt x="3075" y="1335"/>
                    </a:lnTo>
                    <a:lnTo>
                      <a:pt x="2975" y="1251"/>
                    </a:lnTo>
                    <a:lnTo>
                      <a:pt x="2883" y="1151"/>
                    </a:lnTo>
                    <a:lnTo>
                      <a:pt x="2791" y="1043"/>
                    </a:lnTo>
                    <a:lnTo>
                      <a:pt x="2707" y="928"/>
                    </a:lnTo>
                    <a:lnTo>
                      <a:pt x="2623" y="813"/>
                    </a:lnTo>
                    <a:lnTo>
                      <a:pt x="2538" y="691"/>
                    </a:lnTo>
                    <a:lnTo>
                      <a:pt x="2385" y="438"/>
                    </a:lnTo>
                    <a:lnTo>
                      <a:pt x="2255" y="208"/>
                    </a:lnTo>
                    <a:lnTo>
                      <a:pt x="21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g204fb7e3b45_0_1255"/>
              <p:cNvSpPr/>
              <p:nvPr/>
            </p:nvSpPr>
            <p:spPr>
              <a:xfrm>
                <a:off x="4125000" y="1777675"/>
                <a:ext cx="858725" cy="2289800"/>
              </a:xfrm>
              <a:custGeom>
                <a:rect b="b" l="l" r="r" t="t"/>
                <a:pathLst>
                  <a:path extrusionOk="0" h="91592" w="34349">
                    <a:moveTo>
                      <a:pt x="8388" y="0"/>
                    </a:moveTo>
                    <a:lnTo>
                      <a:pt x="7928" y="1656"/>
                    </a:lnTo>
                    <a:lnTo>
                      <a:pt x="7445" y="3397"/>
                    </a:lnTo>
                    <a:lnTo>
                      <a:pt x="6885" y="5467"/>
                    </a:lnTo>
                    <a:lnTo>
                      <a:pt x="6602" y="6556"/>
                    </a:lnTo>
                    <a:lnTo>
                      <a:pt x="6318" y="7637"/>
                    </a:lnTo>
                    <a:lnTo>
                      <a:pt x="6050" y="8702"/>
                    </a:lnTo>
                    <a:lnTo>
                      <a:pt x="5812" y="9707"/>
                    </a:lnTo>
                    <a:lnTo>
                      <a:pt x="5597" y="10627"/>
                    </a:lnTo>
                    <a:lnTo>
                      <a:pt x="5421" y="11440"/>
                    </a:lnTo>
                    <a:lnTo>
                      <a:pt x="5360" y="11800"/>
                    </a:lnTo>
                    <a:lnTo>
                      <a:pt x="5298" y="12122"/>
                    </a:lnTo>
                    <a:lnTo>
                      <a:pt x="5260" y="12398"/>
                    </a:lnTo>
                    <a:lnTo>
                      <a:pt x="5229" y="12636"/>
                    </a:lnTo>
                    <a:lnTo>
                      <a:pt x="5137" y="13885"/>
                    </a:lnTo>
                    <a:lnTo>
                      <a:pt x="4953" y="16653"/>
                    </a:lnTo>
                    <a:lnTo>
                      <a:pt x="4332" y="25823"/>
                    </a:lnTo>
                    <a:lnTo>
                      <a:pt x="2546" y="52620"/>
                    </a:lnTo>
                    <a:lnTo>
                      <a:pt x="0" y="90902"/>
                    </a:lnTo>
                    <a:lnTo>
                      <a:pt x="8097" y="90902"/>
                    </a:lnTo>
                    <a:lnTo>
                      <a:pt x="19643" y="20725"/>
                    </a:lnTo>
                    <a:lnTo>
                      <a:pt x="23094" y="91592"/>
                    </a:lnTo>
                    <a:lnTo>
                      <a:pt x="30201" y="91592"/>
                    </a:lnTo>
                    <a:lnTo>
                      <a:pt x="30860" y="79133"/>
                    </a:lnTo>
                    <a:lnTo>
                      <a:pt x="31543" y="66336"/>
                    </a:lnTo>
                    <a:lnTo>
                      <a:pt x="32309" y="51615"/>
                    </a:lnTo>
                    <a:lnTo>
                      <a:pt x="33076" y="36825"/>
                    </a:lnTo>
                    <a:lnTo>
                      <a:pt x="33429" y="29979"/>
                    </a:lnTo>
                    <a:lnTo>
                      <a:pt x="33743" y="23807"/>
                    </a:lnTo>
                    <a:lnTo>
                      <a:pt x="34004" y="18539"/>
                    </a:lnTo>
                    <a:lnTo>
                      <a:pt x="34195" y="14399"/>
                    </a:lnTo>
                    <a:lnTo>
                      <a:pt x="34265" y="12835"/>
                    </a:lnTo>
                    <a:lnTo>
                      <a:pt x="34318" y="11631"/>
                    </a:lnTo>
                    <a:lnTo>
                      <a:pt x="34341" y="10834"/>
                    </a:lnTo>
                    <a:lnTo>
                      <a:pt x="34349" y="10596"/>
                    </a:lnTo>
                    <a:lnTo>
                      <a:pt x="34349" y="10466"/>
                    </a:lnTo>
                    <a:lnTo>
                      <a:pt x="34334" y="10297"/>
                    </a:lnTo>
                    <a:lnTo>
                      <a:pt x="34303" y="10090"/>
                    </a:lnTo>
                    <a:lnTo>
                      <a:pt x="34257" y="9845"/>
                    </a:lnTo>
                    <a:lnTo>
                      <a:pt x="34203" y="9569"/>
                    </a:lnTo>
                    <a:lnTo>
                      <a:pt x="34057" y="8932"/>
                    </a:lnTo>
                    <a:lnTo>
                      <a:pt x="33873" y="8196"/>
                    </a:lnTo>
                    <a:lnTo>
                      <a:pt x="33659" y="7384"/>
                    </a:lnTo>
                    <a:lnTo>
                      <a:pt x="33429" y="6525"/>
                    </a:lnTo>
                    <a:lnTo>
                      <a:pt x="33183" y="5636"/>
                    </a:lnTo>
                    <a:lnTo>
                      <a:pt x="32930" y="4739"/>
                    </a:lnTo>
                    <a:lnTo>
                      <a:pt x="32432" y="3029"/>
                    </a:lnTo>
                    <a:lnTo>
                      <a:pt x="32003" y="1580"/>
                    </a:lnTo>
                    <a:lnTo>
                      <a:pt x="31581" y="200"/>
                    </a:lnTo>
                    <a:lnTo>
                      <a:pt x="83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g204fb7e3b45_0_1255"/>
              <p:cNvSpPr/>
              <p:nvPr/>
            </p:nvSpPr>
            <p:spPr>
              <a:xfrm>
                <a:off x="4624325" y="2309775"/>
                <a:ext cx="134775" cy="1737000"/>
              </a:xfrm>
              <a:custGeom>
                <a:rect b="b" l="l" r="r" t="t"/>
                <a:pathLst>
                  <a:path extrusionOk="0" h="69480" w="5391">
                    <a:moveTo>
                      <a:pt x="0" y="0"/>
                    </a:moveTo>
                    <a:lnTo>
                      <a:pt x="606" y="8695"/>
                    </a:lnTo>
                    <a:lnTo>
                      <a:pt x="1257" y="17382"/>
                    </a:lnTo>
                    <a:lnTo>
                      <a:pt x="2561" y="34755"/>
                    </a:lnTo>
                    <a:lnTo>
                      <a:pt x="3956" y="52121"/>
                    </a:lnTo>
                    <a:lnTo>
                      <a:pt x="4654" y="60800"/>
                    </a:lnTo>
                    <a:lnTo>
                      <a:pt x="5390" y="69480"/>
                    </a:lnTo>
                    <a:lnTo>
                      <a:pt x="4784" y="60793"/>
                    </a:lnTo>
                    <a:lnTo>
                      <a:pt x="4133" y="52106"/>
                    </a:lnTo>
                    <a:lnTo>
                      <a:pt x="2829" y="34732"/>
                    </a:lnTo>
                    <a:lnTo>
                      <a:pt x="1434" y="17366"/>
                    </a:lnTo>
                    <a:lnTo>
                      <a:pt x="736" y="86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9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g204fb7e3b45_0_1255"/>
              <p:cNvSpPr/>
              <p:nvPr/>
            </p:nvSpPr>
            <p:spPr>
              <a:xfrm>
                <a:off x="4291950" y="2306500"/>
                <a:ext cx="296150" cy="1723975"/>
              </a:xfrm>
              <a:custGeom>
                <a:rect b="b" l="l" r="r" t="t"/>
                <a:pathLst>
                  <a:path extrusionOk="0" h="68959" w="11846">
                    <a:moveTo>
                      <a:pt x="11846" y="1"/>
                    </a:moveTo>
                    <a:lnTo>
                      <a:pt x="10297" y="8611"/>
                    </a:lnTo>
                    <a:lnTo>
                      <a:pt x="8795" y="17229"/>
                    </a:lnTo>
                    <a:lnTo>
                      <a:pt x="5789" y="34457"/>
                    </a:lnTo>
                    <a:lnTo>
                      <a:pt x="2876" y="51700"/>
                    </a:lnTo>
                    <a:lnTo>
                      <a:pt x="1419" y="60326"/>
                    </a:lnTo>
                    <a:lnTo>
                      <a:pt x="0" y="68959"/>
                    </a:lnTo>
                    <a:lnTo>
                      <a:pt x="1549" y="60349"/>
                    </a:lnTo>
                    <a:lnTo>
                      <a:pt x="3052" y="51731"/>
                    </a:lnTo>
                    <a:lnTo>
                      <a:pt x="6057" y="34503"/>
                    </a:lnTo>
                    <a:lnTo>
                      <a:pt x="8971" y="17260"/>
                    </a:lnTo>
                    <a:lnTo>
                      <a:pt x="10428" y="8634"/>
                    </a:lnTo>
                    <a:lnTo>
                      <a:pt x="11846" y="1"/>
                    </a:lnTo>
                    <a:close/>
                  </a:path>
                </a:pathLst>
              </a:custGeom>
              <a:solidFill>
                <a:srgbClr val="0029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g204fb7e3b45_0_1255"/>
              <p:cNvSpPr/>
              <p:nvPr/>
            </p:nvSpPr>
            <p:spPr>
              <a:xfrm>
                <a:off x="4271825" y="3066900"/>
                <a:ext cx="39500" cy="49275"/>
              </a:xfrm>
              <a:custGeom>
                <a:rect b="b" l="l" r="r" t="t"/>
                <a:pathLst>
                  <a:path extrusionOk="0" h="1971" w="1580">
                    <a:moveTo>
                      <a:pt x="0" y="0"/>
                    </a:moveTo>
                    <a:lnTo>
                      <a:pt x="69" y="146"/>
                    </a:lnTo>
                    <a:lnTo>
                      <a:pt x="146" y="292"/>
                    </a:lnTo>
                    <a:lnTo>
                      <a:pt x="223" y="422"/>
                    </a:lnTo>
                    <a:lnTo>
                      <a:pt x="307" y="560"/>
                    </a:lnTo>
                    <a:lnTo>
                      <a:pt x="491" y="821"/>
                    </a:lnTo>
                    <a:lnTo>
                      <a:pt x="683" y="1074"/>
                    </a:lnTo>
                    <a:lnTo>
                      <a:pt x="882" y="1311"/>
                    </a:lnTo>
                    <a:lnTo>
                      <a:pt x="1097" y="1549"/>
                    </a:lnTo>
                    <a:lnTo>
                      <a:pt x="1212" y="1656"/>
                    </a:lnTo>
                    <a:lnTo>
                      <a:pt x="1327" y="1771"/>
                    </a:lnTo>
                    <a:lnTo>
                      <a:pt x="1449" y="1871"/>
                    </a:lnTo>
                    <a:lnTo>
                      <a:pt x="1580" y="1971"/>
                    </a:lnTo>
                    <a:lnTo>
                      <a:pt x="1503" y="1825"/>
                    </a:lnTo>
                    <a:lnTo>
                      <a:pt x="1434" y="1687"/>
                    </a:lnTo>
                    <a:lnTo>
                      <a:pt x="1350" y="1549"/>
                    </a:lnTo>
                    <a:lnTo>
                      <a:pt x="1265" y="1411"/>
                    </a:lnTo>
                    <a:lnTo>
                      <a:pt x="1081" y="1150"/>
                    </a:lnTo>
                    <a:lnTo>
                      <a:pt x="890" y="905"/>
                    </a:lnTo>
                    <a:lnTo>
                      <a:pt x="690" y="660"/>
                    </a:lnTo>
                    <a:lnTo>
                      <a:pt x="476" y="430"/>
                    </a:lnTo>
                    <a:lnTo>
                      <a:pt x="361" y="315"/>
                    </a:lnTo>
                    <a:lnTo>
                      <a:pt x="246" y="207"/>
                    </a:lnTo>
                    <a:lnTo>
                      <a:pt x="123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9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g204fb7e3b45_0_1255"/>
              <p:cNvSpPr/>
              <p:nvPr/>
            </p:nvSpPr>
            <p:spPr>
              <a:xfrm>
                <a:off x="4799125" y="3109075"/>
                <a:ext cx="35475" cy="33750"/>
              </a:xfrm>
              <a:custGeom>
                <a:rect b="b" l="l" r="r" t="t"/>
                <a:pathLst>
                  <a:path extrusionOk="0" h="1350" w="1419">
                    <a:moveTo>
                      <a:pt x="1419" y="0"/>
                    </a:moveTo>
                    <a:lnTo>
                      <a:pt x="1312" y="69"/>
                    </a:lnTo>
                    <a:lnTo>
                      <a:pt x="1212" y="138"/>
                    </a:lnTo>
                    <a:lnTo>
                      <a:pt x="1012" y="291"/>
                    </a:lnTo>
                    <a:lnTo>
                      <a:pt x="828" y="452"/>
                    </a:lnTo>
                    <a:lnTo>
                      <a:pt x="652" y="613"/>
                    </a:lnTo>
                    <a:lnTo>
                      <a:pt x="476" y="782"/>
                    </a:lnTo>
                    <a:lnTo>
                      <a:pt x="307" y="958"/>
                    </a:lnTo>
                    <a:lnTo>
                      <a:pt x="154" y="1150"/>
                    </a:lnTo>
                    <a:lnTo>
                      <a:pt x="77" y="1250"/>
                    </a:lnTo>
                    <a:lnTo>
                      <a:pt x="0" y="1350"/>
                    </a:lnTo>
                    <a:lnTo>
                      <a:pt x="123" y="1304"/>
                    </a:lnTo>
                    <a:lnTo>
                      <a:pt x="238" y="1250"/>
                    </a:lnTo>
                    <a:lnTo>
                      <a:pt x="345" y="1188"/>
                    </a:lnTo>
                    <a:lnTo>
                      <a:pt x="453" y="1119"/>
                    </a:lnTo>
                    <a:lnTo>
                      <a:pt x="552" y="1050"/>
                    </a:lnTo>
                    <a:lnTo>
                      <a:pt x="652" y="974"/>
                    </a:lnTo>
                    <a:lnTo>
                      <a:pt x="836" y="813"/>
                    </a:lnTo>
                    <a:lnTo>
                      <a:pt x="1012" y="629"/>
                    </a:lnTo>
                    <a:lnTo>
                      <a:pt x="1089" y="537"/>
                    </a:lnTo>
                    <a:lnTo>
                      <a:pt x="1166" y="437"/>
                    </a:lnTo>
                    <a:lnTo>
                      <a:pt x="1243" y="337"/>
                    </a:lnTo>
                    <a:lnTo>
                      <a:pt x="1312" y="230"/>
                    </a:lnTo>
                    <a:lnTo>
                      <a:pt x="1365" y="123"/>
                    </a:lnTo>
                    <a:lnTo>
                      <a:pt x="1419" y="0"/>
                    </a:lnTo>
                    <a:close/>
                  </a:path>
                </a:pathLst>
              </a:custGeom>
              <a:solidFill>
                <a:srgbClr val="0029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g204fb7e3b45_0_1255"/>
              <p:cNvSpPr/>
              <p:nvPr/>
            </p:nvSpPr>
            <p:spPr>
              <a:xfrm>
                <a:off x="4536325" y="710975"/>
                <a:ext cx="168900" cy="261475"/>
              </a:xfrm>
              <a:custGeom>
                <a:rect b="b" l="l" r="r" t="t"/>
                <a:pathLst>
                  <a:path extrusionOk="0" h="10459" w="6756">
                    <a:moveTo>
                      <a:pt x="1" y="1"/>
                    </a:moveTo>
                    <a:lnTo>
                      <a:pt x="1" y="10459"/>
                    </a:lnTo>
                    <a:lnTo>
                      <a:pt x="6756" y="10459"/>
                    </a:lnTo>
                    <a:lnTo>
                      <a:pt x="6756" y="1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g204fb7e3b45_0_1255"/>
              <p:cNvSpPr/>
              <p:nvPr/>
            </p:nvSpPr>
            <p:spPr>
              <a:xfrm>
                <a:off x="4536325" y="835000"/>
                <a:ext cx="168900" cy="54450"/>
              </a:xfrm>
              <a:custGeom>
                <a:rect b="b" l="l" r="r" t="t"/>
                <a:pathLst>
                  <a:path extrusionOk="0" h="2178" w="6756">
                    <a:moveTo>
                      <a:pt x="6756" y="0"/>
                    </a:moveTo>
                    <a:lnTo>
                      <a:pt x="6610" y="108"/>
                    </a:lnTo>
                    <a:lnTo>
                      <a:pt x="6457" y="207"/>
                    </a:lnTo>
                    <a:lnTo>
                      <a:pt x="6311" y="299"/>
                    </a:lnTo>
                    <a:lnTo>
                      <a:pt x="6165" y="384"/>
                    </a:lnTo>
                    <a:lnTo>
                      <a:pt x="6020" y="468"/>
                    </a:lnTo>
                    <a:lnTo>
                      <a:pt x="5874" y="537"/>
                    </a:lnTo>
                    <a:lnTo>
                      <a:pt x="5598" y="667"/>
                    </a:lnTo>
                    <a:lnTo>
                      <a:pt x="5330" y="767"/>
                    </a:lnTo>
                    <a:lnTo>
                      <a:pt x="5076" y="851"/>
                    </a:lnTo>
                    <a:lnTo>
                      <a:pt x="4839" y="920"/>
                    </a:lnTo>
                    <a:lnTo>
                      <a:pt x="4616" y="974"/>
                    </a:lnTo>
                    <a:lnTo>
                      <a:pt x="4409" y="1005"/>
                    </a:lnTo>
                    <a:lnTo>
                      <a:pt x="4233" y="1028"/>
                    </a:lnTo>
                    <a:lnTo>
                      <a:pt x="4072" y="1043"/>
                    </a:lnTo>
                    <a:lnTo>
                      <a:pt x="3934" y="1051"/>
                    </a:lnTo>
                    <a:lnTo>
                      <a:pt x="2822" y="1051"/>
                    </a:lnTo>
                    <a:lnTo>
                      <a:pt x="2692" y="1043"/>
                    </a:lnTo>
                    <a:lnTo>
                      <a:pt x="2531" y="1028"/>
                    </a:lnTo>
                    <a:lnTo>
                      <a:pt x="2347" y="1005"/>
                    </a:lnTo>
                    <a:lnTo>
                      <a:pt x="2148" y="974"/>
                    </a:lnTo>
                    <a:lnTo>
                      <a:pt x="1925" y="920"/>
                    </a:lnTo>
                    <a:lnTo>
                      <a:pt x="1688" y="859"/>
                    </a:lnTo>
                    <a:lnTo>
                      <a:pt x="1427" y="775"/>
                    </a:lnTo>
                    <a:lnTo>
                      <a:pt x="1166" y="667"/>
                    </a:lnTo>
                    <a:lnTo>
                      <a:pt x="883" y="545"/>
                    </a:lnTo>
                    <a:lnTo>
                      <a:pt x="745" y="468"/>
                    </a:lnTo>
                    <a:lnTo>
                      <a:pt x="599" y="391"/>
                    </a:lnTo>
                    <a:lnTo>
                      <a:pt x="453" y="307"/>
                    </a:lnTo>
                    <a:lnTo>
                      <a:pt x="300" y="215"/>
                    </a:lnTo>
                    <a:lnTo>
                      <a:pt x="154" y="115"/>
                    </a:lnTo>
                    <a:lnTo>
                      <a:pt x="1" y="8"/>
                    </a:lnTo>
                    <a:lnTo>
                      <a:pt x="1" y="1127"/>
                    </a:lnTo>
                    <a:lnTo>
                      <a:pt x="154" y="1235"/>
                    </a:lnTo>
                    <a:lnTo>
                      <a:pt x="300" y="1334"/>
                    </a:lnTo>
                    <a:lnTo>
                      <a:pt x="453" y="1426"/>
                    </a:lnTo>
                    <a:lnTo>
                      <a:pt x="599" y="1511"/>
                    </a:lnTo>
                    <a:lnTo>
                      <a:pt x="745" y="1588"/>
                    </a:lnTo>
                    <a:lnTo>
                      <a:pt x="883" y="1664"/>
                    </a:lnTo>
                    <a:lnTo>
                      <a:pt x="1166" y="1787"/>
                    </a:lnTo>
                    <a:lnTo>
                      <a:pt x="1427" y="1894"/>
                    </a:lnTo>
                    <a:lnTo>
                      <a:pt x="1688" y="1979"/>
                    </a:lnTo>
                    <a:lnTo>
                      <a:pt x="1925" y="2048"/>
                    </a:lnTo>
                    <a:lnTo>
                      <a:pt x="2148" y="2094"/>
                    </a:lnTo>
                    <a:lnTo>
                      <a:pt x="2347" y="2132"/>
                    </a:lnTo>
                    <a:lnTo>
                      <a:pt x="2531" y="2155"/>
                    </a:lnTo>
                    <a:lnTo>
                      <a:pt x="2692" y="2170"/>
                    </a:lnTo>
                    <a:lnTo>
                      <a:pt x="2822" y="2178"/>
                    </a:lnTo>
                    <a:lnTo>
                      <a:pt x="3934" y="2178"/>
                    </a:lnTo>
                    <a:lnTo>
                      <a:pt x="4072" y="2170"/>
                    </a:lnTo>
                    <a:lnTo>
                      <a:pt x="4233" y="2155"/>
                    </a:lnTo>
                    <a:lnTo>
                      <a:pt x="4409" y="2132"/>
                    </a:lnTo>
                    <a:lnTo>
                      <a:pt x="4616" y="2094"/>
                    </a:lnTo>
                    <a:lnTo>
                      <a:pt x="4839" y="2048"/>
                    </a:lnTo>
                    <a:lnTo>
                      <a:pt x="5076" y="1979"/>
                    </a:lnTo>
                    <a:lnTo>
                      <a:pt x="5330" y="1894"/>
                    </a:lnTo>
                    <a:lnTo>
                      <a:pt x="5598" y="1787"/>
                    </a:lnTo>
                    <a:lnTo>
                      <a:pt x="5874" y="1664"/>
                    </a:lnTo>
                    <a:lnTo>
                      <a:pt x="6020" y="1588"/>
                    </a:lnTo>
                    <a:lnTo>
                      <a:pt x="6165" y="1511"/>
                    </a:lnTo>
                    <a:lnTo>
                      <a:pt x="6311" y="1426"/>
                    </a:lnTo>
                    <a:lnTo>
                      <a:pt x="6457" y="1334"/>
                    </a:lnTo>
                    <a:lnTo>
                      <a:pt x="6610" y="1235"/>
                    </a:lnTo>
                    <a:lnTo>
                      <a:pt x="6756" y="1127"/>
                    </a:lnTo>
                    <a:lnTo>
                      <a:pt x="6756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g204fb7e3b45_0_1255"/>
              <p:cNvSpPr/>
              <p:nvPr/>
            </p:nvSpPr>
            <p:spPr>
              <a:xfrm>
                <a:off x="3898625" y="874675"/>
                <a:ext cx="1254925" cy="947500"/>
              </a:xfrm>
              <a:custGeom>
                <a:rect b="b" l="l" r="r" t="t"/>
                <a:pathLst>
                  <a:path extrusionOk="0" h="37900" w="50197">
                    <a:moveTo>
                      <a:pt x="40214" y="19912"/>
                    </a:moveTo>
                    <a:lnTo>
                      <a:pt x="44930" y="21882"/>
                    </a:lnTo>
                    <a:lnTo>
                      <a:pt x="44968" y="23577"/>
                    </a:lnTo>
                    <a:lnTo>
                      <a:pt x="40575" y="25494"/>
                    </a:lnTo>
                    <a:lnTo>
                      <a:pt x="40214" y="19912"/>
                    </a:lnTo>
                    <a:close/>
                    <a:moveTo>
                      <a:pt x="25095" y="1"/>
                    </a:moveTo>
                    <a:lnTo>
                      <a:pt x="25095" y="2515"/>
                    </a:lnTo>
                    <a:lnTo>
                      <a:pt x="24788" y="2523"/>
                    </a:lnTo>
                    <a:lnTo>
                      <a:pt x="23991" y="2561"/>
                    </a:lnTo>
                    <a:lnTo>
                      <a:pt x="23446" y="2592"/>
                    </a:lnTo>
                    <a:lnTo>
                      <a:pt x="22833" y="2630"/>
                    </a:lnTo>
                    <a:lnTo>
                      <a:pt x="22166" y="2684"/>
                    </a:lnTo>
                    <a:lnTo>
                      <a:pt x="21468" y="2745"/>
                    </a:lnTo>
                    <a:lnTo>
                      <a:pt x="20740" y="2830"/>
                    </a:lnTo>
                    <a:lnTo>
                      <a:pt x="20019" y="2922"/>
                    </a:lnTo>
                    <a:lnTo>
                      <a:pt x="19659" y="2983"/>
                    </a:lnTo>
                    <a:lnTo>
                      <a:pt x="19306" y="3037"/>
                    </a:lnTo>
                    <a:lnTo>
                      <a:pt x="18969" y="3106"/>
                    </a:lnTo>
                    <a:lnTo>
                      <a:pt x="18632" y="3175"/>
                    </a:lnTo>
                    <a:lnTo>
                      <a:pt x="18310" y="3244"/>
                    </a:lnTo>
                    <a:lnTo>
                      <a:pt x="18003" y="3320"/>
                    </a:lnTo>
                    <a:lnTo>
                      <a:pt x="17711" y="3405"/>
                    </a:lnTo>
                    <a:lnTo>
                      <a:pt x="17443" y="3497"/>
                    </a:lnTo>
                    <a:lnTo>
                      <a:pt x="17190" y="3596"/>
                    </a:lnTo>
                    <a:lnTo>
                      <a:pt x="16968" y="3696"/>
                    </a:lnTo>
                    <a:lnTo>
                      <a:pt x="16761" y="3803"/>
                    </a:lnTo>
                    <a:lnTo>
                      <a:pt x="16669" y="3857"/>
                    </a:lnTo>
                    <a:lnTo>
                      <a:pt x="16592" y="3918"/>
                    </a:lnTo>
                    <a:lnTo>
                      <a:pt x="16393" y="4072"/>
                    </a:lnTo>
                    <a:lnTo>
                      <a:pt x="16124" y="4309"/>
                    </a:lnTo>
                    <a:lnTo>
                      <a:pt x="15795" y="4608"/>
                    </a:lnTo>
                    <a:lnTo>
                      <a:pt x="15404" y="4984"/>
                    </a:lnTo>
                    <a:lnTo>
                      <a:pt x="14951" y="5413"/>
                    </a:lnTo>
                    <a:lnTo>
                      <a:pt x="14461" y="5904"/>
                    </a:lnTo>
                    <a:lnTo>
                      <a:pt x="13916" y="6449"/>
                    </a:lnTo>
                    <a:lnTo>
                      <a:pt x="13334" y="7039"/>
                    </a:lnTo>
                    <a:lnTo>
                      <a:pt x="12069" y="8342"/>
                    </a:lnTo>
                    <a:lnTo>
                      <a:pt x="10696" y="9776"/>
                    </a:lnTo>
                    <a:lnTo>
                      <a:pt x="9991" y="10527"/>
                    </a:lnTo>
                    <a:lnTo>
                      <a:pt x="9270" y="11302"/>
                    </a:lnTo>
                    <a:lnTo>
                      <a:pt x="8542" y="12084"/>
                    </a:lnTo>
                    <a:lnTo>
                      <a:pt x="7813" y="12881"/>
                    </a:lnTo>
                    <a:lnTo>
                      <a:pt x="7093" y="13679"/>
                    </a:lnTo>
                    <a:lnTo>
                      <a:pt x="6380" y="14468"/>
                    </a:lnTo>
                    <a:lnTo>
                      <a:pt x="5674" y="15258"/>
                    </a:lnTo>
                    <a:lnTo>
                      <a:pt x="4992" y="16040"/>
                    </a:lnTo>
                    <a:lnTo>
                      <a:pt x="4332" y="16799"/>
                    </a:lnTo>
                    <a:lnTo>
                      <a:pt x="3704" y="17543"/>
                    </a:lnTo>
                    <a:lnTo>
                      <a:pt x="3113" y="18256"/>
                    </a:lnTo>
                    <a:lnTo>
                      <a:pt x="2554" y="18938"/>
                    </a:lnTo>
                    <a:lnTo>
                      <a:pt x="2040" y="19590"/>
                    </a:lnTo>
                    <a:lnTo>
                      <a:pt x="1572" y="20196"/>
                    </a:lnTo>
                    <a:lnTo>
                      <a:pt x="1166" y="20763"/>
                    </a:lnTo>
                    <a:lnTo>
                      <a:pt x="982" y="21024"/>
                    </a:lnTo>
                    <a:lnTo>
                      <a:pt x="806" y="21277"/>
                    </a:lnTo>
                    <a:lnTo>
                      <a:pt x="652" y="21514"/>
                    </a:lnTo>
                    <a:lnTo>
                      <a:pt x="522" y="21737"/>
                    </a:lnTo>
                    <a:lnTo>
                      <a:pt x="399" y="21944"/>
                    </a:lnTo>
                    <a:lnTo>
                      <a:pt x="300" y="22135"/>
                    </a:lnTo>
                    <a:lnTo>
                      <a:pt x="215" y="22312"/>
                    </a:lnTo>
                    <a:lnTo>
                      <a:pt x="146" y="22465"/>
                    </a:lnTo>
                    <a:lnTo>
                      <a:pt x="100" y="22611"/>
                    </a:lnTo>
                    <a:lnTo>
                      <a:pt x="77" y="22734"/>
                    </a:lnTo>
                    <a:lnTo>
                      <a:pt x="47" y="22956"/>
                    </a:lnTo>
                    <a:lnTo>
                      <a:pt x="24" y="23178"/>
                    </a:lnTo>
                    <a:lnTo>
                      <a:pt x="8" y="23393"/>
                    </a:lnTo>
                    <a:lnTo>
                      <a:pt x="1" y="23600"/>
                    </a:lnTo>
                    <a:lnTo>
                      <a:pt x="1" y="23807"/>
                    </a:lnTo>
                    <a:lnTo>
                      <a:pt x="1" y="24006"/>
                    </a:lnTo>
                    <a:lnTo>
                      <a:pt x="8" y="24198"/>
                    </a:lnTo>
                    <a:lnTo>
                      <a:pt x="16" y="24390"/>
                    </a:lnTo>
                    <a:lnTo>
                      <a:pt x="31" y="24574"/>
                    </a:lnTo>
                    <a:lnTo>
                      <a:pt x="54" y="24750"/>
                    </a:lnTo>
                    <a:lnTo>
                      <a:pt x="77" y="24919"/>
                    </a:lnTo>
                    <a:lnTo>
                      <a:pt x="108" y="25087"/>
                    </a:lnTo>
                    <a:lnTo>
                      <a:pt x="177" y="25409"/>
                    </a:lnTo>
                    <a:lnTo>
                      <a:pt x="261" y="25708"/>
                    </a:lnTo>
                    <a:lnTo>
                      <a:pt x="346" y="25992"/>
                    </a:lnTo>
                    <a:lnTo>
                      <a:pt x="453" y="26253"/>
                    </a:lnTo>
                    <a:lnTo>
                      <a:pt x="560" y="26490"/>
                    </a:lnTo>
                    <a:lnTo>
                      <a:pt x="668" y="26713"/>
                    </a:lnTo>
                    <a:lnTo>
                      <a:pt x="783" y="26912"/>
                    </a:lnTo>
                    <a:lnTo>
                      <a:pt x="898" y="27096"/>
                    </a:lnTo>
                    <a:lnTo>
                      <a:pt x="1013" y="27257"/>
                    </a:lnTo>
                    <a:lnTo>
                      <a:pt x="1128" y="27403"/>
                    </a:lnTo>
                    <a:lnTo>
                      <a:pt x="1212" y="27487"/>
                    </a:lnTo>
                    <a:lnTo>
                      <a:pt x="1350" y="27610"/>
                    </a:lnTo>
                    <a:lnTo>
                      <a:pt x="1534" y="27755"/>
                    </a:lnTo>
                    <a:lnTo>
                      <a:pt x="1764" y="27924"/>
                    </a:lnTo>
                    <a:lnTo>
                      <a:pt x="2354" y="28346"/>
                    </a:lnTo>
                    <a:lnTo>
                      <a:pt x="3075" y="28852"/>
                    </a:lnTo>
                    <a:lnTo>
                      <a:pt x="3911" y="29419"/>
                    </a:lnTo>
                    <a:lnTo>
                      <a:pt x="4823" y="30033"/>
                    </a:lnTo>
                    <a:lnTo>
                      <a:pt x="6778" y="31328"/>
                    </a:lnTo>
                    <a:lnTo>
                      <a:pt x="8710" y="32586"/>
                    </a:lnTo>
                    <a:lnTo>
                      <a:pt x="10374" y="33667"/>
                    </a:lnTo>
                    <a:lnTo>
                      <a:pt x="11984" y="34710"/>
                    </a:lnTo>
                    <a:lnTo>
                      <a:pt x="12291" y="34219"/>
                    </a:lnTo>
                    <a:lnTo>
                      <a:pt x="15235" y="29473"/>
                    </a:lnTo>
                    <a:lnTo>
                      <a:pt x="15864" y="28453"/>
                    </a:lnTo>
                    <a:lnTo>
                      <a:pt x="11654" y="23715"/>
                    </a:lnTo>
                    <a:lnTo>
                      <a:pt x="13234" y="22649"/>
                    </a:lnTo>
                    <a:lnTo>
                      <a:pt x="14875" y="21537"/>
                    </a:lnTo>
                    <a:lnTo>
                      <a:pt x="16768" y="20242"/>
                    </a:lnTo>
                    <a:lnTo>
                      <a:pt x="17152" y="37010"/>
                    </a:lnTo>
                    <a:lnTo>
                      <a:pt x="29335" y="36941"/>
                    </a:lnTo>
                    <a:lnTo>
                      <a:pt x="29335" y="37899"/>
                    </a:lnTo>
                    <a:lnTo>
                      <a:pt x="41380" y="37899"/>
                    </a:lnTo>
                    <a:lnTo>
                      <a:pt x="40705" y="27464"/>
                    </a:lnTo>
                    <a:lnTo>
                      <a:pt x="40950" y="28085"/>
                    </a:lnTo>
                    <a:lnTo>
                      <a:pt x="41226" y="28768"/>
                    </a:lnTo>
                    <a:lnTo>
                      <a:pt x="41533" y="29488"/>
                    </a:lnTo>
                    <a:lnTo>
                      <a:pt x="41870" y="30247"/>
                    </a:lnTo>
                    <a:lnTo>
                      <a:pt x="42047" y="30631"/>
                    </a:lnTo>
                    <a:lnTo>
                      <a:pt x="42231" y="31014"/>
                    </a:lnTo>
                    <a:lnTo>
                      <a:pt x="42422" y="31397"/>
                    </a:lnTo>
                    <a:lnTo>
                      <a:pt x="42622" y="31788"/>
                    </a:lnTo>
                    <a:lnTo>
                      <a:pt x="42821" y="32172"/>
                    </a:lnTo>
                    <a:lnTo>
                      <a:pt x="43028" y="32547"/>
                    </a:lnTo>
                    <a:lnTo>
                      <a:pt x="43235" y="32915"/>
                    </a:lnTo>
                    <a:lnTo>
                      <a:pt x="43458" y="33283"/>
                    </a:lnTo>
                    <a:lnTo>
                      <a:pt x="43672" y="33636"/>
                    </a:lnTo>
                    <a:lnTo>
                      <a:pt x="43895" y="33974"/>
                    </a:lnTo>
                    <a:lnTo>
                      <a:pt x="44125" y="34303"/>
                    </a:lnTo>
                    <a:lnTo>
                      <a:pt x="44355" y="34618"/>
                    </a:lnTo>
                    <a:lnTo>
                      <a:pt x="44592" y="34917"/>
                    </a:lnTo>
                    <a:lnTo>
                      <a:pt x="44822" y="35193"/>
                    </a:lnTo>
                    <a:lnTo>
                      <a:pt x="45060" y="35446"/>
                    </a:lnTo>
                    <a:lnTo>
                      <a:pt x="45305" y="35683"/>
                    </a:lnTo>
                    <a:lnTo>
                      <a:pt x="45420" y="35791"/>
                    </a:lnTo>
                    <a:lnTo>
                      <a:pt x="45543" y="35898"/>
                    </a:lnTo>
                    <a:lnTo>
                      <a:pt x="45666" y="35990"/>
                    </a:lnTo>
                    <a:lnTo>
                      <a:pt x="45788" y="36082"/>
                    </a:lnTo>
                    <a:lnTo>
                      <a:pt x="45911" y="36159"/>
                    </a:lnTo>
                    <a:lnTo>
                      <a:pt x="46034" y="36235"/>
                    </a:lnTo>
                    <a:lnTo>
                      <a:pt x="46156" y="36304"/>
                    </a:lnTo>
                    <a:lnTo>
                      <a:pt x="46279" y="36366"/>
                    </a:lnTo>
                    <a:lnTo>
                      <a:pt x="46402" y="36419"/>
                    </a:lnTo>
                    <a:lnTo>
                      <a:pt x="46524" y="36465"/>
                    </a:lnTo>
                    <a:lnTo>
                      <a:pt x="46647" y="36504"/>
                    </a:lnTo>
                    <a:lnTo>
                      <a:pt x="46770" y="36527"/>
                    </a:lnTo>
                    <a:lnTo>
                      <a:pt x="46892" y="36550"/>
                    </a:lnTo>
                    <a:lnTo>
                      <a:pt x="47015" y="36557"/>
                    </a:lnTo>
                    <a:lnTo>
                      <a:pt x="47138" y="36565"/>
                    </a:lnTo>
                    <a:lnTo>
                      <a:pt x="47260" y="36557"/>
                    </a:lnTo>
                    <a:lnTo>
                      <a:pt x="47375" y="36534"/>
                    </a:lnTo>
                    <a:lnTo>
                      <a:pt x="47490" y="36504"/>
                    </a:lnTo>
                    <a:lnTo>
                      <a:pt x="47598" y="36458"/>
                    </a:lnTo>
                    <a:lnTo>
                      <a:pt x="47705" y="36396"/>
                    </a:lnTo>
                    <a:lnTo>
                      <a:pt x="47812" y="36327"/>
                    </a:lnTo>
                    <a:lnTo>
                      <a:pt x="47912" y="36243"/>
                    </a:lnTo>
                    <a:lnTo>
                      <a:pt x="48012" y="36151"/>
                    </a:lnTo>
                    <a:lnTo>
                      <a:pt x="48104" y="36044"/>
                    </a:lnTo>
                    <a:lnTo>
                      <a:pt x="48196" y="35921"/>
                    </a:lnTo>
                    <a:lnTo>
                      <a:pt x="48288" y="35791"/>
                    </a:lnTo>
                    <a:lnTo>
                      <a:pt x="48380" y="35653"/>
                    </a:lnTo>
                    <a:lnTo>
                      <a:pt x="48464" y="35499"/>
                    </a:lnTo>
                    <a:lnTo>
                      <a:pt x="48548" y="35338"/>
                    </a:lnTo>
                    <a:lnTo>
                      <a:pt x="48625" y="35170"/>
                    </a:lnTo>
                    <a:lnTo>
                      <a:pt x="48702" y="34993"/>
                    </a:lnTo>
                    <a:lnTo>
                      <a:pt x="48778" y="34802"/>
                    </a:lnTo>
                    <a:lnTo>
                      <a:pt x="48855" y="34610"/>
                    </a:lnTo>
                    <a:lnTo>
                      <a:pt x="48924" y="34403"/>
                    </a:lnTo>
                    <a:lnTo>
                      <a:pt x="49062" y="33974"/>
                    </a:lnTo>
                    <a:lnTo>
                      <a:pt x="49185" y="33513"/>
                    </a:lnTo>
                    <a:lnTo>
                      <a:pt x="49307" y="33030"/>
                    </a:lnTo>
                    <a:lnTo>
                      <a:pt x="49415" y="32524"/>
                    </a:lnTo>
                    <a:lnTo>
                      <a:pt x="49514" y="32003"/>
                    </a:lnTo>
                    <a:lnTo>
                      <a:pt x="49607" y="31459"/>
                    </a:lnTo>
                    <a:lnTo>
                      <a:pt x="49691" y="30907"/>
                    </a:lnTo>
                    <a:lnTo>
                      <a:pt x="49768" y="30339"/>
                    </a:lnTo>
                    <a:lnTo>
                      <a:pt x="49837" y="29764"/>
                    </a:lnTo>
                    <a:lnTo>
                      <a:pt x="49898" y="29189"/>
                    </a:lnTo>
                    <a:lnTo>
                      <a:pt x="49959" y="28607"/>
                    </a:lnTo>
                    <a:lnTo>
                      <a:pt x="50005" y="28024"/>
                    </a:lnTo>
                    <a:lnTo>
                      <a:pt x="50051" y="27449"/>
                    </a:lnTo>
                    <a:lnTo>
                      <a:pt x="50082" y="26881"/>
                    </a:lnTo>
                    <a:lnTo>
                      <a:pt x="50120" y="26322"/>
                    </a:lnTo>
                    <a:lnTo>
                      <a:pt x="50143" y="25770"/>
                    </a:lnTo>
                    <a:lnTo>
                      <a:pt x="50159" y="25233"/>
                    </a:lnTo>
                    <a:lnTo>
                      <a:pt x="50189" y="24229"/>
                    </a:lnTo>
                    <a:lnTo>
                      <a:pt x="50197" y="23309"/>
                    </a:lnTo>
                    <a:lnTo>
                      <a:pt x="50182" y="22511"/>
                    </a:lnTo>
                    <a:lnTo>
                      <a:pt x="50166" y="22396"/>
                    </a:lnTo>
                    <a:lnTo>
                      <a:pt x="50120" y="22212"/>
                    </a:lnTo>
                    <a:lnTo>
                      <a:pt x="50051" y="21959"/>
                    </a:lnTo>
                    <a:lnTo>
                      <a:pt x="49952" y="21645"/>
                    </a:lnTo>
                    <a:lnTo>
                      <a:pt x="49691" y="20840"/>
                    </a:lnTo>
                    <a:lnTo>
                      <a:pt x="49353" y="19835"/>
                    </a:lnTo>
                    <a:lnTo>
                      <a:pt x="48947" y="18670"/>
                    </a:lnTo>
                    <a:lnTo>
                      <a:pt x="48487" y="17382"/>
                    </a:lnTo>
                    <a:lnTo>
                      <a:pt x="47981" y="16009"/>
                    </a:lnTo>
                    <a:lnTo>
                      <a:pt x="47460" y="14583"/>
                    </a:lnTo>
                    <a:lnTo>
                      <a:pt x="46915" y="13150"/>
                    </a:lnTo>
                    <a:lnTo>
                      <a:pt x="46379" y="11739"/>
                    </a:lnTo>
                    <a:lnTo>
                      <a:pt x="45857" y="10397"/>
                    </a:lnTo>
                    <a:lnTo>
                      <a:pt x="45359" y="9147"/>
                    </a:lnTo>
                    <a:lnTo>
                      <a:pt x="44899" y="8043"/>
                    </a:lnTo>
                    <a:lnTo>
                      <a:pt x="44684" y="7553"/>
                    </a:lnTo>
                    <a:lnTo>
                      <a:pt x="44493" y="7108"/>
                    </a:lnTo>
                    <a:lnTo>
                      <a:pt x="44316" y="6725"/>
                    </a:lnTo>
                    <a:lnTo>
                      <a:pt x="44155" y="6395"/>
                    </a:lnTo>
                    <a:lnTo>
                      <a:pt x="44017" y="6119"/>
                    </a:lnTo>
                    <a:lnTo>
                      <a:pt x="43902" y="5920"/>
                    </a:lnTo>
                    <a:lnTo>
                      <a:pt x="43818" y="5805"/>
                    </a:lnTo>
                    <a:lnTo>
                      <a:pt x="43718" y="5697"/>
                    </a:lnTo>
                    <a:lnTo>
                      <a:pt x="43596" y="5582"/>
                    </a:lnTo>
                    <a:lnTo>
                      <a:pt x="43465" y="5475"/>
                    </a:lnTo>
                    <a:lnTo>
                      <a:pt x="43312" y="5367"/>
                    </a:lnTo>
                    <a:lnTo>
                      <a:pt x="43143" y="5260"/>
                    </a:lnTo>
                    <a:lnTo>
                      <a:pt x="42959" y="5153"/>
                    </a:lnTo>
                    <a:lnTo>
                      <a:pt x="42767" y="5053"/>
                    </a:lnTo>
                    <a:lnTo>
                      <a:pt x="42560" y="4946"/>
                    </a:lnTo>
                    <a:lnTo>
                      <a:pt x="42338" y="4846"/>
                    </a:lnTo>
                    <a:lnTo>
                      <a:pt x="42108" y="4754"/>
                    </a:lnTo>
                    <a:lnTo>
                      <a:pt x="41870" y="4654"/>
                    </a:lnTo>
                    <a:lnTo>
                      <a:pt x="41625" y="4562"/>
                    </a:lnTo>
                    <a:lnTo>
                      <a:pt x="41364" y="4470"/>
                    </a:lnTo>
                    <a:lnTo>
                      <a:pt x="40828" y="4294"/>
                    </a:lnTo>
                    <a:lnTo>
                      <a:pt x="40268" y="4125"/>
                    </a:lnTo>
                    <a:lnTo>
                      <a:pt x="39693" y="3972"/>
                    </a:lnTo>
                    <a:lnTo>
                      <a:pt x="39110" y="3826"/>
                    </a:lnTo>
                    <a:lnTo>
                      <a:pt x="38520" y="3688"/>
                    </a:lnTo>
                    <a:lnTo>
                      <a:pt x="37937" y="3566"/>
                    </a:lnTo>
                    <a:lnTo>
                      <a:pt x="37370" y="3451"/>
                    </a:lnTo>
                    <a:lnTo>
                      <a:pt x="36810" y="3351"/>
                    </a:lnTo>
                    <a:lnTo>
                      <a:pt x="36289" y="3267"/>
                    </a:lnTo>
                    <a:lnTo>
                      <a:pt x="32693" y="2515"/>
                    </a:lnTo>
                    <a:lnTo>
                      <a:pt x="32693" y="200"/>
                    </a:lnTo>
                    <a:lnTo>
                      <a:pt x="30124" y="990"/>
                    </a:lnTo>
                    <a:lnTo>
                      <a:pt x="29335" y="2914"/>
                    </a:lnTo>
                    <a:lnTo>
                      <a:pt x="29335" y="936"/>
                    </a:lnTo>
                    <a:lnTo>
                      <a:pt x="25095" y="1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g204fb7e3b45_0_1255"/>
              <p:cNvSpPr/>
              <p:nvPr/>
            </p:nvSpPr>
            <p:spPr>
              <a:xfrm>
                <a:off x="4105250" y="1375525"/>
                <a:ext cx="82075" cy="93000"/>
              </a:xfrm>
              <a:custGeom>
                <a:rect b="b" l="l" r="r" t="t"/>
                <a:pathLst>
                  <a:path extrusionOk="0" h="3720" w="3283">
                    <a:moveTo>
                      <a:pt x="1" y="1"/>
                    </a:moveTo>
                    <a:lnTo>
                      <a:pt x="361" y="484"/>
                    </a:lnTo>
                    <a:lnTo>
                      <a:pt x="545" y="721"/>
                    </a:lnTo>
                    <a:lnTo>
                      <a:pt x="729" y="951"/>
                    </a:lnTo>
                    <a:lnTo>
                      <a:pt x="1105" y="1419"/>
                    </a:lnTo>
                    <a:lnTo>
                      <a:pt x="1296" y="1657"/>
                    </a:lnTo>
                    <a:lnTo>
                      <a:pt x="1488" y="1879"/>
                    </a:lnTo>
                    <a:lnTo>
                      <a:pt x="2270" y="2792"/>
                    </a:lnTo>
                    <a:lnTo>
                      <a:pt x="3067" y="3681"/>
                    </a:lnTo>
                    <a:lnTo>
                      <a:pt x="3075" y="3681"/>
                    </a:lnTo>
                    <a:lnTo>
                      <a:pt x="3098" y="3704"/>
                    </a:lnTo>
                    <a:lnTo>
                      <a:pt x="3121" y="3719"/>
                    </a:lnTo>
                    <a:lnTo>
                      <a:pt x="3182" y="3719"/>
                    </a:lnTo>
                    <a:lnTo>
                      <a:pt x="3205" y="3712"/>
                    </a:lnTo>
                    <a:lnTo>
                      <a:pt x="3228" y="3704"/>
                    </a:lnTo>
                    <a:lnTo>
                      <a:pt x="3259" y="3673"/>
                    </a:lnTo>
                    <a:lnTo>
                      <a:pt x="3274" y="3627"/>
                    </a:lnTo>
                    <a:lnTo>
                      <a:pt x="3282" y="3604"/>
                    </a:lnTo>
                    <a:lnTo>
                      <a:pt x="3274" y="3581"/>
                    </a:lnTo>
                    <a:lnTo>
                      <a:pt x="3221" y="3305"/>
                    </a:lnTo>
                    <a:lnTo>
                      <a:pt x="3159" y="3029"/>
                    </a:lnTo>
                    <a:lnTo>
                      <a:pt x="3037" y="2477"/>
                    </a:lnTo>
                    <a:lnTo>
                      <a:pt x="2906" y="1933"/>
                    </a:lnTo>
                    <a:lnTo>
                      <a:pt x="2768" y="1381"/>
                    </a:lnTo>
                    <a:lnTo>
                      <a:pt x="2822" y="1948"/>
                    </a:lnTo>
                    <a:lnTo>
                      <a:pt x="2883" y="2508"/>
                    </a:lnTo>
                    <a:lnTo>
                      <a:pt x="2960" y="3068"/>
                    </a:lnTo>
                    <a:lnTo>
                      <a:pt x="2980" y="3211"/>
                    </a:lnTo>
                    <a:lnTo>
                      <a:pt x="2980" y="3211"/>
                    </a:lnTo>
                    <a:lnTo>
                      <a:pt x="2469" y="2615"/>
                    </a:lnTo>
                    <a:lnTo>
                      <a:pt x="1672" y="1726"/>
                    </a:lnTo>
                    <a:lnTo>
                      <a:pt x="1473" y="1503"/>
                    </a:lnTo>
                    <a:lnTo>
                      <a:pt x="1266" y="1281"/>
                    </a:lnTo>
                    <a:lnTo>
                      <a:pt x="852" y="852"/>
                    </a:lnTo>
                    <a:lnTo>
                      <a:pt x="645" y="629"/>
                    </a:lnTo>
                    <a:lnTo>
                      <a:pt x="430" y="4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g204fb7e3b45_0_1255"/>
              <p:cNvSpPr/>
              <p:nvPr/>
            </p:nvSpPr>
            <p:spPr>
              <a:xfrm>
                <a:off x="4169475" y="1564325"/>
                <a:ext cx="97375" cy="139375"/>
              </a:xfrm>
              <a:custGeom>
                <a:rect b="b" l="l" r="r" t="t"/>
                <a:pathLst>
                  <a:path extrusionOk="0" h="5575" w="3895">
                    <a:moveTo>
                      <a:pt x="3895" y="1"/>
                    </a:moveTo>
                    <a:lnTo>
                      <a:pt x="3466" y="514"/>
                    </a:lnTo>
                    <a:lnTo>
                      <a:pt x="3251" y="775"/>
                    </a:lnTo>
                    <a:lnTo>
                      <a:pt x="3044" y="1036"/>
                    </a:lnTo>
                    <a:lnTo>
                      <a:pt x="3029" y="1067"/>
                    </a:lnTo>
                    <a:lnTo>
                      <a:pt x="3029" y="1097"/>
                    </a:lnTo>
                    <a:lnTo>
                      <a:pt x="3029" y="1105"/>
                    </a:lnTo>
                    <a:lnTo>
                      <a:pt x="3105" y="1573"/>
                    </a:lnTo>
                    <a:lnTo>
                      <a:pt x="3157" y="1866"/>
                    </a:lnTo>
                    <a:lnTo>
                      <a:pt x="3157" y="1866"/>
                    </a:lnTo>
                    <a:lnTo>
                      <a:pt x="2492" y="1703"/>
                    </a:lnTo>
                    <a:lnTo>
                      <a:pt x="2461" y="1695"/>
                    </a:lnTo>
                    <a:lnTo>
                      <a:pt x="2423" y="1703"/>
                    </a:lnTo>
                    <a:lnTo>
                      <a:pt x="2392" y="1726"/>
                    </a:lnTo>
                    <a:lnTo>
                      <a:pt x="2362" y="1749"/>
                    </a:lnTo>
                    <a:lnTo>
                      <a:pt x="2362" y="1757"/>
                    </a:lnTo>
                    <a:lnTo>
                      <a:pt x="2047" y="2217"/>
                    </a:lnTo>
                    <a:lnTo>
                      <a:pt x="1741" y="2692"/>
                    </a:lnTo>
                    <a:lnTo>
                      <a:pt x="1135" y="3635"/>
                    </a:lnTo>
                    <a:lnTo>
                      <a:pt x="843" y="4118"/>
                    </a:lnTo>
                    <a:lnTo>
                      <a:pt x="552" y="4601"/>
                    </a:lnTo>
                    <a:lnTo>
                      <a:pt x="268" y="5084"/>
                    </a:lnTo>
                    <a:lnTo>
                      <a:pt x="0" y="5575"/>
                    </a:lnTo>
                    <a:lnTo>
                      <a:pt x="345" y="5130"/>
                    </a:lnTo>
                    <a:lnTo>
                      <a:pt x="675" y="4678"/>
                    </a:lnTo>
                    <a:lnTo>
                      <a:pt x="1004" y="4225"/>
                    </a:lnTo>
                    <a:lnTo>
                      <a:pt x="1327" y="3765"/>
                    </a:lnTo>
                    <a:lnTo>
                      <a:pt x="1955" y="2838"/>
                    </a:lnTo>
                    <a:lnTo>
                      <a:pt x="2270" y="2370"/>
                    </a:lnTo>
                    <a:lnTo>
                      <a:pt x="2528" y="1969"/>
                    </a:lnTo>
                    <a:lnTo>
                      <a:pt x="2528" y="1969"/>
                    </a:lnTo>
                    <a:lnTo>
                      <a:pt x="3282" y="2140"/>
                    </a:lnTo>
                    <a:lnTo>
                      <a:pt x="3335" y="2140"/>
                    </a:lnTo>
                    <a:lnTo>
                      <a:pt x="3358" y="2132"/>
                    </a:lnTo>
                    <a:lnTo>
                      <a:pt x="3374" y="2117"/>
                    </a:lnTo>
                    <a:lnTo>
                      <a:pt x="3404" y="2086"/>
                    </a:lnTo>
                    <a:lnTo>
                      <a:pt x="3420" y="2040"/>
                    </a:lnTo>
                    <a:lnTo>
                      <a:pt x="3420" y="2025"/>
                    </a:lnTo>
                    <a:lnTo>
                      <a:pt x="3420" y="2002"/>
                    </a:lnTo>
                    <a:lnTo>
                      <a:pt x="3305" y="1534"/>
                    </a:lnTo>
                    <a:lnTo>
                      <a:pt x="3198" y="1099"/>
                    </a:lnTo>
                    <a:lnTo>
                      <a:pt x="3358" y="852"/>
                    </a:lnTo>
                    <a:lnTo>
                      <a:pt x="3542" y="568"/>
                    </a:lnTo>
                    <a:lnTo>
                      <a:pt x="3895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g204fb7e3b45_0_1255"/>
              <p:cNvSpPr/>
              <p:nvPr/>
            </p:nvSpPr>
            <p:spPr>
              <a:xfrm>
                <a:off x="5040450" y="1444525"/>
                <a:ext cx="80150" cy="92625"/>
              </a:xfrm>
              <a:custGeom>
                <a:rect b="b" l="l" r="r" t="t"/>
                <a:pathLst>
                  <a:path extrusionOk="0" h="3705" w="3206">
                    <a:moveTo>
                      <a:pt x="0" y="1"/>
                    </a:moveTo>
                    <a:lnTo>
                      <a:pt x="169" y="262"/>
                    </a:lnTo>
                    <a:lnTo>
                      <a:pt x="338" y="515"/>
                    </a:lnTo>
                    <a:lnTo>
                      <a:pt x="522" y="768"/>
                    </a:lnTo>
                    <a:lnTo>
                      <a:pt x="706" y="1013"/>
                    </a:lnTo>
                    <a:lnTo>
                      <a:pt x="890" y="1251"/>
                    </a:lnTo>
                    <a:lnTo>
                      <a:pt x="1081" y="1496"/>
                    </a:lnTo>
                    <a:lnTo>
                      <a:pt x="1472" y="1964"/>
                    </a:lnTo>
                    <a:lnTo>
                      <a:pt x="1879" y="2424"/>
                    </a:lnTo>
                    <a:lnTo>
                      <a:pt x="2086" y="2654"/>
                    </a:lnTo>
                    <a:lnTo>
                      <a:pt x="2293" y="2876"/>
                    </a:lnTo>
                    <a:lnTo>
                      <a:pt x="2507" y="3098"/>
                    </a:lnTo>
                    <a:lnTo>
                      <a:pt x="2730" y="3313"/>
                    </a:lnTo>
                    <a:lnTo>
                      <a:pt x="2845" y="3413"/>
                    </a:lnTo>
                    <a:lnTo>
                      <a:pt x="2960" y="3520"/>
                    </a:lnTo>
                    <a:lnTo>
                      <a:pt x="3082" y="3612"/>
                    </a:lnTo>
                    <a:lnTo>
                      <a:pt x="3205" y="3704"/>
                    </a:lnTo>
                    <a:lnTo>
                      <a:pt x="3013" y="3466"/>
                    </a:lnTo>
                    <a:lnTo>
                      <a:pt x="2829" y="3221"/>
                    </a:lnTo>
                    <a:lnTo>
                      <a:pt x="2645" y="2976"/>
                    </a:lnTo>
                    <a:lnTo>
                      <a:pt x="2454" y="2738"/>
                    </a:lnTo>
                    <a:lnTo>
                      <a:pt x="2070" y="2263"/>
                    </a:lnTo>
                    <a:lnTo>
                      <a:pt x="1679" y="1787"/>
                    </a:lnTo>
                    <a:lnTo>
                      <a:pt x="1281" y="1327"/>
                    </a:lnTo>
                    <a:lnTo>
                      <a:pt x="867" y="875"/>
                    </a:lnTo>
                    <a:lnTo>
                      <a:pt x="660" y="653"/>
                    </a:lnTo>
                    <a:lnTo>
                      <a:pt x="445" y="430"/>
                    </a:lnTo>
                    <a:lnTo>
                      <a:pt x="223" y="21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g204fb7e3b45_0_1255"/>
              <p:cNvSpPr/>
              <p:nvPr/>
            </p:nvSpPr>
            <p:spPr>
              <a:xfrm>
                <a:off x="5072450" y="1483450"/>
                <a:ext cx="42000" cy="9800"/>
              </a:xfrm>
              <a:custGeom>
                <a:rect b="b" l="l" r="r" t="t"/>
                <a:pathLst>
                  <a:path extrusionOk="0" h="392" w="1680">
                    <a:moveTo>
                      <a:pt x="338" y="0"/>
                    </a:moveTo>
                    <a:lnTo>
                      <a:pt x="223" y="8"/>
                    </a:lnTo>
                    <a:lnTo>
                      <a:pt x="116" y="16"/>
                    </a:lnTo>
                    <a:lnTo>
                      <a:pt x="1" y="23"/>
                    </a:lnTo>
                    <a:lnTo>
                      <a:pt x="100" y="85"/>
                    </a:lnTo>
                    <a:lnTo>
                      <a:pt x="200" y="138"/>
                    </a:lnTo>
                    <a:lnTo>
                      <a:pt x="300" y="177"/>
                    </a:lnTo>
                    <a:lnTo>
                      <a:pt x="399" y="215"/>
                    </a:lnTo>
                    <a:lnTo>
                      <a:pt x="606" y="284"/>
                    </a:lnTo>
                    <a:lnTo>
                      <a:pt x="813" y="330"/>
                    </a:lnTo>
                    <a:lnTo>
                      <a:pt x="1028" y="368"/>
                    </a:lnTo>
                    <a:lnTo>
                      <a:pt x="1235" y="391"/>
                    </a:lnTo>
                    <a:lnTo>
                      <a:pt x="1457" y="391"/>
                    </a:lnTo>
                    <a:lnTo>
                      <a:pt x="1565" y="384"/>
                    </a:lnTo>
                    <a:lnTo>
                      <a:pt x="1680" y="368"/>
                    </a:lnTo>
                    <a:lnTo>
                      <a:pt x="1580" y="315"/>
                    </a:lnTo>
                    <a:lnTo>
                      <a:pt x="1480" y="261"/>
                    </a:lnTo>
                    <a:lnTo>
                      <a:pt x="1381" y="223"/>
                    </a:lnTo>
                    <a:lnTo>
                      <a:pt x="1281" y="184"/>
                    </a:lnTo>
                    <a:lnTo>
                      <a:pt x="1074" y="115"/>
                    </a:lnTo>
                    <a:lnTo>
                      <a:pt x="867" y="62"/>
                    </a:lnTo>
                    <a:lnTo>
                      <a:pt x="660" y="31"/>
                    </a:lnTo>
                    <a:lnTo>
                      <a:pt x="445" y="8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g204fb7e3b45_0_1255"/>
              <p:cNvSpPr/>
              <p:nvPr/>
            </p:nvSpPr>
            <p:spPr>
              <a:xfrm>
                <a:off x="4634850" y="1661700"/>
                <a:ext cx="6750" cy="127100"/>
              </a:xfrm>
              <a:custGeom>
                <a:rect b="b" l="l" r="r" t="t"/>
                <a:pathLst>
                  <a:path extrusionOk="0" h="5084" w="270">
                    <a:moveTo>
                      <a:pt x="139" y="1"/>
                    </a:moveTo>
                    <a:lnTo>
                      <a:pt x="100" y="323"/>
                    </a:lnTo>
                    <a:lnTo>
                      <a:pt x="70" y="637"/>
                    </a:lnTo>
                    <a:lnTo>
                      <a:pt x="47" y="959"/>
                    </a:lnTo>
                    <a:lnTo>
                      <a:pt x="31" y="1273"/>
                    </a:lnTo>
                    <a:lnTo>
                      <a:pt x="8" y="1910"/>
                    </a:lnTo>
                    <a:lnTo>
                      <a:pt x="1" y="2546"/>
                    </a:lnTo>
                    <a:lnTo>
                      <a:pt x="8" y="3183"/>
                    </a:lnTo>
                    <a:lnTo>
                      <a:pt x="31" y="3811"/>
                    </a:lnTo>
                    <a:lnTo>
                      <a:pt x="47" y="4133"/>
                    </a:lnTo>
                    <a:lnTo>
                      <a:pt x="70" y="4448"/>
                    </a:lnTo>
                    <a:lnTo>
                      <a:pt x="100" y="4770"/>
                    </a:lnTo>
                    <a:lnTo>
                      <a:pt x="139" y="5084"/>
                    </a:lnTo>
                    <a:lnTo>
                      <a:pt x="169" y="4770"/>
                    </a:lnTo>
                    <a:lnTo>
                      <a:pt x="200" y="4448"/>
                    </a:lnTo>
                    <a:lnTo>
                      <a:pt x="223" y="4133"/>
                    </a:lnTo>
                    <a:lnTo>
                      <a:pt x="246" y="3811"/>
                    </a:lnTo>
                    <a:lnTo>
                      <a:pt x="261" y="3183"/>
                    </a:lnTo>
                    <a:lnTo>
                      <a:pt x="269" y="2546"/>
                    </a:lnTo>
                    <a:lnTo>
                      <a:pt x="261" y="1910"/>
                    </a:lnTo>
                    <a:lnTo>
                      <a:pt x="246" y="1273"/>
                    </a:lnTo>
                    <a:lnTo>
                      <a:pt x="223" y="959"/>
                    </a:lnTo>
                    <a:lnTo>
                      <a:pt x="200" y="637"/>
                    </a:lnTo>
                    <a:lnTo>
                      <a:pt x="169" y="323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g204fb7e3b45_0_1255"/>
              <p:cNvSpPr/>
              <p:nvPr/>
            </p:nvSpPr>
            <p:spPr>
              <a:xfrm>
                <a:off x="4634850" y="1051025"/>
                <a:ext cx="6750" cy="430725"/>
              </a:xfrm>
              <a:custGeom>
                <a:rect b="b" l="l" r="r" t="t"/>
                <a:pathLst>
                  <a:path extrusionOk="0" h="17229" w="270">
                    <a:moveTo>
                      <a:pt x="139" y="0"/>
                    </a:moveTo>
                    <a:lnTo>
                      <a:pt x="100" y="1081"/>
                    </a:lnTo>
                    <a:lnTo>
                      <a:pt x="70" y="2155"/>
                    </a:lnTo>
                    <a:lnTo>
                      <a:pt x="47" y="3228"/>
                    </a:lnTo>
                    <a:lnTo>
                      <a:pt x="31" y="4309"/>
                    </a:lnTo>
                    <a:lnTo>
                      <a:pt x="1" y="8610"/>
                    </a:lnTo>
                    <a:lnTo>
                      <a:pt x="31" y="12919"/>
                    </a:lnTo>
                    <a:lnTo>
                      <a:pt x="47" y="13993"/>
                    </a:lnTo>
                    <a:lnTo>
                      <a:pt x="70" y="15074"/>
                    </a:lnTo>
                    <a:lnTo>
                      <a:pt x="100" y="16147"/>
                    </a:lnTo>
                    <a:lnTo>
                      <a:pt x="139" y="17228"/>
                    </a:lnTo>
                    <a:lnTo>
                      <a:pt x="169" y="16147"/>
                    </a:lnTo>
                    <a:lnTo>
                      <a:pt x="200" y="15074"/>
                    </a:lnTo>
                    <a:lnTo>
                      <a:pt x="223" y="13993"/>
                    </a:lnTo>
                    <a:lnTo>
                      <a:pt x="238" y="12919"/>
                    </a:lnTo>
                    <a:lnTo>
                      <a:pt x="269" y="8610"/>
                    </a:lnTo>
                    <a:lnTo>
                      <a:pt x="238" y="4309"/>
                    </a:lnTo>
                    <a:lnTo>
                      <a:pt x="223" y="3228"/>
                    </a:lnTo>
                    <a:lnTo>
                      <a:pt x="200" y="2155"/>
                    </a:lnTo>
                    <a:lnTo>
                      <a:pt x="169" y="1081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g204fb7e3b45_0_1255"/>
              <p:cNvSpPr/>
              <p:nvPr/>
            </p:nvSpPr>
            <p:spPr>
              <a:xfrm>
                <a:off x="4314000" y="1238675"/>
                <a:ext cx="7100" cy="139375"/>
              </a:xfrm>
              <a:custGeom>
                <a:rect b="b" l="l" r="r" t="t"/>
                <a:pathLst>
                  <a:path extrusionOk="0" h="5575" w="284">
                    <a:moveTo>
                      <a:pt x="192" y="0"/>
                    </a:moveTo>
                    <a:lnTo>
                      <a:pt x="146" y="345"/>
                    </a:lnTo>
                    <a:lnTo>
                      <a:pt x="107" y="690"/>
                    </a:lnTo>
                    <a:lnTo>
                      <a:pt x="84" y="1043"/>
                    </a:lnTo>
                    <a:lnTo>
                      <a:pt x="54" y="1388"/>
                    </a:lnTo>
                    <a:lnTo>
                      <a:pt x="23" y="2086"/>
                    </a:lnTo>
                    <a:lnTo>
                      <a:pt x="0" y="2784"/>
                    </a:lnTo>
                    <a:lnTo>
                      <a:pt x="0" y="3481"/>
                    </a:lnTo>
                    <a:lnTo>
                      <a:pt x="8" y="4179"/>
                    </a:lnTo>
                    <a:lnTo>
                      <a:pt x="23" y="4524"/>
                    </a:lnTo>
                    <a:lnTo>
                      <a:pt x="38" y="4877"/>
                    </a:lnTo>
                    <a:lnTo>
                      <a:pt x="61" y="5222"/>
                    </a:lnTo>
                    <a:lnTo>
                      <a:pt x="92" y="5574"/>
                    </a:lnTo>
                    <a:lnTo>
                      <a:pt x="130" y="5229"/>
                    </a:lnTo>
                    <a:lnTo>
                      <a:pt x="169" y="4877"/>
                    </a:lnTo>
                    <a:lnTo>
                      <a:pt x="199" y="4532"/>
                    </a:lnTo>
                    <a:lnTo>
                      <a:pt x="222" y="4179"/>
                    </a:lnTo>
                    <a:lnTo>
                      <a:pt x="253" y="3481"/>
                    </a:lnTo>
                    <a:lnTo>
                      <a:pt x="276" y="2791"/>
                    </a:lnTo>
                    <a:lnTo>
                      <a:pt x="284" y="2093"/>
                    </a:lnTo>
                    <a:lnTo>
                      <a:pt x="268" y="1396"/>
                    </a:lnTo>
                    <a:lnTo>
                      <a:pt x="261" y="1043"/>
                    </a:lnTo>
                    <a:lnTo>
                      <a:pt x="245" y="698"/>
                    </a:lnTo>
                    <a:lnTo>
                      <a:pt x="222" y="345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g204fb7e3b45_0_1255"/>
              <p:cNvSpPr/>
              <p:nvPr/>
            </p:nvSpPr>
            <p:spPr>
              <a:xfrm>
                <a:off x="4652100" y="1150500"/>
                <a:ext cx="30325" cy="30700"/>
              </a:xfrm>
              <a:custGeom>
                <a:rect b="b" l="l" r="r" t="t"/>
                <a:pathLst>
                  <a:path extrusionOk="0" h="1228" w="1213">
                    <a:moveTo>
                      <a:pt x="560" y="0"/>
                    </a:moveTo>
                    <a:lnTo>
                      <a:pt x="499" y="8"/>
                    </a:lnTo>
                    <a:lnTo>
                      <a:pt x="438" y="23"/>
                    </a:lnTo>
                    <a:lnTo>
                      <a:pt x="376" y="46"/>
                    </a:lnTo>
                    <a:lnTo>
                      <a:pt x="315" y="69"/>
                    </a:lnTo>
                    <a:lnTo>
                      <a:pt x="261" y="108"/>
                    </a:lnTo>
                    <a:lnTo>
                      <a:pt x="215" y="146"/>
                    </a:lnTo>
                    <a:lnTo>
                      <a:pt x="162" y="192"/>
                    </a:lnTo>
                    <a:lnTo>
                      <a:pt x="123" y="238"/>
                    </a:lnTo>
                    <a:lnTo>
                      <a:pt x="85" y="300"/>
                    </a:lnTo>
                    <a:lnTo>
                      <a:pt x="54" y="353"/>
                    </a:lnTo>
                    <a:lnTo>
                      <a:pt x="31" y="415"/>
                    </a:lnTo>
                    <a:lnTo>
                      <a:pt x="16" y="484"/>
                    </a:lnTo>
                    <a:lnTo>
                      <a:pt x="1" y="545"/>
                    </a:lnTo>
                    <a:lnTo>
                      <a:pt x="1" y="614"/>
                    </a:lnTo>
                    <a:lnTo>
                      <a:pt x="1" y="683"/>
                    </a:lnTo>
                    <a:lnTo>
                      <a:pt x="16" y="744"/>
                    </a:lnTo>
                    <a:lnTo>
                      <a:pt x="31" y="806"/>
                    </a:lnTo>
                    <a:lnTo>
                      <a:pt x="54" y="875"/>
                    </a:lnTo>
                    <a:lnTo>
                      <a:pt x="85" y="928"/>
                    </a:lnTo>
                    <a:lnTo>
                      <a:pt x="123" y="982"/>
                    </a:lnTo>
                    <a:lnTo>
                      <a:pt x="162" y="1036"/>
                    </a:lnTo>
                    <a:lnTo>
                      <a:pt x="215" y="1082"/>
                    </a:lnTo>
                    <a:lnTo>
                      <a:pt x="261" y="1120"/>
                    </a:lnTo>
                    <a:lnTo>
                      <a:pt x="315" y="1151"/>
                    </a:lnTo>
                    <a:lnTo>
                      <a:pt x="376" y="1181"/>
                    </a:lnTo>
                    <a:lnTo>
                      <a:pt x="438" y="1204"/>
                    </a:lnTo>
                    <a:lnTo>
                      <a:pt x="499" y="1212"/>
                    </a:lnTo>
                    <a:lnTo>
                      <a:pt x="560" y="1227"/>
                    </a:lnTo>
                    <a:lnTo>
                      <a:pt x="683" y="1227"/>
                    </a:lnTo>
                    <a:lnTo>
                      <a:pt x="737" y="1212"/>
                    </a:lnTo>
                    <a:lnTo>
                      <a:pt x="798" y="1197"/>
                    </a:lnTo>
                    <a:lnTo>
                      <a:pt x="852" y="1181"/>
                    </a:lnTo>
                    <a:lnTo>
                      <a:pt x="906" y="1151"/>
                    </a:lnTo>
                    <a:lnTo>
                      <a:pt x="952" y="1120"/>
                    </a:lnTo>
                    <a:lnTo>
                      <a:pt x="998" y="1089"/>
                    </a:lnTo>
                    <a:lnTo>
                      <a:pt x="1036" y="1051"/>
                    </a:lnTo>
                    <a:lnTo>
                      <a:pt x="1074" y="1013"/>
                    </a:lnTo>
                    <a:lnTo>
                      <a:pt x="1113" y="967"/>
                    </a:lnTo>
                    <a:lnTo>
                      <a:pt x="1143" y="921"/>
                    </a:lnTo>
                    <a:lnTo>
                      <a:pt x="1166" y="875"/>
                    </a:lnTo>
                    <a:lnTo>
                      <a:pt x="1189" y="821"/>
                    </a:lnTo>
                    <a:lnTo>
                      <a:pt x="1205" y="767"/>
                    </a:lnTo>
                    <a:lnTo>
                      <a:pt x="1212" y="721"/>
                    </a:lnTo>
                    <a:lnTo>
                      <a:pt x="1197" y="767"/>
                    </a:lnTo>
                    <a:lnTo>
                      <a:pt x="1174" y="821"/>
                    </a:lnTo>
                    <a:lnTo>
                      <a:pt x="1151" y="867"/>
                    </a:lnTo>
                    <a:lnTo>
                      <a:pt x="1120" y="905"/>
                    </a:lnTo>
                    <a:lnTo>
                      <a:pt x="1090" y="951"/>
                    </a:lnTo>
                    <a:lnTo>
                      <a:pt x="1051" y="982"/>
                    </a:lnTo>
                    <a:lnTo>
                      <a:pt x="1005" y="1013"/>
                    </a:lnTo>
                    <a:lnTo>
                      <a:pt x="967" y="1036"/>
                    </a:lnTo>
                    <a:lnTo>
                      <a:pt x="921" y="1059"/>
                    </a:lnTo>
                    <a:lnTo>
                      <a:pt x="867" y="1074"/>
                    </a:lnTo>
                    <a:lnTo>
                      <a:pt x="821" y="1089"/>
                    </a:lnTo>
                    <a:lnTo>
                      <a:pt x="683" y="1089"/>
                    </a:lnTo>
                    <a:lnTo>
                      <a:pt x="629" y="1082"/>
                    </a:lnTo>
                    <a:lnTo>
                      <a:pt x="591" y="1066"/>
                    </a:lnTo>
                    <a:lnTo>
                      <a:pt x="507" y="1028"/>
                    </a:lnTo>
                    <a:lnTo>
                      <a:pt x="438" y="974"/>
                    </a:lnTo>
                    <a:lnTo>
                      <a:pt x="376" y="913"/>
                    </a:lnTo>
                    <a:lnTo>
                      <a:pt x="330" y="844"/>
                    </a:lnTo>
                    <a:lnTo>
                      <a:pt x="300" y="767"/>
                    </a:lnTo>
                    <a:lnTo>
                      <a:pt x="277" y="691"/>
                    </a:lnTo>
                    <a:lnTo>
                      <a:pt x="277" y="614"/>
                    </a:lnTo>
                    <a:lnTo>
                      <a:pt x="277" y="537"/>
                    </a:lnTo>
                    <a:lnTo>
                      <a:pt x="300" y="453"/>
                    </a:lnTo>
                    <a:lnTo>
                      <a:pt x="330" y="384"/>
                    </a:lnTo>
                    <a:lnTo>
                      <a:pt x="376" y="315"/>
                    </a:lnTo>
                    <a:lnTo>
                      <a:pt x="438" y="253"/>
                    </a:lnTo>
                    <a:lnTo>
                      <a:pt x="507" y="200"/>
                    </a:lnTo>
                    <a:lnTo>
                      <a:pt x="591" y="161"/>
                    </a:lnTo>
                    <a:lnTo>
                      <a:pt x="629" y="146"/>
                    </a:lnTo>
                    <a:lnTo>
                      <a:pt x="683" y="138"/>
                    </a:lnTo>
                    <a:lnTo>
                      <a:pt x="821" y="138"/>
                    </a:lnTo>
                    <a:lnTo>
                      <a:pt x="867" y="154"/>
                    </a:lnTo>
                    <a:lnTo>
                      <a:pt x="921" y="169"/>
                    </a:lnTo>
                    <a:lnTo>
                      <a:pt x="967" y="184"/>
                    </a:lnTo>
                    <a:lnTo>
                      <a:pt x="1005" y="215"/>
                    </a:lnTo>
                    <a:lnTo>
                      <a:pt x="1051" y="246"/>
                    </a:lnTo>
                    <a:lnTo>
                      <a:pt x="1090" y="276"/>
                    </a:lnTo>
                    <a:lnTo>
                      <a:pt x="1120" y="315"/>
                    </a:lnTo>
                    <a:lnTo>
                      <a:pt x="1151" y="361"/>
                    </a:lnTo>
                    <a:lnTo>
                      <a:pt x="1174" y="407"/>
                    </a:lnTo>
                    <a:lnTo>
                      <a:pt x="1197" y="453"/>
                    </a:lnTo>
                    <a:lnTo>
                      <a:pt x="1212" y="507"/>
                    </a:lnTo>
                    <a:lnTo>
                      <a:pt x="1205" y="453"/>
                    </a:lnTo>
                    <a:lnTo>
                      <a:pt x="1189" y="407"/>
                    </a:lnTo>
                    <a:lnTo>
                      <a:pt x="1166" y="353"/>
                    </a:lnTo>
                    <a:lnTo>
                      <a:pt x="1143" y="307"/>
                    </a:lnTo>
                    <a:lnTo>
                      <a:pt x="1113" y="261"/>
                    </a:lnTo>
                    <a:lnTo>
                      <a:pt x="1074" y="215"/>
                    </a:lnTo>
                    <a:lnTo>
                      <a:pt x="1036" y="177"/>
                    </a:lnTo>
                    <a:lnTo>
                      <a:pt x="998" y="138"/>
                    </a:lnTo>
                    <a:lnTo>
                      <a:pt x="952" y="100"/>
                    </a:lnTo>
                    <a:lnTo>
                      <a:pt x="906" y="69"/>
                    </a:lnTo>
                    <a:lnTo>
                      <a:pt x="852" y="46"/>
                    </a:lnTo>
                    <a:lnTo>
                      <a:pt x="798" y="23"/>
                    </a:lnTo>
                    <a:lnTo>
                      <a:pt x="737" y="8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g204fb7e3b45_0_1255"/>
              <p:cNvSpPr/>
              <p:nvPr/>
            </p:nvSpPr>
            <p:spPr>
              <a:xfrm>
                <a:off x="4652100" y="1271250"/>
                <a:ext cx="30325" cy="30900"/>
              </a:xfrm>
              <a:custGeom>
                <a:rect b="b" l="l" r="r" t="t"/>
                <a:pathLst>
                  <a:path extrusionOk="0" h="1236" w="1213">
                    <a:moveTo>
                      <a:pt x="622" y="1"/>
                    </a:moveTo>
                    <a:lnTo>
                      <a:pt x="560" y="8"/>
                    </a:lnTo>
                    <a:lnTo>
                      <a:pt x="499" y="16"/>
                    </a:lnTo>
                    <a:lnTo>
                      <a:pt x="438" y="31"/>
                    </a:lnTo>
                    <a:lnTo>
                      <a:pt x="376" y="54"/>
                    </a:lnTo>
                    <a:lnTo>
                      <a:pt x="315" y="77"/>
                    </a:lnTo>
                    <a:lnTo>
                      <a:pt x="261" y="116"/>
                    </a:lnTo>
                    <a:lnTo>
                      <a:pt x="215" y="154"/>
                    </a:lnTo>
                    <a:lnTo>
                      <a:pt x="162" y="200"/>
                    </a:lnTo>
                    <a:lnTo>
                      <a:pt x="123" y="246"/>
                    </a:lnTo>
                    <a:lnTo>
                      <a:pt x="85" y="300"/>
                    </a:lnTo>
                    <a:lnTo>
                      <a:pt x="54" y="361"/>
                    </a:lnTo>
                    <a:lnTo>
                      <a:pt x="31" y="422"/>
                    </a:lnTo>
                    <a:lnTo>
                      <a:pt x="16" y="484"/>
                    </a:lnTo>
                    <a:lnTo>
                      <a:pt x="1" y="553"/>
                    </a:lnTo>
                    <a:lnTo>
                      <a:pt x="1" y="622"/>
                    </a:lnTo>
                    <a:lnTo>
                      <a:pt x="1" y="683"/>
                    </a:lnTo>
                    <a:lnTo>
                      <a:pt x="16" y="752"/>
                    </a:lnTo>
                    <a:lnTo>
                      <a:pt x="31" y="813"/>
                    </a:lnTo>
                    <a:lnTo>
                      <a:pt x="54" y="875"/>
                    </a:lnTo>
                    <a:lnTo>
                      <a:pt x="85" y="936"/>
                    </a:lnTo>
                    <a:lnTo>
                      <a:pt x="123" y="990"/>
                    </a:lnTo>
                    <a:lnTo>
                      <a:pt x="162" y="1043"/>
                    </a:lnTo>
                    <a:lnTo>
                      <a:pt x="215" y="1089"/>
                    </a:lnTo>
                    <a:lnTo>
                      <a:pt x="261" y="1128"/>
                    </a:lnTo>
                    <a:lnTo>
                      <a:pt x="315" y="1159"/>
                    </a:lnTo>
                    <a:lnTo>
                      <a:pt x="376" y="1189"/>
                    </a:lnTo>
                    <a:lnTo>
                      <a:pt x="438" y="1205"/>
                    </a:lnTo>
                    <a:lnTo>
                      <a:pt x="499" y="1220"/>
                    </a:lnTo>
                    <a:lnTo>
                      <a:pt x="560" y="1228"/>
                    </a:lnTo>
                    <a:lnTo>
                      <a:pt x="622" y="1235"/>
                    </a:lnTo>
                    <a:lnTo>
                      <a:pt x="683" y="1228"/>
                    </a:lnTo>
                    <a:lnTo>
                      <a:pt x="737" y="1220"/>
                    </a:lnTo>
                    <a:lnTo>
                      <a:pt x="798" y="1205"/>
                    </a:lnTo>
                    <a:lnTo>
                      <a:pt x="852" y="1182"/>
                    </a:lnTo>
                    <a:lnTo>
                      <a:pt x="906" y="1159"/>
                    </a:lnTo>
                    <a:lnTo>
                      <a:pt x="952" y="1128"/>
                    </a:lnTo>
                    <a:lnTo>
                      <a:pt x="998" y="1097"/>
                    </a:lnTo>
                    <a:lnTo>
                      <a:pt x="1036" y="1059"/>
                    </a:lnTo>
                    <a:lnTo>
                      <a:pt x="1074" y="1020"/>
                    </a:lnTo>
                    <a:lnTo>
                      <a:pt x="1113" y="974"/>
                    </a:lnTo>
                    <a:lnTo>
                      <a:pt x="1143" y="928"/>
                    </a:lnTo>
                    <a:lnTo>
                      <a:pt x="1166" y="875"/>
                    </a:lnTo>
                    <a:lnTo>
                      <a:pt x="1189" y="829"/>
                    </a:lnTo>
                    <a:lnTo>
                      <a:pt x="1205" y="775"/>
                    </a:lnTo>
                    <a:lnTo>
                      <a:pt x="1212" y="721"/>
                    </a:lnTo>
                    <a:lnTo>
                      <a:pt x="1197" y="775"/>
                    </a:lnTo>
                    <a:lnTo>
                      <a:pt x="1174" y="821"/>
                    </a:lnTo>
                    <a:lnTo>
                      <a:pt x="1151" y="867"/>
                    </a:lnTo>
                    <a:lnTo>
                      <a:pt x="1120" y="913"/>
                    </a:lnTo>
                    <a:lnTo>
                      <a:pt x="1090" y="951"/>
                    </a:lnTo>
                    <a:lnTo>
                      <a:pt x="1051" y="990"/>
                    </a:lnTo>
                    <a:lnTo>
                      <a:pt x="1005" y="1020"/>
                    </a:lnTo>
                    <a:lnTo>
                      <a:pt x="967" y="1043"/>
                    </a:lnTo>
                    <a:lnTo>
                      <a:pt x="921" y="1066"/>
                    </a:lnTo>
                    <a:lnTo>
                      <a:pt x="867" y="1082"/>
                    </a:lnTo>
                    <a:lnTo>
                      <a:pt x="821" y="1089"/>
                    </a:lnTo>
                    <a:lnTo>
                      <a:pt x="775" y="1097"/>
                    </a:lnTo>
                    <a:lnTo>
                      <a:pt x="683" y="1097"/>
                    </a:lnTo>
                    <a:lnTo>
                      <a:pt x="629" y="1082"/>
                    </a:lnTo>
                    <a:lnTo>
                      <a:pt x="591" y="1074"/>
                    </a:lnTo>
                    <a:lnTo>
                      <a:pt x="507" y="1036"/>
                    </a:lnTo>
                    <a:lnTo>
                      <a:pt x="438" y="982"/>
                    </a:lnTo>
                    <a:lnTo>
                      <a:pt x="376" y="921"/>
                    </a:lnTo>
                    <a:lnTo>
                      <a:pt x="330" y="852"/>
                    </a:lnTo>
                    <a:lnTo>
                      <a:pt x="300" y="775"/>
                    </a:lnTo>
                    <a:lnTo>
                      <a:pt x="277" y="698"/>
                    </a:lnTo>
                    <a:lnTo>
                      <a:pt x="277" y="622"/>
                    </a:lnTo>
                    <a:lnTo>
                      <a:pt x="277" y="537"/>
                    </a:lnTo>
                    <a:lnTo>
                      <a:pt x="300" y="461"/>
                    </a:lnTo>
                    <a:lnTo>
                      <a:pt x="330" y="384"/>
                    </a:lnTo>
                    <a:lnTo>
                      <a:pt x="376" y="315"/>
                    </a:lnTo>
                    <a:lnTo>
                      <a:pt x="438" y="254"/>
                    </a:lnTo>
                    <a:lnTo>
                      <a:pt x="507" y="208"/>
                    </a:lnTo>
                    <a:lnTo>
                      <a:pt x="591" y="169"/>
                    </a:lnTo>
                    <a:lnTo>
                      <a:pt x="629" y="154"/>
                    </a:lnTo>
                    <a:lnTo>
                      <a:pt x="683" y="146"/>
                    </a:lnTo>
                    <a:lnTo>
                      <a:pt x="729" y="139"/>
                    </a:lnTo>
                    <a:lnTo>
                      <a:pt x="775" y="139"/>
                    </a:lnTo>
                    <a:lnTo>
                      <a:pt x="821" y="146"/>
                    </a:lnTo>
                    <a:lnTo>
                      <a:pt x="867" y="154"/>
                    </a:lnTo>
                    <a:lnTo>
                      <a:pt x="921" y="169"/>
                    </a:lnTo>
                    <a:lnTo>
                      <a:pt x="967" y="192"/>
                    </a:lnTo>
                    <a:lnTo>
                      <a:pt x="1005" y="215"/>
                    </a:lnTo>
                    <a:lnTo>
                      <a:pt x="1051" y="246"/>
                    </a:lnTo>
                    <a:lnTo>
                      <a:pt x="1090" y="284"/>
                    </a:lnTo>
                    <a:lnTo>
                      <a:pt x="1120" y="323"/>
                    </a:lnTo>
                    <a:lnTo>
                      <a:pt x="1151" y="369"/>
                    </a:lnTo>
                    <a:lnTo>
                      <a:pt x="1174" y="415"/>
                    </a:lnTo>
                    <a:lnTo>
                      <a:pt x="1197" y="461"/>
                    </a:lnTo>
                    <a:lnTo>
                      <a:pt x="1212" y="514"/>
                    </a:lnTo>
                    <a:lnTo>
                      <a:pt x="1205" y="461"/>
                    </a:lnTo>
                    <a:lnTo>
                      <a:pt x="1189" y="407"/>
                    </a:lnTo>
                    <a:lnTo>
                      <a:pt x="1166" y="361"/>
                    </a:lnTo>
                    <a:lnTo>
                      <a:pt x="1143" y="307"/>
                    </a:lnTo>
                    <a:lnTo>
                      <a:pt x="1113" y="261"/>
                    </a:lnTo>
                    <a:lnTo>
                      <a:pt x="1074" y="223"/>
                    </a:lnTo>
                    <a:lnTo>
                      <a:pt x="1036" y="177"/>
                    </a:lnTo>
                    <a:lnTo>
                      <a:pt x="998" y="139"/>
                    </a:lnTo>
                    <a:lnTo>
                      <a:pt x="952" y="108"/>
                    </a:lnTo>
                    <a:lnTo>
                      <a:pt x="906" y="77"/>
                    </a:lnTo>
                    <a:lnTo>
                      <a:pt x="852" y="54"/>
                    </a:lnTo>
                    <a:lnTo>
                      <a:pt x="798" y="31"/>
                    </a:lnTo>
                    <a:lnTo>
                      <a:pt x="737" y="16"/>
                    </a:lnTo>
                    <a:lnTo>
                      <a:pt x="683" y="8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g204fb7e3b45_0_1255"/>
              <p:cNvSpPr/>
              <p:nvPr/>
            </p:nvSpPr>
            <p:spPr>
              <a:xfrm>
                <a:off x="4652100" y="1696975"/>
                <a:ext cx="30325" cy="30700"/>
              </a:xfrm>
              <a:custGeom>
                <a:rect b="b" l="l" r="r" t="t"/>
                <a:pathLst>
                  <a:path extrusionOk="0" h="1228" w="1213">
                    <a:moveTo>
                      <a:pt x="560" y="0"/>
                    </a:moveTo>
                    <a:lnTo>
                      <a:pt x="499" y="8"/>
                    </a:lnTo>
                    <a:lnTo>
                      <a:pt x="438" y="23"/>
                    </a:lnTo>
                    <a:lnTo>
                      <a:pt x="376" y="46"/>
                    </a:lnTo>
                    <a:lnTo>
                      <a:pt x="315" y="77"/>
                    </a:lnTo>
                    <a:lnTo>
                      <a:pt x="261" y="108"/>
                    </a:lnTo>
                    <a:lnTo>
                      <a:pt x="215" y="146"/>
                    </a:lnTo>
                    <a:lnTo>
                      <a:pt x="162" y="192"/>
                    </a:lnTo>
                    <a:lnTo>
                      <a:pt x="123" y="246"/>
                    </a:lnTo>
                    <a:lnTo>
                      <a:pt x="85" y="299"/>
                    </a:lnTo>
                    <a:lnTo>
                      <a:pt x="54" y="353"/>
                    </a:lnTo>
                    <a:lnTo>
                      <a:pt x="31" y="422"/>
                    </a:lnTo>
                    <a:lnTo>
                      <a:pt x="16" y="483"/>
                    </a:lnTo>
                    <a:lnTo>
                      <a:pt x="1" y="545"/>
                    </a:lnTo>
                    <a:lnTo>
                      <a:pt x="1" y="614"/>
                    </a:lnTo>
                    <a:lnTo>
                      <a:pt x="1" y="683"/>
                    </a:lnTo>
                    <a:lnTo>
                      <a:pt x="16" y="744"/>
                    </a:lnTo>
                    <a:lnTo>
                      <a:pt x="31" y="813"/>
                    </a:lnTo>
                    <a:lnTo>
                      <a:pt x="54" y="874"/>
                    </a:lnTo>
                    <a:lnTo>
                      <a:pt x="85" y="928"/>
                    </a:lnTo>
                    <a:lnTo>
                      <a:pt x="123" y="989"/>
                    </a:lnTo>
                    <a:lnTo>
                      <a:pt x="162" y="1035"/>
                    </a:lnTo>
                    <a:lnTo>
                      <a:pt x="215" y="1082"/>
                    </a:lnTo>
                    <a:lnTo>
                      <a:pt x="261" y="1120"/>
                    </a:lnTo>
                    <a:lnTo>
                      <a:pt x="315" y="1151"/>
                    </a:lnTo>
                    <a:lnTo>
                      <a:pt x="376" y="1181"/>
                    </a:lnTo>
                    <a:lnTo>
                      <a:pt x="438" y="1204"/>
                    </a:lnTo>
                    <a:lnTo>
                      <a:pt x="499" y="1220"/>
                    </a:lnTo>
                    <a:lnTo>
                      <a:pt x="560" y="1227"/>
                    </a:lnTo>
                    <a:lnTo>
                      <a:pt x="683" y="1227"/>
                    </a:lnTo>
                    <a:lnTo>
                      <a:pt x="737" y="1220"/>
                    </a:lnTo>
                    <a:lnTo>
                      <a:pt x="798" y="1204"/>
                    </a:lnTo>
                    <a:lnTo>
                      <a:pt x="852" y="1181"/>
                    </a:lnTo>
                    <a:lnTo>
                      <a:pt x="906" y="1158"/>
                    </a:lnTo>
                    <a:lnTo>
                      <a:pt x="952" y="1128"/>
                    </a:lnTo>
                    <a:lnTo>
                      <a:pt x="998" y="1089"/>
                    </a:lnTo>
                    <a:lnTo>
                      <a:pt x="1036" y="1051"/>
                    </a:lnTo>
                    <a:lnTo>
                      <a:pt x="1074" y="1012"/>
                    </a:lnTo>
                    <a:lnTo>
                      <a:pt x="1113" y="966"/>
                    </a:lnTo>
                    <a:lnTo>
                      <a:pt x="1143" y="920"/>
                    </a:lnTo>
                    <a:lnTo>
                      <a:pt x="1166" y="874"/>
                    </a:lnTo>
                    <a:lnTo>
                      <a:pt x="1189" y="821"/>
                    </a:lnTo>
                    <a:lnTo>
                      <a:pt x="1205" y="775"/>
                    </a:lnTo>
                    <a:lnTo>
                      <a:pt x="1212" y="721"/>
                    </a:lnTo>
                    <a:lnTo>
                      <a:pt x="1197" y="775"/>
                    </a:lnTo>
                    <a:lnTo>
                      <a:pt x="1174" y="821"/>
                    </a:lnTo>
                    <a:lnTo>
                      <a:pt x="1151" y="867"/>
                    </a:lnTo>
                    <a:lnTo>
                      <a:pt x="1120" y="913"/>
                    </a:lnTo>
                    <a:lnTo>
                      <a:pt x="1090" y="951"/>
                    </a:lnTo>
                    <a:lnTo>
                      <a:pt x="1051" y="982"/>
                    </a:lnTo>
                    <a:lnTo>
                      <a:pt x="1005" y="1012"/>
                    </a:lnTo>
                    <a:lnTo>
                      <a:pt x="967" y="1043"/>
                    </a:lnTo>
                    <a:lnTo>
                      <a:pt x="921" y="1059"/>
                    </a:lnTo>
                    <a:lnTo>
                      <a:pt x="867" y="1074"/>
                    </a:lnTo>
                    <a:lnTo>
                      <a:pt x="821" y="1089"/>
                    </a:lnTo>
                    <a:lnTo>
                      <a:pt x="775" y="1089"/>
                    </a:lnTo>
                    <a:lnTo>
                      <a:pt x="729" y="1097"/>
                    </a:lnTo>
                    <a:lnTo>
                      <a:pt x="683" y="1089"/>
                    </a:lnTo>
                    <a:lnTo>
                      <a:pt x="629" y="1082"/>
                    </a:lnTo>
                    <a:lnTo>
                      <a:pt x="591" y="1066"/>
                    </a:lnTo>
                    <a:lnTo>
                      <a:pt x="507" y="1028"/>
                    </a:lnTo>
                    <a:lnTo>
                      <a:pt x="438" y="982"/>
                    </a:lnTo>
                    <a:lnTo>
                      <a:pt x="376" y="913"/>
                    </a:lnTo>
                    <a:lnTo>
                      <a:pt x="330" y="844"/>
                    </a:lnTo>
                    <a:lnTo>
                      <a:pt x="300" y="775"/>
                    </a:lnTo>
                    <a:lnTo>
                      <a:pt x="277" y="690"/>
                    </a:lnTo>
                    <a:lnTo>
                      <a:pt x="277" y="614"/>
                    </a:lnTo>
                    <a:lnTo>
                      <a:pt x="277" y="537"/>
                    </a:lnTo>
                    <a:lnTo>
                      <a:pt x="300" y="460"/>
                    </a:lnTo>
                    <a:lnTo>
                      <a:pt x="330" y="384"/>
                    </a:lnTo>
                    <a:lnTo>
                      <a:pt x="376" y="315"/>
                    </a:lnTo>
                    <a:lnTo>
                      <a:pt x="438" y="253"/>
                    </a:lnTo>
                    <a:lnTo>
                      <a:pt x="507" y="200"/>
                    </a:lnTo>
                    <a:lnTo>
                      <a:pt x="591" y="161"/>
                    </a:lnTo>
                    <a:lnTo>
                      <a:pt x="629" y="146"/>
                    </a:lnTo>
                    <a:lnTo>
                      <a:pt x="683" y="138"/>
                    </a:lnTo>
                    <a:lnTo>
                      <a:pt x="775" y="138"/>
                    </a:lnTo>
                    <a:lnTo>
                      <a:pt x="821" y="146"/>
                    </a:lnTo>
                    <a:lnTo>
                      <a:pt x="867" y="154"/>
                    </a:lnTo>
                    <a:lnTo>
                      <a:pt x="921" y="169"/>
                    </a:lnTo>
                    <a:lnTo>
                      <a:pt x="967" y="192"/>
                    </a:lnTo>
                    <a:lnTo>
                      <a:pt x="1005" y="215"/>
                    </a:lnTo>
                    <a:lnTo>
                      <a:pt x="1051" y="246"/>
                    </a:lnTo>
                    <a:lnTo>
                      <a:pt x="1090" y="276"/>
                    </a:lnTo>
                    <a:lnTo>
                      <a:pt x="1120" y="322"/>
                    </a:lnTo>
                    <a:lnTo>
                      <a:pt x="1151" y="361"/>
                    </a:lnTo>
                    <a:lnTo>
                      <a:pt x="1174" y="407"/>
                    </a:lnTo>
                    <a:lnTo>
                      <a:pt x="1197" y="460"/>
                    </a:lnTo>
                    <a:lnTo>
                      <a:pt x="1212" y="506"/>
                    </a:lnTo>
                    <a:lnTo>
                      <a:pt x="1205" y="460"/>
                    </a:lnTo>
                    <a:lnTo>
                      <a:pt x="1189" y="407"/>
                    </a:lnTo>
                    <a:lnTo>
                      <a:pt x="1166" y="353"/>
                    </a:lnTo>
                    <a:lnTo>
                      <a:pt x="1143" y="307"/>
                    </a:lnTo>
                    <a:lnTo>
                      <a:pt x="1113" y="261"/>
                    </a:lnTo>
                    <a:lnTo>
                      <a:pt x="1074" y="215"/>
                    </a:lnTo>
                    <a:lnTo>
                      <a:pt x="1036" y="177"/>
                    </a:lnTo>
                    <a:lnTo>
                      <a:pt x="998" y="138"/>
                    </a:lnTo>
                    <a:lnTo>
                      <a:pt x="952" y="100"/>
                    </a:lnTo>
                    <a:lnTo>
                      <a:pt x="906" y="77"/>
                    </a:lnTo>
                    <a:lnTo>
                      <a:pt x="852" y="46"/>
                    </a:lnTo>
                    <a:lnTo>
                      <a:pt x="798" y="31"/>
                    </a:lnTo>
                    <a:lnTo>
                      <a:pt x="737" y="1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g204fb7e3b45_0_1255"/>
              <p:cNvSpPr/>
              <p:nvPr/>
            </p:nvSpPr>
            <p:spPr>
              <a:xfrm>
                <a:off x="4652100" y="1392200"/>
                <a:ext cx="30325" cy="30700"/>
              </a:xfrm>
              <a:custGeom>
                <a:rect b="b" l="l" r="r" t="t"/>
                <a:pathLst>
                  <a:path extrusionOk="0" h="1228" w="1213">
                    <a:moveTo>
                      <a:pt x="622" y="1"/>
                    </a:moveTo>
                    <a:lnTo>
                      <a:pt x="560" y="8"/>
                    </a:lnTo>
                    <a:lnTo>
                      <a:pt x="499" y="16"/>
                    </a:lnTo>
                    <a:lnTo>
                      <a:pt x="438" y="31"/>
                    </a:lnTo>
                    <a:lnTo>
                      <a:pt x="376" y="47"/>
                    </a:lnTo>
                    <a:lnTo>
                      <a:pt x="315" y="77"/>
                    </a:lnTo>
                    <a:lnTo>
                      <a:pt x="261" y="108"/>
                    </a:lnTo>
                    <a:lnTo>
                      <a:pt x="215" y="146"/>
                    </a:lnTo>
                    <a:lnTo>
                      <a:pt x="162" y="192"/>
                    </a:lnTo>
                    <a:lnTo>
                      <a:pt x="123" y="246"/>
                    </a:lnTo>
                    <a:lnTo>
                      <a:pt x="85" y="300"/>
                    </a:lnTo>
                    <a:lnTo>
                      <a:pt x="54" y="361"/>
                    </a:lnTo>
                    <a:lnTo>
                      <a:pt x="31" y="422"/>
                    </a:lnTo>
                    <a:lnTo>
                      <a:pt x="16" y="484"/>
                    </a:lnTo>
                    <a:lnTo>
                      <a:pt x="1" y="553"/>
                    </a:lnTo>
                    <a:lnTo>
                      <a:pt x="1" y="614"/>
                    </a:lnTo>
                    <a:lnTo>
                      <a:pt x="1" y="683"/>
                    </a:lnTo>
                    <a:lnTo>
                      <a:pt x="16" y="752"/>
                    </a:lnTo>
                    <a:lnTo>
                      <a:pt x="31" y="813"/>
                    </a:lnTo>
                    <a:lnTo>
                      <a:pt x="54" y="875"/>
                    </a:lnTo>
                    <a:lnTo>
                      <a:pt x="85" y="936"/>
                    </a:lnTo>
                    <a:lnTo>
                      <a:pt x="123" y="990"/>
                    </a:lnTo>
                    <a:lnTo>
                      <a:pt x="162" y="1036"/>
                    </a:lnTo>
                    <a:lnTo>
                      <a:pt x="215" y="1082"/>
                    </a:lnTo>
                    <a:lnTo>
                      <a:pt x="261" y="1120"/>
                    </a:lnTo>
                    <a:lnTo>
                      <a:pt x="315" y="1158"/>
                    </a:lnTo>
                    <a:lnTo>
                      <a:pt x="376" y="1181"/>
                    </a:lnTo>
                    <a:lnTo>
                      <a:pt x="438" y="1204"/>
                    </a:lnTo>
                    <a:lnTo>
                      <a:pt x="499" y="1220"/>
                    </a:lnTo>
                    <a:lnTo>
                      <a:pt x="560" y="1227"/>
                    </a:lnTo>
                    <a:lnTo>
                      <a:pt x="683" y="1227"/>
                    </a:lnTo>
                    <a:lnTo>
                      <a:pt x="737" y="1220"/>
                    </a:lnTo>
                    <a:lnTo>
                      <a:pt x="798" y="1204"/>
                    </a:lnTo>
                    <a:lnTo>
                      <a:pt x="852" y="1181"/>
                    </a:lnTo>
                    <a:lnTo>
                      <a:pt x="906" y="1158"/>
                    </a:lnTo>
                    <a:lnTo>
                      <a:pt x="952" y="1128"/>
                    </a:lnTo>
                    <a:lnTo>
                      <a:pt x="998" y="1097"/>
                    </a:lnTo>
                    <a:lnTo>
                      <a:pt x="1036" y="1059"/>
                    </a:lnTo>
                    <a:lnTo>
                      <a:pt x="1074" y="1013"/>
                    </a:lnTo>
                    <a:lnTo>
                      <a:pt x="1113" y="974"/>
                    </a:lnTo>
                    <a:lnTo>
                      <a:pt x="1143" y="928"/>
                    </a:lnTo>
                    <a:lnTo>
                      <a:pt x="1166" y="875"/>
                    </a:lnTo>
                    <a:lnTo>
                      <a:pt x="1189" y="829"/>
                    </a:lnTo>
                    <a:lnTo>
                      <a:pt x="1205" y="775"/>
                    </a:lnTo>
                    <a:lnTo>
                      <a:pt x="1212" y="721"/>
                    </a:lnTo>
                    <a:lnTo>
                      <a:pt x="1197" y="775"/>
                    </a:lnTo>
                    <a:lnTo>
                      <a:pt x="1174" y="821"/>
                    </a:lnTo>
                    <a:lnTo>
                      <a:pt x="1151" y="867"/>
                    </a:lnTo>
                    <a:lnTo>
                      <a:pt x="1120" y="913"/>
                    </a:lnTo>
                    <a:lnTo>
                      <a:pt x="1090" y="951"/>
                    </a:lnTo>
                    <a:lnTo>
                      <a:pt x="1051" y="990"/>
                    </a:lnTo>
                    <a:lnTo>
                      <a:pt x="1005" y="1020"/>
                    </a:lnTo>
                    <a:lnTo>
                      <a:pt x="967" y="1043"/>
                    </a:lnTo>
                    <a:lnTo>
                      <a:pt x="921" y="1066"/>
                    </a:lnTo>
                    <a:lnTo>
                      <a:pt x="867" y="1082"/>
                    </a:lnTo>
                    <a:lnTo>
                      <a:pt x="821" y="1089"/>
                    </a:lnTo>
                    <a:lnTo>
                      <a:pt x="775" y="1097"/>
                    </a:lnTo>
                    <a:lnTo>
                      <a:pt x="729" y="1097"/>
                    </a:lnTo>
                    <a:lnTo>
                      <a:pt x="683" y="1089"/>
                    </a:lnTo>
                    <a:lnTo>
                      <a:pt x="629" y="1082"/>
                    </a:lnTo>
                    <a:lnTo>
                      <a:pt x="591" y="1066"/>
                    </a:lnTo>
                    <a:lnTo>
                      <a:pt x="507" y="1028"/>
                    </a:lnTo>
                    <a:lnTo>
                      <a:pt x="438" y="982"/>
                    </a:lnTo>
                    <a:lnTo>
                      <a:pt x="376" y="921"/>
                    </a:lnTo>
                    <a:lnTo>
                      <a:pt x="330" y="852"/>
                    </a:lnTo>
                    <a:lnTo>
                      <a:pt x="300" y="775"/>
                    </a:lnTo>
                    <a:lnTo>
                      <a:pt x="277" y="698"/>
                    </a:lnTo>
                    <a:lnTo>
                      <a:pt x="277" y="614"/>
                    </a:lnTo>
                    <a:lnTo>
                      <a:pt x="277" y="537"/>
                    </a:lnTo>
                    <a:lnTo>
                      <a:pt x="300" y="461"/>
                    </a:lnTo>
                    <a:lnTo>
                      <a:pt x="330" y="384"/>
                    </a:lnTo>
                    <a:lnTo>
                      <a:pt x="376" y="315"/>
                    </a:lnTo>
                    <a:lnTo>
                      <a:pt x="438" y="254"/>
                    </a:lnTo>
                    <a:lnTo>
                      <a:pt x="507" y="200"/>
                    </a:lnTo>
                    <a:lnTo>
                      <a:pt x="591" y="162"/>
                    </a:lnTo>
                    <a:lnTo>
                      <a:pt x="629" y="154"/>
                    </a:lnTo>
                    <a:lnTo>
                      <a:pt x="683" y="146"/>
                    </a:lnTo>
                    <a:lnTo>
                      <a:pt x="729" y="139"/>
                    </a:lnTo>
                    <a:lnTo>
                      <a:pt x="775" y="139"/>
                    </a:lnTo>
                    <a:lnTo>
                      <a:pt x="821" y="146"/>
                    </a:lnTo>
                    <a:lnTo>
                      <a:pt x="867" y="154"/>
                    </a:lnTo>
                    <a:lnTo>
                      <a:pt x="921" y="169"/>
                    </a:lnTo>
                    <a:lnTo>
                      <a:pt x="967" y="192"/>
                    </a:lnTo>
                    <a:lnTo>
                      <a:pt x="1005" y="215"/>
                    </a:lnTo>
                    <a:lnTo>
                      <a:pt x="1051" y="246"/>
                    </a:lnTo>
                    <a:lnTo>
                      <a:pt x="1090" y="284"/>
                    </a:lnTo>
                    <a:lnTo>
                      <a:pt x="1120" y="323"/>
                    </a:lnTo>
                    <a:lnTo>
                      <a:pt x="1151" y="369"/>
                    </a:lnTo>
                    <a:lnTo>
                      <a:pt x="1174" y="415"/>
                    </a:lnTo>
                    <a:lnTo>
                      <a:pt x="1197" y="461"/>
                    </a:lnTo>
                    <a:lnTo>
                      <a:pt x="1212" y="514"/>
                    </a:lnTo>
                    <a:lnTo>
                      <a:pt x="1205" y="461"/>
                    </a:lnTo>
                    <a:lnTo>
                      <a:pt x="1189" y="407"/>
                    </a:lnTo>
                    <a:lnTo>
                      <a:pt x="1166" y="361"/>
                    </a:lnTo>
                    <a:lnTo>
                      <a:pt x="1143" y="307"/>
                    </a:lnTo>
                    <a:lnTo>
                      <a:pt x="1113" y="261"/>
                    </a:lnTo>
                    <a:lnTo>
                      <a:pt x="1074" y="215"/>
                    </a:lnTo>
                    <a:lnTo>
                      <a:pt x="1036" y="177"/>
                    </a:lnTo>
                    <a:lnTo>
                      <a:pt x="998" y="139"/>
                    </a:lnTo>
                    <a:lnTo>
                      <a:pt x="952" y="108"/>
                    </a:lnTo>
                    <a:lnTo>
                      <a:pt x="906" y="77"/>
                    </a:lnTo>
                    <a:lnTo>
                      <a:pt x="852" y="54"/>
                    </a:lnTo>
                    <a:lnTo>
                      <a:pt x="798" y="31"/>
                    </a:lnTo>
                    <a:lnTo>
                      <a:pt x="737" y="16"/>
                    </a:lnTo>
                    <a:lnTo>
                      <a:pt x="683" y="8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g204fb7e3b45_0_1255"/>
              <p:cNvSpPr/>
              <p:nvPr/>
            </p:nvSpPr>
            <p:spPr>
              <a:xfrm>
                <a:off x="4479025" y="889425"/>
                <a:ext cx="159300" cy="140725"/>
              </a:xfrm>
              <a:custGeom>
                <a:rect b="b" l="l" r="r" t="t"/>
                <a:pathLst>
                  <a:path extrusionOk="0" h="5629" w="6372">
                    <a:moveTo>
                      <a:pt x="1825" y="1"/>
                    </a:moveTo>
                    <a:lnTo>
                      <a:pt x="1772" y="32"/>
                    </a:lnTo>
                    <a:lnTo>
                      <a:pt x="1603" y="124"/>
                    </a:lnTo>
                    <a:lnTo>
                      <a:pt x="1496" y="193"/>
                    </a:lnTo>
                    <a:lnTo>
                      <a:pt x="1365" y="277"/>
                    </a:lnTo>
                    <a:lnTo>
                      <a:pt x="1227" y="384"/>
                    </a:lnTo>
                    <a:lnTo>
                      <a:pt x="1081" y="499"/>
                    </a:lnTo>
                    <a:lnTo>
                      <a:pt x="928" y="637"/>
                    </a:lnTo>
                    <a:lnTo>
                      <a:pt x="775" y="791"/>
                    </a:lnTo>
                    <a:lnTo>
                      <a:pt x="621" y="959"/>
                    </a:lnTo>
                    <a:lnTo>
                      <a:pt x="476" y="1151"/>
                    </a:lnTo>
                    <a:lnTo>
                      <a:pt x="407" y="1251"/>
                    </a:lnTo>
                    <a:lnTo>
                      <a:pt x="338" y="1350"/>
                    </a:lnTo>
                    <a:lnTo>
                      <a:pt x="269" y="1458"/>
                    </a:lnTo>
                    <a:lnTo>
                      <a:pt x="207" y="1573"/>
                    </a:lnTo>
                    <a:lnTo>
                      <a:pt x="154" y="1695"/>
                    </a:lnTo>
                    <a:lnTo>
                      <a:pt x="100" y="1818"/>
                    </a:lnTo>
                    <a:lnTo>
                      <a:pt x="46" y="1941"/>
                    </a:lnTo>
                    <a:lnTo>
                      <a:pt x="0" y="2071"/>
                    </a:lnTo>
                    <a:lnTo>
                      <a:pt x="6372" y="5629"/>
                    </a:lnTo>
                    <a:lnTo>
                      <a:pt x="6218" y="3259"/>
                    </a:lnTo>
                    <a:lnTo>
                      <a:pt x="18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g204fb7e3b45_0_1255"/>
              <p:cNvSpPr/>
              <p:nvPr/>
            </p:nvSpPr>
            <p:spPr>
              <a:xfrm>
                <a:off x="4634475" y="900550"/>
                <a:ext cx="124625" cy="129600"/>
              </a:xfrm>
              <a:custGeom>
                <a:rect b="b" l="l" r="r" t="t"/>
                <a:pathLst>
                  <a:path extrusionOk="0" h="5184" w="4985">
                    <a:moveTo>
                      <a:pt x="3313" y="1"/>
                    </a:moveTo>
                    <a:lnTo>
                      <a:pt x="0" y="2814"/>
                    </a:lnTo>
                    <a:lnTo>
                      <a:pt x="154" y="5184"/>
                    </a:lnTo>
                    <a:lnTo>
                      <a:pt x="4984" y="1879"/>
                    </a:lnTo>
                    <a:lnTo>
                      <a:pt x="4976" y="1749"/>
                    </a:lnTo>
                    <a:lnTo>
                      <a:pt x="4961" y="1626"/>
                    </a:lnTo>
                    <a:lnTo>
                      <a:pt x="4930" y="1511"/>
                    </a:lnTo>
                    <a:lnTo>
                      <a:pt x="4900" y="1396"/>
                    </a:lnTo>
                    <a:lnTo>
                      <a:pt x="4861" y="1289"/>
                    </a:lnTo>
                    <a:lnTo>
                      <a:pt x="4815" y="1189"/>
                    </a:lnTo>
                    <a:lnTo>
                      <a:pt x="4762" y="1097"/>
                    </a:lnTo>
                    <a:lnTo>
                      <a:pt x="4700" y="997"/>
                    </a:lnTo>
                    <a:lnTo>
                      <a:pt x="4639" y="913"/>
                    </a:lnTo>
                    <a:lnTo>
                      <a:pt x="4578" y="829"/>
                    </a:lnTo>
                    <a:lnTo>
                      <a:pt x="4509" y="752"/>
                    </a:lnTo>
                    <a:lnTo>
                      <a:pt x="4432" y="675"/>
                    </a:lnTo>
                    <a:lnTo>
                      <a:pt x="4286" y="537"/>
                    </a:lnTo>
                    <a:lnTo>
                      <a:pt x="4133" y="422"/>
                    </a:lnTo>
                    <a:lnTo>
                      <a:pt x="3972" y="315"/>
                    </a:lnTo>
                    <a:lnTo>
                      <a:pt x="3826" y="231"/>
                    </a:lnTo>
                    <a:lnTo>
                      <a:pt x="3688" y="162"/>
                    </a:lnTo>
                    <a:lnTo>
                      <a:pt x="3566" y="100"/>
                    </a:lnTo>
                    <a:lnTo>
                      <a:pt x="3382" y="24"/>
                    </a:lnTo>
                    <a:lnTo>
                      <a:pt x="33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g204fb7e3b45_0_1255"/>
              <p:cNvSpPr/>
              <p:nvPr/>
            </p:nvSpPr>
            <p:spPr>
              <a:xfrm>
                <a:off x="4590000" y="1012875"/>
                <a:ext cx="45850" cy="135725"/>
              </a:xfrm>
              <a:custGeom>
                <a:rect b="b" l="l" r="r" t="t"/>
                <a:pathLst>
                  <a:path extrusionOk="0" h="5429" w="1834">
                    <a:moveTo>
                      <a:pt x="1833" y="0"/>
                    </a:moveTo>
                    <a:lnTo>
                      <a:pt x="1664" y="77"/>
                    </a:lnTo>
                    <a:lnTo>
                      <a:pt x="1503" y="154"/>
                    </a:lnTo>
                    <a:lnTo>
                      <a:pt x="1358" y="238"/>
                    </a:lnTo>
                    <a:lnTo>
                      <a:pt x="1212" y="323"/>
                    </a:lnTo>
                    <a:lnTo>
                      <a:pt x="1082" y="407"/>
                    </a:lnTo>
                    <a:lnTo>
                      <a:pt x="959" y="499"/>
                    </a:lnTo>
                    <a:lnTo>
                      <a:pt x="844" y="591"/>
                    </a:lnTo>
                    <a:lnTo>
                      <a:pt x="744" y="683"/>
                    </a:lnTo>
                    <a:lnTo>
                      <a:pt x="645" y="783"/>
                    </a:lnTo>
                    <a:lnTo>
                      <a:pt x="553" y="882"/>
                    </a:lnTo>
                    <a:lnTo>
                      <a:pt x="468" y="982"/>
                    </a:lnTo>
                    <a:lnTo>
                      <a:pt x="399" y="1089"/>
                    </a:lnTo>
                    <a:lnTo>
                      <a:pt x="330" y="1189"/>
                    </a:lnTo>
                    <a:lnTo>
                      <a:pt x="269" y="1296"/>
                    </a:lnTo>
                    <a:lnTo>
                      <a:pt x="215" y="1404"/>
                    </a:lnTo>
                    <a:lnTo>
                      <a:pt x="169" y="1511"/>
                    </a:lnTo>
                    <a:lnTo>
                      <a:pt x="131" y="1626"/>
                    </a:lnTo>
                    <a:lnTo>
                      <a:pt x="93" y="1733"/>
                    </a:lnTo>
                    <a:lnTo>
                      <a:pt x="62" y="1848"/>
                    </a:lnTo>
                    <a:lnTo>
                      <a:pt x="39" y="1956"/>
                    </a:lnTo>
                    <a:lnTo>
                      <a:pt x="24" y="2071"/>
                    </a:lnTo>
                    <a:lnTo>
                      <a:pt x="8" y="2186"/>
                    </a:lnTo>
                    <a:lnTo>
                      <a:pt x="1" y="2301"/>
                    </a:lnTo>
                    <a:lnTo>
                      <a:pt x="1" y="2408"/>
                    </a:lnTo>
                    <a:lnTo>
                      <a:pt x="8" y="2638"/>
                    </a:lnTo>
                    <a:lnTo>
                      <a:pt x="31" y="2860"/>
                    </a:lnTo>
                    <a:lnTo>
                      <a:pt x="70" y="3083"/>
                    </a:lnTo>
                    <a:lnTo>
                      <a:pt x="123" y="3305"/>
                    </a:lnTo>
                    <a:lnTo>
                      <a:pt x="185" y="3520"/>
                    </a:lnTo>
                    <a:lnTo>
                      <a:pt x="254" y="3727"/>
                    </a:lnTo>
                    <a:lnTo>
                      <a:pt x="330" y="3934"/>
                    </a:lnTo>
                    <a:lnTo>
                      <a:pt x="415" y="4125"/>
                    </a:lnTo>
                    <a:lnTo>
                      <a:pt x="507" y="4309"/>
                    </a:lnTo>
                    <a:lnTo>
                      <a:pt x="591" y="4486"/>
                    </a:lnTo>
                    <a:lnTo>
                      <a:pt x="683" y="4647"/>
                    </a:lnTo>
                    <a:lnTo>
                      <a:pt x="767" y="4800"/>
                    </a:lnTo>
                    <a:lnTo>
                      <a:pt x="928" y="5061"/>
                    </a:lnTo>
                    <a:lnTo>
                      <a:pt x="1066" y="5260"/>
                    </a:lnTo>
                    <a:lnTo>
                      <a:pt x="1189" y="5429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g204fb7e3b45_0_1255"/>
              <p:cNvSpPr/>
              <p:nvPr/>
            </p:nvSpPr>
            <p:spPr>
              <a:xfrm>
                <a:off x="4623350" y="1014225"/>
                <a:ext cx="85900" cy="108125"/>
              </a:xfrm>
              <a:custGeom>
                <a:rect b="b" l="l" r="r" t="t"/>
                <a:pathLst>
                  <a:path extrusionOk="0" h="4325" w="3436">
                    <a:moveTo>
                      <a:pt x="530" y="0"/>
                    </a:moveTo>
                    <a:lnTo>
                      <a:pt x="361" y="8"/>
                    </a:lnTo>
                    <a:lnTo>
                      <a:pt x="185" y="31"/>
                    </a:lnTo>
                    <a:lnTo>
                      <a:pt x="1" y="54"/>
                    </a:lnTo>
                    <a:lnTo>
                      <a:pt x="3413" y="4324"/>
                    </a:lnTo>
                    <a:lnTo>
                      <a:pt x="3428" y="4117"/>
                    </a:lnTo>
                    <a:lnTo>
                      <a:pt x="3436" y="3880"/>
                    </a:lnTo>
                    <a:lnTo>
                      <a:pt x="3436" y="3573"/>
                    </a:lnTo>
                    <a:lnTo>
                      <a:pt x="3436" y="3397"/>
                    </a:lnTo>
                    <a:lnTo>
                      <a:pt x="3420" y="3213"/>
                    </a:lnTo>
                    <a:lnTo>
                      <a:pt x="3405" y="3013"/>
                    </a:lnTo>
                    <a:lnTo>
                      <a:pt x="3382" y="2814"/>
                    </a:lnTo>
                    <a:lnTo>
                      <a:pt x="3351" y="2599"/>
                    </a:lnTo>
                    <a:lnTo>
                      <a:pt x="3313" y="2392"/>
                    </a:lnTo>
                    <a:lnTo>
                      <a:pt x="3259" y="2178"/>
                    </a:lnTo>
                    <a:lnTo>
                      <a:pt x="3198" y="1955"/>
                    </a:lnTo>
                    <a:lnTo>
                      <a:pt x="3129" y="1748"/>
                    </a:lnTo>
                    <a:lnTo>
                      <a:pt x="3037" y="1534"/>
                    </a:lnTo>
                    <a:lnTo>
                      <a:pt x="2945" y="1334"/>
                    </a:lnTo>
                    <a:lnTo>
                      <a:pt x="2830" y="1135"/>
                    </a:lnTo>
                    <a:lnTo>
                      <a:pt x="2769" y="1043"/>
                    </a:lnTo>
                    <a:lnTo>
                      <a:pt x="2700" y="951"/>
                    </a:lnTo>
                    <a:lnTo>
                      <a:pt x="2631" y="859"/>
                    </a:lnTo>
                    <a:lnTo>
                      <a:pt x="2554" y="775"/>
                    </a:lnTo>
                    <a:lnTo>
                      <a:pt x="2477" y="690"/>
                    </a:lnTo>
                    <a:lnTo>
                      <a:pt x="2393" y="606"/>
                    </a:lnTo>
                    <a:lnTo>
                      <a:pt x="2309" y="537"/>
                    </a:lnTo>
                    <a:lnTo>
                      <a:pt x="2217" y="460"/>
                    </a:lnTo>
                    <a:lnTo>
                      <a:pt x="2117" y="391"/>
                    </a:lnTo>
                    <a:lnTo>
                      <a:pt x="2017" y="330"/>
                    </a:lnTo>
                    <a:lnTo>
                      <a:pt x="1910" y="276"/>
                    </a:lnTo>
                    <a:lnTo>
                      <a:pt x="1795" y="223"/>
                    </a:lnTo>
                    <a:lnTo>
                      <a:pt x="1680" y="169"/>
                    </a:lnTo>
                    <a:lnTo>
                      <a:pt x="1549" y="131"/>
                    </a:lnTo>
                    <a:lnTo>
                      <a:pt x="1427" y="92"/>
                    </a:lnTo>
                    <a:lnTo>
                      <a:pt x="1289" y="61"/>
                    </a:lnTo>
                    <a:lnTo>
                      <a:pt x="1151" y="38"/>
                    </a:lnTo>
                    <a:lnTo>
                      <a:pt x="1005" y="15"/>
                    </a:lnTo>
                    <a:lnTo>
                      <a:pt x="852" y="8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g204fb7e3b45_0_1255"/>
              <p:cNvSpPr/>
              <p:nvPr/>
            </p:nvSpPr>
            <p:spPr>
              <a:xfrm>
                <a:off x="4392375" y="1288125"/>
                <a:ext cx="678950" cy="461575"/>
              </a:xfrm>
              <a:custGeom>
                <a:rect b="b" l="l" r="r" t="t"/>
                <a:pathLst>
                  <a:path extrusionOk="0" h="18463" w="27158">
                    <a:moveTo>
                      <a:pt x="24336" y="0"/>
                    </a:moveTo>
                    <a:lnTo>
                      <a:pt x="24290" y="8"/>
                    </a:lnTo>
                    <a:lnTo>
                      <a:pt x="24137" y="39"/>
                    </a:lnTo>
                    <a:lnTo>
                      <a:pt x="24037" y="62"/>
                    </a:lnTo>
                    <a:lnTo>
                      <a:pt x="23938" y="108"/>
                    </a:lnTo>
                    <a:lnTo>
                      <a:pt x="13441" y="5988"/>
                    </a:lnTo>
                    <a:lnTo>
                      <a:pt x="13250" y="6096"/>
                    </a:lnTo>
                    <a:lnTo>
                      <a:pt x="10888" y="7422"/>
                    </a:lnTo>
                    <a:lnTo>
                      <a:pt x="392" y="13311"/>
                    </a:lnTo>
                    <a:lnTo>
                      <a:pt x="300" y="13364"/>
                    </a:lnTo>
                    <a:lnTo>
                      <a:pt x="223" y="13433"/>
                    </a:lnTo>
                    <a:lnTo>
                      <a:pt x="124" y="13556"/>
                    </a:lnTo>
                    <a:lnTo>
                      <a:pt x="93" y="13587"/>
                    </a:lnTo>
                    <a:lnTo>
                      <a:pt x="70" y="13625"/>
                    </a:lnTo>
                    <a:lnTo>
                      <a:pt x="47" y="13671"/>
                    </a:lnTo>
                    <a:lnTo>
                      <a:pt x="32" y="13717"/>
                    </a:lnTo>
                    <a:lnTo>
                      <a:pt x="9" y="13809"/>
                    </a:lnTo>
                    <a:lnTo>
                      <a:pt x="1" y="13916"/>
                    </a:lnTo>
                    <a:lnTo>
                      <a:pt x="9" y="14031"/>
                    </a:lnTo>
                    <a:lnTo>
                      <a:pt x="32" y="14139"/>
                    </a:lnTo>
                    <a:lnTo>
                      <a:pt x="70" y="14254"/>
                    </a:lnTo>
                    <a:lnTo>
                      <a:pt x="124" y="14369"/>
                    </a:lnTo>
                    <a:lnTo>
                      <a:pt x="2171" y="18018"/>
                    </a:lnTo>
                    <a:lnTo>
                      <a:pt x="2240" y="18126"/>
                    </a:lnTo>
                    <a:lnTo>
                      <a:pt x="2316" y="18218"/>
                    </a:lnTo>
                    <a:lnTo>
                      <a:pt x="2401" y="18302"/>
                    </a:lnTo>
                    <a:lnTo>
                      <a:pt x="2493" y="18363"/>
                    </a:lnTo>
                    <a:lnTo>
                      <a:pt x="2585" y="18417"/>
                    </a:lnTo>
                    <a:lnTo>
                      <a:pt x="2684" y="18448"/>
                    </a:lnTo>
                    <a:lnTo>
                      <a:pt x="2730" y="18455"/>
                    </a:lnTo>
                    <a:lnTo>
                      <a:pt x="2776" y="18463"/>
                    </a:lnTo>
                    <a:lnTo>
                      <a:pt x="2822" y="18455"/>
                    </a:lnTo>
                    <a:lnTo>
                      <a:pt x="2868" y="18455"/>
                    </a:lnTo>
                    <a:lnTo>
                      <a:pt x="3022" y="18425"/>
                    </a:lnTo>
                    <a:lnTo>
                      <a:pt x="3121" y="18394"/>
                    </a:lnTo>
                    <a:lnTo>
                      <a:pt x="3213" y="18348"/>
                    </a:lnTo>
                    <a:lnTo>
                      <a:pt x="13717" y="12475"/>
                    </a:lnTo>
                    <a:lnTo>
                      <a:pt x="16079" y="11148"/>
                    </a:lnTo>
                    <a:lnTo>
                      <a:pt x="16270" y="11041"/>
                    </a:lnTo>
                    <a:lnTo>
                      <a:pt x="26767" y="5153"/>
                    </a:lnTo>
                    <a:lnTo>
                      <a:pt x="26851" y="5091"/>
                    </a:lnTo>
                    <a:lnTo>
                      <a:pt x="26928" y="5022"/>
                    </a:lnTo>
                    <a:lnTo>
                      <a:pt x="27035" y="4907"/>
                    </a:lnTo>
                    <a:lnTo>
                      <a:pt x="27066" y="4869"/>
                    </a:lnTo>
                    <a:lnTo>
                      <a:pt x="27089" y="4831"/>
                    </a:lnTo>
                    <a:lnTo>
                      <a:pt x="27112" y="4792"/>
                    </a:lnTo>
                    <a:lnTo>
                      <a:pt x="27127" y="4746"/>
                    </a:lnTo>
                    <a:lnTo>
                      <a:pt x="27150" y="4647"/>
                    </a:lnTo>
                    <a:lnTo>
                      <a:pt x="27158" y="4539"/>
                    </a:lnTo>
                    <a:lnTo>
                      <a:pt x="27150" y="4432"/>
                    </a:lnTo>
                    <a:lnTo>
                      <a:pt x="27127" y="4317"/>
                    </a:lnTo>
                    <a:lnTo>
                      <a:pt x="27089" y="4202"/>
                    </a:lnTo>
                    <a:lnTo>
                      <a:pt x="27027" y="4087"/>
                    </a:lnTo>
                    <a:lnTo>
                      <a:pt x="24988" y="437"/>
                    </a:lnTo>
                    <a:lnTo>
                      <a:pt x="24919" y="330"/>
                    </a:lnTo>
                    <a:lnTo>
                      <a:pt x="24842" y="238"/>
                    </a:lnTo>
                    <a:lnTo>
                      <a:pt x="24758" y="161"/>
                    </a:lnTo>
                    <a:lnTo>
                      <a:pt x="24666" y="92"/>
                    </a:lnTo>
                    <a:lnTo>
                      <a:pt x="24574" y="46"/>
                    </a:lnTo>
                    <a:lnTo>
                      <a:pt x="24474" y="16"/>
                    </a:lnTo>
                    <a:lnTo>
                      <a:pt x="244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g204fb7e3b45_0_1255"/>
              <p:cNvSpPr/>
              <p:nvPr/>
            </p:nvSpPr>
            <p:spPr>
              <a:xfrm>
                <a:off x="4288700" y="1652300"/>
                <a:ext cx="161600" cy="136700"/>
              </a:xfrm>
              <a:custGeom>
                <a:rect b="b" l="l" r="r" t="t"/>
                <a:pathLst>
                  <a:path extrusionOk="0" h="5468" w="6464">
                    <a:moveTo>
                      <a:pt x="4907" y="1"/>
                    </a:moveTo>
                    <a:lnTo>
                      <a:pt x="153" y="2661"/>
                    </a:lnTo>
                    <a:lnTo>
                      <a:pt x="115" y="2692"/>
                    </a:lnTo>
                    <a:lnTo>
                      <a:pt x="77" y="2730"/>
                    </a:lnTo>
                    <a:lnTo>
                      <a:pt x="46" y="2776"/>
                    </a:lnTo>
                    <a:lnTo>
                      <a:pt x="23" y="2822"/>
                    </a:lnTo>
                    <a:lnTo>
                      <a:pt x="8" y="2884"/>
                    </a:lnTo>
                    <a:lnTo>
                      <a:pt x="0" y="2945"/>
                    </a:lnTo>
                    <a:lnTo>
                      <a:pt x="0" y="3007"/>
                    </a:lnTo>
                    <a:lnTo>
                      <a:pt x="8" y="3076"/>
                    </a:lnTo>
                    <a:lnTo>
                      <a:pt x="23" y="3198"/>
                    </a:lnTo>
                    <a:lnTo>
                      <a:pt x="46" y="3336"/>
                    </a:lnTo>
                    <a:lnTo>
                      <a:pt x="77" y="3482"/>
                    </a:lnTo>
                    <a:lnTo>
                      <a:pt x="115" y="3620"/>
                    </a:lnTo>
                    <a:lnTo>
                      <a:pt x="161" y="3758"/>
                    </a:lnTo>
                    <a:lnTo>
                      <a:pt x="215" y="3896"/>
                    </a:lnTo>
                    <a:lnTo>
                      <a:pt x="268" y="4034"/>
                    </a:lnTo>
                    <a:lnTo>
                      <a:pt x="337" y="4172"/>
                    </a:lnTo>
                    <a:lnTo>
                      <a:pt x="406" y="4302"/>
                    </a:lnTo>
                    <a:lnTo>
                      <a:pt x="475" y="4433"/>
                    </a:lnTo>
                    <a:lnTo>
                      <a:pt x="560" y="4555"/>
                    </a:lnTo>
                    <a:lnTo>
                      <a:pt x="644" y="4678"/>
                    </a:lnTo>
                    <a:lnTo>
                      <a:pt x="736" y="4793"/>
                    </a:lnTo>
                    <a:lnTo>
                      <a:pt x="828" y="4908"/>
                    </a:lnTo>
                    <a:lnTo>
                      <a:pt x="928" y="5015"/>
                    </a:lnTo>
                    <a:lnTo>
                      <a:pt x="1027" y="5123"/>
                    </a:lnTo>
                    <a:lnTo>
                      <a:pt x="1135" y="5215"/>
                    </a:lnTo>
                    <a:lnTo>
                      <a:pt x="1273" y="5337"/>
                    </a:lnTo>
                    <a:lnTo>
                      <a:pt x="1334" y="5383"/>
                    </a:lnTo>
                    <a:lnTo>
                      <a:pt x="1388" y="5414"/>
                    </a:lnTo>
                    <a:lnTo>
                      <a:pt x="1449" y="5445"/>
                    </a:lnTo>
                    <a:lnTo>
                      <a:pt x="1503" y="5460"/>
                    </a:lnTo>
                    <a:lnTo>
                      <a:pt x="1564" y="5468"/>
                    </a:lnTo>
                    <a:lnTo>
                      <a:pt x="1618" y="5468"/>
                    </a:lnTo>
                    <a:lnTo>
                      <a:pt x="1671" y="5452"/>
                    </a:lnTo>
                    <a:lnTo>
                      <a:pt x="1717" y="5429"/>
                    </a:lnTo>
                    <a:lnTo>
                      <a:pt x="6463" y="2776"/>
                    </a:ln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FFB8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g204fb7e3b45_0_1255"/>
              <p:cNvSpPr/>
              <p:nvPr/>
            </p:nvSpPr>
            <p:spPr>
              <a:xfrm>
                <a:off x="5012850" y="1247675"/>
                <a:ext cx="161600" cy="136900"/>
              </a:xfrm>
              <a:custGeom>
                <a:rect b="b" l="l" r="r" t="t"/>
                <a:pathLst>
                  <a:path extrusionOk="0" h="5476" w="6464">
                    <a:moveTo>
                      <a:pt x="4907" y="1"/>
                    </a:moveTo>
                    <a:lnTo>
                      <a:pt x="4853" y="8"/>
                    </a:lnTo>
                    <a:lnTo>
                      <a:pt x="4800" y="16"/>
                    </a:lnTo>
                    <a:lnTo>
                      <a:pt x="4754" y="39"/>
                    </a:lnTo>
                    <a:lnTo>
                      <a:pt x="0" y="2700"/>
                    </a:lnTo>
                    <a:lnTo>
                      <a:pt x="1557" y="5475"/>
                    </a:lnTo>
                    <a:lnTo>
                      <a:pt x="6303" y="2815"/>
                    </a:lnTo>
                    <a:lnTo>
                      <a:pt x="6349" y="2784"/>
                    </a:lnTo>
                    <a:lnTo>
                      <a:pt x="6379" y="2746"/>
                    </a:lnTo>
                    <a:lnTo>
                      <a:pt x="6410" y="2700"/>
                    </a:lnTo>
                    <a:lnTo>
                      <a:pt x="6433" y="2646"/>
                    </a:lnTo>
                    <a:lnTo>
                      <a:pt x="6448" y="2585"/>
                    </a:lnTo>
                    <a:lnTo>
                      <a:pt x="6464" y="2523"/>
                    </a:lnTo>
                    <a:lnTo>
                      <a:pt x="6464" y="2454"/>
                    </a:lnTo>
                    <a:lnTo>
                      <a:pt x="6456" y="2385"/>
                    </a:lnTo>
                    <a:lnTo>
                      <a:pt x="6425" y="2209"/>
                    </a:lnTo>
                    <a:lnTo>
                      <a:pt x="6395" y="2063"/>
                    </a:lnTo>
                    <a:lnTo>
                      <a:pt x="6356" y="1925"/>
                    </a:lnTo>
                    <a:lnTo>
                      <a:pt x="6318" y="1779"/>
                    </a:lnTo>
                    <a:lnTo>
                      <a:pt x="6272" y="1641"/>
                    </a:lnTo>
                    <a:lnTo>
                      <a:pt x="6218" y="1503"/>
                    </a:lnTo>
                    <a:lnTo>
                      <a:pt x="6157" y="1365"/>
                    </a:lnTo>
                    <a:lnTo>
                      <a:pt x="6096" y="1235"/>
                    </a:lnTo>
                    <a:lnTo>
                      <a:pt x="6019" y="1105"/>
                    </a:lnTo>
                    <a:lnTo>
                      <a:pt x="5942" y="974"/>
                    </a:lnTo>
                    <a:lnTo>
                      <a:pt x="5866" y="852"/>
                    </a:lnTo>
                    <a:lnTo>
                      <a:pt x="5774" y="729"/>
                    </a:lnTo>
                    <a:lnTo>
                      <a:pt x="5689" y="614"/>
                    </a:lnTo>
                    <a:lnTo>
                      <a:pt x="5590" y="507"/>
                    </a:lnTo>
                    <a:lnTo>
                      <a:pt x="5490" y="399"/>
                    </a:lnTo>
                    <a:lnTo>
                      <a:pt x="5383" y="300"/>
                    </a:lnTo>
                    <a:lnTo>
                      <a:pt x="5275" y="200"/>
                    </a:lnTo>
                    <a:lnTo>
                      <a:pt x="5183" y="123"/>
                    </a:lnTo>
                    <a:lnTo>
                      <a:pt x="5130" y="85"/>
                    </a:lnTo>
                    <a:lnTo>
                      <a:pt x="5076" y="47"/>
                    </a:lnTo>
                    <a:lnTo>
                      <a:pt x="5015" y="24"/>
                    </a:lnTo>
                    <a:lnTo>
                      <a:pt x="4961" y="8"/>
                    </a:lnTo>
                    <a:lnTo>
                      <a:pt x="49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g204fb7e3b45_0_1255"/>
              <p:cNvSpPr/>
              <p:nvPr/>
            </p:nvSpPr>
            <p:spPr>
              <a:xfrm>
                <a:off x="4205875" y="1584075"/>
                <a:ext cx="275850" cy="208750"/>
              </a:xfrm>
              <a:custGeom>
                <a:rect b="b" l="l" r="r" t="t"/>
                <a:pathLst>
                  <a:path extrusionOk="0" h="8350" w="11034">
                    <a:moveTo>
                      <a:pt x="9815" y="1"/>
                    </a:moveTo>
                    <a:lnTo>
                      <a:pt x="9730" y="8"/>
                    </a:lnTo>
                    <a:lnTo>
                      <a:pt x="9646" y="24"/>
                    </a:lnTo>
                    <a:lnTo>
                      <a:pt x="9554" y="39"/>
                    </a:lnTo>
                    <a:lnTo>
                      <a:pt x="9385" y="85"/>
                    </a:lnTo>
                    <a:lnTo>
                      <a:pt x="9247" y="131"/>
                    </a:lnTo>
                    <a:lnTo>
                      <a:pt x="9109" y="185"/>
                    </a:lnTo>
                    <a:lnTo>
                      <a:pt x="8971" y="177"/>
                    </a:lnTo>
                    <a:lnTo>
                      <a:pt x="8611" y="177"/>
                    </a:lnTo>
                    <a:lnTo>
                      <a:pt x="8082" y="185"/>
                    </a:lnTo>
                    <a:lnTo>
                      <a:pt x="7768" y="200"/>
                    </a:lnTo>
                    <a:lnTo>
                      <a:pt x="7438" y="215"/>
                    </a:lnTo>
                    <a:lnTo>
                      <a:pt x="7085" y="231"/>
                    </a:lnTo>
                    <a:lnTo>
                      <a:pt x="6733" y="261"/>
                    </a:lnTo>
                    <a:lnTo>
                      <a:pt x="6372" y="300"/>
                    </a:lnTo>
                    <a:lnTo>
                      <a:pt x="6020" y="346"/>
                    </a:lnTo>
                    <a:lnTo>
                      <a:pt x="5682" y="407"/>
                    </a:lnTo>
                    <a:lnTo>
                      <a:pt x="5368" y="476"/>
                    </a:lnTo>
                    <a:lnTo>
                      <a:pt x="5214" y="514"/>
                    </a:lnTo>
                    <a:lnTo>
                      <a:pt x="5076" y="560"/>
                    </a:lnTo>
                    <a:lnTo>
                      <a:pt x="4946" y="606"/>
                    </a:lnTo>
                    <a:lnTo>
                      <a:pt x="4823" y="652"/>
                    </a:lnTo>
                    <a:lnTo>
                      <a:pt x="4624" y="737"/>
                    </a:lnTo>
                    <a:lnTo>
                      <a:pt x="4417" y="813"/>
                    </a:lnTo>
                    <a:lnTo>
                      <a:pt x="4195" y="890"/>
                    </a:lnTo>
                    <a:lnTo>
                      <a:pt x="3972" y="967"/>
                    </a:lnTo>
                    <a:lnTo>
                      <a:pt x="3520" y="1097"/>
                    </a:lnTo>
                    <a:lnTo>
                      <a:pt x="3068" y="1220"/>
                    </a:lnTo>
                    <a:lnTo>
                      <a:pt x="2945" y="1097"/>
                    </a:lnTo>
                    <a:lnTo>
                      <a:pt x="1" y="5843"/>
                    </a:lnTo>
                    <a:lnTo>
                      <a:pt x="714" y="6219"/>
                    </a:lnTo>
                    <a:lnTo>
                      <a:pt x="952" y="6449"/>
                    </a:lnTo>
                    <a:lnTo>
                      <a:pt x="1197" y="6686"/>
                    </a:lnTo>
                    <a:lnTo>
                      <a:pt x="1435" y="6932"/>
                    </a:lnTo>
                    <a:lnTo>
                      <a:pt x="1649" y="7154"/>
                    </a:lnTo>
                    <a:lnTo>
                      <a:pt x="1979" y="7514"/>
                    </a:lnTo>
                    <a:lnTo>
                      <a:pt x="2102" y="7660"/>
                    </a:lnTo>
                    <a:lnTo>
                      <a:pt x="2661" y="7783"/>
                    </a:lnTo>
                    <a:lnTo>
                      <a:pt x="3236" y="7913"/>
                    </a:lnTo>
                    <a:lnTo>
                      <a:pt x="3919" y="8051"/>
                    </a:lnTo>
                    <a:lnTo>
                      <a:pt x="4624" y="8181"/>
                    </a:lnTo>
                    <a:lnTo>
                      <a:pt x="4961" y="8243"/>
                    </a:lnTo>
                    <a:lnTo>
                      <a:pt x="5276" y="8289"/>
                    </a:lnTo>
                    <a:lnTo>
                      <a:pt x="5559" y="8327"/>
                    </a:lnTo>
                    <a:lnTo>
                      <a:pt x="5797" y="8342"/>
                    </a:lnTo>
                    <a:lnTo>
                      <a:pt x="5904" y="8350"/>
                    </a:lnTo>
                    <a:lnTo>
                      <a:pt x="5989" y="8342"/>
                    </a:lnTo>
                    <a:lnTo>
                      <a:pt x="6066" y="8335"/>
                    </a:lnTo>
                    <a:lnTo>
                      <a:pt x="6119" y="8327"/>
                    </a:lnTo>
                    <a:lnTo>
                      <a:pt x="6211" y="8296"/>
                    </a:lnTo>
                    <a:lnTo>
                      <a:pt x="6280" y="8258"/>
                    </a:lnTo>
                    <a:lnTo>
                      <a:pt x="6349" y="8220"/>
                    </a:lnTo>
                    <a:lnTo>
                      <a:pt x="6403" y="8174"/>
                    </a:lnTo>
                    <a:lnTo>
                      <a:pt x="6441" y="8128"/>
                    </a:lnTo>
                    <a:lnTo>
                      <a:pt x="6480" y="8082"/>
                    </a:lnTo>
                    <a:lnTo>
                      <a:pt x="6510" y="8036"/>
                    </a:lnTo>
                    <a:lnTo>
                      <a:pt x="6526" y="7990"/>
                    </a:lnTo>
                    <a:lnTo>
                      <a:pt x="6549" y="7905"/>
                    </a:lnTo>
                    <a:lnTo>
                      <a:pt x="6556" y="7836"/>
                    </a:lnTo>
                    <a:lnTo>
                      <a:pt x="6556" y="7790"/>
                    </a:lnTo>
                    <a:lnTo>
                      <a:pt x="6556" y="7775"/>
                    </a:lnTo>
                    <a:lnTo>
                      <a:pt x="6825" y="7721"/>
                    </a:lnTo>
                    <a:lnTo>
                      <a:pt x="7085" y="7675"/>
                    </a:lnTo>
                    <a:lnTo>
                      <a:pt x="7338" y="7622"/>
                    </a:lnTo>
                    <a:lnTo>
                      <a:pt x="7392" y="7599"/>
                    </a:lnTo>
                    <a:lnTo>
                      <a:pt x="7438" y="7568"/>
                    </a:lnTo>
                    <a:lnTo>
                      <a:pt x="7484" y="7537"/>
                    </a:lnTo>
                    <a:lnTo>
                      <a:pt x="7515" y="7491"/>
                    </a:lnTo>
                    <a:lnTo>
                      <a:pt x="7545" y="7445"/>
                    </a:lnTo>
                    <a:lnTo>
                      <a:pt x="7568" y="7399"/>
                    </a:lnTo>
                    <a:lnTo>
                      <a:pt x="7599" y="7292"/>
                    </a:lnTo>
                    <a:lnTo>
                      <a:pt x="7614" y="7192"/>
                    </a:lnTo>
                    <a:lnTo>
                      <a:pt x="7614" y="7108"/>
                    </a:lnTo>
                    <a:lnTo>
                      <a:pt x="7614" y="7031"/>
                    </a:lnTo>
                    <a:lnTo>
                      <a:pt x="7745" y="7016"/>
                    </a:lnTo>
                    <a:lnTo>
                      <a:pt x="7883" y="7008"/>
                    </a:lnTo>
                    <a:lnTo>
                      <a:pt x="8051" y="6985"/>
                    </a:lnTo>
                    <a:lnTo>
                      <a:pt x="8235" y="6955"/>
                    </a:lnTo>
                    <a:lnTo>
                      <a:pt x="8427" y="6909"/>
                    </a:lnTo>
                    <a:lnTo>
                      <a:pt x="8519" y="6886"/>
                    </a:lnTo>
                    <a:lnTo>
                      <a:pt x="8603" y="6855"/>
                    </a:lnTo>
                    <a:lnTo>
                      <a:pt x="8688" y="6824"/>
                    </a:lnTo>
                    <a:lnTo>
                      <a:pt x="8757" y="6794"/>
                    </a:lnTo>
                    <a:lnTo>
                      <a:pt x="8787" y="6771"/>
                    </a:lnTo>
                    <a:lnTo>
                      <a:pt x="8810" y="6748"/>
                    </a:lnTo>
                    <a:lnTo>
                      <a:pt x="8856" y="6686"/>
                    </a:lnTo>
                    <a:lnTo>
                      <a:pt x="8887" y="6625"/>
                    </a:lnTo>
                    <a:lnTo>
                      <a:pt x="8910" y="6548"/>
                    </a:lnTo>
                    <a:lnTo>
                      <a:pt x="8918" y="6464"/>
                    </a:lnTo>
                    <a:lnTo>
                      <a:pt x="8925" y="6380"/>
                    </a:lnTo>
                    <a:lnTo>
                      <a:pt x="8918" y="6295"/>
                    </a:lnTo>
                    <a:lnTo>
                      <a:pt x="8910" y="6203"/>
                    </a:lnTo>
                    <a:lnTo>
                      <a:pt x="8872" y="6042"/>
                    </a:lnTo>
                    <a:lnTo>
                      <a:pt x="8841" y="5897"/>
                    </a:lnTo>
                    <a:lnTo>
                      <a:pt x="8795" y="5766"/>
                    </a:lnTo>
                    <a:lnTo>
                      <a:pt x="9056" y="5751"/>
                    </a:lnTo>
                    <a:lnTo>
                      <a:pt x="9661" y="5720"/>
                    </a:lnTo>
                    <a:lnTo>
                      <a:pt x="10006" y="5697"/>
                    </a:lnTo>
                    <a:lnTo>
                      <a:pt x="10336" y="5667"/>
                    </a:lnTo>
                    <a:lnTo>
                      <a:pt x="10612" y="5644"/>
                    </a:lnTo>
                    <a:lnTo>
                      <a:pt x="10804" y="5613"/>
                    </a:lnTo>
                    <a:lnTo>
                      <a:pt x="10834" y="5598"/>
                    </a:lnTo>
                    <a:lnTo>
                      <a:pt x="10857" y="5590"/>
                    </a:lnTo>
                    <a:lnTo>
                      <a:pt x="10911" y="5551"/>
                    </a:lnTo>
                    <a:lnTo>
                      <a:pt x="10949" y="5498"/>
                    </a:lnTo>
                    <a:lnTo>
                      <a:pt x="10980" y="5444"/>
                    </a:lnTo>
                    <a:lnTo>
                      <a:pt x="11003" y="5375"/>
                    </a:lnTo>
                    <a:lnTo>
                      <a:pt x="11018" y="5298"/>
                    </a:lnTo>
                    <a:lnTo>
                      <a:pt x="11026" y="5229"/>
                    </a:lnTo>
                    <a:lnTo>
                      <a:pt x="11034" y="5145"/>
                    </a:lnTo>
                    <a:lnTo>
                      <a:pt x="11026" y="4999"/>
                    </a:lnTo>
                    <a:lnTo>
                      <a:pt x="11018" y="4869"/>
                    </a:lnTo>
                    <a:lnTo>
                      <a:pt x="10995" y="4746"/>
                    </a:lnTo>
                    <a:lnTo>
                      <a:pt x="9424" y="4041"/>
                    </a:lnTo>
                    <a:lnTo>
                      <a:pt x="8304" y="3497"/>
                    </a:lnTo>
                    <a:lnTo>
                      <a:pt x="7446" y="3075"/>
                    </a:lnTo>
                    <a:lnTo>
                      <a:pt x="7101" y="2899"/>
                    </a:lnTo>
                    <a:lnTo>
                      <a:pt x="6863" y="2776"/>
                    </a:lnTo>
                    <a:lnTo>
                      <a:pt x="6786" y="2730"/>
                    </a:lnTo>
                    <a:lnTo>
                      <a:pt x="6710" y="2676"/>
                    </a:lnTo>
                    <a:lnTo>
                      <a:pt x="6633" y="2623"/>
                    </a:lnTo>
                    <a:lnTo>
                      <a:pt x="6564" y="2561"/>
                    </a:lnTo>
                    <a:lnTo>
                      <a:pt x="6441" y="2439"/>
                    </a:lnTo>
                    <a:lnTo>
                      <a:pt x="6334" y="2316"/>
                    </a:lnTo>
                    <a:lnTo>
                      <a:pt x="6242" y="2201"/>
                    </a:lnTo>
                    <a:lnTo>
                      <a:pt x="6173" y="2117"/>
                    </a:lnTo>
                    <a:lnTo>
                      <a:pt x="6119" y="2032"/>
                    </a:lnTo>
                    <a:lnTo>
                      <a:pt x="6265" y="2017"/>
                    </a:lnTo>
                    <a:lnTo>
                      <a:pt x="6641" y="1963"/>
                    </a:lnTo>
                    <a:lnTo>
                      <a:pt x="6886" y="1917"/>
                    </a:lnTo>
                    <a:lnTo>
                      <a:pt x="7147" y="1864"/>
                    </a:lnTo>
                    <a:lnTo>
                      <a:pt x="7423" y="1795"/>
                    </a:lnTo>
                    <a:lnTo>
                      <a:pt x="7691" y="1718"/>
                    </a:lnTo>
                    <a:lnTo>
                      <a:pt x="7837" y="1664"/>
                    </a:lnTo>
                    <a:lnTo>
                      <a:pt x="7998" y="1580"/>
                    </a:lnTo>
                    <a:lnTo>
                      <a:pt x="8174" y="1480"/>
                    </a:lnTo>
                    <a:lnTo>
                      <a:pt x="8366" y="1365"/>
                    </a:lnTo>
                    <a:lnTo>
                      <a:pt x="8565" y="1235"/>
                    </a:lnTo>
                    <a:lnTo>
                      <a:pt x="8764" y="1105"/>
                    </a:lnTo>
                    <a:lnTo>
                      <a:pt x="9155" y="821"/>
                    </a:lnTo>
                    <a:lnTo>
                      <a:pt x="9516" y="553"/>
                    </a:lnTo>
                    <a:lnTo>
                      <a:pt x="9815" y="323"/>
                    </a:lnTo>
                    <a:lnTo>
                      <a:pt x="10091" y="100"/>
                    </a:lnTo>
                    <a:lnTo>
                      <a:pt x="10075" y="77"/>
                    </a:lnTo>
                    <a:lnTo>
                      <a:pt x="10060" y="62"/>
                    </a:lnTo>
                    <a:lnTo>
                      <a:pt x="10037" y="39"/>
                    </a:lnTo>
                    <a:lnTo>
                      <a:pt x="10014" y="24"/>
                    </a:lnTo>
                    <a:lnTo>
                      <a:pt x="9960" y="8"/>
                    </a:lnTo>
                    <a:lnTo>
                      <a:pt x="9891" y="1"/>
                    </a:lnTo>
                    <a:close/>
                  </a:path>
                </a:pathLst>
              </a:custGeom>
              <a:solidFill>
                <a:srgbClr val="E9A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g204fb7e3b45_0_1255"/>
              <p:cNvSpPr/>
              <p:nvPr/>
            </p:nvSpPr>
            <p:spPr>
              <a:xfrm>
                <a:off x="4337175" y="1762900"/>
                <a:ext cx="28400" cy="13650"/>
              </a:xfrm>
              <a:custGeom>
                <a:rect b="b" l="l" r="r" t="t"/>
                <a:pathLst>
                  <a:path extrusionOk="0" h="546" w="1136">
                    <a:moveTo>
                      <a:pt x="1" y="1"/>
                    </a:moveTo>
                    <a:lnTo>
                      <a:pt x="54" y="70"/>
                    </a:lnTo>
                    <a:lnTo>
                      <a:pt x="116" y="131"/>
                    </a:lnTo>
                    <a:lnTo>
                      <a:pt x="177" y="185"/>
                    </a:lnTo>
                    <a:lnTo>
                      <a:pt x="238" y="231"/>
                    </a:lnTo>
                    <a:lnTo>
                      <a:pt x="369" y="323"/>
                    </a:lnTo>
                    <a:lnTo>
                      <a:pt x="514" y="392"/>
                    </a:lnTo>
                    <a:lnTo>
                      <a:pt x="652" y="453"/>
                    </a:lnTo>
                    <a:lnTo>
                      <a:pt x="806" y="507"/>
                    </a:lnTo>
                    <a:lnTo>
                      <a:pt x="883" y="522"/>
                    </a:lnTo>
                    <a:lnTo>
                      <a:pt x="967" y="538"/>
                    </a:lnTo>
                    <a:lnTo>
                      <a:pt x="1051" y="545"/>
                    </a:lnTo>
                    <a:lnTo>
                      <a:pt x="1136" y="545"/>
                    </a:lnTo>
                    <a:lnTo>
                      <a:pt x="1082" y="476"/>
                    </a:lnTo>
                    <a:lnTo>
                      <a:pt x="1021" y="415"/>
                    </a:lnTo>
                    <a:lnTo>
                      <a:pt x="959" y="361"/>
                    </a:lnTo>
                    <a:lnTo>
                      <a:pt x="898" y="308"/>
                    </a:lnTo>
                    <a:lnTo>
                      <a:pt x="768" y="223"/>
                    </a:lnTo>
                    <a:lnTo>
                      <a:pt x="629" y="147"/>
                    </a:lnTo>
                    <a:lnTo>
                      <a:pt x="484" y="85"/>
                    </a:lnTo>
                    <a:lnTo>
                      <a:pt x="330" y="39"/>
                    </a:lnTo>
                    <a:lnTo>
                      <a:pt x="254" y="24"/>
                    </a:lnTo>
                    <a:lnTo>
                      <a:pt x="169" y="9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g204fb7e3b45_0_1255"/>
              <p:cNvSpPr/>
              <p:nvPr/>
            </p:nvSpPr>
            <p:spPr>
              <a:xfrm>
                <a:off x="4361900" y="1734550"/>
                <a:ext cx="29550" cy="23400"/>
              </a:xfrm>
              <a:custGeom>
                <a:rect b="b" l="l" r="r" t="t"/>
                <a:pathLst>
                  <a:path extrusionOk="0" h="936" w="1182">
                    <a:moveTo>
                      <a:pt x="1" y="0"/>
                    </a:moveTo>
                    <a:lnTo>
                      <a:pt x="55" y="85"/>
                    </a:lnTo>
                    <a:lnTo>
                      <a:pt x="108" y="169"/>
                    </a:lnTo>
                    <a:lnTo>
                      <a:pt x="170" y="246"/>
                    </a:lnTo>
                    <a:lnTo>
                      <a:pt x="231" y="315"/>
                    </a:lnTo>
                    <a:lnTo>
                      <a:pt x="361" y="453"/>
                    </a:lnTo>
                    <a:lnTo>
                      <a:pt x="507" y="575"/>
                    </a:lnTo>
                    <a:lnTo>
                      <a:pt x="660" y="690"/>
                    </a:lnTo>
                    <a:lnTo>
                      <a:pt x="821" y="790"/>
                    </a:lnTo>
                    <a:lnTo>
                      <a:pt x="906" y="828"/>
                    </a:lnTo>
                    <a:lnTo>
                      <a:pt x="998" y="874"/>
                    </a:lnTo>
                    <a:lnTo>
                      <a:pt x="1090" y="905"/>
                    </a:lnTo>
                    <a:lnTo>
                      <a:pt x="1182" y="936"/>
                    </a:lnTo>
                    <a:lnTo>
                      <a:pt x="1136" y="851"/>
                    </a:lnTo>
                    <a:lnTo>
                      <a:pt x="1074" y="767"/>
                    </a:lnTo>
                    <a:lnTo>
                      <a:pt x="1021" y="690"/>
                    </a:lnTo>
                    <a:lnTo>
                      <a:pt x="952" y="621"/>
                    </a:lnTo>
                    <a:lnTo>
                      <a:pt x="821" y="483"/>
                    </a:lnTo>
                    <a:lnTo>
                      <a:pt x="676" y="361"/>
                    </a:lnTo>
                    <a:lnTo>
                      <a:pt x="522" y="253"/>
                    </a:lnTo>
                    <a:lnTo>
                      <a:pt x="361" y="154"/>
                    </a:lnTo>
                    <a:lnTo>
                      <a:pt x="277" y="108"/>
                    </a:lnTo>
                    <a:lnTo>
                      <a:pt x="193" y="62"/>
                    </a:lnTo>
                    <a:lnTo>
                      <a:pt x="101" y="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g204fb7e3b45_0_1255"/>
              <p:cNvSpPr/>
              <p:nvPr/>
            </p:nvSpPr>
            <p:spPr>
              <a:xfrm>
                <a:off x="4361900" y="1696200"/>
                <a:ext cx="59250" cy="30900"/>
              </a:xfrm>
              <a:custGeom>
                <a:rect b="b" l="l" r="r" t="t"/>
                <a:pathLst>
                  <a:path extrusionOk="0" h="1236" w="2370">
                    <a:moveTo>
                      <a:pt x="1" y="1"/>
                    </a:moveTo>
                    <a:lnTo>
                      <a:pt x="108" y="146"/>
                    </a:lnTo>
                    <a:lnTo>
                      <a:pt x="223" y="292"/>
                    </a:lnTo>
                    <a:lnTo>
                      <a:pt x="346" y="422"/>
                    </a:lnTo>
                    <a:lnTo>
                      <a:pt x="469" y="553"/>
                    </a:lnTo>
                    <a:lnTo>
                      <a:pt x="599" y="683"/>
                    </a:lnTo>
                    <a:lnTo>
                      <a:pt x="729" y="806"/>
                    </a:lnTo>
                    <a:lnTo>
                      <a:pt x="998" y="1043"/>
                    </a:lnTo>
                    <a:lnTo>
                      <a:pt x="1021" y="1059"/>
                    </a:lnTo>
                    <a:lnTo>
                      <a:pt x="1059" y="1074"/>
                    </a:lnTo>
                    <a:lnTo>
                      <a:pt x="1381" y="1136"/>
                    </a:lnTo>
                    <a:lnTo>
                      <a:pt x="1703" y="1189"/>
                    </a:lnTo>
                    <a:lnTo>
                      <a:pt x="1872" y="1212"/>
                    </a:lnTo>
                    <a:lnTo>
                      <a:pt x="2033" y="1228"/>
                    </a:lnTo>
                    <a:lnTo>
                      <a:pt x="2201" y="1235"/>
                    </a:lnTo>
                    <a:lnTo>
                      <a:pt x="2370" y="1235"/>
                    </a:lnTo>
                    <a:lnTo>
                      <a:pt x="2217" y="1166"/>
                    </a:lnTo>
                    <a:lnTo>
                      <a:pt x="2063" y="1105"/>
                    </a:lnTo>
                    <a:lnTo>
                      <a:pt x="1910" y="1043"/>
                    </a:lnTo>
                    <a:lnTo>
                      <a:pt x="1749" y="990"/>
                    </a:lnTo>
                    <a:lnTo>
                      <a:pt x="1435" y="890"/>
                    </a:lnTo>
                    <a:lnTo>
                      <a:pt x="1148" y="815"/>
                    </a:lnTo>
                    <a:lnTo>
                      <a:pt x="1148" y="815"/>
                    </a:lnTo>
                    <a:lnTo>
                      <a:pt x="898" y="606"/>
                    </a:lnTo>
                    <a:lnTo>
                      <a:pt x="760" y="499"/>
                    </a:lnTo>
                    <a:lnTo>
                      <a:pt x="614" y="392"/>
                    </a:lnTo>
                    <a:lnTo>
                      <a:pt x="469" y="284"/>
                    </a:lnTo>
                    <a:lnTo>
                      <a:pt x="315" y="185"/>
                    </a:lnTo>
                    <a:lnTo>
                      <a:pt x="162" y="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g204fb7e3b45_0_1255"/>
              <p:cNvSpPr/>
              <p:nvPr/>
            </p:nvSpPr>
            <p:spPr>
              <a:xfrm>
                <a:off x="4847800" y="1366125"/>
                <a:ext cx="187500" cy="184425"/>
              </a:xfrm>
              <a:custGeom>
                <a:rect b="b" l="l" r="r" t="t"/>
                <a:pathLst>
                  <a:path extrusionOk="0" h="7377" w="7500">
                    <a:moveTo>
                      <a:pt x="2976" y="1"/>
                    </a:moveTo>
                    <a:lnTo>
                      <a:pt x="2937" y="24"/>
                    </a:lnTo>
                    <a:lnTo>
                      <a:pt x="2891" y="55"/>
                    </a:lnTo>
                    <a:lnTo>
                      <a:pt x="2845" y="85"/>
                    </a:lnTo>
                    <a:lnTo>
                      <a:pt x="2807" y="131"/>
                    </a:lnTo>
                    <a:lnTo>
                      <a:pt x="2715" y="239"/>
                    </a:lnTo>
                    <a:lnTo>
                      <a:pt x="2631" y="354"/>
                    </a:lnTo>
                    <a:lnTo>
                      <a:pt x="2493" y="561"/>
                    </a:lnTo>
                    <a:lnTo>
                      <a:pt x="2439" y="653"/>
                    </a:lnTo>
                    <a:lnTo>
                      <a:pt x="2301" y="530"/>
                    </a:lnTo>
                    <a:lnTo>
                      <a:pt x="2155" y="415"/>
                    </a:lnTo>
                    <a:lnTo>
                      <a:pt x="1971" y="292"/>
                    </a:lnTo>
                    <a:lnTo>
                      <a:pt x="1879" y="231"/>
                    </a:lnTo>
                    <a:lnTo>
                      <a:pt x="1780" y="177"/>
                    </a:lnTo>
                    <a:lnTo>
                      <a:pt x="1672" y="131"/>
                    </a:lnTo>
                    <a:lnTo>
                      <a:pt x="1573" y="101"/>
                    </a:lnTo>
                    <a:lnTo>
                      <a:pt x="1481" y="78"/>
                    </a:lnTo>
                    <a:lnTo>
                      <a:pt x="1389" y="70"/>
                    </a:lnTo>
                    <a:lnTo>
                      <a:pt x="1343" y="78"/>
                    </a:lnTo>
                    <a:lnTo>
                      <a:pt x="1304" y="85"/>
                    </a:lnTo>
                    <a:lnTo>
                      <a:pt x="1258" y="101"/>
                    </a:lnTo>
                    <a:lnTo>
                      <a:pt x="1220" y="124"/>
                    </a:lnTo>
                    <a:lnTo>
                      <a:pt x="1159" y="185"/>
                    </a:lnTo>
                    <a:lnTo>
                      <a:pt x="1097" y="254"/>
                    </a:lnTo>
                    <a:lnTo>
                      <a:pt x="1044" y="338"/>
                    </a:lnTo>
                    <a:lnTo>
                      <a:pt x="1005" y="430"/>
                    </a:lnTo>
                    <a:lnTo>
                      <a:pt x="967" y="522"/>
                    </a:lnTo>
                    <a:lnTo>
                      <a:pt x="936" y="630"/>
                    </a:lnTo>
                    <a:lnTo>
                      <a:pt x="913" y="737"/>
                    </a:lnTo>
                    <a:lnTo>
                      <a:pt x="898" y="837"/>
                    </a:lnTo>
                    <a:lnTo>
                      <a:pt x="867" y="1036"/>
                    </a:lnTo>
                    <a:lnTo>
                      <a:pt x="860" y="1205"/>
                    </a:lnTo>
                    <a:lnTo>
                      <a:pt x="852" y="1358"/>
                    </a:lnTo>
                    <a:lnTo>
                      <a:pt x="768" y="1419"/>
                    </a:lnTo>
                    <a:lnTo>
                      <a:pt x="683" y="1488"/>
                    </a:lnTo>
                    <a:lnTo>
                      <a:pt x="584" y="1580"/>
                    </a:lnTo>
                    <a:lnTo>
                      <a:pt x="484" y="1688"/>
                    </a:lnTo>
                    <a:lnTo>
                      <a:pt x="392" y="1795"/>
                    </a:lnTo>
                    <a:lnTo>
                      <a:pt x="354" y="1856"/>
                    </a:lnTo>
                    <a:lnTo>
                      <a:pt x="323" y="1918"/>
                    </a:lnTo>
                    <a:lnTo>
                      <a:pt x="292" y="1971"/>
                    </a:lnTo>
                    <a:lnTo>
                      <a:pt x="285" y="2033"/>
                    </a:lnTo>
                    <a:lnTo>
                      <a:pt x="277" y="2094"/>
                    </a:lnTo>
                    <a:lnTo>
                      <a:pt x="277" y="2171"/>
                    </a:lnTo>
                    <a:lnTo>
                      <a:pt x="285" y="2339"/>
                    </a:lnTo>
                    <a:lnTo>
                      <a:pt x="308" y="2523"/>
                    </a:lnTo>
                    <a:lnTo>
                      <a:pt x="338" y="2707"/>
                    </a:lnTo>
                    <a:lnTo>
                      <a:pt x="400" y="3022"/>
                    </a:lnTo>
                    <a:lnTo>
                      <a:pt x="430" y="3152"/>
                    </a:lnTo>
                    <a:lnTo>
                      <a:pt x="369" y="3244"/>
                    </a:lnTo>
                    <a:lnTo>
                      <a:pt x="231" y="3459"/>
                    </a:lnTo>
                    <a:lnTo>
                      <a:pt x="154" y="3582"/>
                    </a:lnTo>
                    <a:lnTo>
                      <a:pt x="85" y="3712"/>
                    </a:lnTo>
                    <a:lnTo>
                      <a:pt x="32" y="3835"/>
                    </a:lnTo>
                    <a:lnTo>
                      <a:pt x="9" y="3896"/>
                    </a:lnTo>
                    <a:lnTo>
                      <a:pt x="1" y="3942"/>
                    </a:lnTo>
                    <a:lnTo>
                      <a:pt x="1" y="3973"/>
                    </a:lnTo>
                    <a:lnTo>
                      <a:pt x="9" y="4011"/>
                    </a:lnTo>
                    <a:lnTo>
                      <a:pt x="47" y="4111"/>
                    </a:lnTo>
                    <a:lnTo>
                      <a:pt x="108" y="4249"/>
                    </a:lnTo>
                    <a:lnTo>
                      <a:pt x="193" y="4410"/>
                    </a:lnTo>
                    <a:lnTo>
                      <a:pt x="415" y="4785"/>
                    </a:lnTo>
                    <a:lnTo>
                      <a:pt x="668" y="5207"/>
                    </a:lnTo>
                    <a:lnTo>
                      <a:pt x="936" y="5621"/>
                    </a:lnTo>
                    <a:lnTo>
                      <a:pt x="1174" y="5981"/>
                    </a:lnTo>
                    <a:lnTo>
                      <a:pt x="1366" y="6257"/>
                    </a:lnTo>
                    <a:lnTo>
                      <a:pt x="1465" y="6395"/>
                    </a:lnTo>
                    <a:lnTo>
                      <a:pt x="1519" y="6426"/>
                    </a:lnTo>
                    <a:lnTo>
                      <a:pt x="1619" y="6480"/>
                    </a:lnTo>
                    <a:lnTo>
                      <a:pt x="1933" y="6610"/>
                    </a:lnTo>
                    <a:lnTo>
                      <a:pt x="2355" y="6771"/>
                    </a:lnTo>
                    <a:lnTo>
                      <a:pt x="2830" y="6940"/>
                    </a:lnTo>
                    <a:lnTo>
                      <a:pt x="3696" y="7246"/>
                    </a:lnTo>
                    <a:lnTo>
                      <a:pt x="4087" y="7377"/>
                    </a:lnTo>
                    <a:lnTo>
                      <a:pt x="4233" y="7262"/>
                    </a:lnTo>
                    <a:lnTo>
                      <a:pt x="4601" y="6947"/>
                    </a:lnTo>
                    <a:lnTo>
                      <a:pt x="5130" y="6487"/>
                    </a:lnTo>
                    <a:lnTo>
                      <a:pt x="5429" y="6219"/>
                    </a:lnTo>
                    <a:lnTo>
                      <a:pt x="5736" y="5935"/>
                    </a:lnTo>
                    <a:lnTo>
                      <a:pt x="6043" y="5644"/>
                    </a:lnTo>
                    <a:lnTo>
                      <a:pt x="6349" y="5353"/>
                    </a:lnTo>
                    <a:lnTo>
                      <a:pt x="6633" y="5054"/>
                    </a:lnTo>
                    <a:lnTo>
                      <a:pt x="6894" y="4778"/>
                    </a:lnTo>
                    <a:lnTo>
                      <a:pt x="7009" y="4640"/>
                    </a:lnTo>
                    <a:lnTo>
                      <a:pt x="7116" y="4509"/>
                    </a:lnTo>
                    <a:lnTo>
                      <a:pt x="7208" y="4387"/>
                    </a:lnTo>
                    <a:lnTo>
                      <a:pt x="7292" y="4264"/>
                    </a:lnTo>
                    <a:lnTo>
                      <a:pt x="7361" y="4157"/>
                    </a:lnTo>
                    <a:lnTo>
                      <a:pt x="7415" y="4057"/>
                    </a:lnTo>
                    <a:lnTo>
                      <a:pt x="7446" y="3957"/>
                    </a:lnTo>
                    <a:lnTo>
                      <a:pt x="7469" y="3881"/>
                    </a:lnTo>
                    <a:lnTo>
                      <a:pt x="7484" y="3712"/>
                    </a:lnTo>
                    <a:lnTo>
                      <a:pt x="7499" y="3536"/>
                    </a:lnTo>
                    <a:lnTo>
                      <a:pt x="7499" y="3344"/>
                    </a:lnTo>
                    <a:lnTo>
                      <a:pt x="7484" y="3152"/>
                    </a:lnTo>
                    <a:lnTo>
                      <a:pt x="7469" y="2945"/>
                    </a:lnTo>
                    <a:lnTo>
                      <a:pt x="7446" y="2746"/>
                    </a:lnTo>
                    <a:lnTo>
                      <a:pt x="7415" y="2546"/>
                    </a:lnTo>
                    <a:lnTo>
                      <a:pt x="7377" y="2347"/>
                    </a:lnTo>
                    <a:lnTo>
                      <a:pt x="7331" y="2155"/>
                    </a:lnTo>
                    <a:lnTo>
                      <a:pt x="7285" y="1979"/>
                    </a:lnTo>
                    <a:lnTo>
                      <a:pt x="7231" y="1818"/>
                    </a:lnTo>
                    <a:lnTo>
                      <a:pt x="7170" y="1665"/>
                    </a:lnTo>
                    <a:lnTo>
                      <a:pt x="7108" y="1542"/>
                    </a:lnTo>
                    <a:lnTo>
                      <a:pt x="7039" y="1435"/>
                    </a:lnTo>
                    <a:lnTo>
                      <a:pt x="7009" y="1396"/>
                    </a:lnTo>
                    <a:lnTo>
                      <a:pt x="6978" y="1358"/>
                    </a:lnTo>
                    <a:lnTo>
                      <a:pt x="6940" y="1327"/>
                    </a:lnTo>
                    <a:lnTo>
                      <a:pt x="6901" y="1304"/>
                    </a:lnTo>
                    <a:lnTo>
                      <a:pt x="6832" y="1281"/>
                    </a:lnTo>
                    <a:lnTo>
                      <a:pt x="6756" y="1258"/>
                    </a:lnTo>
                    <a:lnTo>
                      <a:pt x="6679" y="1251"/>
                    </a:lnTo>
                    <a:lnTo>
                      <a:pt x="6518" y="1251"/>
                    </a:lnTo>
                    <a:lnTo>
                      <a:pt x="6441" y="1266"/>
                    </a:lnTo>
                    <a:lnTo>
                      <a:pt x="6296" y="1297"/>
                    </a:lnTo>
                    <a:lnTo>
                      <a:pt x="6165" y="1335"/>
                    </a:lnTo>
                    <a:lnTo>
                      <a:pt x="6066" y="1381"/>
                    </a:lnTo>
                    <a:lnTo>
                      <a:pt x="5974" y="1419"/>
                    </a:lnTo>
                    <a:lnTo>
                      <a:pt x="5537" y="1189"/>
                    </a:lnTo>
                    <a:lnTo>
                      <a:pt x="5076" y="959"/>
                    </a:lnTo>
                    <a:lnTo>
                      <a:pt x="4547" y="691"/>
                    </a:lnTo>
                    <a:lnTo>
                      <a:pt x="4011" y="423"/>
                    </a:lnTo>
                    <a:lnTo>
                      <a:pt x="3528" y="200"/>
                    </a:lnTo>
                    <a:lnTo>
                      <a:pt x="3321" y="108"/>
                    </a:lnTo>
                    <a:lnTo>
                      <a:pt x="3160" y="47"/>
                    </a:lnTo>
                    <a:lnTo>
                      <a:pt x="3037" y="9"/>
                    </a:lnTo>
                    <a:lnTo>
                      <a:pt x="2999" y="1"/>
                    </a:lnTo>
                    <a:close/>
                  </a:path>
                </a:pathLst>
              </a:custGeom>
              <a:solidFill>
                <a:srgbClr val="E9A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g204fb7e3b45_0_1255"/>
              <p:cNvSpPr/>
              <p:nvPr/>
            </p:nvSpPr>
            <p:spPr>
              <a:xfrm>
                <a:off x="4863900" y="1448375"/>
                <a:ext cx="38375" cy="37000"/>
              </a:xfrm>
              <a:custGeom>
                <a:rect b="b" l="l" r="r" t="t"/>
                <a:pathLst>
                  <a:path extrusionOk="0" h="1480" w="1535">
                    <a:moveTo>
                      <a:pt x="1" y="0"/>
                    </a:moveTo>
                    <a:lnTo>
                      <a:pt x="70" y="123"/>
                    </a:lnTo>
                    <a:lnTo>
                      <a:pt x="139" y="238"/>
                    </a:lnTo>
                    <a:lnTo>
                      <a:pt x="216" y="353"/>
                    </a:lnTo>
                    <a:lnTo>
                      <a:pt x="300" y="460"/>
                    </a:lnTo>
                    <a:lnTo>
                      <a:pt x="384" y="560"/>
                    </a:lnTo>
                    <a:lnTo>
                      <a:pt x="476" y="660"/>
                    </a:lnTo>
                    <a:lnTo>
                      <a:pt x="660" y="851"/>
                    </a:lnTo>
                    <a:lnTo>
                      <a:pt x="860" y="1028"/>
                    </a:lnTo>
                    <a:lnTo>
                      <a:pt x="1074" y="1196"/>
                    </a:lnTo>
                    <a:lnTo>
                      <a:pt x="1182" y="1273"/>
                    </a:lnTo>
                    <a:lnTo>
                      <a:pt x="1297" y="1342"/>
                    </a:lnTo>
                    <a:lnTo>
                      <a:pt x="1412" y="1419"/>
                    </a:lnTo>
                    <a:lnTo>
                      <a:pt x="1534" y="1480"/>
                    </a:lnTo>
                    <a:lnTo>
                      <a:pt x="1465" y="1365"/>
                    </a:lnTo>
                    <a:lnTo>
                      <a:pt x="1381" y="1250"/>
                    </a:lnTo>
                    <a:lnTo>
                      <a:pt x="1304" y="1143"/>
                    </a:lnTo>
                    <a:lnTo>
                      <a:pt x="1220" y="1035"/>
                    </a:lnTo>
                    <a:lnTo>
                      <a:pt x="1036" y="836"/>
                    </a:lnTo>
                    <a:lnTo>
                      <a:pt x="852" y="652"/>
                    </a:lnTo>
                    <a:lnTo>
                      <a:pt x="653" y="476"/>
                    </a:lnTo>
                    <a:lnTo>
                      <a:pt x="553" y="384"/>
                    </a:lnTo>
                    <a:lnTo>
                      <a:pt x="446" y="307"/>
                    </a:lnTo>
                    <a:lnTo>
                      <a:pt x="346" y="223"/>
                    </a:lnTo>
                    <a:lnTo>
                      <a:pt x="231" y="1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g204fb7e3b45_0_1255"/>
              <p:cNvSpPr/>
              <p:nvPr/>
            </p:nvSpPr>
            <p:spPr>
              <a:xfrm>
                <a:off x="4876375" y="1400250"/>
                <a:ext cx="46800" cy="50625"/>
              </a:xfrm>
              <a:custGeom>
                <a:rect b="b" l="l" r="r" t="t"/>
                <a:pathLst>
                  <a:path extrusionOk="0" h="2025" w="1872">
                    <a:moveTo>
                      <a:pt x="0" y="1"/>
                    </a:moveTo>
                    <a:lnTo>
                      <a:pt x="92" y="146"/>
                    </a:lnTo>
                    <a:lnTo>
                      <a:pt x="184" y="300"/>
                    </a:lnTo>
                    <a:lnTo>
                      <a:pt x="284" y="438"/>
                    </a:lnTo>
                    <a:lnTo>
                      <a:pt x="391" y="576"/>
                    </a:lnTo>
                    <a:lnTo>
                      <a:pt x="606" y="844"/>
                    </a:lnTo>
                    <a:lnTo>
                      <a:pt x="836" y="1105"/>
                    </a:lnTo>
                    <a:lnTo>
                      <a:pt x="1074" y="1350"/>
                    </a:lnTo>
                    <a:lnTo>
                      <a:pt x="1327" y="1588"/>
                    </a:lnTo>
                    <a:lnTo>
                      <a:pt x="1457" y="1703"/>
                    </a:lnTo>
                    <a:lnTo>
                      <a:pt x="1587" y="1818"/>
                    </a:lnTo>
                    <a:lnTo>
                      <a:pt x="1733" y="1918"/>
                    </a:lnTo>
                    <a:lnTo>
                      <a:pt x="1871" y="2025"/>
                    </a:lnTo>
                    <a:lnTo>
                      <a:pt x="1787" y="1872"/>
                    </a:lnTo>
                    <a:lnTo>
                      <a:pt x="1687" y="1726"/>
                    </a:lnTo>
                    <a:lnTo>
                      <a:pt x="1587" y="1580"/>
                    </a:lnTo>
                    <a:lnTo>
                      <a:pt x="1480" y="1442"/>
                    </a:lnTo>
                    <a:lnTo>
                      <a:pt x="1265" y="1174"/>
                    </a:lnTo>
                    <a:lnTo>
                      <a:pt x="1035" y="921"/>
                    </a:lnTo>
                    <a:lnTo>
                      <a:pt x="798" y="668"/>
                    </a:lnTo>
                    <a:lnTo>
                      <a:pt x="545" y="430"/>
                    </a:lnTo>
                    <a:lnTo>
                      <a:pt x="414" y="315"/>
                    </a:lnTo>
                    <a:lnTo>
                      <a:pt x="284" y="208"/>
                    </a:lnTo>
                    <a:lnTo>
                      <a:pt x="146" y="1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g204fb7e3b45_0_1255"/>
              <p:cNvSpPr/>
              <p:nvPr/>
            </p:nvSpPr>
            <p:spPr>
              <a:xfrm>
                <a:off x="4912025" y="1383000"/>
                <a:ext cx="38350" cy="48150"/>
              </a:xfrm>
              <a:custGeom>
                <a:rect b="b" l="l" r="r" t="t"/>
                <a:pathLst>
                  <a:path extrusionOk="0" h="1926" w="1534">
                    <a:moveTo>
                      <a:pt x="0" y="1"/>
                    </a:moveTo>
                    <a:lnTo>
                      <a:pt x="69" y="139"/>
                    </a:lnTo>
                    <a:lnTo>
                      <a:pt x="146" y="277"/>
                    </a:lnTo>
                    <a:lnTo>
                      <a:pt x="223" y="415"/>
                    </a:lnTo>
                    <a:lnTo>
                      <a:pt x="299" y="545"/>
                    </a:lnTo>
                    <a:lnTo>
                      <a:pt x="476" y="798"/>
                    </a:lnTo>
                    <a:lnTo>
                      <a:pt x="660" y="1043"/>
                    </a:lnTo>
                    <a:lnTo>
                      <a:pt x="859" y="1281"/>
                    </a:lnTo>
                    <a:lnTo>
                      <a:pt x="1066" y="1511"/>
                    </a:lnTo>
                    <a:lnTo>
                      <a:pt x="1173" y="1618"/>
                    </a:lnTo>
                    <a:lnTo>
                      <a:pt x="1288" y="1726"/>
                    </a:lnTo>
                    <a:lnTo>
                      <a:pt x="1411" y="1825"/>
                    </a:lnTo>
                    <a:lnTo>
                      <a:pt x="1534" y="1925"/>
                    </a:lnTo>
                    <a:lnTo>
                      <a:pt x="1465" y="1779"/>
                    </a:lnTo>
                    <a:lnTo>
                      <a:pt x="1396" y="1641"/>
                    </a:lnTo>
                    <a:lnTo>
                      <a:pt x="1319" y="1503"/>
                    </a:lnTo>
                    <a:lnTo>
                      <a:pt x="1235" y="1373"/>
                    </a:lnTo>
                    <a:lnTo>
                      <a:pt x="1058" y="1120"/>
                    </a:lnTo>
                    <a:lnTo>
                      <a:pt x="874" y="875"/>
                    </a:lnTo>
                    <a:lnTo>
                      <a:pt x="675" y="637"/>
                    </a:lnTo>
                    <a:lnTo>
                      <a:pt x="468" y="415"/>
                    </a:lnTo>
                    <a:lnTo>
                      <a:pt x="361" y="300"/>
                    </a:lnTo>
                    <a:lnTo>
                      <a:pt x="246" y="200"/>
                    </a:lnTo>
                    <a:lnTo>
                      <a:pt x="131" y="9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g204fb7e3b45_0_1255"/>
              <p:cNvSpPr/>
              <p:nvPr/>
            </p:nvSpPr>
            <p:spPr>
              <a:xfrm>
                <a:off x="4992725" y="1403900"/>
                <a:ext cx="9025" cy="20925"/>
              </a:xfrm>
              <a:custGeom>
                <a:rect b="b" l="l" r="r" t="t"/>
                <a:pathLst>
                  <a:path extrusionOk="0" h="837" w="361">
                    <a:moveTo>
                      <a:pt x="31" y="0"/>
                    </a:moveTo>
                    <a:lnTo>
                      <a:pt x="16" y="62"/>
                    </a:lnTo>
                    <a:lnTo>
                      <a:pt x="8" y="131"/>
                    </a:lnTo>
                    <a:lnTo>
                      <a:pt x="0" y="184"/>
                    </a:lnTo>
                    <a:lnTo>
                      <a:pt x="8" y="246"/>
                    </a:lnTo>
                    <a:lnTo>
                      <a:pt x="23" y="361"/>
                    </a:lnTo>
                    <a:lnTo>
                      <a:pt x="54" y="468"/>
                    </a:lnTo>
                    <a:lnTo>
                      <a:pt x="100" y="568"/>
                    </a:lnTo>
                    <a:lnTo>
                      <a:pt x="154" y="667"/>
                    </a:lnTo>
                    <a:lnTo>
                      <a:pt x="192" y="713"/>
                    </a:lnTo>
                    <a:lnTo>
                      <a:pt x="230" y="759"/>
                    </a:lnTo>
                    <a:lnTo>
                      <a:pt x="276" y="798"/>
                    </a:lnTo>
                    <a:lnTo>
                      <a:pt x="330" y="836"/>
                    </a:lnTo>
                    <a:lnTo>
                      <a:pt x="345" y="775"/>
                    </a:lnTo>
                    <a:lnTo>
                      <a:pt x="353" y="713"/>
                    </a:lnTo>
                    <a:lnTo>
                      <a:pt x="361" y="652"/>
                    </a:lnTo>
                    <a:lnTo>
                      <a:pt x="353" y="591"/>
                    </a:lnTo>
                    <a:lnTo>
                      <a:pt x="338" y="483"/>
                    </a:lnTo>
                    <a:lnTo>
                      <a:pt x="307" y="376"/>
                    </a:lnTo>
                    <a:lnTo>
                      <a:pt x="269" y="276"/>
                    </a:lnTo>
                    <a:lnTo>
                      <a:pt x="207" y="177"/>
                    </a:lnTo>
                    <a:lnTo>
                      <a:pt x="169" y="131"/>
                    </a:lnTo>
                    <a:lnTo>
                      <a:pt x="131" y="85"/>
                    </a:lnTo>
                    <a:lnTo>
                      <a:pt x="85" y="39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g204fb7e3b45_0_1255"/>
              <p:cNvSpPr/>
              <p:nvPr/>
            </p:nvSpPr>
            <p:spPr>
              <a:xfrm>
                <a:off x="4399850" y="432100"/>
                <a:ext cx="444350" cy="429175"/>
              </a:xfrm>
              <a:custGeom>
                <a:rect b="b" l="l" r="r" t="t"/>
                <a:pathLst>
                  <a:path extrusionOk="0" h="17167" w="17774">
                    <a:moveTo>
                      <a:pt x="8841" y="0"/>
                    </a:moveTo>
                    <a:lnTo>
                      <a:pt x="8542" y="8"/>
                    </a:lnTo>
                    <a:lnTo>
                      <a:pt x="8251" y="23"/>
                    </a:lnTo>
                    <a:lnTo>
                      <a:pt x="7959" y="38"/>
                    </a:lnTo>
                    <a:lnTo>
                      <a:pt x="7668" y="69"/>
                    </a:lnTo>
                    <a:lnTo>
                      <a:pt x="7384" y="107"/>
                    </a:lnTo>
                    <a:lnTo>
                      <a:pt x="7101" y="153"/>
                    </a:lnTo>
                    <a:lnTo>
                      <a:pt x="6825" y="207"/>
                    </a:lnTo>
                    <a:lnTo>
                      <a:pt x="6549" y="268"/>
                    </a:lnTo>
                    <a:lnTo>
                      <a:pt x="6280" y="330"/>
                    </a:lnTo>
                    <a:lnTo>
                      <a:pt x="6020" y="406"/>
                    </a:lnTo>
                    <a:lnTo>
                      <a:pt x="5759" y="483"/>
                    </a:lnTo>
                    <a:lnTo>
                      <a:pt x="5506" y="567"/>
                    </a:lnTo>
                    <a:lnTo>
                      <a:pt x="5261" y="659"/>
                    </a:lnTo>
                    <a:lnTo>
                      <a:pt x="5023" y="752"/>
                    </a:lnTo>
                    <a:lnTo>
                      <a:pt x="4793" y="851"/>
                    </a:lnTo>
                    <a:lnTo>
                      <a:pt x="4563" y="951"/>
                    </a:lnTo>
                    <a:lnTo>
                      <a:pt x="4348" y="1058"/>
                    </a:lnTo>
                    <a:lnTo>
                      <a:pt x="4141" y="1166"/>
                    </a:lnTo>
                    <a:lnTo>
                      <a:pt x="3949" y="1273"/>
                    </a:lnTo>
                    <a:lnTo>
                      <a:pt x="3758" y="1388"/>
                    </a:lnTo>
                    <a:lnTo>
                      <a:pt x="3581" y="1511"/>
                    </a:lnTo>
                    <a:lnTo>
                      <a:pt x="3413" y="1626"/>
                    </a:lnTo>
                    <a:lnTo>
                      <a:pt x="3252" y="1748"/>
                    </a:lnTo>
                    <a:lnTo>
                      <a:pt x="3106" y="1871"/>
                    </a:lnTo>
                    <a:lnTo>
                      <a:pt x="2976" y="1994"/>
                    </a:lnTo>
                    <a:lnTo>
                      <a:pt x="2853" y="2109"/>
                    </a:lnTo>
                    <a:lnTo>
                      <a:pt x="2738" y="2231"/>
                    </a:lnTo>
                    <a:lnTo>
                      <a:pt x="2646" y="2354"/>
                    </a:lnTo>
                    <a:lnTo>
                      <a:pt x="2562" y="2477"/>
                    </a:lnTo>
                    <a:lnTo>
                      <a:pt x="2485" y="2599"/>
                    </a:lnTo>
                    <a:lnTo>
                      <a:pt x="2431" y="2722"/>
                    </a:lnTo>
                    <a:lnTo>
                      <a:pt x="2393" y="2837"/>
                    </a:lnTo>
                    <a:lnTo>
                      <a:pt x="2355" y="2975"/>
                    </a:lnTo>
                    <a:lnTo>
                      <a:pt x="2316" y="3151"/>
                    </a:lnTo>
                    <a:lnTo>
                      <a:pt x="2286" y="3343"/>
                    </a:lnTo>
                    <a:lnTo>
                      <a:pt x="2255" y="3565"/>
                    </a:lnTo>
                    <a:lnTo>
                      <a:pt x="2224" y="3818"/>
                    </a:lnTo>
                    <a:lnTo>
                      <a:pt x="2201" y="4087"/>
                    </a:lnTo>
                    <a:lnTo>
                      <a:pt x="2178" y="4378"/>
                    </a:lnTo>
                    <a:lnTo>
                      <a:pt x="2155" y="4692"/>
                    </a:lnTo>
                    <a:lnTo>
                      <a:pt x="2140" y="5022"/>
                    </a:lnTo>
                    <a:lnTo>
                      <a:pt x="2132" y="5367"/>
                    </a:lnTo>
                    <a:lnTo>
                      <a:pt x="2125" y="5727"/>
                    </a:lnTo>
                    <a:lnTo>
                      <a:pt x="2125" y="6103"/>
                    </a:lnTo>
                    <a:lnTo>
                      <a:pt x="2125" y="6487"/>
                    </a:lnTo>
                    <a:lnTo>
                      <a:pt x="2132" y="6885"/>
                    </a:lnTo>
                    <a:lnTo>
                      <a:pt x="2148" y="7292"/>
                    </a:lnTo>
                    <a:lnTo>
                      <a:pt x="2163" y="7698"/>
                    </a:lnTo>
                    <a:lnTo>
                      <a:pt x="2056" y="7629"/>
                    </a:lnTo>
                    <a:lnTo>
                      <a:pt x="1941" y="7568"/>
                    </a:lnTo>
                    <a:lnTo>
                      <a:pt x="1803" y="7514"/>
                    </a:lnTo>
                    <a:lnTo>
                      <a:pt x="1649" y="7468"/>
                    </a:lnTo>
                    <a:lnTo>
                      <a:pt x="1473" y="7430"/>
                    </a:lnTo>
                    <a:lnTo>
                      <a:pt x="1274" y="7407"/>
                    </a:lnTo>
                    <a:lnTo>
                      <a:pt x="1059" y="7399"/>
                    </a:lnTo>
                    <a:lnTo>
                      <a:pt x="821" y="7399"/>
                    </a:lnTo>
                    <a:lnTo>
                      <a:pt x="745" y="7407"/>
                    </a:lnTo>
                    <a:lnTo>
                      <a:pt x="668" y="7422"/>
                    </a:lnTo>
                    <a:lnTo>
                      <a:pt x="599" y="7445"/>
                    </a:lnTo>
                    <a:lnTo>
                      <a:pt x="538" y="7476"/>
                    </a:lnTo>
                    <a:lnTo>
                      <a:pt x="469" y="7514"/>
                    </a:lnTo>
                    <a:lnTo>
                      <a:pt x="415" y="7560"/>
                    </a:lnTo>
                    <a:lnTo>
                      <a:pt x="361" y="7614"/>
                    </a:lnTo>
                    <a:lnTo>
                      <a:pt x="308" y="7667"/>
                    </a:lnTo>
                    <a:lnTo>
                      <a:pt x="262" y="7736"/>
                    </a:lnTo>
                    <a:lnTo>
                      <a:pt x="223" y="7805"/>
                    </a:lnTo>
                    <a:lnTo>
                      <a:pt x="185" y="7874"/>
                    </a:lnTo>
                    <a:lnTo>
                      <a:pt x="147" y="7959"/>
                    </a:lnTo>
                    <a:lnTo>
                      <a:pt x="116" y="8043"/>
                    </a:lnTo>
                    <a:lnTo>
                      <a:pt x="93" y="8127"/>
                    </a:lnTo>
                    <a:lnTo>
                      <a:pt x="47" y="8319"/>
                    </a:lnTo>
                    <a:lnTo>
                      <a:pt x="16" y="8518"/>
                    </a:lnTo>
                    <a:lnTo>
                      <a:pt x="1" y="8733"/>
                    </a:lnTo>
                    <a:lnTo>
                      <a:pt x="1" y="8963"/>
                    </a:lnTo>
                    <a:lnTo>
                      <a:pt x="16" y="9193"/>
                    </a:lnTo>
                    <a:lnTo>
                      <a:pt x="39" y="9423"/>
                    </a:lnTo>
                    <a:lnTo>
                      <a:pt x="78" y="9661"/>
                    </a:lnTo>
                    <a:lnTo>
                      <a:pt x="131" y="9898"/>
                    </a:lnTo>
                    <a:lnTo>
                      <a:pt x="193" y="10128"/>
                    </a:lnTo>
                    <a:lnTo>
                      <a:pt x="269" y="10358"/>
                    </a:lnTo>
                    <a:lnTo>
                      <a:pt x="354" y="10573"/>
                    </a:lnTo>
                    <a:lnTo>
                      <a:pt x="453" y="10788"/>
                    </a:lnTo>
                    <a:lnTo>
                      <a:pt x="561" y="10979"/>
                    </a:lnTo>
                    <a:lnTo>
                      <a:pt x="683" y="11163"/>
                    </a:lnTo>
                    <a:lnTo>
                      <a:pt x="745" y="11248"/>
                    </a:lnTo>
                    <a:lnTo>
                      <a:pt x="814" y="11324"/>
                    </a:lnTo>
                    <a:lnTo>
                      <a:pt x="883" y="11401"/>
                    </a:lnTo>
                    <a:lnTo>
                      <a:pt x="959" y="11470"/>
                    </a:lnTo>
                    <a:lnTo>
                      <a:pt x="1028" y="11531"/>
                    </a:lnTo>
                    <a:lnTo>
                      <a:pt x="1105" y="11585"/>
                    </a:lnTo>
                    <a:lnTo>
                      <a:pt x="1189" y="11639"/>
                    </a:lnTo>
                    <a:lnTo>
                      <a:pt x="1274" y="11685"/>
                    </a:lnTo>
                    <a:lnTo>
                      <a:pt x="1358" y="11723"/>
                    </a:lnTo>
                    <a:lnTo>
                      <a:pt x="1442" y="11746"/>
                    </a:lnTo>
                    <a:lnTo>
                      <a:pt x="1534" y="11769"/>
                    </a:lnTo>
                    <a:lnTo>
                      <a:pt x="1626" y="11784"/>
                    </a:lnTo>
                    <a:lnTo>
                      <a:pt x="1718" y="11792"/>
                    </a:lnTo>
                    <a:lnTo>
                      <a:pt x="1810" y="11792"/>
                    </a:lnTo>
                    <a:lnTo>
                      <a:pt x="1910" y="11784"/>
                    </a:lnTo>
                    <a:lnTo>
                      <a:pt x="2010" y="11761"/>
                    </a:lnTo>
                    <a:lnTo>
                      <a:pt x="2117" y="11731"/>
                    </a:lnTo>
                    <a:lnTo>
                      <a:pt x="2217" y="11692"/>
                    </a:lnTo>
                    <a:lnTo>
                      <a:pt x="2324" y="11646"/>
                    </a:lnTo>
                    <a:lnTo>
                      <a:pt x="2431" y="11585"/>
                    </a:lnTo>
                    <a:lnTo>
                      <a:pt x="2546" y="11516"/>
                    </a:lnTo>
                    <a:lnTo>
                      <a:pt x="2661" y="11439"/>
                    </a:lnTo>
                    <a:lnTo>
                      <a:pt x="2707" y="11646"/>
                    </a:lnTo>
                    <a:lnTo>
                      <a:pt x="2815" y="12045"/>
                    </a:lnTo>
                    <a:lnTo>
                      <a:pt x="2930" y="12436"/>
                    </a:lnTo>
                    <a:lnTo>
                      <a:pt x="3052" y="12812"/>
                    </a:lnTo>
                    <a:lnTo>
                      <a:pt x="3190" y="13172"/>
                    </a:lnTo>
                    <a:lnTo>
                      <a:pt x="3336" y="13510"/>
                    </a:lnTo>
                    <a:lnTo>
                      <a:pt x="3413" y="13678"/>
                    </a:lnTo>
                    <a:lnTo>
                      <a:pt x="3497" y="13839"/>
                    </a:lnTo>
                    <a:lnTo>
                      <a:pt x="3574" y="13993"/>
                    </a:lnTo>
                    <a:lnTo>
                      <a:pt x="3666" y="14138"/>
                    </a:lnTo>
                    <a:lnTo>
                      <a:pt x="3750" y="14284"/>
                    </a:lnTo>
                    <a:lnTo>
                      <a:pt x="3842" y="14422"/>
                    </a:lnTo>
                    <a:lnTo>
                      <a:pt x="3980" y="14614"/>
                    </a:lnTo>
                    <a:lnTo>
                      <a:pt x="4110" y="14790"/>
                    </a:lnTo>
                    <a:lnTo>
                      <a:pt x="4248" y="14959"/>
                    </a:lnTo>
                    <a:lnTo>
                      <a:pt x="4386" y="15120"/>
                    </a:lnTo>
                    <a:lnTo>
                      <a:pt x="4525" y="15273"/>
                    </a:lnTo>
                    <a:lnTo>
                      <a:pt x="4663" y="15419"/>
                    </a:lnTo>
                    <a:lnTo>
                      <a:pt x="4801" y="15557"/>
                    </a:lnTo>
                    <a:lnTo>
                      <a:pt x="4939" y="15687"/>
                    </a:lnTo>
                    <a:lnTo>
                      <a:pt x="5077" y="15817"/>
                    </a:lnTo>
                    <a:lnTo>
                      <a:pt x="5215" y="15932"/>
                    </a:lnTo>
                    <a:lnTo>
                      <a:pt x="5353" y="16040"/>
                    </a:lnTo>
                    <a:lnTo>
                      <a:pt x="5491" y="16147"/>
                    </a:lnTo>
                    <a:lnTo>
                      <a:pt x="5629" y="16239"/>
                    </a:lnTo>
                    <a:lnTo>
                      <a:pt x="5767" y="16331"/>
                    </a:lnTo>
                    <a:lnTo>
                      <a:pt x="6035" y="16492"/>
                    </a:lnTo>
                    <a:lnTo>
                      <a:pt x="6288" y="16630"/>
                    </a:lnTo>
                    <a:lnTo>
                      <a:pt x="6533" y="16745"/>
                    </a:lnTo>
                    <a:lnTo>
                      <a:pt x="6771" y="16845"/>
                    </a:lnTo>
                    <a:lnTo>
                      <a:pt x="7001" y="16929"/>
                    </a:lnTo>
                    <a:lnTo>
                      <a:pt x="7223" y="16998"/>
                    </a:lnTo>
                    <a:lnTo>
                      <a:pt x="7430" y="17052"/>
                    </a:lnTo>
                    <a:lnTo>
                      <a:pt x="7622" y="17090"/>
                    </a:lnTo>
                    <a:lnTo>
                      <a:pt x="7798" y="17121"/>
                    </a:lnTo>
                    <a:lnTo>
                      <a:pt x="7959" y="17144"/>
                    </a:lnTo>
                    <a:lnTo>
                      <a:pt x="8105" y="17159"/>
                    </a:lnTo>
                    <a:lnTo>
                      <a:pt x="8343" y="17167"/>
                    </a:lnTo>
                    <a:lnTo>
                      <a:pt x="9493" y="17167"/>
                    </a:lnTo>
                    <a:lnTo>
                      <a:pt x="9638" y="17151"/>
                    </a:lnTo>
                    <a:lnTo>
                      <a:pt x="9807" y="17128"/>
                    </a:lnTo>
                    <a:lnTo>
                      <a:pt x="9991" y="17105"/>
                    </a:lnTo>
                    <a:lnTo>
                      <a:pt x="10190" y="17059"/>
                    </a:lnTo>
                    <a:lnTo>
                      <a:pt x="10413" y="17006"/>
                    </a:lnTo>
                    <a:lnTo>
                      <a:pt x="10643" y="16937"/>
                    </a:lnTo>
                    <a:lnTo>
                      <a:pt x="10888" y="16852"/>
                    </a:lnTo>
                    <a:lnTo>
                      <a:pt x="11149" y="16745"/>
                    </a:lnTo>
                    <a:lnTo>
                      <a:pt x="11417" y="16615"/>
                    </a:lnTo>
                    <a:lnTo>
                      <a:pt x="11686" y="16469"/>
                    </a:lnTo>
                    <a:lnTo>
                      <a:pt x="11831" y="16385"/>
                    </a:lnTo>
                    <a:lnTo>
                      <a:pt x="11969" y="16293"/>
                    </a:lnTo>
                    <a:lnTo>
                      <a:pt x="12199" y="16132"/>
                    </a:lnTo>
                    <a:lnTo>
                      <a:pt x="12437" y="15948"/>
                    </a:lnTo>
                    <a:lnTo>
                      <a:pt x="12667" y="15748"/>
                    </a:lnTo>
                    <a:lnTo>
                      <a:pt x="12905" y="15534"/>
                    </a:lnTo>
                    <a:lnTo>
                      <a:pt x="13142" y="15288"/>
                    </a:lnTo>
                    <a:lnTo>
                      <a:pt x="13372" y="15028"/>
                    </a:lnTo>
                    <a:lnTo>
                      <a:pt x="13602" y="14736"/>
                    </a:lnTo>
                    <a:lnTo>
                      <a:pt x="13832" y="14422"/>
                    </a:lnTo>
                    <a:lnTo>
                      <a:pt x="13924" y="14284"/>
                    </a:lnTo>
                    <a:lnTo>
                      <a:pt x="14016" y="14138"/>
                    </a:lnTo>
                    <a:lnTo>
                      <a:pt x="14108" y="13985"/>
                    </a:lnTo>
                    <a:lnTo>
                      <a:pt x="14193" y="13832"/>
                    </a:lnTo>
                    <a:lnTo>
                      <a:pt x="14269" y="13671"/>
                    </a:lnTo>
                    <a:lnTo>
                      <a:pt x="14346" y="13502"/>
                    </a:lnTo>
                    <a:lnTo>
                      <a:pt x="14499" y="13157"/>
                    </a:lnTo>
                    <a:lnTo>
                      <a:pt x="14637" y="12789"/>
                    </a:lnTo>
                    <a:lnTo>
                      <a:pt x="14760" y="12413"/>
                    </a:lnTo>
                    <a:lnTo>
                      <a:pt x="14875" y="12022"/>
                    </a:lnTo>
                    <a:lnTo>
                      <a:pt x="14975" y="11616"/>
                    </a:lnTo>
                    <a:lnTo>
                      <a:pt x="15036" y="11370"/>
                    </a:lnTo>
                    <a:lnTo>
                      <a:pt x="15151" y="11462"/>
                    </a:lnTo>
                    <a:lnTo>
                      <a:pt x="15266" y="11539"/>
                    </a:lnTo>
                    <a:lnTo>
                      <a:pt x="15373" y="11608"/>
                    </a:lnTo>
                    <a:lnTo>
                      <a:pt x="15481" y="11662"/>
                    </a:lnTo>
                    <a:lnTo>
                      <a:pt x="15588" y="11708"/>
                    </a:lnTo>
                    <a:lnTo>
                      <a:pt x="15695" y="11746"/>
                    </a:lnTo>
                    <a:lnTo>
                      <a:pt x="15803" y="11769"/>
                    </a:lnTo>
                    <a:lnTo>
                      <a:pt x="15902" y="11784"/>
                    </a:lnTo>
                    <a:lnTo>
                      <a:pt x="16002" y="11792"/>
                    </a:lnTo>
                    <a:lnTo>
                      <a:pt x="16094" y="11792"/>
                    </a:lnTo>
                    <a:lnTo>
                      <a:pt x="16186" y="11784"/>
                    </a:lnTo>
                    <a:lnTo>
                      <a:pt x="16278" y="11761"/>
                    </a:lnTo>
                    <a:lnTo>
                      <a:pt x="16370" y="11738"/>
                    </a:lnTo>
                    <a:lnTo>
                      <a:pt x="16454" y="11700"/>
                    </a:lnTo>
                    <a:lnTo>
                      <a:pt x="16539" y="11662"/>
                    </a:lnTo>
                    <a:lnTo>
                      <a:pt x="16623" y="11616"/>
                    </a:lnTo>
                    <a:lnTo>
                      <a:pt x="16700" y="11562"/>
                    </a:lnTo>
                    <a:lnTo>
                      <a:pt x="16776" y="11501"/>
                    </a:lnTo>
                    <a:lnTo>
                      <a:pt x="16853" y="11432"/>
                    </a:lnTo>
                    <a:lnTo>
                      <a:pt x="16930" y="11363"/>
                    </a:lnTo>
                    <a:lnTo>
                      <a:pt x="16999" y="11286"/>
                    </a:lnTo>
                    <a:lnTo>
                      <a:pt x="17060" y="11202"/>
                    </a:lnTo>
                    <a:lnTo>
                      <a:pt x="17129" y="11117"/>
                    </a:lnTo>
                    <a:lnTo>
                      <a:pt x="17191" y="11025"/>
                    </a:lnTo>
                    <a:lnTo>
                      <a:pt x="17298" y="10826"/>
                    </a:lnTo>
                    <a:lnTo>
                      <a:pt x="17405" y="10619"/>
                    </a:lnTo>
                    <a:lnTo>
                      <a:pt x="17490" y="10397"/>
                    </a:lnTo>
                    <a:lnTo>
                      <a:pt x="17574" y="10174"/>
                    </a:lnTo>
                    <a:lnTo>
                      <a:pt x="17635" y="9937"/>
                    </a:lnTo>
                    <a:lnTo>
                      <a:pt x="17689" y="9699"/>
                    </a:lnTo>
                    <a:lnTo>
                      <a:pt x="17735" y="9461"/>
                    </a:lnTo>
                    <a:lnTo>
                      <a:pt x="17758" y="9224"/>
                    </a:lnTo>
                    <a:lnTo>
                      <a:pt x="17773" y="8986"/>
                    </a:lnTo>
                    <a:lnTo>
                      <a:pt x="17773" y="8764"/>
                    </a:lnTo>
                    <a:lnTo>
                      <a:pt x="17758" y="8541"/>
                    </a:lnTo>
                    <a:lnTo>
                      <a:pt x="17727" y="8334"/>
                    </a:lnTo>
                    <a:lnTo>
                      <a:pt x="17689" y="8143"/>
                    </a:lnTo>
                    <a:lnTo>
                      <a:pt x="17658" y="8051"/>
                    </a:lnTo>
                    <a:lnTo>
                      <a:pt x="17628" y="7966"/>
                    </a:lnTo>
                    <a:lnTo>
                      <a:pt x="17597" y="7890"/>
                    </a:lnTo>
                    <a:lnTo>
                      <a:pt x="17559" y="7813"/>
                    </a:lnTo>
                    <a:lnTo>
                      <a:pt x="17513" y="7744"/>
                    </a:lnTo>
                    <a:lnTo>
                      <a:pt x="17467" y="7675"/>
                    </a:lnTo>
                    <a:lnTo>
                      <a:pt x="17421" y="7614"/>
                    </a:lnTo>
                    <a:lnTo>
                      <a:pt x="17367" y="7568"/>
                    </a:lnTo>
                    <a:lnTo>
                      <a:pt x="17306" y="7522"/>
                    </a:lnTo>
                    <a:lnTo>
                      <a:pt x="17244" y="7483"/>
                    </a:lnTo>
                    <a:lnTo>
                      <a:pt x="17175" y="7445"/>
                    </a:lnTo>
                    <a:lnTo>
                      <a:pt x="17106" y="7422"/>
                    </a:lnTo>
                    <a:lnTo>
                      <a:pt x="17037" y="7407"/>
                    </a:lnTo>
                    <a:lnTo>
                      <a:pt x="16953" y="7399"/>
                    </a:lnTo>
                    <a:lnTo>
                      <a:pt x="16684" y="7399"/>
                    </a:lnTo>
                    <a:lnTo>
                      <a:pt x="16562" y="7407"/>
                    </a:lnTo>
                    <a:lnTo>
                      <a:pt x="16439" y="7414"/>
                    </a:lnTo>
                    <a:lnTo>
                      <a:pt x="16332" y="7430"/>
                    </a:lnTo>
                    <a:lnTo>
                      <a:pt x="16224" y="7445"/>
                    </a:lnTo>
                    <a:lnTo>
                      <a:pt x="16125" y="7468"/>
                    </a:lnTo>
                    <a:lnTo>
                      <a:pt x="16040" y="7491"/>
                    </a:lnTo>
                    <a:lnTo>
                      <a:pt x="15948" y="7522"/>
                    </a:lnTo>
                    <a:lnTo>
                      <a:pt x="15872" y="7552"/>
                    </a:lnTo>
                    <a:lnTo>
                      <a:pt x="15734" y="7621"/>
                    </a:lnTo>
                    <a:lnTo>
                      <a:pt x="15611" y="7698"/>
                    </a:lnTo>
                    <a:lnTo>
                      <a:pt x="15511" y="7782"/>
                    </a:lnTo>
                    <a:lnTo>
                      <a:pt x="15527" y="7368"/>
                    </a:lnTo>
                    <a:lnTo>
                      <a:pt x="15542" y="6954"/>
                    </a:lnTo>
                    <a:lnTo>
                      <a:pt x="15557" y="6548"/>
                    </a:lnTo>
                    <a:lnTo>
                      <a:pt x="15557" y="6157"/>
                    </a:lnTo>
                    <a:lnTo>
                      <a:pt x="15557" y="5781"/>
                    </a:lnTo>
                    <a:lnTo>
                      <a:pt x="15550" y="5413"/>
                    </a:lnTo>
                    <a:lnTo>
                      <a:pt x="15534" y="5060"/>
                    </a:lnTo>
                    <a:lnTo>
                      <a:pt x="15519" y="4723"/>
                    </a:lnTo>
                    <a:lnTo>
                      <a:pt x="15504" y="4409"/>
                    </a:lnTo>
                    <a:lnTo>
                      <a:pt x="15481" y="4110"/>
                    </a:lnTo>
                    <a:lnTo>
                      <a:pt x="15450" y="3834"/>
                    </a:lnTo>
                    <a:lnTo>
                      <a:pt x="15419" y="3581"/>
                    </a:lnTo>
                    <a:lnTo>
                      <a:pt x="15389" y="3351"/>
                    </a:lnTo>
                    <a:lnTo>
                      <a:pt x="15358" y="3151"/>
                    </a:lnTo>
                    <a:lnTo>
                      <a:pt x="15320" y="2983"/>
                    </a:lnTo>
                    <a:lnTo>
                      <a:pt x="15289" y="2837"/>
                    </a:lnTo>
                    <a:lnTo>
                      <a:pt x="15243" y="2722"/>
                    </a:lnTo>
                    <a:lnTo>
                      <a:pt x="15189" y="2599"/>
                    </a:lnTo>
                    <a:lnTo>
                      <a:pt x="15120" y="2477"/>
                    </a:lnTo>
                    <a:lnTo>
                      <a:pt x="15036" y="2354"/>
                    </a:lnTo>
                    <a:lnTo>
                      <a:pt x="14936" y="2231"/>
                    </a:lnTo>
                    <a:lnTo>
                      <a:pt x="14829" y="2109"/>
                    </a:lnTo>
                    <a:lnTo>
                      <a:pt x="14706" y="1994"/>
                    </a:lnTo>
                    <a:lnTo>
                      <a:pt x="14568" y="1871"/>
                    </a:lnTo>
                    <a:lnTo>
                      <a:pt x="14423" y="1748"/>
                    </a:lnTo>
                    <a:lnTo>
                      <a:pt x="14269" y="1626"/>
                    </a:lnTo>
                    <a:lnTo>
                      <a:pt x="14101" y="1511"/>
                    </a:lnTo>
                    <a:lnTo>
                      <a:pt x="13917" y="1388"/>
                    </a:lnTo>
                    <a:lnTo>
                      <a:pt x="13733" y="1273"/>
                    </a:lnTo>
                    <a:lnTo>
                      <a:pt x="13533" y="1166"/>
                    </a:lnTo>
                    <a:lnTo>
                      <a:pt x="13326" y="1058"/>
                    </a:lnTo>
                    <a:lnTo>
                      <a:pt x="13112" y="951"/>
                    </a:lnTo>
                    <a:lnTo>
                      <a:pt x="12889" y="851"/>
                    </a:lnTo>
                    <a:lnTo>
                      <a:pt x="12659" y="752"/>
                    </a:lnTo>
                    <a:lnTo>
                      <a:pt x="12422" y="659"/>
                    </a:lnTo>
                    <a:lnTo>
                      <a:pt x="12176" y="567"/>
                    </a:lnTo>
                    <a:lnTo>
                      <a:pt x="11923" y="483"/>
                    </a:lnTo>
                    <a:lnTo>
                      <a:pt x="11663" y="406"/>
                    </a:lnTo>
                    <a:lnTo>
                      <a:pt x="11402" y="330"/>
                    </a:lnTo>
                    <a:lnTo>
                      <a:pt x="11134" y="268"/>
                    </a:lnTo>
                    <a:lnTo>
                      <a:pt x="10858" y="207"/>
                    </a:lnTo>
                    <a:lnTo>
                      <a:pt x="10581" y="153"/>
                    </a:lnTo>
                    <a:lnTo>
                      <a:pt x="10298" y="107"/>
                    </a:lnTo>
                    <a:lnTo>
                      <a:pt x="10006" y="69"/>
                    </a:lnTo>
                    <a:lnTo>
                      <a:pt x="9723" y="38"/>
                    </a:lnTo>
                    <a:lnTo>
                      <a:pt x="9431" y="23"/>
                    </a:lnTo>
                    <a:lnTo>
                      <a:pt x="9132" y="8"/>
                    </a:lnTo>
                    <a:lnTo>
                      <a:pt x="8841" y="0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g204fb7e3b45_0_1255"/>
              <p:cNvSpPr/>
              <p:nvPr/>
            </p:nvSpPr>
            <p:spPr>
              <a:xfrm>
                <a:off x="4414800" y="646200"/>
                <a:ext cx="47200" cy="52925"/>
              </a:xfrm>
              <a:custGeom>
                <a:rect b="b" l="l" r="r" t="t"/>
                <a:pathLst>
                  <a:path extrusionOk="0" h="2117" w="1888">
                    <a:moveTo>
                      <a:pt x="576" y="0"/>
                    </a:moveTo>
                    <a:lnTo>
                      <a:pt x="499" y="16"/>
                    </a:lnTo>
                    <a:lnTo>
                      <a:pt x="415" y="39"/>
                    </a:lnTo>
                    <a:lnTo>
                      <a:pt x="338" y="69"/>
                    </a:lnTo>
                    <a:lnTo>
                      <a:pt x="269" y="108"/>
                    </a:lnTo>
                    <a:lnTo>
                      <a:pt x="208" y="161"/>
                    </a:lnTo>
                    <a:lnTo>
                      <a:pt x="147" y="223"/>
                    </a:lnTo>
                    <a:lnTo>
                      <a:pt x="101" y="292"/>
                    </a:lnTo>
                    <a:lnTo>
                      <a:pt x="62" y="361"/>
                    </a:lnTo>
                    <a:lnTo>
                      <a:pt x="39" y="437"/>
                    </a:lnTo>
                    <a:lnTo>
                      <a:pt x="16" y="514"/>
                    </a:lnTo>
                    <a:lnTo>
                      <a:pt x="9" y="591"/>
                    </a:lnTo>
                    <a:lnTo>
                      <a:pt x="1" y="660"/>
                    </a:lnTo>
                    <a:lnTo>
                      <a:pt x="9" y="736"/>
                    </a:lnTo>
                    <a:lnTo>
                      <a:pt x="24" y="874"/>
                    </a:lnTo>
                    <a:lnTo>
                      <a:pt x="47" y="1012"/>
                    </a:lnTo>
                    <a:lnTo>
                      <a:pt x="85" y="1143"/>
                    </a:lnTo>
                    <a:lnTo>
                      <a:pt x="131" y="1273"/>
                    </a:lnTo>
                    <a:lnTo>
                      <a:pt x="154" y="1342"/>
                    </a:lnTo>
                    <a:lnTo>
                      <a:pt x="185" y="1403"/>
                    </a:lnTo>
                    <a:lnTo>
                      <a:pt x="223" y="1457"/>
                    </a:lnTo>
                    <a:lnTo>
                      <a:pt x="262" y="1511"/>
                    </a:lnTo>
                    <a:lnTo>
                      <a:pt x="223" y="1388"/>
                    </a:lnTo>
                    <a:lnTo>
                      <a:pt x="193" y="1258"/>
                    </a:lnTo>
                    <a:lnTo>
                      <a:pt x="177" y="1127"/>
                    </a:lnTo>
                    <a:lnTo>
                      <a:pt x="170" y="997"/>
                    </a:lnTo>
                    <a:lnTo>
                      <a:pt x="170" y="867"/>
                    </a:lnTo>
                    <a:lnTo>
                      <a:pt x="177" y="736"/>
                    </a:lnTo>
                    <a:lnTo>
                      <a:pt x="193" y="614"/>
                    </a:lnTo>
                    <a:lnTo>
                      <a:pt x="208" y="560"/>
                    </a:lnTo>
                    <a:lnTo>
                      <a:pt x="231" y="506"/>
                    </a:lnTo>
                    <a:lnTo>
                      <a:pt x="254" y="453"/>
                    </a:lnTo>
                    <a:lnTo>
                      <a:pt x="285" y="407"/>
                    </a:lnTo>
                    <a:lnTo>
                      <a:pt x="315" y="368"/>
                    </a:lnTo>
                    <a:lnTo>
                      <a:pt x="354" y="338"/>
                    </a:lnTo>
                    <a:lnTo>
                      <a:pt x="400" y="307"/>
                    </a:lnTo>
                    <a:lnTo>
                      <a:pt x="446" y="284"/>
                    </a:lnTo>
                    <a:lnTo>
                      <a:pt x="492" y="269"/>
                    </a:lnTo>
                    <a:lnTo>
                      <a:pt x="545" y="261"/>
                    </a:lnTo>
                    <a:lnTo>
                      <a:pt x="591" y="253"/>
                    </a:lnTo>
                    <a:lnTo>
                      <a:pt x="645" y="253"/>
                    </a:lnTo>
                    <a:lnTo>
                      <a:pt x="706" y="261"/>
                    </a:lnTo>
                    <a:lnTo>
                      <a:pt x="760" y="269"/>
                    </a:lnTo>
                    <a:lnTo>
                      <a:pt x="814" y="284"/>
                    </a:lnTo>
                    <a:lnTo>
                      <a:pt x="867" y="307"/>
                    </a:lnTo>
                    <a:lnTo>
                      <a:pt x="913" y="330"/>
                    </a:lnTo>
                    <a:lnTo>
                      <a:pt x="967" y="361"/>
                    </a:lnTo>
                    <a:lnTo>
                      <a:pt x="1067" y="430"/>
                    </a:lnTo>
                    <a:lnTo>
                      <a:pt x="1159" y="506"/>
                    </a:lnTo>
                    <a:lnTo>
                      <a:pt x="1251" y="591"/>
                    </a:lnTo>
                    <a:lnTo>
                      <a:pt x="1343" y="683"/>
                    </a:lnTo>
                    <a:lnTo>
                      <a:pt x="1419" y="775"/>
                    </a:lnTo>
                    <a:lnTo>
                      <a:pt x="1496" y="882"/>
                    </a:lnTo>
                    <a:lnTo>
                      <a:pt x="1565" y="989"/>
                    </a:lnTo>
                    <a:lnTo>
                      <a:pt x="1619" y="1097"/>
                    </a:lnTo>
                    <a:lnTo>
                      <a:pt x="1665" y="1212"/>
                    </a:lnTo>
                    <a:lnTo>
                      <a:pt x="1703" y="1334"/>
                    </a:lnTo>
                    <a:lnTo>
                      <a:pt x="1734" y="1457"/>
                    </a:lnTo>
                    <a:lnTo>
                      <a:pt x="1757" y="1587"/>
                    </a:lnTo>
                    <a:lnTo>
                      <a:pt x="1795" y="1848"/>
                    </a:lnTo>
                    <a:lnTo>
                      <a:pt x="1826" y="2116"/>
                    </a:lnTo>
                    <a:lnTo>
                      <a:pt x="1864" y="1848"/>
                    </a:lnTo>
                    <a:lnTo>
                      <a:pt x="1879" y="1710"/>
                    </a:lnTo>
                    <a:lnTo>
                      <a:pt x="1887" y="1580"/>
                    </a:lnTo>
                    <a:lnTo>
                      <a:pt x="1887" y="1442"/>
                    </a:lnTo>
                    <a:lnTo>
                      <a:pt x="1872" y="1296"/>
                    </a:lnTo>
                    <a:lnTo>
                      <a:pt x="1849" y="1158"/>
                    </a:lnTo>
                    <a:lnTo>
                      <a:pt x="1810" y="1020"/>
                    </a:lnTo>
                    <a:lnTo>
                      <a:pt x="1757" y="882"/>
                    </a:lnTo>
                    <a:lnTo>
                      <a:pt x="1688" y="759"/>
                    </a:lnTo>
                    <a:lnTo>
                      <a:pt x="1619" y="637"/>
                    </a:lnTo>
                    <a:lnTo>
                      <a:pt x="1527" y="522"/>
                    </a:lnTo>
                    <a:lnTo>
                      <a:pt x="1435" y="414"/>
                    </a:lnTo>
                    <a:lnTo>
                      <a:pt x="1335" y="315"/>
                    </a:lnTo>
                    <a:lnTo>
                      <a:pt x="1220" y="223"/>
                    </a:lnTo>
                    <a:lnTo>
                      <a:pt x="1097" y="138"/>
                    </a:lnTo>
                    <a:lnTo>
                      <a:pt x="1036" y="100"/>
                    </a:lnTo>
                    <a:lnTo>
                      <a:pt x="967" y="69"/>
                    </a:lnTo>
                    <a:lnTo>
                      <a:pt x="890" y="39"/>
                    </a:lnTo>
                    <a:lnTo>
                      <a:pt x="814" y="23"/>
                    </a:lnTo>
                    <a:lnTo>
                      <a:pt x="737" y="8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g204fb7e3b45_0_1255"/>
              <p:cNvSpPr/>
              <p:nvPr/>
            </p:nvSpPr>
            <p:spPr>
              <a:xfrm>
                <a:off x="4433400" y="663075"/>
                <a:ext cx="18625" cy="38725"/>
              </a:xfrm>
              <a:custGeom>
                <a:rect b="b" l="l" r="r" t="t"/>
                <a:pathLst>
                  <a:path extrusionOk="0" h="1549" w="745">
                    <a:moveTo>
                      <a:pt x="484" y="0"/>
                    </a:moveTo>
                    <a:lnTo>
                      <a:pt x="415" y="15"/>
                    </a:lnTo>
                    <a:lnTo>
                      <a:pt x="346" y="46"/>
                    </a:lnTo>
                    <a:lnTo>
                      <a:pt x="284" y="77"/>
                    </a:lnTo>
                    <a:lnTo>
                      <a:pt x="231" y="123"/>
                    </a:lnTo>
                    <a:lnTo>
                      <a:pt x="177" y="176"/>
                    </a:lnTo>
                    <a:lnTo>
                      <a:pt x="131" y="238"/>
                    </a:lnTo>
                    <a:lnTo>
                      <a:pt x="93" y="299"/>
                    </a:lnTo>
                    <a:lnTo>
                      <a:pt x="62" y="360"/>
                    </a:lnTo>
                    <a:lnTo>
                      <a:pt x="39" y="429"/>
                    </a:lnTo>
                    <a:lnTo>
                      <a:pt x="24" y="498"/>
                    </a:lnTo>
                    <a:lnTo>
                      <a:pt x="8" y="567"/>
                    </a:lnTo>
                    <a:lnTo>
                      <a:pt x="1" y="629"/>
                    </a:lnTo>
                    <a:lnTo>
                      <a:pt x="1" y="767"/>
                    </a:lnTo>
                    <a:lnTo>
                      <a:pt x="16" y="897"/>
                    </a:lnTo>
                    <a:lnTo>
                      <a:pt x="39" y="1027"/>
                    </a:lnTo>
                    <a:lnTo>
                      <a:pt x="77" y="1150"/>
                    </a:lnTo>
                    <a:lnTo>
                      <a:pt x="108" y="1211"/>
                    </a:lnTo>
                    <a:lnTo>
                      <a:pt x="139" y="1273"/>
                    </a:lnTo>
                    <a:lnTo>
                      <a:pt x="169" y="1326"/>
                    </a:lnTo>
                    <a:lnTo>
                      <a:pt x="215" y="1380"/>
                    </a:lnTo>
                    <a:lnTo>
                      <a:pt x="254" y="1434"/>
                    </a:lnTo>
                    <a:lnTo>
                      <a:pt x="307" y="1472"/>
                    </a:lnTo>
                    <a:lnTo>
                      <a:pt x="361" y="1510"/>
                    </a:lnTo>
                    <a:lnTo>
                      <a:pt x="415" y="1549"/>
                    </a:lnTo>
                    <a:lnTo>
                      <a:pt x="361" y="1434"/>
                    </a:lnTo>
                    <a:lnTo>
                      <a:pt x="323" y="1319"/>
                    </a:lnTo>
                    <a:lnTo>
                      <a:pt x="300" y="1211"/>
                    </a:lnTo>
                    <a:lnTo>
                      <a:pt x="277" y="1096"/>
                    </a:lnTo>
                    <a:lnTo>
                      <a:pt x="269" y="989"/>
                    </a:lnTo>
                    <a:lnTo>
                      <a:pt x="261" y="874"/>
                    </a:lnTo>
                    <a:lnTo>
                      <a:pt x="261" y="759"/>
                    </a:lnTo>
                    <a:lnTo>
                      <a:pt x="261" y="652"/>
                    </a:lnTo>
                    <a:lnTo>
                      <a:pt x="277" y="544"/>
                    </a:lnTo>
                    <a:lnTo>
                      <a:pt x="300" y="445"/>
                    </a:lnTo>
                    <a:lnTo>
                      <a:pt x="330" y="353"/>
                    </a:lnTo>
                    <a:lnTo>
                      <a:pt x="376" y="268"/>
                    </a:lnTo>
                    <a:lnTo>
                      <a:pt x="445" y="192"/>
                    </a:lnTo>
                    <a:lnTo>
                      <a:pt x="484" y="153"/>
                    </a:lnTo>
                    <a:lnTo>
                      <a:pt x="530" y="123"/>
                    </a:lnTo>
                    <a:lnTo>
                      <a:pt x="576" y="100"/>
                    </a:lnTo>
                    <a:lnTo>
                      <a:pt x="629" y="77"/>
                    </a:lnTo>
                    <a:lnTo>
                      <a:pt x="683" y="69"/>
                    </a:lnTo>
                    <a:lnTo>
                      <a:pt x="744" y="61"/>
                    </a:lnTo>
                    <a:lnTo>
                      <a:pt x="691" y="31"/>
                    </a:lnTo>
                    <a:lnTo>
                      <a:pt x="622" y="8"/>
                    </a:lnTo>
                    <a:lnTo>
                      <a:pt x="553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g204fb7e3b45_0_1255"/>
              <p:cNvSpPr/>
              <p:nvPr/>
            </p:nvSpPr>
            <p:spPr>
              <a:xfrm>
                <a:off x="4782075" y="646200"/>
                <a:ext cx="47175" cy="52925"/>
              </a:xfrm>
              <a:custGeom>
                <a:rect b="b" l="l" r="r" t="t"/>
                <a:pathLst>
                  <a:path extrusionOk="0" h="2117" w="1887">
                    <a:moveTo>
                      <a:pt x="1234" y="0"/>
                    </a:moveTo>
                    <a:lnTo>
                      <a:pt x="1150" y="8"/>
                    </a:lnTo>
                    <a:lnTo>
                      <a:pt x="1073" y="23"/>
                    </a:lnTo>
                    <a:lnTo>
                      <a:pt x="997" y="39"/>
                    </a:lnTo>
                    <a:lnTo>
                      <a:pt x="928" y="69"/>
                    </a:lnTo>
                    <a:lnTo>
                      <a:pt x="851" y="100"/>
                    </a:lnTo>
                    <a:lnTo>
                      <a:pt x="790" y="138"/>
                    </a:lnTo>
                    <a:lnTo>
                      <a:pt x="667" y="223"/>
                    </a:lnTo>
                    <a:lnTo>
                      <a:pt x="560" y="315"/>
                    </a:lnTo>
                    <a:lnTo>
                      <a:pt x="452" y="414"/>
                    </a:lnTo>
                    <a:lnTo>
                      <a:pt x="360" y="522"/>
                    </a:lnTo>
                    <a:lnTo>
                      <a:pt x="276" y="637"/>
                    </a:lnTo>
                    <a:lnTo>
                      <a:pt x="199" y="759"/>
                    </a:lnTo>
                    <a:lnTo>
                      <a:pt x="130" y="882"/>
                    </a:lnTo>
                    <a:lnTo>
                      <a:pt x="77" y="1020"/>
                    </a:lnTo>
                    <a:lnTo>
                      <a:pt x="38" y="1158"/>
                    </a:lnTo>
                    <a:lnTo>
                      <a:pt x="15" y="1296"/>
                    </a:lnTo>
                    <a:lnTo>
                      <a:pt x="8" y="1442"/>
                    </a:lnTo>
                    <a:lnTo>
                      <a:pt x="0" y="1580"/>
                    </a:lnTo>
                    <a:lnTo>
                      <a:pt x="8" y="1710"/>
                    </a:lnTo>
                    <a:lnTo>
                      <a:pt x="23" y="1848"/>
                    </a:lnTo>
                    <a:lnTo>
                      <a:pt x="61" y="2116"/>
                    </a:lnTo>
                    <a:lnTo>
                      <a:pt x="92" y="1848"/>
                    </a:lnTo>
                    <a:lnTo>
                      <a:pt x="130" y="1587"/>
                    </a:lnTo>
                    <a:lnTo>
                      <a:pt x="153" y="1457"/>
                    </a:lnTo>
                    <a:lnTo>
                      <a:pt x="184" y="1334"/>
                    </a:lnTo>
                    <a:lnTo>
                      <a:pt x="222" y="1212"/>
                    </a:lnTo>
                    <a:lnTo>
                      <a:pt x="268" y="1097"/>
                    </a:lnTo>
                    <a:lnTo>
                      <a:pt x="330" y="989"/>
                    </a:lnTo>
                    <a:lnTo>
                      <a:pt x="391" y="882"/>
                    </a:lnTo>
                    <a:lnTo>
                      <a:pt x="468" y="775"/>
                    </a:lnTo>
                    <a:lnTo>
                      <a:pt x="544" y="683"/>
                    </a:lnTo>
                    <a:lnTo>
                      <a:pt x="636" y="591"/>
                    </a:lnTo>
                    <a:lnTo>
                      <a:pt x="728" y="506"/>
                    </a:lnTo>
                    <a:lnTo>
                      <a:pt x="828" y="430"/>
                    </a:lnTo>
                    <a:lnTo>
                      <a:pt x="920" y="361"/>
                    </a:lnTo>
                    <a:lnTo>
                      <a:pt x="974" y="330"/>
                    </a:lnTo>
                    <a:lnTo>
                      <a:pt x="1027" y="307"/>
                    </a:lnTo>
                    <a:lnTo>
                      <a:pt x="1081" y="284"/>
                    </a:lnTo>
                    <a:lnTo>
                      <a:pt x="1135" y="269"/>
                    </a:lnTo>
                    <a:lnTo>
                      <a:pt x="1188" y="261"/>
                    </a:lnTo>
                    <a:lnTo>
                      <a:pt x="1242" y="253"/>
                    </a:lnTo>
                    <a:lnTo>
                      <a:pt x="1296" y="253"/>
                    </a:lnTo>
                    <a:lnTo>
                      <a:pt x="1349" y="261"/>
                    </a:lnTo>
                    <a:lnTo>
                      <a:pt x="1395" y="269"/>
                    </a:lnTo>
                    <a:lnTo>
                      <a:pt x="1449" y="284"/>
                    </a:lnTo>
                    <a:lnTo>
                      <a:pt x="1495" y="307"/>
                    </a:lnTo>
                    <a:lnTo>
                      <a:pt x="1533" y="338"/>
                    </a:lnTo>
                    <a:lnTo>
                      <a:pt x="1572" y="368"/>
                    </a:lnTo>
                    <a:lnTo>
                      <a:pt x="1610" y="407"/>
                    </a:lnTo>
                    <a:lnTo>
                      <a:pt x="1633" y="453"/>
                    </a:lnTo>
                    <a:lnTo>
                      <a:pt x="1656" y="506"/>
                    </a:lnTo>
                    <a:lnTo>
                      <a:pt x="1679" y="560"/>
                    </a:lnTo>
                    <a:lnTo>
                      <a:pt x="1694" y="614"/>
                    </a:lnTo>
                    <a:lnTo>
                      <a:pt x="1710" y="736"/>
                    </a:lnTo>
                    <a:lnTo>
                      <a:pt x="1718" y="867"/>
                    </a:lnTo>
                    <a:lnTo>
                      <a:pt x="1718" y="997"/>
                    </a:lnTo>
                    <a:lnTo>
                      <a:pt x="1710" y="1127"/>
                    </a:lnTo>
                    <a:lnTo>
                      <a:pt x="1694" y="1258"/>
                    </a:lnTo>
                    <a:lnTo>
                      <a:pt x="1664" y="1388"/>
                    </a:lnTo>
                    <a:lnTo>
                      <a:pt x="1625" y="1511"/>
                    </a:lnTo>
                    <a:lnTo>
                      <a:pt x="1671" y="1457"/>
                    </a:lnTo>
                    <a:lnTo>
                      <a:pt x="1702" y="1403"/>
                    </a:lnTo>
                    <a:lnTo>
                      <a:pt x="1733" y="1342"/>
                    </a:lnTo>
                    <a:lnTo>
                      <a:pt x="1764" y="1273"/>
                    </a:lnTo>
                    <a:lnTo>
                      <a:pt x="1802" y="1143"/>
                    </a:lnTo>
                    <a:lnTo>
                      <a:pt x="1840" y="1012"/>
                    </a:lnTo>
                    <a:lnTo>
                      <a:pt x="1871" y="874"/>
                    </a:lnTo>
                    <a:lnTo>
                      <a:pt x="1886" y="736"/>
                    </a:lnTo>
                    <a:lnTo>
                      <a:pt x="1886" y="660"/>
                    </a:lnTo>
                    <a:lnTo>
                      <a:pt x="1879" y="591"/>
                    </a:lnTo>
                    <a:lnTo>
                      <a:pt x="1871" y="514"/>
                    </a:lnTo>
                    <a:lnTo>
                      <a:pt x="1848" y="437"/>
                    </a:lnTo>
                    <a:lnTo>
                      <a:pt x="1825" y="361"/>
                    </a:lnTo>
                    <a:lnTo>
                      <a:pt x="1787" y="292"/>
                    </a:lnTo>
                    <a:lnTo>
                      <a:pt x="1741" y="223"/>
                    </a:lnTo>
                    <a:lnTo>
                      <a:pt x="1687" y="161"/>
                    </a:lnTo>
                    <a:lnTo>
                      <a:pt x="1618" y="108"/>
                    </a:lnTo>
                    <a:lnTo>
                      <a:pt x="1549" y="69"/>
                    </a:lnTo>
                    <a:lnTo>
                      <a:pt x="1472" y="39"/>
                    </a:lnTo>
                    <a:lnTo>
                      <a:pt x="1388" y="16"/>
                    </a:lnTo>
                    <a:lnTo>
                      <a:pt x="131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g204fb7e3b45_0_1255"/>
              <p:cNvSpPr/>
              <p:nvPr/>
            </p:nvSpPr>
            <p:spPr>
              <a:xfrm>
                <a:off x="4792025" y="663075"/>
                <a:ext cx="18625" cy="38725"/>
              </a:xfrm>
              <a:custGeom>
                <a:rect b="b" l="l" r="r" t="t"/>
                <a:pathLst>
                  <a:path extrusionOk="0" h="1549" w="745">
                    <a:moveTo>
                      <a:pt x="192" y="0"/>
                    </a:moveTo>
                    <a:lnTo>
                      <a:pt x="123" y="8"/>
                    </a:lnTo>
                    <a:lnTo>
                      <a:pt x="62" y="31"/>
                    </a:lnTo>
                    <a:lnTo>
                      <a:pt x="1" y="61"/>
                    </a:lnTo>
                    <a:lnTo>
                      <a:pt x="62" y="69"/>
                    </a:lnTo>
                    <a:lnTo>
                      <a:pt x="123" y="77"/>
                    </a:lnTo>
                    <a:lnTo>
                      <a:pt x="169" y="100"/>
                    </a:lnTo>
                    <a:lnTo>
                      <a:pt x="223" y="123"/>
                    </a:lnTo>
                    <a:lnTo>
                      <a:pt x="261" y="153"/>
                    </a:lnTo>
                    <a:lnTo>
                      <a:pt x="300" y="192"/>
                    </a:lnTo>
                    <a:lnTo>
                      <a:pt x="369" y="268"/>
                    </a:lnTo>
                    <a:lnTo>
                      <a:pt x="415" y="353"/>
                    </a:lnTo>
                    <a:lnTo>
                      <a:pt x="445" y="445"/>
                    </a:lnTo>
                    <a:lnTo>
                      <a:pt x="468" y="544"/>
                    </a:lnTo>
                    <a:lnTo>
                      <a:pt x="484" y="652"/>
                    </a:lnTo>
                    <a:lnTo>
                      <a:pt x="491" y="759"/>
                    </a:lnTo>
                    <a:lnTo>
                      <a:pt x="491" y="874"/>
                    </a:lnTo>
                    <a:lnTo>
                      <a:pt x="484" y="989"/>
                    </a:lnTo>
                    <a:lnTo>
                      <a:pt x="468" y="1096"/>
                    </a:lnTo>
                    <a:lnTo>
                      <a:pt x="453" y="1211"/>
                    </a:lnTo>
                    <a:lnTo>
                      <a:pt x="422" y="1319"/>
                    </a:lnTo>
                    <a:lnTo>
                      <a:pt x="384" y="1434"/>
                    </a:lnTo>
                    <a:lnTo>
                      <a:pt x="330" y="1549"/>
                    </a:lnTo>
                    <a:lnTo>
                      <a:pt x="392" y="1510"/>
                    </a:lnTo>
                    <a:lnTo>
                      <a:pt x="438" y="1472"/>
                    </a:lnTo>
                    <a:lnTo>
                      <a:pt x="491" y="1434"/>
                    </a:lnTo>
                    <a:lnTo>
                      <a:pt x="537" y="1380"/>
                    </a:lnTo>
                    <a:lnTo>
                      <a:pt x="576" y="1326"/>
                    </a:lnTo>
                    <a:lnTo>
                      <a:pt x="614" y="1273"/>
                    </a:lnTo>
                    <a:lnTo>
                      <a:pt x="645" y="1211"/>
                    </a:lnTo>
                    <a:lnTo>
                      <a:pt x="668" y="1150"/>
                    </a:lnTo>
                    <a:lnTo>
                      <a:pt x="706" y="1027"/>
                    </a:lnTo>
                    <a:lnTo>
                      <a:pt x="737" y="897"/>
                    </a:lnTo>
                    <a:lnTo>
                      <a:pt x="744" y="767"/>
                    </a:lnTo>
                    <a:lnTo>
                      <a:pt x="744" y="629"/>
                    </a:lnTo>
                    <a:lnTo>
                      <a:pt x="737" y="567"/>
                    </a:lnTo>
                    <a:lnTo>
                      <a:pt x="721" y="498"/>
                    </a:lnTo>
                    <a:lnTo>
                      <a:pt x="706" y="429"/>
                    </a:lnTo>
                    <a:lnTo>
                      <a:pt x="683" y="360"/>
                    </a:lnTo>
                    <a:lnTo>
                      <a:pt x="652" y="299"/>
                    </a:lnTo>
                    <a:lnTo>
                      <a:pt x="614" y="238"/>
                    </a:lnTo>
                    <a:lnTo>
                      <a:pt x="568" y="176"/>
                    </a:lnTo>
                    <a:lnTo>
                      <a:pt x="514" y="123"/>
                    </a:lnTo>
                    <a:lnTo>
                      <a:pt x="461" y="77"/>
                    </a:lnTo>
                    <a:lnTo>
                      <a:pt x="399" y="46"/>
                    </a:lnTo>
                    <a:lnTo>
                      <a:pt x="330" y="15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g204fb7e3b45_0_1255"/>
              <p:cNvSpPr/>
              <p:nvPr/>
            </p:nvSpPr>
            <p:spPr>
              <a:xfrm>
                <a:off x="4467525" y="722475"/>
                <a:ext cx="93550" cy="121950"/>
              </a:xfrm>
              <a:custGeom>
                <a:rect b="b" l="l" r="r" t="t"/>
                <a:pathLst>
                  <a:path extrusionOk="0" h="4878" w="3742">
                    <a:moveTo>
                      <a:pt x="476" y="1"/>
                    </a:moveTo>
                    <a:lnTo>
                      <a:pt x="238" y="8"/>
                    </a:lnTo>
                    <a:lnTo>
                      <a:pt x="0" y="31"/>
                    </a:lnTo>
                    <a:lnTo>
                      <a:pt x="108" y="430"/>
                    </a:lnTo>
                    <a:lnTo>
                      <a:pt x="223" y="821"/>
                    </a:lnTo>
                    <a:lnTo>
                      <a:pt x="345" y="1197"/>
                    </a:lnTo>
                    <a:lnTo>
                      <a:pt x="483" y="1557"/>
                    </a:lnTo>
                    <a:lnTo>
                      <a:pt x="629" y="1895"/>
                    </a:lnTo>
                    <a:lnTo>
                      <a:pt x="706" y="2063"/>
                    </a:lnTo>
                    <a:lnTo>
                      <a:pt x="790" y="2224"/>
                    </a:lnTo>
                    <a:lnTo>
                      <a:pt x="867" y="2378"/>
                    </a:lnTo>
                    <a:lnTo>
                      <a:pt x="959" y="2523"/>
                    </a:lnTo>
                    <a:lnTo>
                      <a:pt x="1043" y="2669"/>
                    </a:lnTo>
                    <a:lnTo>
                      <a:pt x="1135" y="2807"/>
                    </a:lnTo>
                    <a:lnTo>
                      <a:pt x="1273" y="2999"/>
                    </a:lnTo>
                    <a:lnTo>
                      <a:pt x="1403" y="3175"/>
                    </a:lnTo>
                    <a:lnTo>
                      <a:pt x="1541" y="3344"/>
                    </a:lnTo>
                    <a:lnTo>
                      <a:pt x="1679" y="3505"/>
                    </a:lnTo>
                    <a:lnTo>
                      <a:pt x="1818" y="3658"/>
                    </a:lnTo>
                    <a:lnTo>
                      <a:pt x="1956" y="3804"/>
                    </a:lnTo>
                    <a:lnTo>
                      <a:pt x="2094" y="3942"/>
                    </a:lnTo>
                    <a:lnTo>
                      <a:pt x="2232" y="4072"/>
                    </a:lnTo>
                    <a:lnTo>
                      <a:pt x="2370" y="4202"/>
                    </a:lnTo>
                    <a:lnTo>
                      <a:pt x="2508" y="4317"/>
                    </a:lnTo>
                    <a:lnTo>
                      <a:pt x="2646" y="4425"/>
                    </a:lnTo>
                    <a:lnTo>
                      <a:pt x="2784" y="4532"/>
                    </a:lnTo>
                    <a:lnTo>
                      <a:pt x="2922" y="4624"/>
                    </a:lnTo>
                    <a:lnTo>
                      <a:pt x="3060" y="4716"/>
                    </a:lnTo>
                    <a:lnTo>
                      <a:pt x="3328" y="4877"/>
                    </a:lnTo>
                    <a:lnTo>
                      <a:pt x="3420" y="4685"/>
                    </a:lnTo>
                    <a:lnTo>
                      <a:pt x="3497" y="4486"/>
                    </a:lnTo>
                    <a:lnTo>
                      <a:pt x="3566" y="4279"/>
                    </a:lnTo>
                    <a:lnTo>
                      <a:pt x="3627" y="4080"/>
                    </a:lnTo>
                    <a:lnTo>
                      <a:pt x="3673" y="3873"/>
                    </a:lnTo>
                    <a:lnTo>
                      <a:pt x="3711" y="3666"/>
                    </a:lnTo>
                    <a:lnTo>
                      <a:pt x="3734" y="3466"/>
                    </a:lnTo>
                    <a:lnTo>
                      <a:pt x="3742" y="3267"/>
                    </a:lnTo>
                    <a:lnTo>
                      <a:pt x="3734" y="3098"/>
                    </a:lnTo>
                    <a:lnTo>
                      <a:pt x="3727" y="2930"/>
                    </a:lnTo>
                    <a:lnTo>
                      <a:pt x="3704" y="2769"/>
                    </a:lnTo>
                    <a:lnTo>
                      <a:pt x="3673" y="2608"/>
                    </a:lnTo>
                    <a:lnTo>
                      <a:pt x="3635" y="2447"/>
                    </a:lnTo>
                    <a:lnTo>
                      <a:pt x="3596" y="2293"/>
                    </a:lnTo>
                    <a:lnTo>
                      <a:pt x="3543" y="2140"/>
                    </a:lnTo>
                    <a:lnTo>
                      <a:pt x="3481" y="1994"/>
                    </a:lnTo>
                    <a:lnTo>
                      <a:pt x="3420" y="1849"/>
                    </a:lnTo>
                    <a:lnTo>
                      <a:pt x="3343" y="1711"/>
                    </a:lnTo>
                    <a:lnTo>
                      <a:pt x="3267" y="1573"/>
                    </a:lnTo>
                    <a:lnTo>
                      <a:pt x="3182" y="1442"/>
                    </a:lnTo>
                    <a:lnTo>
                      <a:pt x="3090" y="1312"/>
                    </a:lnTo>
                    <a:lnTo>
                      <a:pt x="2998" y="1189"/>
                    </a:lnTo>
                    <a:lnTo>
                      <a:pt x="2891" y="1067"/>
                    </a:lnTo>
                    <a:lnTo>
                      <a:pt x="2784" y="959"/>
                    </a:lnTo>
                    <a:lnTo>
                      <a:pt x="2669" y="852"/>
                    </a:lnTo>
                    <a:lnTo>
                      <a:pt x="2554" y="745"/>
                    </a:lnTo>
                    <a:lnTo>
                      <a:pt x="2431" y="653"/>
                    </a:lnTo>
                    <a:lnTo>
                      <a:pt x="2301" y="561"/>
                    </a:lnTo>
                    <a:lnTo>
                      <a:pt x="2170" y="476"/>
                    </a:lnTo>
                    <a:lnTo>
                      <a:pt x="2032" y="392"/>
                    </a:lnTo>
                    <a:lnTo>
                      <a:pt x="1894" y="323"/>
                    </a:lnTo>
                    <a:lnTo>
                      <a:pt x="1748" y="254"/>
                    </a:lnTo>
                    <a:lnTo>
                      <a:pt x="1603" y="200"/>
                    </a:lnTo>
                    <a:lnTo>
                      <a:pt x="1449" y="146"/>
                    </a:lnTo>
                    <a:lnTo>
                      <a:pt x="1296" y="100"/>
                    </a:lnTo>
                    <a:lnTo>
                      <a:pt x="1135" y="70"/>
                    </a:lnTo>
                    <a:lnTo>
                      <a:pt x="974" y="39"/>
                    </a:lnTo>
                    <a:lnTo>
                      <a:pt x="813" y="16"/>
                    </a:lnTo>
                    <a:lnTo>
                      <a:pt x="644" y="1"/>
                    </a:lnTo>
                    <a:close/>
                  </a:path>
                </a:pathLst>
              </a:custGeom>
              <a:solidFill>
                <a:srgbClr val="E9A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g204fb7e3b45_0_1255"/>
              <p:cNvSpPr/>
              <p:nvPr/>
            </p:nvSpPr>
            <p:spPr>
              <a:xfrm>
                <a:off x="4691025" y="722475"/>
                <a:ext cx="83200" cy="116950"/>
              </a:xfrm>
              <a:custGeom>
                <a:rect b="b" l="l" r="r" t="t"/>
                <a:pathLst>
                  <a:path extrusionOk="0" h="4678" w="3328">
                    <a:moveTo>
                      <a:pt x="3098" y="1"/>
                    </a:moveTo>
                    <a:lnTo>
                      <a:pt x="2929" y="16"/>
                    </a:lnTo>
                    <a:lnTo>
                      <a:pt x="2768" y="39"/>
                    </a:lnTo>
                    <a:lnTo>
                      <a:pt x="2607" y="70"/>
                    </a:lnTo>
                    <a:lnTo>
                      <a:pt x="2446" y="100"/>
                    </a:lnTo>
                    <a:lnTo>
                      <a:pt x="2293" y="146"/>
                    </a:lnTo>
                    <a:lnTo>
                      <a:pt x="2139" y="200"/>
                    </a:lnTo>
                    <a:lnTo>
                      <a:pt x="1994" y="254"/>
                    </a:lnTo>
                    <a:lnTo>
                      <a:pt x="1848" y="323"/>
                    </a:lnTo>
                    <a:lnTo>
                      <a:pt x="1710" y="392"/>
                    </a:lnTo>
                    <a:lnTo>
                      <a:pt x="1572" y="476"/>
                    </a:lnTo>
                    <a:lnTo>
                      <a:pt x="1442" y="561"/>
                    </a:lnTo>
                    <a:lnTo>
                      <a:pt x="1311" y="653"/>
                    </a:lnTo>
                    <a:lnTo>
                      <a:pt x="1189" y="745"/>
                    </a:lnTo>
                    <a:lnTo>
                      <a:pt x="1074" y="852"/>
                    </a:lnTo>
                    <a:lnTo>
                      <a:pt x="959" y="959"/>
                    </a:lnTo>
                    <a:lnTo>
                      <a:pt x="851" y="1067"/>
                    </a:lnTo>
                    <a:lnTo>
                      <a:pt x="744" y="1189"/>
                    </a:lnTo>
                    <a:lnTo>
                      <a:pt x="652" y="1312"/>
                    </a:lnTo>
                    <a:lnTo>
                      <a:pt x="560" y="1442"/>
                    </a:lnTo>
                    <a:lnTo>
                      <a:pt x="476" y="1573"/>
                    </a:lnTo>
                    <a:lnTo>
                      <a:pt x="399" y="1711"/>
                    </a:lnTo>
                    <a:lnTo>
                      <a:pt x="322" y="1849"/>
                    </a:lnTo>
                    <a:lnTo>
                      <a:pt x="261" y="1994"/>
                    </a:lnTo>
                    <a:lnTo>
                      <a:pt x="200" y="2140"/>
                    </a:lnTo>
                    <a:lnTo>
                      <a:pt x="146" y="2293"/>
                    </a:lnTo>
                    <a:lnTo>
                      <a:pt x="108" y="2447"/>
                    </a:lnTo>
                    <a:lnTo>
                      <a:pt x="69" y="2608"/>
                    </a:lnTo>
                    <a:lnTo>
                      <a:pt x="39" y="2769"/>
                    </a:lnTo>
                    <a:lnTo>
                      <a:pt x="16" y="2930"/>
                    </a:lnTo>
                    <a:lnTo>
                      <a:pt x="8" y="3098"/>
                    </a:lnTo>
                    <a:lnTo>
                      <a:pt x="0" y="3267"/>
                    </a:lnTo>
                    <a:lnTo>
                      <a:pt x="8" y="3436"/>
                    </a:lnTo>
                    <a:lnTo>
                      <a:pt x="23" y="3612"/>
                    </a:lnTo>
                    <a:lnTo>
                      <a:pt x="54" y="3788"/>
                    </a:lnTo>
                    <a:lnTo>
                      <a:pt x="85" y="3972"/>
                    </a:lnTo>
                    <a:lnTo>
                      <a:pt x="131" y="4149"/>
                    </a:lnTo>
                    <a:lnTo>
                      <a:pt x="192" y="4325"/>
                    </a:lnTo>
                    <a:lnTo>
                      <a:pt x="253" y="4501"/>
                    </a:lnTo>
                    <a:lnTo>
                      <a:pt x="322" y="4678"/>
                    </a:lnTo>
                    <a:lnTo>
                      <a:pt x="552" y="4517"/>
                    </a:lnTo>
                    <a:lnTo>
                      <a:pt x="790" y="4333"/>
                    </a:lnTo>
                    <a:lnTo>
                      <a:pt x="1020" y="4133"/>
                    </a:lnTo>
                    <a:lnTo>
                      <a:pt x="1258" y="3919"/>
                    </a:lnTo>
                    <a:lnTo>
                      <a:pt x="1495" y="3673"/>
                    </a:lnTo>
                    <a:lnTo>
                      <a:pt x="1725" y="3413"/>
                    </a:lnTo>
                    <a:lnTo>
                      <a:pt x="1955" y="3121"/>
                    </a:lnTo>
                    <a:lnTo>
                      <a:pt x="2185" y="2807"/>
                    </a:lnTo>
                    <a:lnTo>
                      <a:pt x="2277" y="2669"/>
                    </a:lnTo>
                    <a:lnTo>
                      <a:pt x="2369" y="2523"/>
                    </a:lnTo>
                    <a:lnTo>
                      <a:pt x="2461" y="2370"/>
                    </a:lnTo>
                    <a:lnTo>
                      <a:pt x="2546" y="2217"/>
                    </a:lnTo>
                    <a:lnTo>
                      <a:pt x="2622" y="2056"/>
                    </a:lnTo>
                    <a:lnTo>
                      <a:pt x="2699" y="1887"/>
                    </a:lnTo>
                    <a:lnTo>
                      <a:pt x="2852" y="1542"/>
                    </a:lnTo>
                    <a:lnTo>
                      <a:pt x="2990" y="1174"/>
                    </a:lnTo>
                    <a:lnTo>
                      <a:pt x="3113" y="798"/>
                    </a:lnTo>
                    <a:lnTo>
                      <a:pt x="3228" y="407"/>
                    </a:lnTo>
                    <a:lnTo>
                      <a:pt x="3328" y="1"/>
                    </a:lnTo>
                    <a:close/>
                  </a:path>
                </a:pathLst>
              </a:custGeom>
              <a:solidFill>
                <a:srgbClr val="E9A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g204fb7e3b45_0_1255"/>
              <p:cNvSpPr/>
              <p:nvPr/>
            </p:nvSpPr>
            <p:spPr>
              <a:xfrm>
                <a:off x="4551850" y="632775"/>
                <a:ext cx="30500" cy="40675"/>
              </a:xfrm>
              <a:custGeom>
                <a:rect b="b" l="l" r="r" t="t"/>
                <a:pathLst>
                  <a:path extrusionOk="0" h="1627" w="1220">
                    <a:moveTo>
                      <a:pt x="614" y="1"/>
                    </a:moveTo>
                    <a:lnTo>
                      <a:pt x="553" y="8"/>
                    </a:lnTo>
                    <a:lnTo>
                      <a:pt x="492" y="16"/>
                    </a:lnTo>
                    <a:lnTo>
                      <a:pt x="430" y="39"/>
                    </a:lnTo>
                    <a:lnTo>
                      <a:pt x="377" y="70"/>
                    </a:lnTo>
                    <a:lnTo>
                      <a:pt x="323" y="100"/>
                    </a:lnTo>
                    <a:lnTo>
                      <a:pt x="269" y="139"/>
                    </a:lnTo>
                    <a:lnTo>
                      <a:pt x="223" y="192"/>
                    </a:lnTo>
                    <a:lnTo>
                      <a:pt x="185" y="238"/>
                    </a:lnTo>
                    <a:lnTo>
                      <a:pt x="139" y="300"/>
                    </a:lnTo>
                    <a:lnTo>
                      <a:pt x="108" y="361"/>
                    </a:lnTo>
                    <a:lnTo>
                      <a:pt x="78" y="430"/>
                    </a:lnTo>
                    <a:lnTo>
                      <a:pt x="55" y="499"/>
                    </a:lnTo>
                    <a:lnTo>
                      <a:pt x="32" y="576"/>
                    </a:lnTo>
                    <a:lnTo>
                      <a:pt x="16" y="652"/>
                    </a:lnTo>
                    <a:lnTo>
                      <a:pt x="9" y="737"/>
                    </a:lnTo>
                    <a:lnTo>
                      <a:pt x="1" y="813"/>
                    </a:lnTo>
                    <a:lnTo>
                      <a:pt x="9" y="898"/>
                    </a:lnTo>
                    <a:lnTo>
                      <a:pt x="16" y="982"/>
                    </a:lnTo>
                    <a:lnTo>
                      <a:pt x="32" y="1059"/>
                    </a:lnTo>
                    <a:lnTo>
                      <a:pt x="55" y="1135"/>
                    </a:lnTo>
                    <a:lnTo>
                      <a:pt x="78" y="1204"/>
                    </a:lnTo>
                    <a:lnTo>
                      <a:pt x="108" y="1273"/>
                    </a:lnTo>
                    <a:lnTo>
                      <a:pt x="139" y="1335"/>
                    </a:lnTo>
                    <a:lnTo>
                      <a:pt x="185" y="1388"/>
                    </a:lnTo>
                    <a:lnTo>
                      <a:pt x="223" y="1442"/>
                    </a:lnTo>
                    <a:lnTo>
                      <a:pt x="269" y="1488"/>
                    </a:lnTo>
                    <a:lnTo>
                      <a:pt x="323" y="1534"/>
                    </a:lnTo>
                    <a:lnTo>
                      <a:pt x="377" y="1565"/>
                    </a:lnTo>
                    <a:lnTo>
                      <a:pt x="430" y="1595"/>
                    </a:lnTo>
                    <a:lnTo>
                      <a:pt x="492" y="1611"/>
                    </a:lnTo>
                    <a:lnTo>
                      <a:pt x="553" y="1626"/>
                    </a:lnTo>
                    <a:lnTo>
                      <a:pt x="676" y="1626"/>
                    </a:lnTo>
                    <a:lnTo>
                      <a:pt x="737" y="1611"/>
                    </a:lnTo>
                    <a:lnTo>
                      <a:pt x="791" y="1595"/>
                    </a:lnTo>
                    <a:lnTo>
                      <a:pt x="844" y="1565"/>
                    </a:lnTo>
                    <a:lnTo>
                      <a:pt x="898" y="1534"/>
                    </a:lnTo>
                    <a:lnTo>
                      <a:pt x="952" y="1488"/>
                    </a:lnTo>
                    <a:lnTo>
                      <a:pt x="998" y="1442"/>
                    </a:lnTo>
                    <a:lnTo>
                      <a:pt x="1044" y="1388"/>
                    </a:lnTo>
                    <a:lnTo>
                      <a:pt x="1082" y="1335"/>
                    </a:lnTo>
                    <a:lnTo>
                      <a:pt x="1113" y="1273"/>
                    </a:lnTo>
                    <a:lnTo>
                      <a:pt x="1143" y="1204"/>
                    </a:lnTo>
                    <a:lnTo>
                      <a:pt x="1174" y="1135"/>
                    </a:lnTo>
                    <a:lnTo>
                      <a:pt x="1189" y="1059"/>
                    </a:lnTo>
                    <a:lnTo>
                      <a:pt x="1205" y="982"/>
                    </a:lnTo>
                    <a:lnTo>
                      <a:pt x="1212" y="898"/>
                    </a:lnTo>
                    <a:lnTo>
                      <a:pt x="1220" y="813"/>
                    </a:lnTo>
                    <a:lnTo>
                      <a:pt x="1212" y="737"/>
                    </a:lnTo>
                    <a:lnTo>
                      <a:pt x="1205" y="652"/>
                    </a:lnTo>
                    <a:lnTo>
                      <a:pt x="1189" y="576"/>
                    </a:lnTo>
                    <a:lnTo>
                      <a:pt x="1174" y="499"/>
                    </a:lnTo>
                    <a:lnTo>
                      <a:pt x="1143" y="430"/>
                    </a:lnTo>
                    <a:lnTo>
                      <a:pt x="1113" y="361"/>
                    </a:lnTo>
                    <a:lnTo>
                      <a:pt x="1082" y="300"/>
                    </a:lnTo>
                    <a:lnTo>
                      <a:pt x="1044" y="238"/>
                    </a:lnTo>
                    <a:lnTo>
                      <a:pt x="998" y="192"/>
                    </a:lnTo>
                    <a:lnTo>
                      <a:pt x="952" y="139"/>
                    </a:lnTo>
                    <a:lnTo>
                      <a:pt x="898" y="100"/>
                    </a:lnTo>
                    <a:lnTo>
                      <a:pt x="844" y="70"/>
                    </a:lnTo>
                    <a:lnTo>
                      <a:pt x="791" y="39"/>
                    </a:lnTo>
                    <a:lnTo>
                      <a:pt x="737" y="16"/>
                    </a:lnTo>
                    <a:lnTo>
                      <a:pt x="676" y="8"/>
                    </a:lnTo>
                    <a:lnTo>
                      <a:pt x="6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g204fb7e3b45_0_1255"/>
              <p:cNvSpPr/>
              <p:nvPr/>
            </p:nvSpPr>
            <p:spPr>
              <a:xfrm>
                <a:off x="4666300" y="632775"/>
                <a:ext cx="30300" cy="40675"/>
              </a:xfrm>
              <a:custGeom>
                <a:rect b="b" l="l" r="r" t="t"/>
                <a:pathLst>
                  <a:path extrusionOk="0" h="1627" w="1212">
                    <a:moveTo>
                      <a:pt x="606" y="1"/>
                    </a:moveTo>
                    <a:lnTo>
                      <a:pt x="545" y="8"/>
                    </a:lnTo>
                    <a:lnTo>
                      <a:pt x="483" y="16"/>
                    </a:lnTo>
                    <a:lnTo>
                      <a:pt x="422" y="39"/>
                    </a:lnTo>
                    <a:lnTo>
                      <a:pt x="368" y="70"/>
                    </a:lnTo>
                    <a:lnTo>
                      <a:pt x="315" y="100"/>
                    </a:lnTo>
                    <a:lnTo>
                      <a:pt x="269" y="139"/>
                    </a:lnTo>
                    <a:lnTo>
                      <a:pt x="223" y="192"/>
                    </a:lnTo>
                    <a:lnTo>
                      <a:pt x="177" y="238"/>
                    </a:lnTo>
                    <a:lnTo>
                      <a:pt x="138" y="300"/>
                    </a:lnTo>
                    <a:lnTo>
                      <a:pt x="100" y="361"/>
                    </a:lnTo>
                    <a:lnTo>
                      <a:pt x="69" y="430"/>
                    </a:lnTo>
                    <a:lnTo>
                      <a:pt x="46" y="499"/>
                    </a:lnTo>
                    <a:lnTo>
                      <a:pt x="23" y="576"/>
                    </a:lnTo>
                    <a:lnTo>
                      <a:pt x="8" y="652"/>
                    </a:lnTo>
                    <a:lnTo>
                      <a:pt x="0" y="737"/>
                    </a:lnTo>
                    <a:lnTo>
                      <a:pt x="0" y="813"/>
                    </a:lnTo>
                    <a:lnTo>
                      <a:pt x="0" y="898"/>
                    </a:lnTo>
                    <a:lnTo>
                      <a:pt x="8" y="982"/>
                    </a:lnTo>
                    <a:lnTo>
                      <a:pt x="23" y="1059"/>
                    </a:lnTo>
                    <a:lnTo>
                      <a:pt x="46" y="1135"/>
                    </a:lnTo>
                    <a:lnTo>
                      <a:pt x="69" y="1204"/>
                    </a:lnTo>
                    <a:lnTo>
                      <a:pt x="100" y="1273"/>
                    </a:lnTo>
                    <a:lnTo>
                      <a:pt x="138" y="1335"/>
                    </a:lnTo>
                    <a:lnTo>
                      <a:pt x="177" y="1388"/>
                    </a:lnTo>
                    <a:lnTo>
                      <a:pt x="223" y="1442"/>
                    </a:lnTo>
                    <a:lnTo>
                      <a:pt x="269" y="1488"/>
                    </a:lnTo>
                    <a:lnTo>
                      <a:pt x="315" y="1534"/>
                    </a:lnTo>
                    <a:lnTo>
                      <a:pt x="368" y="1565"/>
                    </a:lnTo>
                    <a:lnTo>
                      <a:pt x="422" y="1595"/>
                    </a:lnTo>
                    <a:lnTo>
                      <a:pt x="483" y="1611"/>
                    </a:lnTo>
                    <a:lnTo>
                      <a:pt x="545" y="1626"/>
                    </a:lnTo>
                    <a:lnTo>
                      <a:pt x="667" y="1626"/>
                    </a:lnTo>
                    <a:lnTo>
                      <a:pt x="729" y="1611"/>
                    </a:lnTo>
                    <a:lnTo>
                      <a:pt x="790" y="1595"/>
                    </a:lnTo>
                    <a:lnTo>
                      <a:pt x="844" y="1565"/>
                    </a:lnTo>
                    <a:lnTo>
                      <a:pt x="897" y="1534"/>
                    </a:lnTo>
                    <a:lnTo>
                      <a:pt x="943" y="1488"/>
                    </a:lnTo>
                    <a:lnTo>
                      <a:pt x="989" y="1442"/>
                    </a:lnTo>
                    <a:lnTo>
                      <a:pt x="1035" y="1388"/>
                    </a:lnTo>
                    <a:lnTo>
                      <a:pt x="1074" y="1335"/>
                    </a:lnTo>
                    <a:lnTo>
                      <a:pt x="1112" y="1273"/>
                    </a:lnTo>
                    <a:lnTo>
                      <a:pt x="1143" y="1204"/>
                    </a:lnTo>
                    <a:lnTo>
                      <a:pt x="1166" y="1135"/>
                    </a:lnTo>
                    <a:lnTo>
                      <a:pt x="1189" y="1059"/>
                    </a:lnTo>
                    <a:lnTo>
                      <a:pt x="1204" y="982"/>
                    </a:lnTo>
                    <a:lnTo>
                      <a:pt x="1212" y="898"/>
                    </a:lnTo>
                    <a:lnTo>
                      <a:pt x="1212" y="813"/>
                    </a:lnTo>
                    <a:lnTo>
                      <a:pt x="1212" y="737"/>
                    </a:lnTo>
                    <a:lnTo>
                      <a:pt x="1204" y="652"/>
                    </a:lnTo>
                    <a:lnTo>
                      <a:pt x="1189" y="576"/>
                    </a:lnTo>
                    <a:lnTo>
                      <a:pt x="1166" y="499"/>
                    </a:lnTo>
                    <a:lnTo>
                      <a:pt x="1143" y="430"/>
                    </a:lnTo>
                    <a:lnTo>
                      <a:pt x="1112" y="361"/>
                    </a:lnTo>
                    <a:lnTo>
                      <a:pt x="1074" y="300"/>
                    </a:lnTo>
                    <a:lnTo>
                      <a:pt x="1035" y="238"/>
                    </a:lnTo>
                    <a:lnTo>
                      <a:pt x="989" y="192"/>
                    </a:lnTo>
                    <a:lnTo>
                      <a:pt x="943" y="139"/>
                    </a:lnTo>
                    <a:lnTo>
                      <a:pt x="897" y="100"/>
                    </a:lnTo>
                    <a:lnTo>
                      <a:pt x="844" y="70"/>
                    </a:lnTo>
                    <a:lnTo>
                      <a:pt x="790" y="39"/>
                    </a:lnTo>
                    <a:lnTo>
                      <a:pt x="729" y="16"/>
                    </a:lnTo>
                    <a:lnTo>
                      <a:pt x="667" y="8"/>
                    </a:lnTo>
                    <a:lnTo>
                      <a:pt x="6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g204fb7e3b45_0_1255"/>
              <p:cNvSpPr/>
              <p:nvPr/>
            </p:nvSpPr>
            <p:spPr>
              <a:xfrm>
                <a:off x="4516200" y="577000"/>
                <a:ext cx="83025" cy="29350"/>
              </a:xfrm>
              <a:custGeom>
                <a:rect b="b" l="l" r="r" t="t"/>
                <a:pathLst>
                  <a:path extrusionOk="0" h="1174" w="3321">
                    <a:moveTo>
                      <a:pt x="2270" y="0"/>
                    </a:moveTo>
                    <a:lnTo>
                      <a:pt x="2063" y="8"/>
                    </a:lnTo>
                    <a:lnTo>
                      <a:pt x="1856" y="31"/>
                    </a:lnTo>
                    <a:lnTo>
                      <a:pt x="1657" y="69"/>
                    </a:lnTo>
                    <a:lnTo>
                      <a:pt x="1458" y="123"/>
                    </a:lnTo>
                    <a:lnTo>
                      <a:pt x="1266" y="184"/>
                    </a:lnTo>
                    <a:lnTo>
                      <a:pt x="1067" y="253"/>
                    </a:lnTo>
                    <a:lnTo>
                      <a:pt x="883" y="330"/>
                    </a:lnTo>
                    <a:lnTo>
                      <a:pt x="791" y="376"/>
                    </a:lnTo>
                    <a:lnTo>
                      <a:pt x="699" y="430"/>
                    </a:lnTo>
                    <a:lnTo>
                      <a:pt x="530" y="529"/>
                    </a:lnTo>
                    <a:lnTo>
                      <a:pt x="361" y="645"/>
                    </a:lnTo>
                    <a:lnTo>
                      <a:pt x="200" y="767"/>
                    </a:lnTo>
                    <a:lnTo>
                      <a:pt x="55" y="905"/>
                    </a:lnTo>
                    <a:lnTo>
                      <a:pt x="24" y="944"/>
                    </a:lnTo>
                    <a:lnTo>
                      <a:pt x="1" y="982"/>
                    </a:lnTo>
                    <a:lnTo>
                      <a:pt x="1" y="1036"/>
                    </a:lnTo>
                    <a:lnTo>
                      <a:pt x="16" y="1082"/>
                    </a:lnTo>
                    <a:lnTo>
                      <a:pt x="32" y="1112"/>
                    </a:lnTo>
                    <a:lnTo>
                      <a:pt x="55" y="1135"/>
                    </a:lnTo>
                    <a:lnTo>
                      <a:pt x="78" y="1151"/>
                    </a:lnTo>
                    <a:lnTo>
                      <a:pt x="101" y="1166"/>
                    </a:lnTo>
                    <a:lnTo>
                      <a:pt x="131" y="1174"/>
                    </a:lnTo>
                    <a:lnTo>
                      <a:pt x="193" y="1174"/>
                    </a:lnTo>
                    <a:lnTo>
                      <a:pt x="223" y="1158"/>
                    </a:lnTo>
                    <a:lnTo>
                      <a:pt x="231" y="1158"/>
                    </a:lnTo>
                    <a:lnTo>
                      <a:pt x="568" y="1013"/>
                    </a:lnTo>
                    <a:lnTo>
                      <a:pt x="737" y="944"/>
                    </a:lnTo>
                    <a:lnTo>
                      <a:pt x="906" y="882"/>
                    </a:lnTo>
                    <a:lnTo>
                      <a:pt x="1074" y="829"/>
                    </a:lnTo>
                    <a:lnTo>
                      <a:pt x="1243" y="783"/>
                    </a:lnTo>
                    <a:lnTo>
                      <a:pt x="1419" y="744"/>
                    </a:lnTo>
                    <a:lnTo>
                      <a:pt x="1588" y="714"/>
                    </a:lnTo>
                    <a:lnTo>
                      <a:pt x="1764" y="691"/>
                    </a:lnTo>
                    <a:lnTo>
                      <a:pt x="1933" y="675"/>
                    </a:lnTo>
                    <a:lnTo>
                      <a:pt x="2109" y="660"/>
                    </a:lnTo>
                    <a:lnTo>
                      <a:pt x="2286" y="660"/>
                    </a:lnTo>
                    <a:lnTo>
                      <a:pt x="2462" y="652"/>
                    </a:lnTo>
                    <a:lnTo>
                      <a:pt x="2631" y="660"/>
                    </a:lnTo>
                    <a:lnTo>
                      <a:pt x="2960" y="683"/>
                    </a:lnTo>
                    <a:lnTo>
                      <a:pt x="3045" y="683"/>
                    </a:lnTo>
                    <a:lnTo>
                      <a:pt x="3098" y="675"/>
                    </a:lnTo>
                    <a:lnTo>
                      <a:pt x="3144" y="660"/>
                    </a:lnTo>
                    <a:lnTo>
                      <a:pt x="3190" y="637"/>
                    </a:lnTo>
                    <a:lnTo>
                      <a:pt x="3229" y="599"/>
                    </a:lnTo>
                    <a:lnTo>
                      <a:pt x="3259" y="560"/>
                    </a:lnTo>
                    <a:lnTo>
                      <a:pt x="3290" y="522"/>
                    </a:lnTo>
                    <a:lnTo>
                      <a:pt x="3305" y="468"/>
                    </a:lnTo>
                    <a:lnTo>
                      <a:pt x="3321" y="407"/>
                    </a:lnTo>
                    <a:lnTo>
                      <a:pt x="3321" y="353"/>
                    </a:lnTo>
                    <a:lnTo>
                      <a:pt x="3305" y="292"/>
                    </a:lnTo>
                    <a:lnTo>
                      <a:pt x="3282" y="238"/>
                    </a:lnTo>
                    <a:lnTo>
                      <a:pt x="3252" y="192"/>
                    </a:lnTo>
                    <a:lnTo>
                      <a:pt x="3213" y="154"/>
                    </a:lnTo>
                    <a:lnTo>
                      <a:pt x="3160" y="115"/>
                    </a:lnTo>
                    <a:lnTo>
                      <a:pt x="3106" y="92"/>
                    </a:lnTo>
                    <a:lnTo>
                      <a:pt x="2999" y="69"/>
                    </a:lnTo>
                    <a:lnTo>
                      <a:pt x="2891" y="46"/>
                    </a:lnTo>
                    <a:lnTo>
                      <a:pt x="2784" y="23"/>
                    </a:lnTo>
                    <a:lnTo>
                      <a:pt x="2684" y="16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g204fb7e3b45_0_1255"/>
              <p:cNvSpPr/>
              <p:nvPr/>
            </p:nvSpPr>
            <p:spPr>
              <a:xfrm>
                <a:off x="4587900" y="580075"/>
                <a:ext cx="15925" cy="14000"/>
              </a:xfrm>
              <a:custGeom>
                <a:rect b="b" l="l" r="r" t="t"/>
                <a:pathLst>
                  <a:path extrusionOk="0" h="560" w="637">
                    <a:moveTo>
                      <a:pt x="568" y="0"/>
                    </a:moveTo>
                    <a:lnTo>
                      <a:pt x="552" y="8"/>
                    </a:lnTo>
                    <a:lnTo>
                      <a:pt x="537" y="15"/>
                    </a:lnTo>
                    <a:lnTo>
                      <a:pt x="529" y="38"/>
                    </a:lnTo>
                    <a:lnTo>
                      <a:pt x="529" y="46"/>
                    </a:lnTo>
                    <a:lnTo>
                      <a:pt x="514" y="100"/>
                    </a:lnTo>
                    <a:lnTo>
                      <a:pt x="483" y="153"/>
                    </a:lnTo>
                    <a:lnTo>
                      <a:pt x="445" y="192"/>
                    </a:lnTo>
                    <a:lnTo>
                      <a:pt x="399" y="215"/>
                    </a:lnTo>
                    <a:lnTo>
                      <a:pt x="345" y="230"/>
                    </a:lnTo>
                    <a:lnTo>
                      <a:pt x="292" y="245"/>
                    </a:lnTo>
                    <a:lnTo>
                      <a:pt x="138" y="245"/>
                    </a:lnTo>
                    <a:lnTo>
                      <a:pt x="115" y="253"/>
                    </a:lnTo>
                    <a:lnTo>
                      <a:pt x="85" y="261"/>
                    </a:lnTo>
                    <a:lnTo>
                      <a:pt x="54" y="276"/>
                    </a:lnTo>
                    <a:lnTo>
                      <a:pt x="31" y="299"/>
                    </a:lnTo>
                    <a:lnTo>
                      <a:pt x="16" y="330"/>
                    </a:lnTo>
                    <a:lnTo>
                      <a:pt x="8" y="353"/>
                    </a:lnTo>
                    <a:lnTo>
                      <a:pt x="0" y="383"/>
                    </a:lnTo>
                    <a:lnTo>
                      <a:pt x="0" y="414"/>
                    </a:lnTo>
                    <a:lnTo>
                      <a:pt x="8" y="452"/>
                    </a:lnTo>
                    <a:lnTo>
                      <a:pt x="16" y="483"/>
                    </a:lnTo>
                    <a:lnTo>
                      <a:pt x="39" y="506"/>
                    </a:lnTo>
                    <a:lnTo>
                      <a:pt x="62" y="529"/>
                    </a:lnTo>
                    <a:lnTo>
                      <a:pt x="85" y="545"/>
                    </a:lnTo>
                    <a:lnTo>
                      <a:pt x="115" y="552"/>
                    </a:lnTo>
                    <a:lnTo>
                      <a:pt x="146" y="560"/>
                    </a:lnTo>
                    <a:lnTo>
                      <a:pt x="177" y="560"/>
                    </a:lnTo>
                    <a:lnTo>
                      <a:pt x="207" y="552"/>
                    </a:lnTo>
                    <a:lnTo>
                      <a:pt x="215" y="552"/>
                    </a:lnTo>
                    <a:lnTo>
                      <a:pt x="299" y="522"/>
                    </a:lnTo>
                    <a:lnTo>
                      <a:pt x="376" y="491"/>
                    </a:lnTo>
                    <a:lnTo>
                      <a:pt x="460" y="437"/>
                    </a:lnTo>
                    <a:lnTo>
                      <a:pt x="529" y="376"/>
                    </a:lnTo>
                    <a:lnTo>
                      <a:pt x="560" y="345"/>
                    </a:lnTo>
                    <a:lnTo>
                      <a:pt x="591" y="299"/>
                    </a:lnTo>
                    <a:lnTo>
                      <a:pt x="606" y="261"/>
                    </a:lnTo>
                    <a:lnTo>
                      <a:pt x="629" y="215"/>
                    </a:lnTo>
                    <a:lnTo>
                      <a:pt x="637" y="169"/>
                    </a:lnTo>
                    <a:lnTo>
                      <a:pt x="637" y="123"/>
                    </a:lnTo>
                    <a:lnTo>
                      <a:pt x="637" y="77"/>
                    </a:lnTo>
                    <a:lnTo>
                      <a:pt x="629" y="31"/>
                    </a:lnTo>
                    <a:lnTo>
                      <a:pt x="614" y="8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g204fb7e3b45_0_1255"/>
              <p:cNvSpPr/>
              <p:nvPr/>
            </p:nvSpPr>
            <p:spPr>
              <a:xfrm>
                <a:off x="4657675" y="577000"/>
                <a:ext cx="82825" cy="29350"/>
              </a:xfrm>
              <a:custGeom>
                <a:rect b="b" l="l" r="r" t="t"/>
                <a:pathLst>
                  <a:path extrusionOk="0" h="1174" w="3313">
                    <a:moveTo>
                      <a:pt x="844" y="0"/>
                    </a:moveTo>
                    <a:lnTo>
                      <a:pt x="637" y="16"/>
                    </a:lnTo>
                    <a:lnTo>
                      <a:pt x="529" y="23"/>
                    </a:lnTo>
                    <a:lnTo>
                      <a:pt x="430" y="46"/>
                    </a:lnTo>
                    <a:lnTo>
                      <a:pt x="322" y="69"/>
                    </a:lnTo>
                    <a:lnTo>
                      <a:pt x="215" y="92"/>
                    </a:lnTo>
                    <a:lnTo>
                      <a:pt x="153" y="115"/>
                    </a:lnTo>
                    <a:lnTo>
                      <a:pt x="107" y="154"/>
                    </a:lnTo>
                    <a:lnTo>
                      <a:pt x="61" y="192"/>
                    </a:lnTo>
                    <a:lnTo>
                      <a:pt x="31" y="238"/>
                    </a:lnTo>
                    <a:lnTo>
                      <a:pt x="8" y="292"/>
                    </a:lnTo>
                    <a:lnTo>
                      <a:pt x="0" y="353"/>
                    </a:lnTo>
                    <a:lnTo>
                      <a:pt x="0" y="407"/>
                    </a:lnTo>
                    <a:lnTo>
                      <a:pt x="8" y="468"/>
                    </a:lnTo>
                    <a:lnTo>
                      <a:pt x="23" y="522"/>
                    </a:lnTo>
                    <a:lnTo>
                      <a:pt x="54" y="560"/>
                    </a:lnTo>
                    <a:lnTo>
                      <a:pt x="84" y="599"/>
                    </a:lnTo>
                    <a:lnTo>
                      <a:pt x="130" y="637"/>
                    </a:lnTo>
                    <a:lnTo>
                      <a:pt x="169" y="660"/>
                    </a:lnTo>
                    <a:lnTo>
                      <a:pt x="222" y="675"/>
                    </a:lnTo>
                    <a:lnTo>
                      <a:pt x="268" y="683"/>
                    </a:lnTo>
                    <a:lnTo>
                      <a:pt x="353" y="683"/>
                    </a:lnTo>
                    <a:lnTo>
                      <a:pt x="683" y="660"/>
                    </a:lnTo>
                    <a:lnTo>
                      <a:pt x="859" y="652"/>
                    </a:lnTo>
                    <a:lnTo>
                      <a:pt x="1035" y="660"/>
                    </a:lnTo>
                    <a:lnTo>
                      <a:pt x="1204" y="660"/>
                    </a:lnTo>
                    <a:lnTo>
                      <a:pt x="1380" y="675"/>
                    </a:lnTo>
                    <a:lnTo>
                      <a:pt x="1557" y="691"/>
                    </a:lnTo>
                    <a:lnTo>
                      <a:pt x="1725" y="714"/>
                    </a:lnTo>
                    <a:lnTo>
                      <a:pt x="1902" y="744"/>
                    </a:lnTo>
                    <a:lnTo>
                      <a:pt x="2070" y="783"/>
                    </a:lnTo>
                    <a:lnTo>
                      <a:pt x="2247" y="829"/>
                    </a:lnTo>
                    <a:lnTo>
                      <a:pt x="2415" y="882"/>
                    </a:lnTo>
                    <a:lnTo>
                      <a:pt x="2584" y="944"/>
                    </a:lnTo>
                    <a:lnTo>
                      <a:pt x="2753" y="1013"/>
                    </a:lnTo>
                    <a:lnTo>
                      <a:pt x="3082" y="1158"/>
                    </a:lnTo>
                    <a:lnTo>
                      <a:pt x="3098" y="1158"/>
                    </a:lnTo>
                    <a:lnTo>
                      <a:pt x="3121" y="1174"/>
                    </a:lnTo>
                    <a:lnTo>
                      <a:pt x="3182" y="1174"/>
                    </a:lnTo>
                    <a:lnTo>
                      <a:pt x="3213" y="1166"/>
                    </a:lnTo>
                    <a:lnTo>
                      <a:pt x="3243" y="1151"/>
                    </a:lnTo>
                    <a:lnTo>
                      <a:pt x="3266" y="1135"/>
                    </a:lnTo>
                    <a:lnTo>
                      <a:pt x="3289" y="1112"/>
                    </a:lnTo>
                    <a:lnTo>
                      <a:pt x="3305" y="1082"/>
                    </a:lnTo>
                    <a:lnTo>
                      <a:pt x="3312" y="1036"/>
                    </a:lnTo>
                    <a:lnTo>
                      <a:pt x="3312" y="982"/>
                    </a:lnTo>
                    <a:lnTo>
                      <a:pt x="3297" y="944"/>
                    </a:lnTo>
                    <a:lnTo>
                      <a:pt x="3266" y="905"/>
                    </a:lnTo>
                    <a:lnTo>
                      <a:pt x="3113" y="767"/>
                    </a:lnTo>
                    <a:lnTo>
                      <a:pt x="2960" y="645"/>
                    </a:lnTo>
                    <a:lnTo>
                      <a:pt x="2791" y="529"/>
                    </a:lnTo>
                    <a:lnTo>
                      <a:pt x="2615" y="430"/>
                    </a:lnTo>
                    <a:lnTo>
                      <a:pt x="2523" y="376"/>
                    </a:lnTo>
                    <a:lnTo>
                      <a:pt x="2431" y="330"/>
                    </a:lnTo>
                    <a:lnTo>
                      <a:pt x="2247" y="253"/>
                    </a:lnTo>
                    <a:lnTo>
                      <a:pt x="2055" y="184"/>
                    </a:lnTo>
                    <a:lnTo>
                      <a:pt x="1856" y="123"/>
                    </a:lnTo>
                    <a:lnTo>
                      <a:pt x="1656" y="69"/>
                    </a:lnTo>
                    <a:lnTo>
                      <a:pt x="1457" y="31"/>
                    </a:lnTo>
                    <a:lnTo>
                      <a:pt x="1250" y="8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g204fb7e3b45_0_1255"/>
              <p:cNvSpPr/>
              <p:nvPr/>
            </p:nvSpPr>
            <p:spPr>
              <a:xfrm>
                <a:off x="4652875" y="580075"/>
                <a:ext cx="16125" cy="14000"/>
              </a:xfrm>
              <a:custGeom>
                <a:rect b="b" l="l" r="r" t="t"/>
                <a:pathLst>
                  <a:path extrusionOk="0" h="560" w="645">
                    <a:moveTo>
                      <a:pt x="54" y="0"/>
                    </a:moveTo>
                    <a:lnTo>
                      <a:pt x="23" y="8"/>
                    </a:lnTo>
                    <a:lnTo>
                      <a:pt x="8" y="31"/>
                    </a:lnTo>
                    <a:lnTo>
                      <a:pt x="0" y="77"/>
                    </a:lnTo>
                    <a:lnTo>
                      <a:pt x="0" y="123"/>
                    </a:lnTo>
                    <a:lnTo>
                      <a:pt x="8" y="169"/>
                    </a:lnTo>
                    <a:lnTo>
                      <a:pt x="16" y="215"/>
                    </a:lnTo>
                    <a:lnTo>
                      <a:pt x="31" y="261"/>
                    </a:lnTo>
                    <a:lnTo>
                      <a:pt x="54" y="299"/>
                    </a:lnTo>
                    <a:lnTo>
                      <a:pt x="77" y="345"/>
                    </a:lnTo>
                    <a:lnTo>
                      <a:pt x="115" y="376"/>
                    </a:lnTo>
                    <a:lnTo>
                      <a:pt x="184" y="437"/>
                    </a:lnTo>
                    <a:lnTo>
                      <a:pt x="261" y="491"/>
                    </a:lnTo>
                    <a:lnTo>
                      <a:pt x="345" y="522"/>
                    </a:lnTo>
                    <a:lnTo>
                      <a:pt x="430" y="552"/>
                    </a:lnTo>
                    <a:lnTo>
                      <a:pt x="437" y="552"/>
                    </a:lnTo>
                    <a:lnTo>
                      <a:pt x="468" y="560"/>
                    </a:lnTo>
                    <a:lnTo>
                      <a:pt x="499" y="560"/>
                    </a:lnTo>
                    <a:lnTo>
                      <a:pt x="529" y="552"/>
                    </a:lnTo>
                    <a:lnTo>
                      <a:pt x="560" y="545"/>
                    </a:lnTo>
                    <a:lnTo>
                      <a:pt x="583" y="529"/>
                    </a:lnTo>
                    <a:lnTo>
                      <a:pt x="606" y="506"/>
                    </a:lnTo>
                    <a:lnTo>
                      <a:pt x="622" y="483"/>
                    </a:lnTo>
                    <a:lnTo>
                      <a:pt x="637" y="452"/>
                    </a:lnTo>
                    <a:lnTo>
                      <a:pt x="645" y="414"/>
                    </a:lnTo>
                    <a:lnTo>
                      <a:pt x="645" y="383"/>
                    </a:lnTo>
                    <a:lnTo>
                      <a:pt x="637" y="353"/>
                    </a:lnTo>
                    <a:lnTo>
                      <a:pt x="622" y="330"/>
                    </a:lnTo>
                    <a:lnTo>
                      <a:pt x="606" y="299"/>
                    </a:lnTo>
                    <a:lnTo>
                      <a:pt x="583" y="276"/>
                    </a:lnTo>
                    <a:lnTo>
                      <a:pt x="560" y="261"/>
                    </a:lnTo>
                    <a:lnTo>
                      <a:pt x="529" y="253"/>
                    </a:lnTo>
                    <a:lnTo>
                      <a:pt x="499" y="245"/>
                    </a:lnTo>
                    <a:lnTo>
                      <a:pt x="345" y="245"/>
                    </a:lnTo>
                    <a:lnTo>
                      <a:pt x="292" y="230"/>
                    </a:lnTo>
                    <a:lnTo>
                      <a:pt x="238" y="215"/>
                    </a:lnTo>
                    <a:lnTo>
                      <a:pt x="192" y="192"/>
                    </a:lnTo>
                    <a:lnTo>
                      <a:pt x="154" y="153"/>
                    </a:lnTo>
                    <a:lnTo>
                      <a:pt x="123" y="100"/>
                    </a:lnTo>
                    <a:lnTo>
                      <a:pt x="108" y="46"/>
                    </a:lnTo>
                    <a:lnTo>
                      <a:pt x="108" y="38"/>
                    </a:lnTo>
                    <a:lnTo>
                      <a:pt x="100" y="15"/>
                    </a:lnTo>
                    <a:lnTo>
                      <a:pt x="85" y="8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g204fb7e3b45_0_1255"/>
              <p:cNvSpPr/>
              <p:nvPr/>
            </p:nvSpPr>
            <p:spPr>
              <a:xfrm>
                <a:off x="4601900" y="697950"/>
                <a:ext cx="11900" cy="7300"/>
              </a:xfrm>
              <a:custGeom>
                <a:rect b="b" l="l" r="r" t="t"/>
                <a:pathLst>
                  <a:path extrusionOk="0" h="292" w="476">
                    <a:moveTo>
                      <a:pt x="0" y="0"/>
                    </a:moveTo>
                    <a:lnTo>
                      <a:pt x="38" y="69"/>
                    </a:lnTo>
                    <a:lnTo>
                      <a:pt x="92" y="123"/>
                    </a:lnTo>
                    <a:lnTo>
                      <a:pt x="146" y="169"/>
                    </a:lnTo>
                    <a:lnTo>
                      <a:pt x="199" y="207"/>
                    </a:lnTo>
                    <a:lnTo>
                      <a:pt x="261" y="246"/>
                    </a:lnTo>
                    <a:lnTo>
                      <a:pt x="322" y="269"/>
                    </a:lnTo>
                    <a:lnTo>
                      <a:pt x="391" y="284"/>
                    </a:lnTo>
                    <a:lnTo>
                      <a:pt x="475" y="292"/>
                    </a:lnTo>
                    <a:lnTo>
                      <a:pt x="475" y="292"/>
                    </a:lnTo>
                    <a:lnTo>
                      <a:pt x="437" y="223"/>
                    </a:lnTo>
                    <a:lnTo>
                      <a:pt x="391" y="169"/>
                    </a:lnTo>
                    <a:lnTo>
                      <a:pt x="337" y="123"/>
                    </a:lnTo>
                    <a:lnTo>
                      <a:pt x="284" y="77"/>
                    </a:lnTo>
                    <a:lnTo>
                      <a:pt x="215" y="46"/>
                    </a:lnTo>
                    <a:lnTo>
                      <a:pt x="153" y="2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g204fb7e3b45_0_1255"/>
              <p:cNvSpPr/>
              <p:nvPr/>
            </p:nvSpPr>
            <p:spPr>
              <a:xfrm>
                <a:off x="4632375" y="697950"/>
                <a:ext cx="11700" cy="7300"/>
              </a:xfrm>
              <a:custGeom>
                <a:rect b="b" l="l" r="r" t="t"/>
                <a:pathLst>
                  <a:path extrusionOk="0" h="292" w="468">
                    <a:moveTo>
                      <a:pt x="391" y="0"/>
                    </a:moveTo>
                    <a:lnTo>
                      <a:pt x="322" y="23"/>
                    </a:lnTo>
                    <a:lnTo>
                      <a:pt x="253" y="46"/>
                    </a:lnTo>
                    <a:lnTo>
                      <a:pt x="192" y="77"/>
                    </a:lnTo>
                    <a:lnTo>
                      <a:pt x="138" y="123"/>
                    </a:lnTo>
                    <a:lnTo>
                      <a:pt x="84" y="169"/>
                    </a:lnTo>
                    <a:lnTo>
                      <a:pt x="38" y="223"/>
                    </a:lnTo>
                    <a:lnTo>
                      <a:pt x="0" y="292"/>
                    </a:lnTo>
                    <a:lnTo>
                      <a:pt x="77" y="284"/>
                    </a:lnTo>
                    <a:lnTo>
                      <a:pt x="146" y="269"/>
                    </a:lnTo>
                    <a:lnTo>
                      <a:pt x="215" y="246"/>
                    </a:lnTo>
                    <a:lnTo>
                      <a:pt x="276" y="207"/>
                    </a:lnTo>
                    <a:lnTo>
                      <a:pt x="330" y="169"/>
                    </a:lnTo>
                    <a:lnTo>
                      <a:pt x="383" y="123"/>
                    </a:lnTo>
                    <a:lnTo>
                      <a:pt x="429" y="69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g204fb7e3b45_0_1255"/>
              <p:cNvSpPr/>
              <p:nvPr/>
            </p:nvSpPr>
            <p:spPr>
              <a:xfrm>
                <a:off x="4566225" y="720175"/>
                <a:ext cx="104500" cy="24750"/>
              </a:xfrm>
              <a:custGeom>
                <a:rect b="b" l="l" r="r" t="t"/>
                <a:pathLst>
                  <a:path extrusionOk="0" h="990" w="4180">
                    <a:moveTo>
                      <a:pt x="1" y="1"/>
                    </a:moveTo>
                    <a:lnTo>
                      <a:pt x="101" y="116"/>
                    </a:lnTo>
                    <a:lnTo>
                      <a:pt x="200" y="215"/>
                    </a:lnTo>
                    <a:lnTo>
                      <a:pt x="315" y="315"/>
                    </a:lnTo>
                    <a:lnTo>
                      <a:pt x="430" y="407"/>
                    </a:lnTo>
                    <a:lnTo>
                      <a:pt x="545" y="491"/>
                    </a:lnTo>
                    <a:lnTo>
                      <a:pt x="668" y="568"/>
                    </a:lnTo>
                    <a:lnTo>
                      <a:pt x="798" y="645"/>
                    </a:lnTo>
                    <a:lnTo>
                      <a:pt x="929" y="714"/>
                    </a:lnTo>
                    <a:lnTo>
                      <a:pt x="1067" y="775"/>
                    </a:lnTo>
                    <a:lnTo>
                      <a:pt x="1205" y="829"/>
                    </a:lnTo>
                    <a:lnTo>
                      <a:pt x="1350" y="875"/>
                    </a:lnTo>
                    <a:lnTo>
                      <a:pt x="1496" y="913"/>
                    </a:lnTo>
                    <a:lnTo>
                      <a:pt x="1642" y="944"/>
                    </a:lnTo>
                    <a:lnTo>
                      <a:pt x="1787" y="967"/>
                    </a:lnTo>
                    <a:lnTo>
                      <a:pt x="1941" y="982"/>
                    </a:lnTo>
                    <a:lnTo>
                      <a:pt x="2094" y="990"/>
                    </a:lnTo>
                    <a:lnTo>
                      <a:pt x="2240" y="990"/>
                    </a:lnTo>
                    <a:lnTo>
                      <a:pt x="2393" y="975"/>
                    </a:lnTo>
                    <a:lnTo>
                      <a:pt x="2546" y="959"/>
                    </a:lnTo>
                    <a:lnTo>
                      <a:pt x="2692" y="929"/>
                    </a:lnTo>
                    <a:lnTo>
                      <a:pt x="2838" y="890"/>
                    </a:lnTo>
                    <a:lnTo>
                      <a:pt x="2983" y="844"/>
                    </a:lnTo>
                    <a:lnTo>
                      <a:pt x="3121" y="791"/>
                    </a:lnTo>
                    <a:lnTo>
                      <a:pt x="3259" y="729"/>
                    </a:lnTo>
                    <a:lnTo>
                      <a:pt x="3328" y="699"/>
                    </a:lnTo>
                    <a:lnTo>
                      <a:pt x="3390" y="660"/>
                    </a:lnTo>
                    <a:lnTo>
                      <a:pt x="3520" y="584"/>
                    </a:lnTo>
                    <a:lnTo>
                      <a:pt x="3758" y="415"/>
                    </a:lnTo>
                    <a:lnTo>
                      <a:pt x="3873" y="315"/>
                    </a:lnTo>
                    <a:lnTo>
                      <a:pt x="3972" y="215"/>
                    </a:lnTo>
                    <a:lnTo>
                      <a:pt x="4180" y="1"/>
                    </a:lnTo>
                    <a:lnTo>
                      <a:pt x="4180" y="1"/>
                    </a:lnTo>
                    <a:lnTo>
                      <a:pt x="3926" y="146"/>
                    </a:lnTo>
                    <a:lnTo>
                      <a:pt x="3673" y="284"/>
                    </a:lnTo>
                    <a:lnTo>
                      <a:pt x="3551" y="346"/>
                    </a:lnTo>
                    <a:lnTo>
                      <a:pt x="3420" y="399"/>
                    </a:lnTo>
                    <a:lnTo>
                      <a:pt x="3290" y="453"/>
                    </a:lnTo>
                    <a:lnTo>
                      <a:pt x="3160" y="499"/>
                    </a:lnTo>
                    <a:lnTo>
                      <a:pt x="3029" y="545"/>
                    </a:lnTo>
                    <a:lnTo>
                      <a:pt x="2899" y="584"/>
                    </a:lnTo>
                    <a:lnTo>
                      <a:pt x="2769" y="614"/>
                    </a:lnTo>
                    <a:lnTo>
                      <a:pt x="2638" y="637"/>
                    </a:lnTo>
                    <a:lnTo>
                      <a:pt x="2500" y="660"/>
                    </a:lnTo>
                    <a:lnTo>
                      <a:pt x="2370" y="668"/>
                    </a:lnTo>
                    <a:lnTo>
                      <a:pt x="2232" y="676"/>
                    </a:lnTo>
                    <a:lnTo>
                      <a:pt x="1964" y="676"/>
                    </a:lnTo>
                    <a:lnTo>
                      <a:pt x="1826" y="668"/>
                    </a:lnTo>
                    <a:lnTo>
                      <a:pt x="1688" y="653"/>
                    </a:lnTo>
                    <a:lnTo>
                      <a:pt x="1557" y="630"/>
                    </a:lnTo>
                    <a:lnTo>
                      <a:pt x="1419" y="599"/>
                    </a:lnTo>
                    <a:lnTo>
                      <a:pt x="1289" y="568"/>
                    </a:lnTo>
                    <a:lnTo>
                      <a:pt x="1159" y="530"/>
                    </a:lnTo>
                    <a:lnTo>
                      <a:pt x="1028" y="491"/>
                    </a:lnTo>
                    <a:lnTo>
                      <a:pt x="768" y="392"/>
                    </a:lnTo>
                    <a:lnTo>
                      <a:pt x="507" y="277"/>
                    </a:lnTo>
                    <a:lnTo>
                      <a:pt x="254" y="1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g204fb7e3b45_0_1255"/>
              <p:cNvSpPr/>
              <p:nvPr/>
            </p:nvSpPr>
            <p:spPr>
              <a:xfrm>
                <a:off x="4601125" y="752200"/>
                <a:ext cx="40075" cy="9400"/>
              </a:xfrm>
              <a:custGeom>
                <a:rect b="b" l="l" r="r" t="t"/>
                <a:pathLst>
                  <a:path extrusionOk="0" h="376" w="1603">
                    <a:moveTo>
                      <a:pt x="1603" y="0"/>
                    </a:moveTo>
                    <a:lnTo>
                      <a:pt x="1388" y="16"/>
                    </a:lnTo>
                    <a:lnTo>
                      <a:pt x="1181" y="39"/>
                    </a:lnTo>
                    <a:lnTo>
                      <a:pt x="989" y="54"/>
                    </a:lnTo>
                    <a:lnTo>
                      <a:pt x="798" y="69"/>
                    </a:lnTo>
                    <a:lnTo>
                      <a:pt x="606" y="62"/>
                    </a:lnTo>
                    <a:lnTo>
                      <a:pt x="414" y="54"/>
                    </a:lnTo>
                    <a:lnTo>
                      <a:pt x="215" y="3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1" y="46"/>
                    </a:lnTo>
                    <a:lnTo>
                      <a:pt x="69" y="92"/>
                    </a:lnTo>
                    <a:lnTo>
                      <a:pt x="154" y="169"/>
                    </a:lnTo>
                    <a:lnTo>
                      <a:pt x="246" y="238"/>
                    </a:lnTo>
                    <a:lnTo>
                      <a:pt x="345" y="292"/>
                    </a:lnTo>
                    <a:lnTo>
                      <a:pt x="460" y="330"/>
                    </a:lnTo>
                    <a:lnTo>
                      <a:pt x="568" y="361"/>
                    </a:lnTo>
                    <a:lnTo>
                      <a:pt x="683" y="376"/>
                    </a:lnTo>
                    <a:lnTo>
                      <a:pt x="805" y="376"/>
                    </a:lnTo>
                    <a:lnTo>
                      <a:pt x="920" y="368"/>
                    </a:lnTo>
                    <a:lnTo>
                      <a:pt x="1035" y="353"/>
                    </a:lnTo>
                    <a:lnTo>
                      <a:pt x="1143" y="322"/>
                    </a:lnTo>
                    <a:lnTo>
                      <a:pt x="1250" y="276"/>
                    </a:lnTo>
                    <a:lnTo>
                      <a:pt x="1350" y="223"/>
                    </a:lnTo>
                    <a:lnTo>
                      <a:pt x="1442" y="161"/>
                    </a:lnTo>
                    <a:lnTo>
                      <a:pt x="1526" y="85"/>
                    </a:lnTo>
                    <a:lnTo>
                      <a:pt x="1603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g204fb7e3b45_0_1255"/>
              <p:cNvSpPr/>
              <p:nvPr/>
            </p:nvSpPr>
            <p:spPr>
              <a:xfrm>
                <a:off x="4447200" y="402950"/>
                <a:ext cx="350800" cy="462550"/>
              </a:xfrm>
              <a:custGeom>
                <a:rect b="b" l="l" r="r" t="t"/>
                <a:pathLst>
                  <a:path extrusionOk="0" h="18502" w="14032">
                    <a:moveTo>
                      <a:pt x="11394" y="3673"/>
                    </a:moveTo>
                    <a:lnTo>
                      <a:pt x="11402" y="4333"/>
                    </a:lnTo>
                    <a:lnTo>
                      <a:pt x="11425" y="5789"/>
                    </a:lnTo>
                    <a:lnTo>
                      <a:pt x="11440" y="6579"/>
                    </a:lnTo>
                    <a:lnTo>
                      <a:pt x="11463" y="7277"/>
                    </a:lnTo>
                    <a:lnTo>
                      <a:pt x="11478" y="7561"/>
                    </a:lnTo>
                    <a:lnTo>
                      <a:pt x="11486" y="7791"/>
                    </a:lnTo>
                    <a:lnTo>
                      <a:pt x="11509" y="7944"/>
                    </a:lnTo>
                    <a:lnTo>
                      <a:pt x="11517" y="7990"/>
                    </a:lnTo>
                    <a:lnTo>
                      <a:pt x="11524" y="8013"/>
                    </a:lnTo>
                    <a:lnTo>
                      <a:pt x="12406" y="9155"/>
                    </a:lnTo>
                    <a:lnTo>
                      <a:pt x="11908" y="11340"/>
                    </a:lnTo>
                    <a:lnTo>
                      <a:pt x="11777" y="11777"/>
                    </a:lnTo>
                    <a:lnTo>
                      <a:pt x="11632" y="12207"/>
                    </a:lnTo>
                    <a:lnTo>
                      <a:pt x="11478" y="12621"/>
                    </a:lnTo>
                    <a:lnTo>
                      <a:pt x="11325" y="13019"/>
                    </a:lnTo>
                    <a:lnTo>
                      <a:pt x="11156" y="13403"/>
                    </a:lnTo>
                    <a:lnTo>
                      <a:pt x="10988" y="13771"/>
                    </a:lnTo>
                    <a:lnTo>
                      <a:pt x="10819" y="14116"/>
                    </a:lnTo>
                    <a:lnTo>
                      <a:pt x="10643" y="14438"/>
                    </a:lnTo>
                    <a:lnTo>
                      <a:pt x="10474" y="14729"/>
                    </a:lnTo>
                    <a:lnTo>
                      <a:pt x="10298" y="14998"/>
                    </a:lnTo>
                    <a:lnTo>
                      <a:pt x="10129" y="15235"/>
                    </a:lnTo>
                    <a:lnTo>
                      <a:pt x="10045" y="15343"/>
                    </a:lnTo>
                    <a:lnTo>
                      <a:pt x="9960" y="15442"/>
                    </a:lnTo>
                    <a:lnTo>
                      <a:pt x="9876" y="15534"/>
                    </a:lnTo>
                    <a:lnTo>
                      <a:pt x="9799" y="15611"/>
                    </a:lnTo>
                    <a:lnTo>
                      <a:pt x="9715" y="15680"/>
                    </a:lnTo>
                    <a:lnTo>
                      <a:pt x="9638" y="15741"/>
                    </a:lnTo>
                    <a:lnTo>
                      <a:pt x="9562" y="15795"/>
                    </a:lnTo>
                    <a:lnTo>
                      <a:pt x="9485" y="15833"/>
                    </a:lnTo>
                    <a:lnTo>
                      <a:pt x="9416" y="15864"/>
                    </a:lnTo>
                    <a:lnTo>
                      <a:pt x="9347" y="15887"/>
                    </a:lnTo>
                    <a:lnTo>
                      <a:pt x="9324" y="15887"/>
                    </a:lnTo>
                    <a:lnTo>
                      <a:pt x="9224" y="15902"/>
                    </a:lnTo>
                    <a:lnTo>
                      <a:pt x="9125" y="15902"/>
                    </a:lnTo>
                    <a:lnTo>
                      <a:pt x="9033" y="15887"/>
                    </a:lnTo>
                    <a:lnTo>
                      <a:pt x="8941" y="15872"/>
                    </a:lnTo>
                    <a:lnTo>
                      <a:pt x="8856" y="15841"/>
                    </a:lnTo>
                    <a:lnTo>
                      <a:pt x="8772" y="15803"/>
                    </a:lnTo>
                    <a:lnTo>
                      <a:pt x="8687" y="15749"/>
                    </a:lnTo>
                    <a:lnTo>
                      <a:pt x="8618" y="15695"/>
                    </a:lnTo>
                    <a:lnTo>
                      <a:pt x="8549" y="15634"/>
                    </a:lnTo>
                    <a:lnTo>
                      <a:pt x="8488" y="15565"/>
                    </a:lnTo>
                    <a:lnTo>
                      <a:pt x="8434" y="15488"/>
                    </a:lnTo>
                    <a:lnTo>
                      <a:pt x="8388" y="15412"/>
                    </a:lnTo>
                    <a:lnTo>
                      <a:pt x="8350" y="15320"/>
                    </a:lnTo>
                    <a:lnTo>
                      <a:pt x="8319" y="15235"/>
                    </a:lnTo>
                    <a:lnTo>
                      <a:pt x="8296" y="15143"/>
                    </a:lnTo>
                    <a:lnTo>
                      <a:pt x="8281" y="15044"/>
                    </a:lnTo>
                    <a:lnTo>
                      <a:pt x="5621" y="15044"/>
                    </a:lnTo>
                    <a:lnTo>
                      <a:pt x="5567" y="15036"/>
                    </a:lnTo>
                    <a:lnTo>
                      <a:pt x="5559" y="15128"/>
                    </a:lnTo>
                    <a:lnTo>
                      <a:pt x="5536" y="15228"/>
                    </a:lnTo>
                    <a:lnTo>
                      <a:pt x="5506" y="15312"/>
                    </a:lnTo>
                    <a:lnTo>
                      <a:pt x="5467" y="15404"/>
                    </a:lnTo>
                    <a:lnTo>
                      <a:pt x="5421" y="15481"/>
                    </a:lnTo>
                    <a:lnTo>
                      <a:pt x="5368" y="15557"/>
                    </a:lnTo>
                    <a:lnTo>
                      <a:pt x="5306" y="15626"/>
                    </a:lnTo>
                    <a:lnTo>
                      <a:pt x="5237" y="15695"/>
                    </a:lnTo>
                    <a:lnTo>
                      <a:pt x="5168" y="15749"/>
                    </a:lnTo>
                    <a:lnTo>
                      <a:pt x="5084" y="15795"/>
                    </a:lnTo>
                    <a:lnTo>
                      <a:pt x="5000" y="15841"/>
                    </a:lnTo>
                    <a:lnTo>
                      <a:pt x="4915" y="15872"/>
                    </a:lnTo>
                    <a:lnTo>
                      <a:pt x="4823" y="15887"/>
                    </a:lnTo>
                    <a:lnTo>
                      <a:pt x="4731" y="15902"/>
                    </a:lnTo>
                    <a:lnTo>
                      <a:pt x="4632" y="15902"/>
                    </a:lnTo>
                    <a:lnTo>
                      <a:pt x="4532" y="15887"/>
                    </a:lnTo>
                    <a:lnTo>
                      <a:pt x="4509" y="15887"/>
                    </a:lnTo>
                    <a:lnTo>
                      <a:pt x="4440" y="15864"/>
                    </a:lnTo>
                    <a:lnTo>
                      <a:pt x="4363" y="15833"/>
                    </a:lnTo>
                    <a:lnTo>
                      <a:pt x="4287" y="15795"/>
                    </a:lnTo>
                    <a:lnTo>
                      <a:pt x="4210" y="15741"/>
                    </a:lnTo>
                    <a:lnTo>
                      <a:pt x="4133" y="15680"/>
                    </a:lnTo>
                    <a:lnTo>
                      <a:pt x="4057" y="15611"/>
                    </a:lnTo>
                    <a:lnTo>
                      <a:pt x="3972" y="15534"/>
                    </a:lnTo>
                    <a:lnTo>
                      <a:pt x="3896" y="15442"/>
                    </a:lnTo>
                    <a:lnTo>
                      <a:pt x="3811" y="15343"/>
                    </a:lnTo>
                    <a:lnTo>
                      <a:pt x="3727" y="15235"/>
                    </a:lnTo>
                    <a:lnTo>
                      <a:pt x="3551" y="14998"/>
                    </a:lnTo>
                    <a:lnTo>
                      <a:pt x="3382" y="14729"/>
                    </a:lnTo>
                    <a:lnTo>
                      <a:pt x="3206" y="14438"/>
                    </a:lnTo>
                    <a:lnTo>
                      <a:pt x="3037" y="14116"/>
                    </a:lnTo>
                    <a:lnTo>
                      <a:pt x="2861" y="13771"/>
                    </a:lnTo>
                    <a:lnTo>
                      <a:pt x="2692" y="13403"/>
                    </a:lnTo>
                    <a:lnTo>
                      <a:pt x="2531" y="13019"/>
                    </a:lnTo>
                    <a:lnTo>
                      <a:pt x="2370" y="12621"/>
                    </a:lnTo>
                    <a:lnTo>
                      <a:pt x="2224" y="12207"/>
                    </a:lnTo>
                    <a:lnTo>
                      <a:pt x="2078" y="11777"/>
                    </a:lnTo>
                    <a:lnTo>
                      <a:pt x="1940" y="11340"/>
                    </a:lnTo>
                    <a:lnTo>
                      <a:pt x="1488" y="9316"/>
                    </a:lnTo>
                    <a:lnTo>
                      <a:pt x="1749" y="8879"/>
                    </a:lnTo>
                    <a:lnTo>
                      <a:pt x="2009" y="8435"/>
                    </a:lnTo>
                    <a:lnTo>
                      <a:pt x="2117" y="8228"/>
                    </a:lnTo>
                    <a:lnTo>
                      <a:pt x="2209" y="8044"/>
                    </a:lnTo>
                    <a:lnTo>
                      <a:pt x="2278" y="7890"/>
                    </a:lnTo>
                    <a:lnTo>
                      <a:pt x="2301" y="7829"/>
                    </a:lnTo>
                    <a:lnTo>
                      <a:pt x="2308" y="7783"/>
                    </a:lnTo>
                    <a:lnTo>
                      <a:pt x="2347" y="7507"/>
                    </a:lnTo>
                    <a:lnTo>
                      <a:pt x="2393" y="7001"/>
                    </a:lnTo>
                    <a:lnTo>
                      <a:pt x="2515" y="5644"/>
                    </a:lnTo>
                    <a:lnTo>
                      <a:pt x="2677" y="3765"/>
                    </a:lnTo>
                    <a:lnTo>
                      <a:pt x="2822" y="3827"/>
                    </a:lnTo>
                    <a:lnTo>
                      <a:pt x="3213" y="3988"/>
                    </a:lnTo>
                    <a:lnTo>
                      <a:pt x="3796" y="4202"/>
                    </a:lnTo>
                    <a:lnTo>
                      <a:pt x="4141" y="4333"/>
                    </a:lnTo>
                    <a:lnTo>
                      <a:pt x="4509" y="4463"/>
                    </a:lnTo>
                    <a:lnTo>
                      <a:pt x="4900" y="4586"/>
                    </a:lnTo>
                    <a:lnTo>
                      <a:pt x="5299" y="4716"/>
                    </a:lnTo>
                    <a:lnTo>
                      <a:pt x="5705" y="4831"/>
                    </a:lnTo>
                    <a:lnTo>
                      <a:pt x="6104" y="4938"/>
                    </a:lnTo>
                    <a:lnTo>
                      <a:pt x="6487" y="5023"/>
                    </a:lnTo>
                    <a:lnTo>
                      <a:pt x="6855" y="5092"/>
                    </a:lnTo>
                    <a:lnTo>
                      <a:pt x="7031" y="5115"/>
                    </a:lnTo>
                    <a:lnTo>
                      <a:pt x="7200" y="5138"/>
                    </a:lnTo>
                    <a:lnTo>
                      <a:pt x="7361" y="5145"/>
                    </a:lnTo>
                    <a:lnTo>
                      <a:pt x="7507" y="5153"/>
                    </a:lnTo>
                    <a:lnTo>
                      <a:pt x="7660" y="5145"/>
                    </a:lnTo>
                    <a:lnTo>
                      <a:pt x="7806" y="5138"/>
                    </a:lnTo>
                    <a:lnTo>
                      <a:pt x="7967" y="5115"/>
                    </a:lnTo>
                    <a:lnTo>
                      <a:pt x="8120" y="5084"/>
                    </a:lnTo>
                    <a:lnTo>
                      <a:pt x="8281" y="5053"/>
                    </a:lnTo>
                    <a:lnTo>
                      <a:pt x="8442" y="5015"/>
                    </a:lnTo>
                    <a:lnTo>
                      <a:pt x="8603" y="4969"/>
                    </a:lnTo>
                    <a:lnTo>
                      <a:pt x="8772" y="4923"/>
                    </a:lnTo>
                    <a:lnTo>
                      <a:pt x="9094" y="4808"/>
                    </a:lnTo>
                    <a:lnTo>
                      <a:pt x="9416" y="4685"/>
                    </a:lnTo>
                    <a:lnTo>
                      <a:pt x="9730" y="4547"/>
                    </a:lnTo>
                    <a:lnTo>
                      <a:pt x="10029" y="4409"/>
                    </a:lnTo>
                    <a:lnTo>
                      <a:pt x="10313" y="4271"/>
                    </a:lnTo>
                    <a:lnTo>
                      <a:pt x="10574" y="4141"/>
                    </a:lnTo>
                    <a:lnTo>
                      <a:pt x="11003" y="3903"/>
                    </a:lnTo>
                    <a:lnTo>
                      <a:pt x="11287" y="3735"/>
                    </a:lnTo>
                    <a:lnTo>
                      <a:pt x="11394" y="3673"/>
                    </a:lnTo>
                    <a:close/>
                    <a:moveTo>
                      <a:pt x="6978" y="1"/>
                    </a:moveTo>
                    <a:lnTo>
                      <a:pt x="6656" y="8"/>
                    </a:lnTo>
                    <a:lnTo>
                      <a:pt x="6326" y="16"/>
                    </a:lnTo>
                    <a:lnTo>
                      <a:pt x="6035" y="39"/>
                    </a:lnTo>
                    <a:lnTo>
                      <a:pt x="5751" y="62"/>
                    </a:lnTo>
                    <a:lnTo>
                      <a:pt x="5475" y="100"/>
                    </a:lnTo>
                    <a:lnTo>
                      <a:pt x="5199" y="139"/>
                    </a:lnTo>
                    <a:lnTo>
                      <a:pt x="4931" y="185"/>
                    </a:lnTo>
                    <a:lnTo>
                      <a:pt x="4670" y="238"/>
                    </a:lnTo>
                    <a:lnTo>
                      <a:pt x="4409" y="292"/>
                    </a:lnTo>
                    <a:lnTo>
                      <a:pt x="4156" y="361"/>
                    </a:lnTo>
                    <a:lnTo>
                      <a:pt x="3911" y="430"/>
                    </a:lnTo>
                    <a:lnTo>
                      <a:pt x="3666" y="507"/>
                    </a:lnTo>
                    <a:lnTo>
                      <a:pt x="3428" y="591"/>
                    </a:lnTo>
                    <a:lnTo>
                      <a:pt x="3198" y="683"/>
                    </a:lnTo>
                    <a:lnTo>
                      <a:pt x="2976" y="775"/>
                    </a:lnTo>
                    <a:lnTo>
                      <a:pt x="2761" y="882"/>
                    </a:lnTo>
                    <a:lnTo>
                      <a:pt x="2546" y="990"/>
                    </a:lnTo>
                    <a:lnTo>
                      <a:pt x="2347" y="1097"/>
                    </a:lnTo>
                    <a:lnTo>
                      <a:pt x="2147" y="1220"/>
                    </a:lnTo>
                    <a:lnTo>
                      <a:pt x="1956" y="1342"/>
                    </a:lnTo>
                    <a:lnTo>
                      <a:pt x="1772" y="1473"/>
                    </a:lnTo>
                    <a:lnTo>
                      <a:pt x="1595" y="1603"/>
                    </a:lnTo>
                    <a:lnTo>
                      <a:pt x="1427" y="1741"/>
                    </a:lnTo>
                    <a:lnTo>
                      <a:pt x="1266" y="1887"/>
                    </a:lnTo>
                    <a:lnTo>
                      <a:pt x="1112" y="2040"/>
                    </a:lnTo>
                    <a:lnTo>
                      <a:pt x="959" y="2194"/>
                    </a:lnTo>
                    <a:lnTo>
                      <a:pt x="821" y="2355"/>
                    </a:lnTo>
                    <a:lnTo>
                      <a:pt x="691" y="2516"/>
                    </a:lnTo>
                    <a:lnTo>
                      <a:pt x="568" y="2692"/>
                    </a:lnTo>
                    <a:lnTo>
                      <a:pt x="453" y="2861"/>
                    </a:lnTo>
                    <a:lnTo>
                      <a:pt x="346" y="3045"/>
                    </a:lnTo>
                    <a:lnTo>
                      <a:pt x="246" y="3221"/>
                    </a:lnTo>
                    <a:lnTo>
                      <a:pt x="154" y="3413"/>
                    </a:lnTo>
                    <a:lnTo>
                      <a:pt x="77" y="3604"/>
                    </a:lnTo>
                    <a:lnTo>
                      <a:pt x="62" y="3658"/>
                    </a:lnTo>
                    <a:lnTo>
                      <a:pt x="47" y="3719"/>
                    </a:lnTo>
                    <a:lnTo>
                      <a:pt x="24" y="3896"/>
                    </a:lnTo>
                    <a:lnTo>
                      <a:pt x="8" y="4126"/>
                    </a:lnTo>
                    <a:lnTo>
                      <a:pt x="1" y="4402"/>
                    </a:lnTo>
                    <a:lnTo>
                      <a:pt x="1" y="4716"/>
                    </a:lnTo>
                    <a:lnTo>
                      <a:pt x="8" y="5061"/>
                    </a:lnTo>
                    <a:lnTo>
                      <a:pt x="31" y="5828"/>
                    </a:lnTo>
                    <a:lnTo>
                      <a:pt x="70" y="6633"/>
                    </a:lnTo>
                    <a:lnTo>
                      <a:pt x="123" y="7430"/>
                    </a:lnTo>
                    <a:lnTo>
                      <a:pt x="185" y="8166"/>
                    </a:lnTo>
                    <a:lnTo>
                      <a:pt x="215" y="8488"/>
                    </a:lnTo>
                    <a:lnTo>
                      <a:pt x="246" y="8780"/>
                    </a:lnTo>
                    <a:lnTo>
                      <a:pt x="215" y="8780"/>
                    </a:lnTo>
                    <a:lnTo>
                      <a:pt x="407" y="10336"/>
                    </a:lnTo>
                    <a:lnTo>
                      <a:pt x="568" y="11685"/>
                    </a:lnTo>
                    <a:lnTo>
                      <a:pt x="706" y="12874"/>
                    </a:lnTo>
                    <a:lnTo>
                      <a:pt x="729" y="13004"/>
                    </a:lnTo>
                    <a:lnTo>
                      <a:pt x="752" y="13150"/>
                    </a:lnTo>
                    <a:lnTo>
                      <a:pt x="783" y="13311"/>
                    </a:lnTo>
                    <a:lnTo>
                      <a:pt x="829" y="13487"/>
                    </a:lnTo>
                    <a:lnTo>
                      <a:pt x="875" y="13671"/>
                    </a:lnTo>
                    <a:lnTo>
                      <a:pt x="936" y="13871"/>
                    </a:lnTo>
                    <a:lnTo>
                      <a:pt x="1005" y="14078"/>
                    </a:lnTo>
                    <a:lnTo>
                      <a:pt x="1082" y="14292"/>
                    </a:lnTo>
                    <a:lnTo>
                      <a:pt x="1174" y="14515"/>
                    </a:lnTo>
                    <a:lnTo>
                      <a:pt x="1273" y="14745"/>
                    </a:lnTo>
                    <a:lnTo>
                      <a:pt x="1381" y="14975"/>
                    </a:lnTo>
                    <a:lnTo>
                      <a:pt x="1503" y="15212"/>
                    </a:lnTo>
                    <a:lnTo>
                      <a:pt x="1641" y="15450"/>
                    </a:lnTo>
                    <a:lnTo>
                      <a:pt x="1779" y="15688"/>
                    </a:lnTo>
                    <a:lnTo>
                      <a:pt x="1940" y="15925"/>
                    </a:lnTo>
                    <a:lnTo>
                      <a:pt x="2109" y="16163"/>
                    </a:lnTo>
                    <a:lnTo>
                      <a:pt x="2293" y="16393"/>
                    </a:lnTo>
                    <a:lnTo>
                      <a:pt x="2485" y="16615"/>
                    </a:lnTo>
                    <a:lnTo>
                      <a:pt x="2700" y="16838"/>
                    </a:lnTo>
                    <a:lnTo>
                      <a:pt x="2922" y="17045"/>
                    </a:lnTo>
                    <a:lnTo>
                      <a:pt x="3160" y="17252"/>
                    </a:lnTo>
                    <a:lnTo>
                      <a:pt x="3405" y="17443"/>
                    </a:lnTo>
                    <a:lnTo>
                      <a:pt x="3543" y="17535"/>
                    </a:lnTo>
                    <a:lnTo>
                      <a:pt x="3673" y="17620"/>
                    </a:lnTo>
                    <a:lnTo>
                      <a:pt x="3811" y="17712"/>
                    </a:lnTo>
                    <a:lnTo>
                      <a:pt x="3957" y="17788"/>
                    </a:lnTo>
                    <a:lnTo>
                      <a:pt x="4103" y="17873"/>
                    </a:lnTo>
                    <a:lnTo>
                      <a:pt x="4256" y="17942"/>
                    </a:lnTo>
                    <a:lnTo>
                      <a:pt x="4409" y="18011"/>
                    </a:lnTo>
                    <a:lnTo>
                      <a:pt x="4570" y="18080"/>
                    </a:lnTo>
                    <a:lnTo>
                      <a:pt x="4731" y="18141"/>
                    </a:lnTo>
                    <a:lnTo>
                      <a:pt x="4900" y="18202"/>
                    </a:lnTo>
                    <a:lnTo>
                      <a:pt x="5069" y="18256"/>
                    </a:lnTo>
                    <a:lnTo>
                      <a:pt x="5245" y="18302"/>
                    </a:lnTo>
                    <a:lnTo>
                      <a:pt x="5421" y="18348"/>
                    </a:lnTo>
                    <a:lnTo>
                      <a:pt x="5605" y="18386"/>
                    </a:lnTo>
                    <a:lnTo>
                      <a:pt x="5797" y="18417"/>
                    </a:lnTo>
                    <a:lnTo>
                      <a:pt x="5989" y="18448"/>
                    </a:lnTo>
                    <a:lnTo>
                      <a:pt x="6180" y="18471"/>
                    </a:lnTo>
                    <a:lnTo>
                      <a:pt x="6387" y="18486"/>
                    </a:lnTo>
                    <a:lnTo>
                      <a:pt x="6587" y="18494"/>
                    </a:lnTo>
                    <a:lnTo>
                      <a:pt x="6801" y="18501"/>
                    </a:lnTo>
                    <a:lnTo>
                      <a:pt x="7054" y="18501"/>
                    </a:lnTo>
                    <a:lnTo>
                      <a:pt x="7261" y="18494"/>
                    </a:lnTo>
                    <a:lnTo>
                      <a:pt x="7468" y="18486"/>
                    </a:lnTo>
                    <a:lnTo>
                      <a:pt x="7668" y="18471"/>
                    </a:lnTo>
                    <a:lnTo>
                      <a:pt x="7867" y="18448"/>
                    </a:lnTo>
                    <a:lnTo>
                      <a:pt x="8059" y="18417"/>
                    </a:lnTo>
                    <a:lnTo>
                      <a:pt x="8243" y="18386"/>
                    </a:lnTo>
                    <a:lnTo>
                      <a:pt x="8427" y="18348"/>
                    </a:lnTo>
                    <a:lnTo>
                      <a:pt x="8611" y="18302"/>
                    </a:lnTo>
                    <a:lnTo>
                      <a:pt x="8787" y="18256"/>
                    </a:lnTo>
                    <a:lnTo>
                      <a:pt x="8956" y="18202"/>
                    </a:lnTo>
                    <a:lnTo>
                      <a:pt x="9125" y="18141"/>
                    </a:lnTo>
                    <a:lnTo>
                      <a:pt x="9286" y="18080"/>
                    </a:lnTo>
                    <a:lnTo>
                      <a:pt x="9447" y="18011"/>
                    </a:lnTo>
                    <a:lnTo>
                      <a:pt x="9600" y="17942"/>
                    </a:lnTo>
                    <a:lnTo>
                      <a:pt x="9746" y="17873"/>
                    </a:lnTo>
                    <a:lnTo>
                      <a:pt x="9899" y="17788"/>
                    </a:lnTo>
                    <a:lnTo>
                      <a:pt x="10037" y="17712"/>
                    </a:lnTo>
                    <a:lnTo>
                      <a:pt x="10175" y="17620"/>
                    </a:lnTo>
                    <a:lnTo>
                      <a:pt x="10313" y="17535"/>
                    </a:lnTo>
                    <a:lnTo>
                      <a:pt x="10443" y="17443"/>
                    </a:lnTo>
                    <a:lnTo>
                      <a:pt x="10696" y="17252"/>
                    </a:lnTo>
                    <a:lnTo>
                      <a:pt x="10934" y="17045"/>
                    </a:lnTo>
                    <a:lnTo>
                      <a:pt x="11156" y="16838"/>
                    </a:lnTo>
                    <a:lnTo>
                      <a:pt x="11363" y="16615"/>
                    </a:lnTo>
                    <a:lnTo>
                      <a:pt x="11563" y="16393"/>
                    </a:lnTo>
                    <a:lnTo>
                      <a:pt x="11747" y="16163"/>
                    </a:lnTo>
                    <a:lnTo>
                      <a:pt x="11915" y="15925"/>
                    </a:lnTo>
                    <a:lnTo>
                      <a:pt x="12069" y="15688"/>
                    </a:lnTo>
                    <a:lnTo>
                      <a:pt x="12214" y="15450"/>
                    </a:lnTo>
                    <a:lnTo>
                      <a:pt x="12345" y="15212"/>
                    </a:lnTo>
                    <a:lnTo>
                      <a:pt x="12467" y="14975"/>
                    </a:lnTo>
                    <a:lnTo>
                      <a:pt x="12582" y="14745"/>
                    </a:lnTo>
                    <a:lnTo>
                      <a:pt x="12682" y="14515"/>
                    </a:lnTo>
                    <a:lnTo>
                      <a:pt x="12766" y="14292"/>
                    </a:lnTo>
                    <a:lnTo>
                      <a:pt x="12843" y="14078"/>
                    </a:lnTo>
                    <a:lnTo>
                      <a:pt x="12920" y="13871"/>
                    </a:lnTo>
                    <a:lnTo>
                      <a:pt x="12973" y="13671"/>
                    </a:lnTo>
                    <a:lnTo>
                      <a:pt x="13027" y="13487"/>
                    </a:lnTo>
                    <a:lnTo>
                      <a:pt x="13065" y="13311"/>
                    </a:lnTo>
                    <a:lnTo>
                      <a:pt x="13104" y="13150"/>
                    </a:lnTo>
                    <a:lnTo>
                      <a:pt x="13127" y="13004"/>
                    </a:lnTo>
                    <a:lnTo>
                      <a:pt x="13142" y="12874"/>
                    </a:lnTo>
                    <a:lnTo>
                      <a:pt x="13280" y="11685"/>
                    </a:lnTo>
                    <a:lnTo>
                      <a:pt x="13449" y="10336"/>
                    </a:lnTo>
                    <a:lnTo>
                      <a:pt x="13640" y="8780"/>
                    </a:lnTo>
                    <a:lnTo>
                      <a:pt x="13617" y="8780"/>
                    </a:lnTo>
                    <a:lnTo>
                      <a:pt x="13740" y="7714"/>
                    </a:lnTo>
                    <a:lnTo>
                      <a:pt x="13886" y="6387"/>
                    </a:lnTo>
                    <a:lnTo>
                      <a:pt x="13955" y="5743"/>
                    </a:lnTo>
                    <a:lnTo>
                      <a:pt x="14001" y="5176"/>
                    </a:lnTo>
                    <a:lnTo>
                      <a:pt x="14024" y="4731"/>
                    </a:lnTo>
                    <a:lnTo>
                      <a:pt x="14031" y="4570"/>
                    </a:lnTo>
                    <a:lnTo>
                      <a:pt x="14024" y="4463"/>
                    </a:lnTo>
                    <a:lnTo>
                      <a:pt x="14008" y="4348"/>
                    </a:lnTo>
                    <a:lnTo>
                      <a:pt x="13978" y="4218"/>
                    </a:lnTo>
                    <a:lnTo>
                      <a:pt x="13939" y="4080"/>
                    </a:lnTo>
                    <a:lnTo>
                      <a:pt x="13886" y="3934"/>
                    </a:lnTo>
                    <a:lnTo>
                      <a:pt x="13832" y="3773"/>
                    </a:lnTo>
                    <a:lnTo>
                      <a:pt x="13763" y="3612"/>
                    </a:lnTo>
                    <a:lnTo>
                      <a:pt x="13686" y="3436"/>
                    </a:lnTo>
                    <a:lnTo>
                      <a:pt x="13602" y="3267"/>
                    </a:lnTo>
                    <a:lnTo>
                      <a:pt x="13510" y="3098"/>
                    </a:lnTo>
                    <a:lnTo>
                      <a:pt x="13410" y="2922"/>
                    </a:lnTo>
                    <a:lnTo>
                      <a:pt x="13303" y="2753"/>
                    </a:lnTo>
                    <a:lnTo>
                      <a:pt x="13196" y="2592"/>
                    </a:lnTo>
                    <a:lnTo>
                      <a:pt x="13081" y="2431"/>
                    </a:lnTo>
                    <a:lnTo>
                      <a:pt x="12958" y="2286"/>
                    </a:lnTo>
                    <a:lnTo>
                      <a:pt x="12835" y="2148"/>
                    </a:lnTo>
                    <a:lnTo>
                      <a:pt x="12705" y="2025"/>
                    </a:lnTo>
                    <a:lnTo>
                      <a:pt x="12598" y="1925"/>
                    </a:lnTo>
                    <a:lnTo>
                      <a:pt x="12437" y="1802"/>
                    </a:lnTo>
                    <a:lnTo>
                      <a:pt x="12237" y="1657"/>
                    </a:lnTo>
                    <a:lnTo>
                      <a:pt x="12000" y="1496"/>
                    </a:lnTo>
                    <a:lnTo>
                      <a:pt x="11724" y="1319"/>
                    </a:lnTo>
                    <a:lnTo>
                      <a:pt x="11409" y="1143"/>
                    </a:lnTo>
                    <a:lnTo>
                      <a:pt x="11057" y="959"/>
                    </a:lnTo>
                    <a:lnTo>
                      <a:pt x="10865" y="867"/>
                    </a:lnTo>
                    <a:lnTo>
                      <a:pt x="10666" y="783"/>
                    </a:lnTo>
                    <a:lnTo>
                      <a:pt x="10459" y="691"/>
                    </a:lnTo>
                    <a:lnTo>
                      <a:pt x="10236" y="606"/>
                    </a:lnTo>
                    <a:lnTo>
                      <a:pt x="10014" y="530"/>
                    </a:lnTo>
                    <a:lnTo>
                      <a:pt x="9776" y="445"/>
                    </a:lnTo>
                    <a:lnTo>
                      <a:pt x="9531" y="376"/>
                    </a:lnTo>
                    <a:lnTo>
                      <a:pt x="9278" y="307"/>
                    </a:lnTo>
                    <a:lnTo>
                      <a:pt x="9017" y="246"/>
                    </a:lnTo>
                    <a:lnTo>
                      <a:pt x="8749" y="185"/>
                    </a:lnTo>
                    <a:lnTo>
                      <a:pt x="8473" y="139"/>
                    </a:lnTo>
                    <a:lnTo>
                      <a:pt x="8189" y="93"/>
                    </a:lnTo>
                    <a:lnTo>
                      <a:pt x="7898" y="54"/>
                    </a:lnTo>
                    <a:lnTo>
                      <a:pt x="7599" y="31"/>
                    </a:lnTo>
                    <a:lnTo>
                      <a:pt x="7292" y="8"/>
                    </a:lnTo>
                    <a:lnTo>
                      <a:pt x="69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g204fb7e3b45_0_1255"/>
              <p:cNvSpPr/>
              <p:nvPr/>
            </p:nvSpPr>
            <p:spPr>
              <a:xfrm>
                <a:off x="4370725" y="238125"/>
                <a:ext cx="506050" cy="271625"/>
              </a:xfrm>
              <a:custGeom>
                <a:rect b="b" l="l" r="r" t="t"/>
                <a:pathLst>
                  <a:path extrusionOk="0" h="10865" w="20242">
                    <a:moveTo>
                      <a:pt x="13663" y="0"/>
                    </a:moveTo>
                    <a:lnTo>
                      <a:pt x="13410" y="391"/>
                    </a:lnTo>
                    <a:lnTo>
                      <a:pt x="13280" y="383"/>
                    </a:lnTo>
                    <a:lnTo>
                      <a:pt x="13111" y="376"/>
                    </a:lnTo>
                    <a:lnTo>
                      <a:pt x="12713" y="360"/>
                    </a:lnTo>
                    <a:lnTo>
                      <a:pt x="12222" y="360"/>
                    </a:lnTo>
                    <a:lnTo>
                      <a:pt x="11662" y="368"/>
                    </a:lnTo>
                    <a:lnTo>
                      <a:pt x="11056" y="383"/>
                    </a:lnTo>
                    <a:lnTo>
                      <a:pt x="10405" y="406"/>
                    </a:lnTo>
                    <a:lnTo>
                      <a:pt x="9078" y="452"/>
                    </a:lnTo>
                    <a:lnTo>
                      <a:pt x="7806" y="514"/>
                    </a:lnTo>
                    <a:lnTo>
                      <a:pt x="6725" y="560"/>
                    </a:lnTo>
                    <a:lnTo>
                      <a:pt x="5705" y="621"/>
                    </a:lnTo>
                    <a:lnTo>
                      <a:pt x="5490" y="422"/>
                    </a:lnTo>
                    <a:lnTo>
                      <a:pt x="5337" y="445"/>
                    </a:lnTo>
                    <a:lnTo>
                      <a:pt x="5183" y="483"/>
                    </a:lnTo>
                    <a:lnTo>
                      <a:pt x="5022" y="521"/>
                    </a:lnTo>
                    <a:lnTo>
                      <a:pt x="4861" y="567"/>
                    </a:lnTo>
                    <a:lnTo>
                      <a:pt x="4700" y="621"/>
                    </a:lnTo>
                    <a:lnTo>
                      <a:pt x="4532" y="682"/>
                    </a:lnTo>
                    <a:lnTo>
                      <a:pt x="4194" y="813"/>
                    </a:lnTo>
                    <a:lnTo>
                      <a:pt x="3849" y="966"/>
                    </a:lnTo>
                    <a:lnTo>
                      <a:pt x="3504" y="1135"/>
                    </a:lnTo>
                    <a:lnTo>
                      <a:pt x="3159" y="1319"/>
                    </a:lnTo>
                    <a:lnTo>
                      <a:pt x="2814" y="1503"/>
                    </a:lnTo>
                    <a:lnTo>
                      <a:pt x="2477" y="1702"/>
                    </a:lnTo>
                    <a:lnTo>
                      <a:pt x="2147" y="1901"/>
                    </a:lnTo>
                    <a:lnTo>
                      <a:pt x="1825" y="2101"/>
                    </a:lnTo>
                    <a:lnTo>
                      <a:pt x="1526" y="2300"/>
                    </a:lnTo>
                    <a:lnTo>
                      <a:pt x="967" y="2676"/>
                    </a:lnTo>
                    <a:lnTo>
                      <a:pt x="499" y="3013"/>
                    </a:lnTo>
                    <a:lnTo>
                      <a:pt x="422" y="3075"/>
                    </a:lnTo>
                    <a:lnTo>
                      <a:pt x="346" y="3136"/>
                    </a:lnTo>
                    <a:lnTo>
                      <a:pt x="284" y="3205"/>
                    </a:lnTo>
                    <a:lnTo>
                      <a:pt x="231" y="3274"/>
                    </a:lnTo>
                    <a:lnTo>
                      <a:pt x="177" y="3343"/>
                    </a:lnTo>
                    <a:lnTo>
                      <a:pt x="131" y="3412"/>
                    </a:lnTo>
                    <a:lnTo>
                      <a:pt x="93" y="3489"/>
                    </a:lnTo>
                    <a:lnTo>
                      <a:pt x="62" y="3565"/>
                    </a:lnTo>
                    <a:lnTo>
                      <a:pt x="31" y="3650"/>
                    </a:lnTo>
                    <a:lnTo>
                      <a:pt x="16" y="3726"/>
                    </a:lnTo>
                    <a:lnTo>
                      <a:pt x="1" y="3811"/>
                    </a:lnTo>
                    <a:lnTo>
                      <a:pt x="1" y="3887"/>
                    </a:lnTo>
                    <a:lnTo>
                      <a:pt x="1" y="3972"/>
                    </a:lnTo>
                    <a:lnTo>
                      <a:pt x="8" y="4056"/>
                    </a:lnTo>
                    <a:lnTo>
                      <a:pt x="24" y="4140"/>
                    </a:lnTo>
                    <a:lnTo>
                      <a:pt x="47" y="4217"/>
                    </a:lnTo>
                    <a:lnTo>
                      <a:pt x="185" y="4631"/>
                    </a:lnTo>
                    <a:lnTo>
                      <a:pt x="346" y="5091"/>
                    </a:lnTo>
                    <a:lnTo>
                      <a:pt x="530" y="5582"/>
                    </a:lnTo>
                    <a:lnTo>
                      <a:pt x="721" y="6072"/>
                    </a:lnTo>
                    <a:lnTo>
                      <a:pt x="821" y="6310"/>
                    </a:lnTo>
                    <a:lnTo>
                      <a:pt x="928" y="6540"/>
                    </a:lnTo>
                    <a:lnTo>
                      <a:pt x="1028" y="6762"/>
                    </a:lnTo>
                    <a:lnTo>
                      <a:pt x="1135" y="6969"/>
                    </a:lnTo>
                    <a:lnTo>
                      <a:pt x="1243" y="7161"/>
                    </a:lnTo>
                    <a:lnTo>
                      <a:pt x="1342" y="7330"/>
                    </a:lnTo>
                    <a:lnTo>
                      <a:pt x="1442" y="7475"/>
                    </a:lnTo>
                    <a:lnTo>
                      <a:pt x="1549" y="7598"/>
                    </a:lnTo>
                    <a:lnTo>
                      <a:pt x="1687" y="7767"/>
                    </a:lnTo>
                    <a:lnTo>
                      <a:pt x="1841" y="7966"/>
                    </a:lnTo>
                    <a:lnTo>
                      <a:pt x="1994" y="8188"/>
                    </a:lnTo>
                    <a:lnTo>
                      <a:pt x="2147" y="8426"/>
                    </a:lnTo>
                    <a:lnTo>
                      <a:pt x="2293" y="8672"/>
                    </a:lnTo>
                    <a:lnTo>
                      <a:pt x="2446" y="8932"/>
                    </a:lnTo>
                    <a:lnTo>
                      <a:pt x="2722" y="9438"/>
                    </a:lnTo>
                    <a:lnTo>
                      <a:pt x="2968" y="9914"/>
                    </a:lnTo>
                    <a:lnTo>
                      <a:pt x="3167" y="10305"/>
                    </a:lnTo>
                    <a:lnTo>
                      <a:pt x="3336" y="10665"/>
                    </a:lnTo>
                    <a:lnTo>
                      <a:pt x="16569" y="10864"/>
                    </a:lnTo>
                    <a:lnTo>
                      <a:pt x="16707" y="10527"/>
                    </a:lnTo>
                    <a:lnTo>
                      <a:pt x="16860" y="10151"/>
                    </a:lnTo>
                    <a:lnTo>
                      <a:pt x="17067" y="9684"/>
                    </a:lnTo>
                    <a:lnTo>
                      <a:pt x="17313" y="9162"/>
                    </a:lnTo>
                    <a:lnTo>
                      <a:pt x="17451" y="8894"/>
                    </a:lnTo>
                    <a:lnTo>
                      <a:pt x="17596" y="8618"/>
                    </a:lnTo>
                    <a:lnTo>
                      <a:pt x="17742" y="8349"/>
                    </a:lnTo>
                    <a:lnTo>
                      <a:pt x="17895" y="8089"/>
                    </a:lnTo>
                    <a:lnTo>
                      <a:pt x="18056" y="7836"/>
                    </a:lnTo>
                    <a:lnTo>
                      <a:pt x="18218" y="7598"/>
                    </a:lnTo>
                    <a:lnTo>
                      <a:pt x="18333" y="7429"/>
                    </a:lnTo>
                    <a:lnTo>
                      <a:pt x="18455" y="7230"/>
                    </a:lnTo>
                    <a:lnTo>
                      <a:pt x="18586" y="7023"/>
                    </a:lnTo>
                    <a:lnTo>
                      <a:pt x="18716" y="6793"/>
                    </a:lnTo>
                    <a:lnTo>
                      <a:pt x="18977" y="6310"/>
                    </a:lnTo>
                    <a:lnTo>
                      <a:pt x="19245" y="5789"/>
                    </a:lnTo>
                    <a:lnTo>
                      <a:pt x="19506" y="5267"/>
                    </a:lnTo>
                    <a:lnTo>
                      <a:pt x="19743" y="4761"/>
                    </a:lnTo>
                    <a:lnTo>
                      <a:pt x="20150" y="3887"/>
                    </a:lnTo>
                    <a:lnTo>
                      <a:pt x="20180" y="3811"/>
                    </a:lnTo>
                    <a:lnTo>
                      <a:pt x="20211" y="3726"/>
                    </a:lnTo>
                    <a:lnTo>
                      <a:pt x="20226" y="3642"/>
                    </a:lnTo>
                    <a:lnTo>
                      <a:pt x="20234" y="3558"/>
                    </a:lnTo>
                    <a:lnTo>
                      <a:pt x="20242" y="3473"/>
                    </a:lnTo>
                    <a:lnTo>
                      <a:pt x="20234" y="3389"/>
                    </a:lnTo>
                    <a:lnTo>
                      <a:pt x="20226" y="3305"/>
                    </a:lnTo>
                    <a:lnTo>
                      <a:pt x="20211" y="3228"/>
                    </a:lnTo>
                    <a:lnTo>
                      <a:pt x="20188" y="3144"/>
                    </a:lnTo>
                    <a:lnTo>
                      <a:pt x="20150" y="3067"/>
                    </a:lnTo>
                    <a:lnTo>
                      <a:pt x="20111" y="2990"/>
                    </a:lnTo>
                    <a:lnTo>
                      <a:pt x="20065" y="2914"/>
                    </a:lnTo>
                    <a:lnTo>
                      <a:pt x="20012" y="2837"/>
                    </a:lnTo>
                    <a:lnTo>
                      <a:pt x="19958" y="2768"/>
                    </a:lnTo>
                    <a:lnTo>
                      <a:pt x="19889" y="2706"/>
                    </a:lnTo>
                    <a:lnTo>
                      <a:pt x="19812" y="2637"/>
                    </a:lnTo>
                    <a:lnTo>
                      <a:pt x="19621" y="2492"/>
                    </a:lnTo>
                    <a:lnTo>
                      <a:pt x="19406" y="2346"/>
                    </a:lnTo>
                    <a:lnTo>
                      <a:pt x="19191" y="2200"/>
                    </a:lnTo>
                    <a:lnTo>
                      <a:pt x="18961" y="2062"/>
                    </a:lnTo>
                    <a:lnTo>
                      <a:pt x="18731" y="1924"/>
                    </a:lnTo>
                    <a:lnTo>
                      <a:pt x="18486" y="1794"/>
                    </a:lnTo>
                    <a:lnTo>
                      <a:pt x="18241" y="1664"/>
                    </a:lnTo>
                    <a:lnTo>
                      <a:pt x="17995" y="1541"/>
                    </a:lnTo>
                    <a:lnTo>
                      <a:pt x="17734" y="1426"/>
                    </a:lnTo>
                    <a:lnTo>
                      <a:pt x="17481" y="1303"/>
                    </a:lnTo>
                    <a:lnTo>
                      <a:pt x="16968" y="1089"/>
                    </a:lnTo>
                    <a:lnTo>
                      <a:pt x="16462" y="889"/>
                    </a:lnTo>
                    <a:lnTo>
                      <a:pt x="15971" y="713"/>
                    </a:lnTo>
                    <a:lnTo>
                      <a:pt x="15503" y="544"/>
                    </a:lnTo>
                    <a:lnTo>
                      <a:pt x="15074" y="406"/>
                    </a:lnTo>
                    <a:lnTo>
                      <a:pt x="14675" y="284"/>
                    </a:lnTo>
                    <a:lnTo>
                      <a:pt x="14338" y="184"/>
                    </a:lnTo>
                    <a:lnTo>
                      <a:pt x="13847" y="46"/>
                    </a:lnTo>
                    <a:lnTo>
                      <a:pt x="13663" y="0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g204fb7e3b45_0_1255"/>
              <p:cNvSpPr/>
              <p:nvPr/>
            </p:nvSpPr>
            <p:spPr>
              <a:xfrm>
                <a:off x="4442025" y="465050"/>
                <a:ext cx="356750" cy="119250"/>
              </a:xfrm>
              <a:custGeom>
                <a:rect b="b" l="l" r="r" t="t"/>
                <a:pathLst>
                  <a:path extrusionOk="0" h="4770" w="14270">
                    <a:moveTo>
                      <a:pt x="7346" y="1"/>
                    </a:moveTo>
                    <a:lnTo>
                      <a:pt x="6717" y="9"/>
                    </a:lnTo>
                    <a:lnTo>
                      <a:pt x="6073" y="24"/>
                    </a:lnTo>
                    <a:lnTo>
                      <a:pt x="5398" y="39"/>
                    </a:lnTo>
                    <a:lnTo>
                      <a:pt x="4701" y="70"/>
                    </a:lnTo>
                    <a:lnTo>
                      <a:pt x="3972" y="101"/>
                    </a:lnTo>
                    <a:lnTo>
                      <a:pt x="3229" y="139"/>
                    </a:lnTo>
                    <a:lnTo>
                      <a:pt x="2454" y="193"/>
                    </a:lnTo>
                    <a:lnTo>
                      <a:pt x="1664" y="246"/>
                    </a:lnTo>
                    <a:lnTo>
                      <a:pt x="844" y="315"/>
                    </a:lnTo>
                    <a:lnTo>
                      <a:pt x="1" y="392"/>
                    </a:lnTo>
                    <a:lnTo>
                      <a:pt x="1" y="4770"/>
                    </a:lnTo>
                    <a:lnTo>
                      <a:pt x="361" y="4724"/>
                    </a:lnTo>
                    <a:lnTo>
                      <a:pt x="798" y="4678"/>
                    </a:lnTo>
                    <a:lnTo>
                      <a:pt x="1381" y="4616"/>
                    </a:lnTo>
                    <a:lnTo>
                      <a:pt x="2086" y="4555"/>
                    </a:lnTo>
                    <a:lnTo>
                      <a:pt x="2914" y="4486"/>
                    </a:lnTo>
                    <a:lnTo>
                      <a:pt x="3842" y="4425"/>
                    </a:lnTo>
                    <a:lnTo>
                      <a:pt x="4862" y="4371"/>
                    </a:lnTo>
                    <a:lnTo>
                      <a:pt x="5943" y="4325"/>
                    </a:lnTo>
                    <a:lnTo>
                      <a:pt x="6510" y="4310"/>
                    </a:lnTo>
                    <a:lnTo>
                      <a:pt x="7085" y="4302"/>
                    </a:lnTo>
                    <a:lnTo>
                      <a:pt x="7675" y="4294"/>
                    </a:lnTo>
                    <a:lnTo>
                      <a:pt x="8273" y="4294"/>
                    </a:lnTo>
                    <a:lnTo>
                      <a:pt x="8871" y="4302"/>
                    </a:lnTo>
                    <a:lnTo>
                      <a:pt x="9477" y="4317"/>
                    </a:lnTo>
                    <a:lnTo>
                      <a:pt x="10091" y="4340"/>
                    </a:lnTo>
                    <a:lnTo>
                      <a:pt x="10704" y="4371"/>
                    </a:lnTo>
                    <a:lnTo>
                      <a:pt x="11310" y="4409"/>
                    </a:lnTo>
                    <a:lnTo>
                      <a:pt x="11915" y="4463"/>
                    </a:lnTo>
                    <a:lnTo>
                      <a:pt x="12513" y="4524"/>
                    </a:lnTo>
                    <a:lnTo>
                      <a:pt x="13111" y="4593"/>
                    </a:lnTo>
                    <a:lnTo>
                      <a:pt x="13694" y="4670"/>
                    </a:lnTo>
                    <a:lnTo>
                      <a:pt x="14269" y="4770"/>
                    </a:lnTo>
                    <a:lnTo>
                      <a:pt x="14269" y="392"/>
                    </a:lnTo>
                    <a:lnTo>
                      <a:pt x="14031" y="354"/>
                    </a:lnTo>
                    <a:lnTo>
                      <a:pt x="13732" y="315"/>
                    </a:lnTo>
                    <a:lnTo>
                      <a:pt x="13318" y="269"/>
                    </a:lnTo>
                    <a:lnTo>
                      <a:pt x="12797" y="216"/>
                    </a:lnTo>
                    <a:lnTo>
                      <a:pt x="12153" y="162"/>
                    </a:lnTo>
                    <a:lnTo>
                      <a:pt x="11409" y="108"/>
                    </a:lnTo>
                    <a:lnTo>
                      <a:pt x="10551" y="62"/>
                    </a:lnTo>
                    <a:lnTo>
                      <a:pt x="9585" y="24"/>
                    </a:lnTo>
                    <a:lnTo>
                      <a:pt x="9063" y="16"/>
                    </a:lnTo>
                    <a:lnTo>
                      <a:pt x="8511" y="9"/>
                    </a:lnTo>
                    <a:lnTo>
                      <a:pt x="7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g204fb7e3b45_0_1255"/>
              <p:cNvSpPr/>
              <p:nvPr/>
            </p:nvSpPr>
            <p:spPr>
              <a:xfrm>
                <a:off x="4513725" y="262850"/>
                <a:ext cx="48125" cy="197250"/>
              </a:xfrm>
              <a:custGeom>
                <a:rect b="b" l="l" r="r" t="t"/>
                <a:pathLst>
                  <a:path extrusionOk="0" h="7890" w="1925">
                    <a:moveTo>
                      <a:pt x="0" y="0"/>
                    </a:moveTo>
                    <a:lnTo>
                      <a:pt x="85" y="498"/>
                    </a:lnTo>
                    <a:lnTo>
                      <a:pt x="177" y="997"/>
                    </a:lnTo>
                    <a:lnTo>
                      <a:pt x="276" y="1495"/>
                    </a:lnTo>
                    <a:lnTo>
                      <a:pt x="376" y="1994"/>
                    </a:lnTo>
                    <a:lnTo>
                      <a:pt x="483" y="2492"/>
                    </a:lnTo>
                    <a:lnTo>
                      <a:pt x="598" y="2990"/>
                    </a:lnTo>
                    <a:lnTo>
                      <a:pt x="828" y="3979"/>
                    </a:lnTo>
                    <a:lnTo>
                      <a:pt x="1081" y="4961"/>
                    </a:lnTo>
                    <a:lnTo>
                      <a:pt x="1204" y="5451"/>
                    </a:lnTo>
                    <a:lnTo>
                      <a:pt x="1334" y="5942"/>
                    </a:lnTo>
                    <a:lnTo>
                      <a:pt x="1472" y="6433"/>
                    </a:lnTo>
                    <a:lnTo>
                      <a:pt x="1618" y="6923"/>
                    </a:lnTo>
                    <a:lnTo>
                      <a:pt x="1764" y="7406"/>
                    </a:lnTo>
                    <a:lnTo>
                      <a:pt x="1925" y="7890"/>
                    </a:lnTo>
                    <a:lnTo>
                      <a:pt x="1840" y="7391"/>
                    </a:lnTo>
                    <a:lnTo>
                      <a:pt x="1741" y="6893"/>
                    </a:lnTo>
                    <a:lnTo>
                      <a:pt x="1649" y="6394"/>
                    </a:lnTo>
                    <a:lnTo>
                      <a:pt x="1541" y="5896"/>
                    </a:lnTo>
                    <a:lnTo>
                      <a:pt x="1434" y="5398"/>
                    </a:lnTo>
                    <a:lnTo>
                      <a:pt x="1319" y="4899"/>
                    </a:lnTo>
                    <a:lnTo>
                      <a:pt x="1089" y="3910"/>
                    </a:lnTo>
                    <a:lnTo>
                      <a:pt x="836" y="2929"/>
                    </a:lnTo>
                    <a:lnTo>
                      <a:pt x="713" y="2438"/>
                    </a:lnTo>
                    <a:lnTo>
                      <a:pt x="583" y="1948"/>
                    </a:lnTo>
                    <a:lnTo>
                      <a:pt x="445" y="1457"/>
                    </a:lnTo>
                    <a:lnTo>
                      <a:pt x="299" y="966"/>
                    </a:lnTo>
                    <a:lnTo>
                      <a:pt x="154" y="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g204fb7e3b45_0_1255"/>
              <p:cNvSpPr/>
              <p:nvPr/>
            </p:nvSpPr>
            <p:spPr>
              <a:xfrm>
                <a:off x="4565275" y="379950"/>
                <a:ext cx="11525" cy="80150"/>
              </a:xfrm>
              <a:custGeom>
                <a:rect b="b" l="l" r="r" t="t"/>
                <a:pathLst>
                  <a:path extrusionOk="0" h="3206" w="461">
                    <a:moveTo>
                      <a:pt x="8" y="1"/>
                    </a:moveTo>
                    <a:lnTo>
                      <a:pt x="1" y="208"/>
                    </a:lnTo>
                    <a:lnTo>
                      <a:pt x="1" y="415"/>
                    </a:lnTo>
                    <a:lnTo>
                      <a:pt x="1" y="614"/>
                    </a:lnTo>
                    <a:lnTo>
                      <a:pt x="16" y="821"/>
                    </a:lnTo>
                    <a:lnTo>
                      <a:pt x="47" y="1220"/>
                    </a:lnTo>
                    <a:lnTo>
                      <a:pt x="93" y="1626"/>
                    </a:lnTo>
                    <a:lnTo>
                      <a:pt x="154" y="2025"/>
                    </a:lnTo>
                    <a:lnTo>
                      <a:pt x="231" y="2423"/>
                    </a:lnTo>
                    <a:lnTo>
                      <a:pt x="277" y="2623"/>
                    </a:lnTo>
                    <a:lnTo>
                      <a:pt x="330" y="2815"/>
                    </a:lnTo>
                    <a:lnTo>
                      <a:pt x="384" y="3014"/>
                    </a:lnTo>
                    <a:lnTo>
                      <a:pt x="453" y="3206"/>
                    </a:lnTo>
                    <a:lnTo>
                      <a:pt x="461" y="3006"/>
                    </a:lnTo>
                    <a:lnTo>
                      <a:pt x="461" y="2799"/>
                    </a:lnTo>
                    <a:lnTo>
                      <a:pt x="461" y="2592"/>
                    </a:lnTo>
                    <a:lnTo>
                      <a:pt x="445" y="2393"/>
                    </a:lnTo>
                    <a:lnTo>
                      <a:pt x="415" y="1986"/>
                    </a:lnTo>
                    <a:lnTo>
                      <a:pt x="361" y="1588"/>
                    </a:lnTo>
                    <a:lnTo>
                      <a:pt x="300" y="1189"/>
                    </a:lnTo>
                    <a:lnTo>
                      <a:pt x="223" y="790"/>
                    </a:lnTo>
                    <a:lnTo>
                      <a:pt x="177" y="591"/>
                    </a:lnTo>
                    <a:lnTo>
                      <a:pt x="131" y="392"/>
                    </a:lnTo>
                    <a:lnTo>
                      <a:pt x="70" y="200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g204fb7e3b45_0_1255"/>
              <p:cNvSpPr/>
              <p:nvPr/>
            </p:nvSpPr>
            <p:spPr>
              <a:xfrm>
                <a:off x="4682575" y="255375"/>
                <a:ext cx="25900" cy="204725"/>
              </a:xfrm>
              <a:custGeom>
                <a:rect b="b" l="l" r="r" t="t"/>
                <a:pathLst>
                  <a:path extrusionOk="0" h="8189" w="1036">
                    <a:moveTo>
                      <a:pt x="1036" y="0"/>
                    </a:moveTo>
                    <a:lnTo>
                      <a:pt x="936" y="506"/>
                    </a:lnTo>
                    <a:lnTo>
                      <a:pt x="844" y="1012"/>
                    </a:lnTo>
                    <a:lnTo>
                      <a:pt x="760" y="1526"/>
                    </a:lnTo>
                    <a:lnTo>
                      <a:pt x="676" y="2032"/>
                    </a:lnTo>
                    <a:lnTo>
                      <a:pt x="599" y="2546"/>
                    </a:lnTo>
                    <a:lnTo>
                      <a:pt x="530" y="3059"/>
                    </a:lnTo>
                    <a:lnTo>
                      <a:pt x="384" y="4079"/>
                    </a:lnTo>
                    <a:lnTo>
                      <a:pt x="269" y="5106"/>
                    </a:lnTo>
                    <a:lnTo>
                      <a:pt x="208" y="5620"/>
                    </a:lnTo>
                    <a:lnTo>
                      <a:pt x="154" y="6134"/>
                    </a:lnTo>
                    <a:lnTo>
                      <a:pt x="108" y="6647"/>
                    </a:lnTo>
                    <a:lnTo>
                      <a:pt x="70" y="7161"/>
                    </a:lnTo>
                    <a:lnTo>
                      <a:pt x="32" y="7675"/>
                    </a:lnTo>
                    <a:lnTo>
                      <a:pt x="1" y="8189"/>
                    </a:lnTo>
                    <a:lnTo>
                      <a:pt x="108" y="7682"/>
                    </a:lnTo>
                    <a:lnTo>
                      <a:pt x="200" y="7176"/>
                    </a:lnTo>
                    <a:lnTo>
                      <a:pt x="285" y="6663"/>
                    </a:lnTo>
                    <a:lnTo>
                      <a:pt x="369" y="6157"/>
                    </a:lnTo>
                    <a:lnTo>
                      <a:pt x="446" y="5643"/>
                    </a:lnTo>
                    <a:lnTo>
                      <a:pt x="515" y="5137"/>
                    </a:lnTo>
                    <a:lnTo>
                      <a:pt x="660" y="4110"/>
                    </a:lnTo>
                    <a:lnTo>
                      <a:pt x="775" y="3090"/>
                    </a:lnTo>
                    <a:lnTo>
                      <a:pt x="829" y="2576"/>
                    </a:lnTo>
                    <a:lnTo>
                      <a:pt x="883" y="2062"/>
                    </a:lnTo>
                    <a:lnTo>
                      <a:pt x="929" y="1549"/>
                    </a:lnTo>
                    <a:lnTo>
                      <a:pt x="975" y="1035"/>
                    </a:lnTo>
                    <a:lnTo>
                      <a:pt x="1013" y="514"/>
                    </a:lnTo>
                    <a:lnTo>
                      <a:pt x="1036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g204fb7e3b45_0_1255"/>
              <p:cNvSpPr/>
              <p:nvPr/>
            </p:nvSpPr>
            <p:spPr>
              <a:xfrm>
                <a:off x="4670900" y="388575"/>
                <a:ext cx="9975" cy="66725"/>
              </a:xfrm>
              <a:custGeom>
                <a:rect b="b" l="l" r="r" t="t"/>
                <a:pathLst>
                  <a:path extrusionOk="0" h="2669" w="399">
                    <a:moveTo>
                      <a:pt x="368" y="1"/>
                    </a:moveTo>
                    <a:lnTo>
                      <a:pt x="315" y="162"/>
                    </a:lnTo>
                    <a:lnTo>
                      <a:pt x="261" y="323"/>
                    </a:lnTo>
                    <a:lnTo>
                      <a:pt x="215" y="491"/>
                    </a:lnTo>
                    <a:lnTo>
                      <a:pt x="177" y="652"/>
                    </a:lnTo>
                    <a:lnTo>
                      <a:pt x="115" y="982"/>
                    </a:lnTo>
                    <a:lnTo>
                      <a:pt x="62" y="1319"/>
                    </a:lnTo>
                    <a:lnTo>
                      <a:pt x="31" y="1649"/>
                    </a:lnTo>
                    <a:lnTo>
                      <a:pt x="8" y="1986"/>
                    </a:lnTo>
                    <a:lnTo>
                      <a:pt x="0" y="2155"/>
                    </a:lnTo>
                    <a:lnTo>
                      <a:pt x="0" y="2324"/>
                    </a:lnTo>
                    <a:lnTo>
                      <a:pt x="8" y="2493"/>
                    </a:lnTo>
                    <a:lnTo>
                      <a:pt x="23" y="2669"/>
                    </a:lnTo>
                    <a:lnTo>
                      <a:pt x="85" y="2508"/>
                    </a:lnTo>
                    <a:lnTo>
                      <a:pt x="138" y="2339"/>
                    </a:lnTo>
                    <a:lnTo>
                      <a:pt x="177" y="2178"/>
                    </a:lnTo>
                    <a:lnTo>
                      <a:pt x="223" y="2017"/>
                    </a:lnTo>
                    <a:lnTo>
                      <a:pt x="284" y="1680"/>
                    </a:lnTo>
                    <a:lnTo>
                      <a:pt x="338" y="1350"/>
                    </a:lnTo>
                    <a:lnTo>
                      <a:pt x="368" y="1020"/>
                    </a:lnTo>
                    <a:lnTo>
                      <a:pt x="391" y="683"/>
                    </a:lnTo>
                    <a:lnTo>
                      <a:pt x="399" y="514"/>
                    </a:lnTo>
                    <a:lnTo>
                      <a:pt x="391" y="346"/>
                    </a:lnTo>
                    <a:lnTo>
                      <a:pt x="384" y="169"/>
                    </a:lnTo>
                    <a:lnTo>
                      <a:pt x="368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g204fb7e3b45_0_1255"/>
              <p:cNvSpPr/>
              <p:nvPr/>
            </p:nvSpPr>
            <p:spPr>
              <a:xfrm>
                <a:off x="4455650" y="483450"/>
                <a:ext cx="104850" cy="7700"/>
              </a:xfrm>
              <a:custGeom>
                <a:rect b="b" l="l" r="r" t="t"/>
                <a:pathLst>
                  <a:path extrusionOk="0" h="308" w="4194">
                    <a:moveTo>
                      <a:pt x="2615" y="1"/>
                    </a:moveTo>
                    <a:lnTo>
                      <a:pt x="2093" y="16"/>
                    </a:lnTo>
                    <a:lnTo>
                      <a:pt x="1564" y="47"/>
                    </a:lnTo>
                    <a:lnTo>
                      <a:pt x="1043" y="93"/>
                    </a:lnTo>
                    <a:lnTo>
                      <a:pt x="782" y="124"/>
                    </a:lnTo>
                    <a:lnTo>
                      <a:pt x="521" y="162"/>
                    </a:lnTo>
                    <a:lnTo>
                      <a:pt x="261" y="200"/>
                    </a:lnTo>
                    <a:lnTo>
                      <a:pt x="0" y="254"/>
                    </a:lnTo>
                    <a:lnTo>
                      <a:pt x="261" y="277"/>
                    </a:lnTo>
                    <a:lnTo>
                      <a:pt x="529" y="292"/>
                    </a:lnTo>
                    <a:lnTo>
                      <a:pt x="790" y="308"/>
                    </a:lnTo>
                    <a:lnTo>
                      <a:pt x="1579" y="308"/>
                    </a:lnTo>
                    <a:lnTo>
                      <a:pt x="2101" y="292"/>
                    </a:lnTo>
                    <a:lnTo>
                      <a:pt x="2630" y="262"/>
                    </a:lnTo>
                    <a:lnTo>
                      <a:pt x="3151" y="216"/>
                    </a:lnTo>
                    <a:lnTo>
                      <a:pt x="3412" y="185"/>
                    </a:lnTo>
                    <a:lnTo>
                      <a:pt x="3673" y="147"/>
                    </a:lnTo>
                    <a:lnTo>
                      <a:pt x="3933" y="108"/>
                    </a:lnTo>
                    <a:lnTo>
                      <a:pt x="4194" y="55"/>
                    </a:lnTo>
                    <a:lnTo>
                      <a:pt x="3933" y="32"/>
                    </a:lnTo>
                    <a:lnTo>
                      <a:pt x="3665" y="16"/>
                    </a:lnTo>
                    <a:lnTo>
                      <a:pt x="3404" y="1"/>
                    </a:lnTo>
                    <a:close/>
                  </a:path>
                </a:pathLst>
              </a:custGeom>
              <a:solidFill>
                <a:srgbClr val="D646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g204fb7e3b45_0_1255"/>
              <p:cNvSpPr/>
              <p:nvPr/>
            </p:nvSpPr>
            <p:spPr>
              <a:xfrm>
                <a:off x="4719575" y="554575"/>
                <a:ext cx="65575" cy="7875"/>
              </a:xfrm>
              <a:custGeom>
                <a:rect b="b" l="l" r="r" t="t"/>
                <a:pathLst>
                  <a:path extrusionOk="0" h="315" w="2623">
                    <a:moveTo>
                      <a:pt x="829" y="0"/>
                    </a:moveTo>
                    <a:lnTo>
                      <a:pt x="660" y="8"/>
                    </a:lnTo>
                    <a:lnTo>
                      <a:pt x="499" y="16"/>
                    </a:lnTo>
                    <a:lnTo>
                      <a:pt x="330" y="31"/>
                    </a:lnTo>
                    <a:lnTo>
                      <a:pt x="246" y="46"/>
                    </a:lnTo>
                    <a:lnTo>
                      <a:pt x="162" y="62"/>
                    </a:lnTo>
                    <a:lnTo>
                      <a:pt x="85" y="92"/>
                    </a:lnTo>
                    <a:lnTo>
                      <a:pt x="1" y="123"/>
                    </a:lnTo>
                    <a:lnTo>
                      <a:pt x="85" y="131"/>
                    </a:lnTo>
                    <a:lnTo>
                      <a:pt x="169" y="138"/>
                    </a:lnTo>
                    <a:lnTo>
                      <a:pt x="330" y="161"/>
                    </a:lnTo>
                    <a:lnTo>
                      <a:pt x="491" y="192"/>
                    </a:lnTo>
                    <a:lnTo>
                      <a:pt x="652" y="215"/>
                    </a:lnTo>
                    <a:lnTo>
                      <a:pt x="974" y="261"/>
                    </a:lnTo>
                    <a:lnTo>
                      <a:pt x="1304" y="292"/>
                    </a:lnTo>
                    <a:lnTo>
                      <a:pt x="1626" y="307"/>
                    </a:lnTo>
                    <a:lnTo>
                      <a:pt x="1956" y="315"/>
                    </a:lnTo>
                    <a:lnTo>
                      <a:pt x="2124" y="315"/>
                    </a:lnTo>
                    <a:lnTo>
                      <a:pt x="2285" y="307"/>
                    </a:lnTo>
                    <a:lnTo>
                      <a:pt x="2454" y="292"/>
                    </a:lnTo>
                    <a:lnTo>
                      <a:pt x="2623" y="269"/>
                    </a:lnTo>
                    <a:lnTo>
                      <a:pt x="2462" y="215"/>
                    </a:lnTo>
                    <a:lnTo>
                      <a:pt x="2301" y="169"/>
                    </a:lnTo>
                    <a:lnTo>
                      <a:pt x="2140" y="131"/>
                    </a:lnTo>
                    <a:lnTo>
                      <a:pt x="1979" y="100"/>
                    </a:lnTo>
                    <a:lnTo>
                      <a:pt x="1810" y="77"/>
                    </a:lnTo>
                    <a:lnTo>
                      <a:pt x="1649" y="54"/>
                    </a:lnTo>
                    <a:lnTo>
                      <a:pt x="1319" y="16"/>
                    </a:lnTo>
                    <a:lnTo>
                      <a:pt x="990" y="0"/>
                    </a:lnTo>
                    <a:close/>
                  </a:path>
                </a:pathLst>
              </a:custGeom>
              <a:solidFill>
                <a:srgbClr val="D646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stauran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FF6347"/>
      </a:accent1>
      <a:accent2>
        <a:srgbClr val="C8E17B"/>
      </a:accent2>
      <a:accent3>
        <a:srgbClr val="CC843C"/>
      </a:accent3>
      <a:accent4>
        <a:srgbClr val="8A779A"/>
      </a:accent4>
      <a:accent5>
        <a:srgbClr val="917A56"/>
      </a:accent5>
      <a:accent6>
        <a:srgbClr val="F3AE5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