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8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005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1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Star wars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Tower defense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4663440" y="333248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1 player</a:t>
            </a:r>
            <a:endParaRPr lang="en-US" dirty="0">
              <a:latin typeface="Star Jedi" panose="040B0000000000000000" pitchFamily="82" charset="0"/>
            </a:endParaRPr>
          </a:p>
        </p:txBody>
      </p:sp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4663440" y="398272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Co-op</a:t>
            </a:r>
            <a:endParaRPr lang="en-US" dirty="0"/>
          </a:p>
        </p:txBody>
      </p:sp>
      <p:sp>
        <p:nvSpPr>
          <p:cNvPr id="6" name="Rectángulo 5">
            <a:hlinkClick r:id="rId4" action="ppaction://hlinksldjump"/>
          </p:cNvPr>
          <p:cNvSpPr/>
          <p:nvPr/>
        </p:nvSpPr>
        <p:spPr>
          <a:xfrm>
            <a:off x="4663440" y="463296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nstructions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03120" y="328168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mouse</a:t>
            </a:r>
            <a:endParaRPr lang="en-US" dirty="0">
              <a:latin typeface="Star Jedi" panose="040B0000000000000000" pitchFamily="8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06640" y="327660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keyboard</a:t>
            </a:r>
            <a:endParaRPr lang="en-US" dirty="0">
              <a:latin typeface="Star Jedi" panose="040B0000000000000000" pitchFamily="82" charset="0"/>
            </a:endParaRPr>
          </a:p>
        </p:txBody>
      </p:sp>
      <p:sp>
        <p:nvSpPr>
          <p:cNvPr id="6" name="Flecha izquierda 5">
            <a:hlinkClick r:id="rId2" action="ppaction://hlinksldjump"/>
          </p:cNvPr>
          <p:cNvSpPr/>
          <p:nvPr/>
        </p:nvSpPr>
        <p:spPr>
          <a:xfrm>
            <a:off x="838200" y="365125"/>
            <a:ext cx="680720" cy="751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3320336" y="3921760"/>
            <a:ext cx="555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Estos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botones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abrirán</a:t>
            </a:r>
            <a:r>
              <a:rPr lang="en-US" dirty="0" smtClean="0">
                <a:solidFill>
                  <a:schemeClr val="bg1"/>
                </a:solidFill>
              </a:rPr>
              <a:t> un video de tutorial para </a:t>
            </a:r>
            <a:r>
              <a:rPr lang="en-US" dirty="0" err="1" smtClean="0">
                <a:solidFill>
                  <a:schemeClr val="bg1"/>
                </a:solidFill>
              </a:rPr>
              <a:t>cada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caso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Select map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7420" y="3710464"/>
            <a:ext cx="1178560" cy="1511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easy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17420" y="6116320"/>
            <a:ext cx="1178560" cy="629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hard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128760" y="3710464"/>
            <a:ext cx="1798320" cy="157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medium</a:t>
            </a:r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702040" y="6060440"/>
            <a:ext cx="2651760" cy="74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Extreme</a:t>
            </a:r>
            <a:endParaRPr lang="en-US" dirty="0"/>
          </a:p>
        </p:txBody>
      </p:sp>
      <p:sp>
        <p:nvSpPr>
          <p:cNvPr id="8" name="Flecha izquierda 7">
            <a:hlinkClick r:id="rId2" action="ppaction://hlinksldjump"/>
          </p:cNvPr>
          <p:cNvSpPr/>
          <p:nvPr/>
        </p:nvSpPr>
        <p:spPr>
          <a:xfrm>
            <a:off x="838200" y="365125"/>
            <a:ext cx="680720" cy="751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Select map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7420" y="3710464"/>
            <a:ext cx="1178560" cy="1511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easy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17420" y="6116320"/>
            <a:ext cx="1178560" cy="629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hard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128760" y="3710464"/>
            <a:ext cx="1798320" cy="157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medium</a:t>
            </a:r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702040" y="6060440"/>
            <a:ext cx="2651760" cy="74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Extreme</a:t>
            </a:r>
            <a:endParaRPr lang="en-US" dirty="0"/>
          </a:p>
        </p:txBody>
      </p:sp>
      <p:sp>
        <p:nvSpPr>
          <p:cNvPr id="8" name="Flecha izquierda 7">
            <a:hlinkClick r:id="rId2" action="ppaction://hlinksldjump"/>
          </p:cNvPr>
          <p:cNvSpPr/>
          <p:nvPr/>
        </p:nvSpPr>
        <p:spPr>
          <a:xfrm>
            <a:off x="838200" y="365125"/>
            <a:ext cx="680720" cy="751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2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9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8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Star Jedi</vt:lpstr>
      <vt:lpstr>Tema de Office</vt:lpstr>
      <vt:lpstr>Star wars Tower defense</vt:lpstr>
      <vt:lpstr>instructions</vt:lpstr>
      <vt:lpstr>Select map</vt:lpstr>
      <vt:lpstr>Select map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 Tower defense</dc:title>
  <dc:creator>Luis Juan Sanchez</dc:creator>
  <cp:lastModifiedBy>Luis Juan Sanchez</cp:lastModifiedBy>
  <cp:revision>11</cp:revision>
  <dcterms:created xsi:type="dcterms:W3CDTF">2014-04-03T00:08:46Z</dcterms:created>
  <dcterms:modified xsi:type="dcterms:W3CDTF">2014-04-03T03:16:07Z</dcterms:modified>
</cp:coreProperties>
</file>