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05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1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Star wars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Tower defense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4663440" y="333248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1 player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63440" y="398272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Co-op</a:t>
            </a:r>
            <a:endParaRPr lang="en-US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4663440" y="463296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instructions</a:t>
            </a:r>
            <a:endParaRPr lang="en-US" dirty="0"/>
          </a:p>
        </p:txBody>
      </p:sp>
      <p:sp>
        <p:nvSpPr>
          <p:cNvPr id="3" name="Flecha izquierda 2"/>
          <p:cNvSpPr/>
          <p:nvPr/>
        </p:nvSpPr>
        <p:spPr>
          <a:xfrm>
            <a:off x="7212458" y="3174715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7212458" y="4306708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nstructions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03120" y="328168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mouse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06640" y="327660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keyboard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6" name="Flecha izquierda 5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320336" y="3921760"/>
            <a:ext cx="555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Estos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botones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abrirán</a:t>
            </a:r>
            <a:r>
              <a:rPr lang="en-US" dirty="0" smtClean="0">
                <a:solidFill>
                  <a:schemeClr val="bg1"/>
                </a:solidFill>
              </a:rPr>
              <a:t> un video de tutorial para </a:t>
            </a:r>
            <a:r>
              <a:rPr lang="en-US" dirty="0" err="1" smtClean="0">
                <a:solidFill>
                  <a:schemeClr val="bg1"/>
                </a:solidFill>
              </a:rPr>
              <a:t>cada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lecha izquierda 7"/>
          <p:cNvSpPr/>
          <p:nvPr/>
        </p:nvSpPr>
        <p:spPr>
          <a:xfrm>
            <a:off x="1910993" y="337042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Select map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7420" y="3710464"/>
            <a:ext cx="1178560" cy="1511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easy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17420" y="6116320"/>
            <a:ext cx="1178560" cy="629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hard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128760" y="3710464"/>
            <a:ext cx="1798320" cy="157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medium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702040" y="6060440"/>
            <a:ext cx="2651760" cy="74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Extreme</a:t>
            </a:r>
            <a:endParaRPr lang="en-US" dirty="0"/>
          </a:p>
        </p:txBody>
      </p:sp>
      <p:sp>
        <p:nvSpPr>
          <p:cNvPr id="8" name="Flecha izquierda 7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4" y="1994413"/>
            <a:ext cx="3329052" cy="1703923"/>
          </a:xfrm>
          <a:prstGeom prst="rect">
            <a:avLst/>
          </a:prstGeom>
        </p:spPr>
      </p:pic>
      <p:pic>
        <p:nvPicPr>
          <p:cNvPr id="9" name="Imagen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94" y="1994412"/>
            <a:ext cx="3329052" cy="1703923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4" y="4356517"/>
            <a:ext cx="3329052" cy="1703923"/>
          </a:xfrm>
          <a:prstGeom prst="rect">
            <a:avLst/>
          </a:prstGeom>
        </p:spPr>
      </p:pic>
      <p:pic>
        <p:nvPicPr>
          <p:cNvPr id="11" name="Imagen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94" y="4356517"/>
            <a:ext cx="3329052" cy="1703923"/>
          </a:xfrm>
          <a:prstGeom prst="rect">
            <a:avLst/>
          </a:prstGeom>
        </p:spPr>
      </p:pic>
      <p:sp>
        <p:nvSpPr>
          <p:cNvPr id="12" name="Flecha izquierda 11"/>
          <p:cNvSpPr/>
          <p:nvPr/>
        </p:nvSpPr>
        <p:spPr>
          <a:xfrm>
            <a:off x="1777429" y="309245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echa derecha 3">
            <a:hlinkClick r:id="rId3" action="ppaction://hlinksldjump"/>
          </p:cNvPr>
          <p:cNvSpPr/>
          <p:nvPr/>
        </p:nvSpPr>
        <p:spPr>
          <a:xfrm>
            <a:off x="11213592" y="5746644"/>
            <a:ext cx="978408" cy="1111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2000428"/>
            <a:ext cx="4761905" cy="28571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95478" y="2146477"/>
            <a:ext cx="38010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Pause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” for instructions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“m” to mute music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“f” to mute sounds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“q” to quit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“s” to save state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“L” to load state</a:t>
            </a:r>
          </a:p>
          <a:p>
            <a:pPr algn="ctr"/>
            <a:endParaRPr lang="en-US" dirty="0"/>
          </a:p>
        </p:txBody>
      </p:sp>
      <p:sp>
        <p:nvSpPr>
          <p:cNvPr id="5" name="Flecha derecha 4">
            <a:hlinkClick r:id="rId4" action="ppaction://hlinksldjump"/>
          </p:cNvPr>
          <p:cNvSpPr/>
          <p:nvPr/>
        </p:nvSpPr>
        <p:spPr>
          <a:xfrm>
            <a:off x="11213592" y="5746644"/>
            <a:ext cx="978408" cy="1111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9978" y="883576"/>
            <a:ext cx="646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Congratulations</a:t>
            </a: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64466" y="2208944"/>
            <a:ext cx="295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You cleared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062010" y="273216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x waves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729385" y="3738081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Score: 12345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28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78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Star Jedi</vt:lpstr>
      <vt:lpstr>Tema de Office</vt:lpstr>
      <vt:lpstr>Star wars Tower defense</vt:lpstr>
      <vt:lpstr>instructions</vt:lpstr>
      <vt:lpstr>Select map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Tower defense</dc:title>
  <dc:creator>Luis Juan Sanchez</dc:creator>
  <cp:lastModifiedBy>Luis Juan Sanchez</cp:lastModifiedBy>
  <cp:revision>16</cp:revision>
  <dcterms:created xsi:type="dcterms:W3CDTF">2014-04-03T00:08:46Z</dcterms:created>
  <dcterms:modified xsi:type="dcterms:W3CDTF">2014-04-03T04:47:42Z</dcterms:modified>
</cp:coreProperties>
</file>