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E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9C1E-D1DA-492D-A6B6-F902FBDFABE1}" type="datetimeFigureOut">
              <a:rPr lang="es-MX" smtClean="0"/>
              <a:t>02/04/2014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A17-A79A-4111-8CCF-0739D7F99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06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9C1E-D1DA-492D-A6B6-F902FBDFABE1}" type="datetimeFigureOut">
              <a:rPr lang="es-MX" smtClean="0"/>
              <a:t>02/04/2014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A17-A79A-4111-8CCF-0739D7F99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41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9C1E-D1DA-492D-A6B6-F902FBDFABE1}" type="datetimeFigureOut">
              <a:rPr lang="es-MX" smtClean="0"/>
              <a:t>02/04/2014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A17-A79A-4111-8CCF-0739D7F99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4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9C1E-D1DA-492D-A6B6-F902FBDFABE1}" type="datetimeFigureOut">
              <a:rPr lang="es-MX" smtClean="0"/>
              <a:t>02/04/2014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A17-A79A-4111-8CCF-0739D7F99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24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9C1E-D1DA-492D-A6B6-F902FBDFABE1}" type="datetimeFigureOut">
              <a:rPr lang="es-MX" smtClean="0"/>
              <a:t>02/04/2014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A17-A79A-4111-8CCF-0739D7F99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66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9C1E-D1DA-492D-A6B6-F902FBDFABE1}" type="datetimeFigureOut">
              <a:rPr lang="es-MX" smtClean="0"/>
              <a:t>02/04/2014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A17-A79A-4111-8CCF-0739D7F99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50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9C1E-D1DA-492D-A6B6-F902FBDFABE1}" type="datetimeFigureOut">
              <a:rPr lang="es-MX" smtClean="0"/>
              <a:t>02/04/2014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A17-A79A-4111-8CCF-0739D7F99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66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9C1E-D1DA-492D-A6B6-F902FBDFABE1}" type="datetimeFigureOut">
              <a:rPr lang="es-MX" smtClean="0"/>
              <a:t>02/04/2014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A17-A79A-4111-8CCF-0739D7F99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0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9C1E-D1DA-492D-A6B6-F902FBDFABE1}" type="datetimeFigureOut">
              <a:rPr lang="es-MX" smtClean="0"/>
              <a:t>02/04/2014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A17-A79A-4111-8CCF-0739D7F99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3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9C1E-D1DA-492D-A6B6-F902FBDFABE1}" type="datetimeFigureOut">
              <a:rPr lang="es-MX" smtClean="0"/>
              <a:t>02/04/2014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A17-A79A-4111-8CCF-0739D7F99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2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9C1E-D1DA-492D-A6B6-F902FBDFABE1}" type="datetimeFigureOut">
              <a:rPr lang="es-MX" smtClean="0"/>
              <a:t>02/04/2014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8A17-A79A-4111-8CCF-0739D7F99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44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19C1E-D1DA-492D-A6B6-F902FBDFABE1}" type="datetimeFigureOut">
              <a:rPr lang="es-MX" smtClean="0"/>
              <a:t>02/04/2014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8A17-A79A-4111-8CCF-0739D7F99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053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OCR A Extended" panose="02010509020102010303" pitchFamily="50" charset="0"/>
              </a:rPr>
              <a:t>Mad </a:t>
            </a:r>
            <a:r>
              <a:rPr lang="en-US" sz="7200" dirty="0" err="1" smtClean="0">
                <a:latin typeface="OCR A Extended" panose="02010509020102010303" pitchFamily="50" charset="0"/>
              </a:rPr>
              <a:t>Devs</a:t>
            </a:r>
            <a:endParaRPr lang="es-MX" sz="7200" dirty="0">
              <a:latin typeface="OCR A Extended" panose="02010509020102010303" pitchFamily="50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OCR A Extended" panose="02010509020102010303" pitchFamily="50" charset="0"/>
              </a:rPr>
              <a:t>Interfaz</a:t>
            </a:r>
            <a:endParaRPr lang="es-MX" sz="32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242" y="264310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MX" sz="4800" dirty="0" smtClean="0">
                <a:latin typeface="OCR A Extended" panose="02010509020102010303" pitchFamily="50" charset="0"/>
              </a:rPr>
              <a:t>Logos incluidos en el PDF “Logos Mad Devs”</a:t>
            </a:r>
            <a:endParaRPr lang="es-MX" sz="48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41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958" y="1475290"/>
            <a:ext cx="9144000" cy="2387600"/>
          </a:xfrm>
        </p:spPr>
        <p:txBody>
          <a:bodyPr/>
          <a:lstStyle/>
          <a:p>
            <a:r>
              <a:rPr lang="es-MX" dirty="0" err="1" smtClean="0">
                <a:latin typeface="OCR A Extended" panose="02010509020102010303" pitchFamily="50" charset="0"/>
              </a:rPr>
              <a:t>Story</a:t>
            </a:r>
            <a:r>
              <a:rPr lang="es-MX" dirty="0" smtClean="0">
                <a:latin typeface="OCR A Extended" panose="02010509020102010303" pitchFamily="50" charset="0"/>
              </a:rPr>
              <a:t> </a:t>
            </a:r>
            <a:r>
              <a:rPr lang="es-MX" dirty="0" err="1" smtClean="0">
                <a:latin typeface="OCR A Extended" panose="02010509020102010303" pitchFamily="50" charset="0"/>
              </a:rPr>
              <a:t>Board</a:t>
            </a:r>
            <a:endParaRPr lang="es-MX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242" y="264310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MX" sz="4800" dirty="0" err="1" smtClean="0">
                <a:latin typeface="OCR A Extended" panose="02010509020102010303" pitchFamily="50" charset="0"/>
              </a:rPr>
              <a:t>Card</a:t>
            </a:r>
            <a:r>
              <a:rPr lang="es-MX" sz="4800" dirty="0" smtClean="0">
                <a:latin typeface="OCR A Extended" panose="02010509020102010303" pitchFamily="50" charset="0"/>
              </a:rPr>
              <a:t> </a:t>
            </a:r>
            <a:r>
              <a:rPr lang="es-MX" sz="4800" dirty="0" err="1" smtClean="0">
                <a:latin typeface="OCR A Extended" panose="02010509020102010303" pitchFamily="50" charset="0"/>
              </a:rPr>
              <a:t>Sorting</a:t>
            </a:r>
            <a:r>
              <a:rPr lang="es-MX" sz="4800" dirty="0" smtClean="0">
                <a:latin typeface="OCR A Extended" panose="02010509020102010303" pitchFamily="50" charset="0"/>
              </a:rPr>
              <a:t> en el PDF “</a:t>
            </a:r>
            <a:r>
              <a:rPr lang="es-MX" sz="4800" dirty="0" err="1" smtClean="0">
                <a:latin typeface="OCR A Extended" panose="02010509020102010303" pitchFamily="50" charset="0"/>
              </a:rPr>
              <a:t>Card</a:t>
            </a:r>
            <a:r>
              <a:rPr lang="es-MX" sz="4800" dirty="0" smtClean="0">
                <a:latin typeface="OCR A Extended" panose="02010509020102010303" pitchFamily="50" charset="0"/>
              </a:rPr>
              <a:t> </a:t>
            </a:r>
            <a:r>
              <a:rPr lang="es-MX" sz="4800" dirty="0" err="1" smtClean="0">
                <a:latin typeface="OCR A Extended" panose="02010509020102010303" pitchFamily="50" charset="0"/>
              </a:rPr>
              <a:t>Sorting</a:t>
            </a:r>
            <a:r>
              <a:rPr lang="es-MX" sz="4800" dirty="0">
                <a:latin typeface="OCR A Extended" panose="02010509020102010303" pitchFamily="50" charset="0"/>
              </a:rPr>
              <a:t> </a:t>
            </a:r>
            <a:r>
              <a:rPr lang="es-MX" sz="4800" dirty="0" smtClean="0">
                <a:latin typeface="OCR A Extended" panose="02010509020102010303" pitchFamily="50" charset="0"/>
              </a:rPr>
              <a:t>MD</a:t>
            </a:r>
            <a:r>
              <a:rPr lang="es-MX" sz="4800" dirty="0" smtClean="0">
                <a:latin typeface="OCR A Extended" panose="02010509020102010303" pitchFamily="50" charset="0"/>
              </a:rPr>
              <a:t>”</a:t>
            </a:r>
            <a:endParaRPr lang="es-MX" sz="48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242" y="264310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MX" sz="4800" dirty="0" err="1" smtClean="0">
                <a:latin typeface="OCR A Extended" panose="02010509020102010303" pitchFamily="50" charset="0"/>
              </a:rPr>
              <a:t>Story</a:t>
            </a:r>
            <a:r>
              <a:rPr lang="es-MX" sz="4800" dirty="0" smtClean="0">
                <a:latin typeface="OCR A Extended" panose="02010509020102010303" pitchFamily="50" charset="0"/>
              </a:rPr>
              <a:t> </a:t>
            </a:r>
            <a:r>
              <a:rPr lang="es-MX" sz="4800" dirty="0" err="1" smtClean="0">
                <a:latin typeface="OCR A Extended" panose="02010509020102010303" pitchFamily="50" charset="0"/>
              </a:rPr>
              <a:t>Board</a:t>
            </a:r>
            <a:r>
              <a:rPr lang="es-MX" sz="4800" dirty="0" smtClean="0">
                <a:latin typeface="OCR A Extended" panose="02010509020102010303" pitchFamily="50" charset="0"/>
              </a:rPr>
              <a:t> en el PDF “</a:t>
            </a:r>
            <a:r>
              <a:rPr lang="es-MX" sz="4800" dirty="0" err="1" smtClean="0">
                <a:latin typeface="OCR A Extended" panose="02010509020102010303" pitchFamily="50" charset="0"/>
              </a:rPr>
              <a:t>StarwarsTD</a:t>
            </a:r>
            <a:r>
              <a:rPr lang="es-MX" sz="4800" dirty="0" smtClean="0">
                <a:latin typeface="OCR A Extended" panose="02010509020102010303" pitchFamily="50" charset="0"/>
              </a:rPr>
              <a:t>”</a:t>
            </a:r>
            <a:endParaRPr lang="es-MX" sz="48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1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151774"/>
          </a:xfrm>
        </p:spPr>
        <p:txBody>
          <a:bodyPr/>
          <a:lstStyle/>
          <a:p>
            <a:r>
              <a:rPr lang="es-MX" dirty="0" smtClean="0">
                <a:latin typeface="OCR A Extended" panose="02010509020102010303" pitchFamily="50" charset="0"/>
              </a:rPr>
              <a:t>Integrantes</a:t>
            </a:r>
            <a:endParaRPr lang="es-MX" dirty="0">
              <a:latin typeface="OCR A Extended" panose="02010509020102010303" pitchFamily="50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429000"/>
          </a:xfrm>
        </p:spPr>
        <p:txBody>
          <a:bodyPr>
            <a:normAutofit fontScale="77500" lnSpcReduction="20000"/>
          </a:bodyPr>
          <a:lstStyle/>
          <a:p>
            <a:endParaRPr lang="es-MX" dirty="0"/>
          </a:p>
          <a:p>
            <a:endParaRPr lang="es-MX" sz="5600" dirty="0"/>
          </a:p>
          <a:p>
            <a:r>
              <a:rPr lang="es-MX" sz="5600" dirty="0"/>
              <a:t> Alfredo Hinojosa Huerta </a:t>
            </a:r>
          </a:p>
          <a:p>
            <a:r>
              <a:rPr lang="es-MX" sz="5600" dirty="0"/>
              <a:t>Luis Juan </a:t>
            </a:r>
            <a:r>
              <a:rPr lang="es-MX" sz="5600" dirty="0" err="1"/>
              <a:t>Sanchez</a:t>
            </a:r>
            <a:r>
              <a:rPr lang="es-MX" sz="5600" dirty="0"/>
              <a:t> </a:t>
            </a:r>
          </a:p>
          <a:p>
            <a:r>
              <a:rPr lang="es-MX" sz="5600" dirty="0"/>
              <a:t>Rodolfo Cantú </a:t>
            </a:r>
          </a:p>
          <a:p>
            <a:r>
              <a:rPr lang="es-MX" sz="5600" dirty="0"/>
              <a:t>Carlos Octavio Carranza </a:t>
            </a:r>
            <a:endParaRPr lang="es-MX" sz="5600" dirty="0"/>
          </a:p>
        </p:txBody>
      </p:sp>
    </p:spTree>
    <p:extLst>
      <p:ext uri="{BB962C8B-B14F-4D97-AF65-F5344CB8AC3E}">
        <p14:creationId xmlns:p14="http://schemas.microsoft.com/office/powerpoint/2010/main" val="9171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2" y="272715"/>
            <a:ext cx="10547573" cy="62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88258" y="4967417"/>
            <a:ext cx="8625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>
                <a:latin typeface="OCR A Extended" panose="02010509020102010303" pitchFamily="50" charset="0"/>
              </a:rPr>
              <a:t>- </a:t>
            </a:r>
            <a:r>
              <a:rPr lang="en-US" sz="4000" b="1" dirty="0" smtClean="0">
                <a:latin typeface="OCR A Extended" panose="02010509020102010303" pitchFamily="50" charset="0"/>
              </a:rPr>
              <a:t>“</a:t>
            </a:r>
            <a:r>
              <a:rPr lang="en-US" sz="4000" b="1" dirty="0">
                <a:latin typeface="OCR A Extended" panose="02010509020102010303" pitchFamily="50" charset="0"/>
              </a:rPr>
              <a:t>Stay on the right side, the Mad side” </a:t>
            </a:r>
            <a:endParaRPr lang="es-MX" sz="4000" dirty="0">
              <a:latin typeface="OCR A Extended" panose="02010509020102010303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21" y="339999"/>
            <a:ext cx="3605738" cy="36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958" y="1475290"/>
            <a:ext cx="9144000" cy="2387600"/>
          </a:xfrm>
        </p:spPr>
        <p:txBody>
          <a:bodyPr/>
          <a:lstStyle/>
          <a:p>
            <a:r>
              <a:rPr lang="es-MX" dirty="0" smtClean="0">
                <a:latin typeface="OCR A Extended" panose="02010509020102010303" pitchFamily="50" charset="0"/>
              </a:rPr>
              <a:t>Guía de estilo</a:t>
            </a:r>
            <a:endParaRPr lang="es-MX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OCR A Extended" panose="02010509020102010303" pitchFamily="50" charset="0"/>
              </a:rPr>
              <a:t>Tipografía</a:t>
            </a:r>
            <a:endParaRPr lang="es-MX" dirty="0">
              <a:latin typeface="OCR A Extended" panose="02010509020102010303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Se usara la fuente Star Jedi para este tipo de textos del programa y se cambiara el tamaño depende del uso. Se tendrá un fondo obscuro y se utilizara el color oro</a:t>
            </a:r>
            <a:r>
              <a:rPr lang="es-MX" dirty="0" smtClean="0"/>
              <a:t>. 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Como tipografía de la compañía “Mad Devs” se usara OCR A </a:t>
            </a:r>
            <a:r>
              <a:rPr lang="es-MX" dirty="0" smtClean="0"/>
              <a:t>Extended.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07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OCR A Extended" panose="02010509020102010303" pitchFamily="50" charset="0"/>
              </a:rPr>
              <a:t>Título</a:t>
            </a:r>
            <a:endParaRPr lang="es-MX" dirty="0">
              <a:latin typeface="OCR A Extended" panose="02010509020102010303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23983"/>
            <a:ext cx="10515600" cy="20886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13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Star </a:t>
            </a:r>
            <a:r>
              <a:rPr lang="es-MX" sz="13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jedi</a:t>
            </a:r>
            <a:endParaRPr lang="es-MX" sz="13800" dirty="0">
              <a:solidFill>
                <a:schemeClr val="accent4">
                  <a:lumMod val="60000"/>
                  <a:lumOff val="40000"/>
                </a:schemeClr>
              </a:solidFill>
              <a:latin typeface="Star Jedi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OCR A Extended" panose="02010509020102010303" pitchFamily="50" charset="0"/>
              </a:rPr>
              <a:t>Subtítulo</a:t>
            </a:r>
            <a:endParaRPr lang="es-MX" dirty="0">
              <a:latin typeface="OCR A Extended" panose="02010509020102010303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23983"/>
            <a:ext cx="10515600" cy="20886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9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Star </a:t>
            </a:r>
            <a:r>
              <a:rPr lang="es-MX" sz="96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jedi</a:t>
            </a:r>
            <a:endParaRPr lang="es-MX" sz="9600" dirty="0">
              <a:solidFill>
                <a:schemeClr val="accent4">
                  <a:lumMod val="60000"/>
                  <a:lumOff val="40000"/>
                </a:schemeClr>
              </a:solidFill>
              <a:latin typeface="Star Jedi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OCR A Extended" panose="02010509020102010303" pitchFamily="50" charset="0"/>
              </a:rPr>
              <a:t>Mensaje</a:t>
            </a:r>
            <a:endParaRPr lang="es-MX" dirty="0">
              <a:latin typeface="OCR A Extended" panose="02010509020102010303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23983"/>
            <a:ext cx="10515600" cy="20886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8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Star </a:t>
            </a:r>
            <a:r>
              <a:rPr lang="es-MX" sz="8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jedi</a:t>
            </a:r>
            <a:endParaRPr lang="es-MX" sz="8000" dirty="0">
              <a:solidFill>
                <a:schemeClr val="accent4">
                  <a:lumMod val="60000"/>
                  <a:lumOff val="40000"/>
                </a:schemeClr>
              </a:solidFill>
              <a:latin typeface="Star Jedi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3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OCR A Extended" panose="02010509020102010303" pitchFamily="50" charset="0"/>
              </a:rPr>
              <a:t>Tipografía</a:t>
            </a:r>
            <a:endParaRPr lang="es-MX" dirty="0">
              <a:latin typeface="OCR A Extended" panose="02010509020102010303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Para el puntaje y para la barra de estado se usara la fuente “Consolas”, con un fondo obscuro y de color verde.</a:t>
            </a:r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 smtClean="0">
                <a:solidFill>
                  <a:srgbClr val="3D9E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Consolas</a:t>
            </a:r>
            <a:endParaRPr lang="es-MX" dirty="0" smtClean="0">
              <a:solidFill>
                <a:srgbClr val="3D9E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Para los botones se utilizara un fondo azul y una fuente blanca de tipo “Star Jedi”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8685"/>
          <a:stretch/>
        </p:blipFill>
        <p:spPr>
          <a:xfrm>
            <a:off x="4226378" y="5158291"/>
            <a:ext cx="3739243" cy="10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OCR A Extended" panose="02010509020102010303" pitchFamily="50" charset="0"/>
              </a:rPr>
              <a:t>Tamaños</a:t>
            </a:r>
            <a:endParaRPr lang="es-MX" dirty="0">
              <a:latin typeface="OCR A Extended" panose="02010509020102010303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sz="3600" dirty="0" smtClean="0"/>
          </a:p>
          <a:p>
            <a:pPr marL="0" indent="0" algn="ctr">
              <a:buNone/>
            </a:pPr>
            <a:r>
              <a:rPr lang="es-MX" sz="3600" dirty="0" smtClean="0"/>
              <a:t>Tamaño </a:t>
            </a:r>
            <a:r>
              <a:rPr lang="es-MX" sz="3600" dirty="0"/>
              <a:t>del JFrame: 1352x720</a:t>
            </a:r>
          </a:p>
          <a:p>
            <a:pPr marL="0" indent="0" algn="ctr">
              <a:buNone/>
            </a:pPr>
            <a:r>
              <a:rPr lang="es-MX" sz="3600" dirty="0"/>
              <a:t>T</a:t>
            </a:r>
            <a:r>
              <a:rPr lang="es-MX" sz="3600" dirty="0" smtClean="0"/>
              <a:t>amaño </a:t>
            </a:r>
            <a:r>
              <a:rPr lang="es-MX" sz="3600" dirty="0"/>
              <a:t>de los </a:t>
            </a:r>
            <a:r>
              <a:rPr lang="es-MX" sz="3600" dirty="0" smtClean="0"/>
              <a:t>enemigos: </a:t>
            </a:r>
            <a:r>
              <a:rPr lang="es-MX" sz="3600" dirty="0"/>
              <a:t>30x30</a:t>
            </a:r>
          </a:p>
          <a:p>
            <a:pPr marL="0" indent="0" algn="ctr">
              <a:buNone/>
            </a:pPr>
            <a:r>
              <a:rPr lang="es-MX" sz="3600" dirty="0"/>
              <a:t>Tamaño de las torres: 60x60</a:t>
            </a:r>
          </a:p>
          <a:p>
            <a:pPr marL="0" indent="0" algn="ctr">
              <a:buNone/>
            </a:pPr>
            <a:r>
              <a:rPr lang="es-MX" sz="3600" dirty="0"/>
              <a:t>Tamaño de la base: 90x90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18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189</Words>
  <Application>Microsoft Office PowerPoint</Application>
  <PresentationFormat>Panorámica</PresentationFormat>
  <Paragraphs>39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OCR A Extended</vt:lpstr>
      <vt:lpstr>Star Jedi</vt:lpstr>
      <vt:lpstr>Office Theme</vt:lpstr>
      <vt:lpstr>Mad Devs</vt:lpstr>
      <vt:lpstr>Presentación de PowerPoint</vt:lpstr>
      <vt:lpstr>Guía de estilo</vt:lpstr>
      <vt:lpstr>Tipografía</vt:lpstr>
      <vt:lpstr>Título</vt:lpstr>
      <vt:lpstr>Subtítulo</vt:lpstr>
      <vt:lpstr>Mensaje</vt:lpstr>
      <vt:lpstr>Tipografía</vt:lpstr>
      <vt:lpstr>Tamaños</vt:lpstr>
      <vt:lpstr>Logos incluidos en el PDF “Logos Mad Devs”</vt:lpstr>
      <vt:lpstr>Story Board</vt:lpstr>
      <vt:lpstr>Card Sorting en el PDF “Card Sorting MD”</vt:lpstr>
      <vt:lpstr>Story Board en el PDF “StarwarsTD”</vt:lpstr>
      <vt:lpstr>Integrantes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Devs</dc:title>
  <dc:creator>Alfredo Hinojosa H</dc:creator>
  <cp:lastModifiedBy>Alfredo Hinojosa H</cp:lastModifiedBy>
  <cp:revision>19</cp:revision>
  <dcterms:created xsi:type="dcterms:W3CDTF">2014-04-03T04:57:15Z</dcterms:created>
  <dcterms:modified xsi:type="dcterms:W3CDTF">2014-04-03T05:51:13Z</dcterms:modified>
</cp:coreProperties>
</file>