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2" r:id="rId9"/>
    <p:sldId id="261" r:id="rId10"/>
    <p:sldId id="263" r:id="rId11"/>
    <p:sldId id="266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23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2145A-70C1-4A15-9190-B0F6788F55F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170EB-213F-4EEC-9913-93321FC18F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AD4CD-AB00-4373-BFC0-8E8E6C44A35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90D8-B398-4148-B794-5849FB12FF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490D8-B398-4148-B794-5849FB12F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490D8-B398-4148-B794-5849FB12F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22BF67-5B42-47F3-84C5-10ACB25BEFF5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69A699-AC22-4935-A950-F60FA92F6EA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4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BF67-5B42-47F3-84C5-10ACB25BEFF5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A699-AC22-4935-A950-F60FA92F6E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sz="4000" dirty="0" smtClean="0"/>
              <a:t>Blazor </a:t>
            </a:r>
            <a:r>
              <a:rPr lang="fr-FR" dirty="0" smtClean="0"/>
              <a:t>: </a:t>
            </a:r>
            <a:r>
              <a:rPr lang="en-US" sz="2400" dirty="0"/>
              <a:t>Full-stack web development with C#</a:t>
            </a:r>
            <a:endParaRPr lang="en-US" dirty="0"/>
          </a:p>
        </p:txBody>
      </p:sp>
      <p:pic>
        <p:nvPicPr>
          <p:cNvPr id="1026" name="Picture 2" descr="RÃ©sultat de recherche d'images pour &quot;blazo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6440174" cy="36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0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476672"/>
            <a:ext cx="395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https://blazor.net/docs/get-started.html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9552" y="1844824"/>
            <a:ext cx="3097771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Install </a:t>
            </a:r>
            <a:r>
              <a:rPr lang="fr-FR" sz="1400" dirty="0" err="1" smtClean="0"/>
              <a:t>templates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400" dirty="0" err="1" smtClean="0"/>
              <a:t>Create</a:t>
            </a:r>
            <a:r>
              <a:rPr lang="fr-FR" sz="1400" dirty="0" smtClean="0"/>
              <a:t> </a:t>
            </a:r>
            <a:r>
              <a:rPr lang="fr-FR" sz="1400" dirty="0" err="1" smtClean="0"/>
              <a:t>project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template</a:t>
            </a:r>
            <a:endParaRPr lang="fr-FR" sz="1400" dirty="0" smtClean="0"/>
          </a:p>
          <a:p>
            <a:pPr marL="342900" indent="-342900">
              <a:buFont typeface="+mj-lt"/>
              <a:buAutoNum type="arabicPeriod"/>
            </a:pPr>
            <a:endParaRPr lang="fr-FR" sz="1400" dirty="0"/>
          </a:p>
          <a:p>
            <a:r>
              <a:rPr lang="fr-FR" sz="1400" dirty="0" err="1" smtClean="0"/>
              <a:t>sample</a:t>
            </a:r>
            <a:r>
              <a:rPr lang="fr-FR" sz="1400" dirty="0" smtClean="0"/>
              <a:t> pages</a:t>
            </a:r>
          </a:p>
          <a:p>
            <a:endParaRPr lang="fr-FR" sz="1100" dirty="0" smtClean="0"/>
          </a:p>
          <a:p>
            <a:pPr marL="285750" indent="-285750">
              <a:buFontTx/>
              <a:buChar char="-"/>
            </a:pPr>
            <a:r>
              <a:rPr lang="fr-FR" sz="1400" dirty="0" err="1" smtClean="0"/>
              <a:t>Testing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err="1" smtClean="0"/>
              <a:t>Counter</a:t>
            </a:r>
            <a:r>
              <a:rPr lang="fr-FR" sz="1400" dirty="0" smtClean="0"/>
              <a:t>: Code in Client </a:t>
            </a:r>
            <a:r>
              <a:rPr lang="fr-FR" sz="1400" dirty="0" err="1" smtClean="0"/>
              <a:t>Side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err="1" smtClean="0"/>
              <a:t>Counter</a:t>
            </a:r>
            <a:r>
              <a:rPr lang="fr-FR" sz="1400" dirty="0" smtClean="0"/>
              <a:t>: Move code to code </a:t>
            </a:r>
            <a:r>
              <a:rPr lang="fr-FR" sz="1400" dirty="0" err="1" smtClean="0"/>
              <a:t>behind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err="1" smtClean="0"/>
              <a:t>FetchData</a:t>
            </a:r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r>
              <a:rPr lang="fr-FR" sz="1400" dirty="0" err="1" smtClean="0"/>
              <a:t>dotnet</a:t>
            </a:r>
            <a:r>
              <a:rPr lang="fr-FR" sz="1400" dirty="0" smtClean="0"/>
              <a:t> </a:t>
            </a:r>
            <a:r>
              <a:rPr lang="fr-FR" sz="1400" dirty="0" err="1" smtClean="0"/>
              <a:t>build</a:t>
            </a:r>
            <a:endParaRPr lang="fr-FR" sz="1400" dirty="0" smtClean="0"/>
          </a:p>
          <a:p>
            <a:r>
              <a:rPr lang="fr-FR" sz="1400" dirty="0" err="1" smtClean="0"/>
              <a:t>dotnet</a:t>
            </a:r>
            <a:r>
              <a:rPr lang="fr-FR" sz="1400" dirty="0" smtClean="0"/>
              <a:t> </a:t>
            </a:r>
            <a:r>
              <a:rPr lang="fr-FR" sz="1400" dirty="0" err="1" smtClean="0"/>
              <a:t>run</a:t>
            </a:r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27584" y="1196752"/>
            <a:ext cx="11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Full 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88437" y="5949280"/>
            <a:ext cx="4288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https://github.com/aspnet/Blazor/wiki/FAQ</a:t>
            </a:r>
          </a:p>
        </p:txBody>
      </p:sp>
    </p:spTree>
    <p:extLst>
      <p:ext uri="{BB962C8B-B14F-4D97-AF65-F5344CB8AC3E}">
        <p14:creationId xmlns:p14="http://schemas.microsoft.com/office/powerpoint/2010/main" val="326337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728080"/>
            <a:ext cx="193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ServerSide-SignalR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412776"/>
            <a:ext cx="7234416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400" dirty="0" err="1" smtClean="0"/>
              <a:t>Counter</a:t>
            </a:r>
            <a:r>
              <a:rPr lang="fr-FR" sz="1400" dirty="0" smtClean="0"/>
              <a:t> : stop server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Server Data: </a:t>
            </a:r>
            <a:r>
              <a:rPr lang="fr-FR" sz="1400" dirty="0" err="1" smtClean="0"/>
              <a:t>can</a:t>
            </a:r>
            <a:r>
              <a:rPr lang="fr-FR" sz="1400" dirty="0" smtClean="0"/>
              <a:t> call DB </a:t>
            </a:r>
            <a:r>
              <a:rPr lang="fr-FR" sz="1400" dirty="0" err="1" smtClean="0"/>
              <a:t>operations</a:t>
            </a:r>
            <a:r>
              <a:rPr lang="fr-FR" sz="1400" dirty="0" smtClean="0"/>
              <a:t>. Can update UI </a:t>
            </a:r>
            <a:r>
              <a:rPr lang="fr-FR" sz="1400" dirty="0" err="1" smtClean="0"/>
              <a:t>with</a:t>
            </a:r>
            <a:r>
              <a:rPr lang="fr-FR" sz="1400" dirty="0" smtClean="0"/>
              <a:t> server </a:t>
            </a:r>
            <a:r>
              <a:rPr lang="fr-FR" sz="1400" dirty="0" err="1" smtClean="0"/>
              <a:t>event</a:t>
            </a:r>
            <a:r>
              <a:rPr lang="fr-FR" sz="1400" dirty="0" smtClean="0"/>
              <a:t> + UI </a:t>
            </a:r>
            <a:r>
              <a:rPr lang="fr-FR" sz="1400" dirty="0" err="1" smtClean="0"/>
              <a:t>bind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Server Data Client: </a:t>
            </a:r>
            <a:r>
              <a:rPr lang="fr-FR" sz="1400" dirty="0" err="1" smtClean="0"/>
              <a:t>same</a:t>
            </a:r>
            <a:r>
              <a:rPr lang="fr-FR" sz="1400" dirty="0" smtClean="0"/>
              <a:t> as </a:t>
            </a:r>
            <a:r>
              <a:rPr lang="fr-FR" sz="1400" dirty="0" err="1" smtClean="0"/>
              <a:t>before</a:t>
            </a:r>
            <a:r>
              <a:rPr lang="fr-FR" sz="1400" dirty="0" smtClean="0"/>
              <a:t> but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inline</a:t>
            </a:r>
            <a:r>
              <a:rPr lang="fr-FR" sz="1400" dirty="0" smtClean="0"/>
              <a:t> code</a:t>
            </a:r>
          </a:p>
          <a:p>
            <a:pPr marL="285750" indent="-285750">
              <a:buFontTx/>
              <a:buChar char="-"/>
            </a:pPr>
            <a:r>
              <a:rPr lang="fr-FR" sz="1400" dirty="0" err="1" smtClean="0"/>
              <a:t>Composed</a:t>
            </a:r>
            <a:r>
              <a:rPr lang="fr-FR" sz="1400" dirty="0" smtClean="0"/>
              <a:t> Server Data: use </a:t>
            </a:r>
            <a:r>
              <a:rPr lang="fr-FR" sz="1400" dirty="0" err="1" smtClean="0"/>
              <a:t>child</a:t>
            </a:r>
            <a:r>
              <a:rPr lang="fr-FR" sz="1400" dirty="0" smtClean="0"/>
              <a:t> components and </a:t>
            </a:r>
            <a:r>
              <a:rPr lang="fr-FR" sz="1400" dirty="0" err="1" smtClean="0"/>
              <a:t>bind</a:t>
            </a:r>
            <a:r>
              <a:rPr lang="fr-FR" sz="1400" dirty="0" smtClean="0"/>
              <a:t> to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on parent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Synchro Data: synchro data on 2 browser </a:t>
            </a:r>
            <a:r>
              <a:rPr lang="fr-FR" sz="1400" dirty="0" err="1" smtClean="0"/>
              <a:t>using</a:t>
            </a:r>
            <a:r>
              <a:rPr lang="fr-FR" sz="1400" dirty="0" smtClean="0"/>
              <a:t> IOC-</a:t>
            </a:r>
            <a:r>
              <a:rPr lang="fr-FR" sz="1400" dirty="0" err="1" smtClean="0"/>
              <a:t>SynchroDataService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Synchro Data RX: use </a:t>
            </a:r>
            <a:r>
              <a:rPr lang="fr-FR" sz="1400" dirty="0" err="1" smtClean="0"/>
              <a:t>Linq</a:t>
            </a:r>
            <a:r>
              <a:rPr lang="fr-FR" sz="1400" dirty="0" smtClean="0"/>
              <a:t> RX over </a:t>
            </a:r>
            <a:r>
              <a:rPr lang="fr-FR" sz="1400" dirty="0" err="1" smtClean="0"/>
              <a:t>events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err="1" smtClean="0"/>
              <a:t>Blockchain</a:t>
            </a:r>
            <a:r>
              <a:rPr lang="fr-FR" sz="1400" dirty="0" smtClean="0"/>
              <a:t> </a:t>
            </a:r>
            <a:r>
              <a:rPr lang="fr-FR" sz="1400" dirty="0" err="1" smtClean="0"/>
              <a:t>sample</a:t>
            </a:r>
            <a:r>
              <a:rPr lang="fr-FR" sz="1400" dirty="0" smtClean="0"/>
              <a:t>: composition, synchro data </a:t>
            </a:r>
            <a:r>
              <a:rPr lang="fr-FR" sz="1400" dirty="0" err="1" smtClean="0"/>
              <a:t>using</a:t>
            </a:r>
            <a:r>
              <a:rPr lang="fr-FR" sz="1400" dirty="0" smtClean="0"/>
              <a:t> IOC-</a:t>
            </a:r>
            <a:r>
              <a:rPr lang="fr-FR" sz="1400" dirty="0" err="1" smtClean="0"/>
              <a:t>BlockchainService</a:t>
            </a:r>
            <a:endParaRPr lang="fr-FR" sz="1400" dirty="0" smtClean="0"/>
          </a:p>
          <a:p>
            <a:pPr marL="285750" indent="-285750">
              <a:buFontTx/>
              <a:buChar char="-"/>
            </a:pPr>
            <a:r>
              <a:rPr lang="fr-FR" sz="1400" dirty="0" smtClean="0"/>
              <a:t>C# JS </a:t>
            </a:r>
            <a:r>
              <a:rPr lang="fr-FR" sz="1400" dirty="0" err="1" smtClean="0"/>
              <a:t>interop</a:t>
            </a:r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en-US" sz="1400" i="1" dirty="0"/>
              <a:t>The Reactive Extensions (Rx) is a library for composing </a:t>
            </a:r>
            <a:r>
              <a:rPr lang="en-US" sz="1400" b="1" i="1" dirty="0"/>
              <a:t>asynchronous</a:t>
            </a:r>
            <a:r>
              <a:rPr lang="en-US" sz="1400" i="1" dirty="0"/>
              <a:t> and </a:t>
            </a:r>
            <a:r>
              <a:rPr lang="en-US" sz="1400" b="1" i="1" dirty="0"/>
              <a:t>event-based</a:t>
            </a:r>
            <a:r>
              <a:rPr lang="en-US" sz="1400" i="1" dirty="0"/>
              <a:t> programs </a:t>
            </a:r>
          </a:p>
          <a:p>
            <a:r>
              <a:rPr lang="en-US" sz="1400" i="1" dirty="0"/>
              <a:t>using </a:t>
            </a:r>
            <a:r>
              <a:rPr lang="en-US" sz="1400" b="1" i="1" dirty="0"/>
              <a:t>observable sequences</a:t>
            </a:r>
            <a:r>
              <a:rPr lang="en-US" sz="1400" i="1" dirty="0"/>
              <a:t> </a:t>
            </a:r>
            <a:r>
              <a:rPr lang="en-US" sz="1400" i="1" dirty="0" smtClean="0"/>
              <a:t>with </a:t>
            </a:r>
            <a:r>
              <a:rPr lang="en-US" sz="1400" b="1" i="1" dirty="0"/>
              <a:t>LINQ-style</a:t>
            </a:r>
            <a:r>
              <a:rPr lang="en-US" sz="1400" i="1" dirty="0"/>
              <a:t> query operators and </a:t>
            </a:r>
            <a:r>
              <a:rPr lang="en-US" sz="1400" b="1" i="1" dirty="0"/>
              <a:t>Schedulers</a:t>
            </a:r>
          </a:p>
          <a:p>
            <a:endParaRPr lang="fr-FR" sz="1400" b="1" i="1" dirty="0"/>
          </a:p>
          <a:p>
            <a:r>
              <a:rPr lang="en-US" sz="1400" dirty="0"/>
              <a:t>Rx = Observables + LINQ + Schedulers</a:t>
            </a:r>
            <a:endParaRPr lang="fr-FR" sz="1400" b="1" i="1" dirty="0"/>
          </a:p>
        </p:txBody>
      </p:sp>
    </p:spTree>
    <p:extLst>
      <p:ext uri="{BB962C8B-B14F-4D97-AF65-F5344CB8AC3E}">
        <p14:creationId xmlns:p14="http://schemas.microsoft.com/office/powerpoint/2010/main" val="27984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blazo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1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8748" y="1442393"/>
            <a:ext cx="158417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asm.js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29061" y="1073061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MOZILLA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25212" y="1442393"/>
            <a:ext cx="158417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PNaCL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905525" y="10996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GOOGLE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3212" y="2162473"/>
            <a:ext cx="2771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subset of JavaScript </a:t>
            </a:r>
            <a:r>
              <a:rPr lang="en-US" sz="1200" dirty="0" smtClean="0"/>
              <a:t>as </a:t>
            </a:r>
            <a:r>
              <a:rPr lang="en-US" sz="1200" dirty="0"/>
              <a:t>a compiler 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31400" y="2162473"/>
            <a:ext cx="277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Portable Native </a:t>
            </a:r>
            <a:r>
              <a:rPr lang="en-US" sz="1200" dirty="0" smtClean="0"/>
              <a:t>Client: </a:t>
            </a:r>
            <a:r>
              <a:rPr lang="en-US" sz="1200" dirty="0"/>
              <a:t>binary format for the web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36980" y="3818657"/>
            <a:ext cx="1584176" cy="576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WebAssembly</a:t>
            </a:r>
            <a:endParaRPr lang="en-US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816900" y="2393305"/>
            <a:ext cx="1008112" cy="1353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4761116" y="2624138"/>
            <a:ext cx="1421390" cy="1122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49985" y="28391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joint effort aimed at </a:t>
            </a:r>
            <a:r>
              <a:rPr lang="en-US" sz="1200" dirty="0" smtClean="0"/>
              <a:t>providing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200" dirty="0"/>
              <a:t>a cross-browser compiler target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448748" y="5733256"/>
            <a:ext cx="561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Wasm</a:t>
            </a:r>
            <a:r>
              <a:rPr lang="en-US" dirty="0" smtClean="0"/>
              <a:t> Browser support: https</a:t>
            </a:r>
            <a:r>
              <a:rPr lang="en-US" dirty="0"/>
              <a:t>://caniuse.com/#feat=wasm</a:t>
            </a:r>
          </a:p>
        </p:txBody>
      </p:sp>
    </p:spTree>
    <p:extLst>
      <p:ext uri="{BB962C8B-B14F-4D97-AF65-F5344CB8AC3E}">
        <p14:creationId xmlns:p14="http://schemas.microsoft.com/office/powerpoint/2010/main" val="27552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Assembly development fl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38" y="1196752"/>
            <a:ext cx="7795420" cy="409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89654" y="5445224"/>
            <a:ext cx="872726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300" b="1" dirty="0"/>
              <a:t>Source code:</a:t>
            </a:r>
            <a:r>
              <a:rPr lang="en-US" sz="1300" dirty="0"/>
              <a:t> What a developer writes.</a:t>
            </a:r>
          </a:p>
          <a:p>
            <a:pPr fontAlgn="base"/>
            <a:r>
              <a:rPr lang="en-US" sz="1300" b="1" dirty="0"/>
              <a:t>Compiler:</a:t>
            </a:r>
            <a:r>
              <a:rPr lang="en-US" sz="1300" dirty="0"/>
              <a:t> An application that turns source code into assembly, bytecode or machine code (what other apps or hardware run).</a:t>
            </a:r>
          </a:p>
          <a:p>
            <a:pPr fontAlgn="base"/>
            <a:r>
              <a:rPr lang="en-US" sz="1300" b="1" dirty="0"/>
              <a:t>Assembly:</a:t>
            </a:r>
            <a:r>
              <a:rPr lang="en-US" sz="1300" dirty="0"/>
              <a:t> A low-level source-like language specific to a machine or an application.</a:t>
            </a:r>
          </a:p>
          <a:p>
            <a:pPr fontAlgn="base"/>
            <a:r>
              <a:rPr lang="en-US" sz="1300" b="1" dirty="0"/>
              <a:t>Bytecode:</a:t>
            </a:r>
            <a:r>
              <a:rPr lang="en-US" sz="1300" dirty="0"/>
              <a:t> A low-level binary representation of code that can be run by other applications.</a:t>
            </a:r>
          </a:p>
          <a:p>
            <a:pPr fontAlgn="base"/>
            <a:r>
              <a:rPr lang="en-US" sz="1300" b="1" dirty="0"/>
              <a:t>Machine code:</a:t>
            </a:r>
            <a:r>
              <a:rPr lang="en-US" sz="1300" dirty="0"/>
              <a:t> A binary representation of code that can be run directly by hardware.</a:t>
            </a:r>
          </a:p>
          <a:p>
            <a:endParaRPr lang="en-US" sz="1300" dirty="0"/>
          </a:p>
        </p:txBody>
      </p:sp>
      <p:sp>
        <p:nvSpPr>
          <p:cNvPr id="5" name="ZoneTexte 4"/>
          <p:cNvSpPr txBox="1"/>
          <p:nvPr/>
        </p:nvSpPr>
        <p:spPr>
          <a:xfrm>
            <a:off x="534791" y="332656"/>
            <a:ext cx="819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1200" dirty="0" smtClean="0">
                <a:solidFill>
                  <a:srgbClr val="333333"/>
                </a:solidFill>
                <a:latin typeface="inherit"/>
              </a:rPr>
              <a:t> Develop 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an app (write the </a:t>
            </a:r>
            <a:r>
              <a:rPr lang="en-US" sz="1200" i="1" dirty="0">
                <a:solidFill>
                  <a:srgbClr val="333333"/>
                </a:solidFill>
                <a:latin typeface="inherit"/>
              </a:rPr>
              <a:t>source code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 in any language that can be compiled to </a:t>
            </a:r>
            <a:r>
              <a:rPr lang="en-US" sz="1200" dirty="0" err="1">
                <a:solidFill>
                  <a:srgbClr val="333333"/>
                </a:solidFill>
                <a:latin typeface="inherit"/>
              </a:rPr>
              <a:t>WebAssembly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).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smtClean="0">
                <a:solidFill>
                  <a:srgbClr val="333333"/>
                </a:solidFill>
                <a:latin typeface="inherit"/>
              </a:rPr>
              <a:t> Use 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a </a:t>
            </a:r>
            <a:r>
              <a:rPr lang="en-US" sz="1200" i="1" dirty="0">
                <a:solidFill>
                  <a:srgbClr val="333333"/>
                </a:solidFill>
                <a:latin typeface="inherit"/>
              </a:rPr>
              <a:t>compiler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 to turn the </a:t>
            </a:r>
            <a:r>
              <a:rPr lang="en-US" sz="1200" i="1" dirty="0">
                <a:solidFill>
                  <a:srgbClr val="333333"/>
                </a:solidFill>
                <a:latin typeface="inherit"/>
              </a:rPr>
              <a:t>source code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 into </a:t>
            </a:r>
            <a:r>
              <a:rPr lang="en-US" sz="1200" dirty="0" err="1">
                <a:solidFill>
                  <a:srgbClr val="333333"/>
                </a:solidFill>
                <a:latin typeface="inherit"/>
              </a:rPr>
              <a:t>WebAssembly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 </a:t>
            </a:r>
            <a:r>
              <a:rPr lang="en-US" sz="1200" i="1" dirty="0">
                <a:solidFill>
                  <a:srgbClr val="333333"/>
                </a:solidFill>
                <a:latin typeface="inherit"/>
              </a:rPr>
              <a:t>bytecode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 (and potentially into </a:t>
            </a:r>
            <a:r>
              <a:rPr lang="en-US" sz="1200" i="1" dirty="0">
                <a:solidFill>
                  <a:srgbClr val="333333"/>
                </a:solidFill>
                <a:latin typeface="inherit"/>
              </a:rPr>
              <a:t>assembly-code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 if required).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smtClean="0">
                <a:solidFill>
                  <a:srgbClr val="333333"/>
                </a:solidFill>
                <a:latin typeface="inherit"/>
              </a:rPr>
              <a:t> Load 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the </a:t>
            </a:r>
            <a:r>
              <a:rPr lang="en-US" sz="1200" i="1" dirty="0">
                <a:solidFill>
                  <a:srgbClr val="333333"/>
                </a:solidFill>
                <a:latin typeface="inherit"/>
              </a:rPr>
              <a:t>bytecode</a:t>
            </a:r>
            <a:r>
              <a:rPr lang="en-US" sz="1200" dirty="0">
                <a:solidFill>
                  <a:srgbClr val="333333"/>
                </a:solidFill>
                <a:latin typeface="inherit"/>
              </a:rPr>
              <a:t> in a browser and run it</a:t>
            </a:r>
            <a:r>
              <a:rPr lang="en-US" sz="1200" dirty="0" smtClean="0">
                <a:solidFill>
                  <a:srgbClr val="333333"/>
                </a:solidFill>
                <a:latin typeface="inherit"/>
              </a:rPr>
              <a:t>.</a:t>
            </a:r>
            <a:endParaRPr lang="en-US" sz="1200" dirty="0">
              <a:solidFill>
                <a:srgbClr val="333333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3299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5297553" cy="418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Ã©sultat de recherche d'images pour &quot;flash web plugi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2636"/>
            <a:ext cx="577264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Temp\Screenshots\screenshot.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521945"/>
            <a:ext cx="88011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4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Ã©sultat de recherche d'images pour &quot;razor pag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1682"/>
            <a:ext cx="6840760" cy="339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53516" y="3458388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MVC (Model-</a:t>
            </a:r>
            <a:r>
              <a:rPr lang="fr-FR" dirty="0" err="1" smtClean="0"/>
              <a:t>View</a:t>
            </a:r>
            <a:r>
              <a:rPr lang="fr-FR" dirty="0" smtClean="0"/>
              <a:t>-Controller)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899592" y="279388"/>
            <a:ext cx="411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RAZOR – MVVM (Model-</a:t>
            </a:r>
            <a:r>
              <a:rPr lang="fr-FR" dirty="0" err="1" smtClean="0"/>
              <a:t>View</a:t>
            </a:r>
            <a:r>
              <a:rPr lang="fr-FR" dirty="0" smtClean="0"/>
              <a:t>-</a:t>
            </a:r>
            <a:r>
              <a:rPr lang="fr-FR" dirty="0" err="1" smtClean="0"/>
              <a:t>ViewModel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230917" y="3841287"/>
            <a:ext cx="1620181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418657" y="3913295"/>
            <a:ext cx="1244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StaffController.cs</a:t>
            </a:r>
            <a:endParaRPr lang="en-US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616337" y="4267818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/staff/index</a:t>
            </a:r>
            <a:endParaRPr lang="en-US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418657" y="4268219"/>
            <a:ext cx="1224136" cy="276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GET – Index</a:t>
            </a:r>
            <a:endParaRPr lang="en-US" sz="11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401629" y="5282952"/>
            <a:ext cx="1224136" cy="276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GET – Profile</a:t>
            </a:r>
            <a:endParaRPr lang="en-US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53754" y="5281874"/>
            <a:ext cx="979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/staff/profile</a:t>
            </a:r>
            <a:endParaRPr lang="en-US" sz="12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527164" y="4390168"/>
            <a:ext cx="874313" cy="1615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510136" y="5420374"/>
            <a:ext cx="874313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4345693" y="3841286"/>
            <a:ext cx="1620181" cy="2684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4791095" y="3902661"/>
            <a:ext cx="896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Views</a:t>
            </a:r>
            <a:r>
              <a:rPr lang="fr-FR" sz="1200" dirty="0" smtClean="0"/>
              <a:t>\Staff</a:t>
            </a:r>
            <a:endParaRPr lang="en-US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533433" y="4268219"/>
            <a:ext cx="1224136" cy="276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Index.cshtml</a:t>
            </a:r>
            <a:endParaRPr lang="en-US" sz="11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516405" y="5282952"/>
            <a:ext cx="1224136" cy="276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Profile.cshtml</a:t>
            </a:r>
            <a:endParaRPr lang="en-US" sz="1100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3663357" y="4368626"/>
            <a:ext cx="874313" cy="1615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646329" y="5398832"/>
            <a:ext cx="874313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 descr="D:\Temp\Screenshots\screenshot.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05" y="3866444"/>
            <a:ext cx="361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Temp\Screenshots\screenshot.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05" y="3931662"/>
            <a:ext cx="1143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D:\Temp\Screenshots\screenshot.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02" y="5110369"/>
            <a:ext cx="1143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:\Temp\Screenshots\screenshot.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20373"/>
            <a:ext cx="1143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D:\Temp\Screenshots\screenshot.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626" y="5698867"/>
            <a:ext cx="1143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eur droit avec flèche 35"/>
          <p:cNvCxnSpPr/>
          <p:nvPr/>
        </p:nvCxnSpPr>
        <p:spPr>
          <a:xfrm flipV="1">
            <a:off x="5862492" y="4406718"/>
            <a:ext cx="874313" cy="1615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516405" y="5630377"/>
            <a:ext cx="1224136" cy="276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List.cshtml</a:t>
            </a:r>
            <a:endParaRPr lang="en-US" sz="1100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4516405" y="5979464"/>
            <a:ext cx="1224136" cy="2769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Edit.cshtml</a:t>
            </a:r>
            <a:endParaRPr lang="en-US" sz="11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895267" y="5382682"/>
            <a:ext cx="874313" cy="1615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5863370" y="5752726"/>
            <a:ext cx="874313" cy="1615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895266" y="6090246"/>
            <a:ext cx="874313" cy="1615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308305" y="1628800"/>
            <a:ext cx="1355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Q/ Angular ??</a:t>
            </a:r>
            <a:endParaRPr lang="en-US" sz="1600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6360138" y="168603"/>
            <a:ext cx="208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Browser + Razor = Blazor! </a:t>
            </a:r>
          </a:p>
        </p:txBody>
      </p:sp>
    </p:spTree>
    <p:extLst>
      <p:ext uri="{BB962C8B-B14F-4D97-AF65-F5344CB8AC3E}">
        <p14:creationId xmlns:p14="http://schemas.microsoft.com/office/powerpoint/2010/main" val="204185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800/1*v9K8wxfZCiZV_1355C-7C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6959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699792" y="1124744"/>
            <a:ext cx="242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Blazor </a:t>
            </a:r>
            <a:r>
              <a:rPr lang="fr-FR" sz="2000" i="1" dirty="0" smtClean="0"/>
              <a:t>Full</a:t>
            </a:r>
            <a:r>
              <a:rPr lang="fr-FR" sz="2000" dirty="0" smtClean="0"/>
              <a:t> Client-</a:t>
            </a:r>
            <a:r>
              <a:rPr lang="fr-FR" sz="2000" dirty="0" err="1" smtClean="0"/>
              <a:t>Side</a:t>
            </a:r>
            <a:endParaRPr lang="en-US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5652120" y="422108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75856" y="722327"/>
            <a:ext cx="1882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Blazor Full-</a:t>
            </a:r>
            <a:r>
              <a:rPr lang="fr-FR" sz="2000" dirty="0" err="1" smtClean="0"/>
              <a:t>Stack</a:t>
            </a:r>
            <a:endParaRPr lang="en-US" sz="2000" dirty="0"/>
          </a:p>
        </p:txBody>
      </p:sp>
      <p:pic>
        <p:nvPicPr>
          <p:cNvPr id="5" name="Picture 2" descr="https://cdn-images-1.medium.com/max/800/1*v9K8wxfZCiZV_1355C-7C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59" y="1443393"/>
            <a:ext cx="264989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08950" y="1166394"/>
            <a:ext cx="220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Blazor.Client: Full Client-</a:t>
            </a:r>
            <a:r>
              <a:rPr lang="fr-FR" sz="1200" i="1" dirty="0" err="1" smtClean="0"/>
              <a:t>Side</a:t>
            </a:r>
            <a:r>
              <a:rPr lang="fr-FR" sz="1200" i="1" dirty="0" smtClean="0"/>
              <a:t> app</a:t>
            </a:r>
            <a:endParaRPr lang="en-US" sz="1200" i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530269" y="3861048"/>
            <a:ext cx="165618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Shared Project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001146" y="234922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C#</a:t>
            </a:r>
            <a:endParaRPr lang="en-US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30269" y="5136846"/>
            <a:ext cx="1656184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Blazor.Server</a:t>
            </a:r>
          </a:p>
          <a:p>
            <a:pPr algn="ctr"/>
            <a:r>
              <a:rPr lang="fr-FR" dirty="0" err="1" smtClean="0"/>
              <a:t>WebAPI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268193" y="2656998"/>
            <a:ext cx="1080120" cy="5180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Shared Project</a:t>
            </a:r>
            <a:endParaRPr lang="en-US" sz="11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970429" y="5597887"/>
            <a:ext cx="1080120" cy="5180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Shared Project</a:t>
            </a:r>
            <a:endParaRPr lang="en-US" sz="1100" dirty="0"/>
          </a:p>
        </p:txBody>
      </p:sp>
      <p:sp>
        <p:nvSpPr>
          <p:cNvPr id="12" name="Flèche courbée vers le haut 11"/>
          <p:cNvSpPr/>
          <p:nvPr/>
        </p:nvSpPr>
        <p:spPr>
          <a:xfrm rot="18226834">
            <a:off x="7046237" y="3456511"/>
            <a:ext cx="1369880" cy="479407"/>
          </a:xfrm>
          <a:prstGeom prst="curvedUpArrow">
            <a:avLst>
              <a:gd name="adj1" fmla="val 25000"/>
              <a:gd name="adj2" fmla="val 50000"/>
              <a:gd name="adj3" fmla="val 39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èche courbée vers le bas 14"/>
          <p:cNvSpPr/>
          <p:nvPr/>
        </p:nvSpPr>
        <p:spPr>
          <a:xfrm rot="3780916">
            <a:off x="6972279" y="4721892"/>
            <a:ext cx="1455682" cy="4116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146" name="Picture 2" descr="RÃ©sultat de recherche d'images pour &quot;blazor shared projec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2" y="1330332"/>
            <a:ext cx="2998286" cy="478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eur droit avec flèche 20"/>
          <p:cNvCxnSpPr/>
          <p:nvPr/>
        </p:nvCxnSpPr>
        <p:spPr>
          <a:xfrm flipH="1" flipV="1">
            <a:off x="2483768" y="4005064"/>
            <a:ext cx="3046501" cy="1131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2339752" y="4190006"/>
            <a:ext cx="3190518" cy="1306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2339752" y="1772816"/>
            <a:ext cx="2818607" cy="3643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364335" y="4872144"/>
            <a:ext cx="1953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Blazor.Server: classic webapi</a:t>
            </a:r>
            <a:endParaRPr lang="en-US" sz="1200" i="1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4217107" y="2503109"/>
            <a:ext cx="0" cy="3094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Connecteur droit 6144"/>
          <p:cNvCxnSpPr/>
          <p:nvPr/>
        </p:nvCxnSpPr>
        <p:spPr>
          <a:xfrm>
            <a:off x="4217107" y="2503109"/>
            <a:ext cx="941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9" name="Connecteur droit avec flèche 6148"/>
          <p:cNvCxnSpPr/>
          <p:nvPr/>
        </p:nvCxnSpPr>
        <p:spPr>
          <a:xfrm>
            <a:off x="4217107" y="5597887"/>
            <a:ext cx="12918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ZoneTexte 6150"/>
          <p:cNvSpPr txBox="1"/>
          <p:nvPr/>
        </p:nvSpPr>
        <p:spPr>
          <a:xfrm>
            <a:off x="4274549" y="5361920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http requests</a:t>
            </a:r>
            <a:endParaRPr lang="en-US" sz="1200" i="1" dirty="0"/>
          </a:p>
        </p:txBody>
      </p:sp>
      <p:cxnSp>
        <p:nvCxnSpPr>
          <p:cNvPr id="6153" name="Connecteur droit 6152"/>
          <p:cNvCxnSpPr/>
          <p:nvPr/>
        </p:nvCxnSpPr>
        <p:spPr>
          <a:xfrm>
            <a:off x="4572000" y="5301208"/>
            <a:ext cx="9369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4572000" y="2780928"/>
            <a:ext cx="0" cy="25202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8" name="Connecteur droit avec flèche 6157"/>
          <p:cNvCxnSpPr/>
          <p:nvPr/>
        </p:nvCxnSpPr>
        <p:spPr>
          <a:xfrm>
            <a:off x="4572000" y="2780928"/>
            <a:ext cx="58635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572000" y="3424387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 dirty="0" smtClean="0"/>
              <a:t>http response: </a:t>
            </a:r>
          </a:p>
          <a:p>
            <a:r>
              <a:rPr lang="fr-FR" sz="1050" i="1" dirty="0" smtClean="0"/>
              <a:t>common DTO</a:t>
            </a:r>
            <a:endParaRPr lang="en-US" sz="1050" i="1" dirty="0"/>
          </a:p>
        </p:txBody>
      </p:sp>
      <p:cxnSp>
        <p:nvCxnSpPr>
          <p:cNvPr id="6161" name="Connecteur droit avec flèche 6160"/>
          <p:cNvCxnSpPr/>
          <p:nvPr/>
        </p:nvCxnSpPr>
        <p:spPr>
          <a:xfrm flipH="1" flipV="1">
            <a:off x="5436096" y="3723149"/>
            <a:ext cx="408315" cy="13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5364335" y="2993632"/>
            <a:ext cx="719833" cy="43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002572" y="3861049"/>
            <a:ext cx="361763" cy="1011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0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99792" y="1124744"/>
            <a:ext cx="250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Blazor </a:t>
            </a:r>
            <a:r>
              <a:rPr lang="fr-FR" sz="2000" i="1" dirty="0" smtClean="0"/>
              <a:t>Full</a:t>
            </a:r>
            <a:r>
              <a:rPr lang="fr-FR" sz="2000" dirty="0" smtClean="0"/>
              <a:t> Server-</a:t>
            </a:r>
            <a:r>
              <a:rPr lang="fr-FR" sz="2000" dirty="0" err="1" smtClean="0"/>
              <a:t>Side</a:t>
            </a:r>
            <a:endParaRPr lang="en-US" sz="2000" dirty="0"/>
          </a:p>
        </p:txBody>
      </p:sp>
      <p:pic>
        <p:nvPicPr>
          <p:cNvPr id="5122" name="Picture 2" descr="https://cdn-images-1.medium.com/max/800/1*Hjt6KCkYPds0FE1u1fjUi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19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863877" y="42395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0586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6988</TotalTime>
  <Words>277</Words>
  <Application>Microsoft Office PowerPoint</Application>
  <PresentationFormat>Affichage à l'écran (4:3)</PresentationFormat>
  <Paragraphs>83</Paragraphs>
  <Slides>11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Blank</vt:lpstr>
      <vt:lpstr>Blazor : Full-stack web development with C#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Natixis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Hidalgo Alfredo (EXT)</dc:creator>
  <cp:lastModifiedBy>Hidalgo Alfredo (EXT)</cp:lastModifiedBy>
  <cp:revision>38</cp:revision>
  <cp:lastPrinted>2018-10-23T12:22:25Z</cp:lastPrinted>
  <dcterms:created xsi:type="dcterms:W3CDTF">2018-10-18T13:08:25Z</dcterms:created>
  <dcterms:modified xsi:type="dcterms:W3CDTF">2018-10-24T08:12:16Z</dcterms:modified>
</cp:coreProperties>
</file>