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Supermarket%20Project\Supermarket%20Data%20-%20Edi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Supermarket%20Project\Supermarket%20Data%20-%20Edi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Supermarket%20Project\Supermarket%20Data%20-%20Edi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Supermarket%20Project\Supermarket%20Data%20-%20Edi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ta%20Analyst\Supermarket%20Project\Supermarket%20Data%20-%20Edi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 Data - Editable.xlsx]Sheet2!PivotTable15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lumMod val="110000"/>
                  <a:satMod val="105000"/>
                  <a:tint val="67000"/>
                </a:schemeClr>
              </a:gs>
              <a:gs pos="50000">
                <a:schemeClr val="accent1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28575" cap="rnd" cmpd="sng" algn="ctr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8556471656986491E-2"/>
          <c:y val="3.71039460812349E-2"/>
          <c:w val="0.88468079937991695"/>
          <c:h val="0.64492427872213298"/>
        </c:manualLayout>
      </c:layout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Sheet2!$A$4:$A$93</c:f>
              <c:strCache>
                <c:ptCount val="89"/>
                <c:pt idx="0">
                  <c:v>1/1/2019</c:v>
                </c:pt>
                <c:pt idx="1">
                  <c:v>1/10/2019</c:v>
                </c:pt>
                <c:pt idx="2">
                  <c:v>1/11/2019</c:v>
                </c:pt>
                <c:pt idx="3">
                  <c:v>1/12/2019</c:v>
                </c:pt>
                <c:pt idx="4">
                  <c:v>1/13/2019</c:v>
                </c:pt>
                <c:pt idx="5">
                  <c:v>1/14/2019</c:v>
                </c:pt>
                <c:pt idx="6">
                  <c:v>1/15/2019</c:v>
                </c:pt>
                <c:pt idx="7">
                  <c:v>1/16/2019</c:v>
                </c:pt>
                <c:pt idx="8">
                  <c:v>1/17/2019</c:v>
                </c:pt>
                <c:pt idx="9">
                  <c:v>1/18/2019</c:v>
                </c:pt>
                <c:pt idx="10">
                  <c:v>1/19/2019</c:v>
                </c:pt>
                <c:pt idx="11">
                  <c:v>1/2/2019</c:v>
                </c:pt>
                <c:pt idx="12">
                  <c:v>1/20/2019</c:v>
                </c:pt>
                <c:pt idx="13">
                  <c:v>1/21/2019</c:v>
                </c:pt>
                <c:pt idx="14">
                  <c:v>1/22/2019</c:v>
                </c:pt>
                <c:pt idx="15">
                  <c:v>1/23/2019</c:v>
                </c:pt>
                <c:pt idx="16">
                  <c:v>1/24/2019</c:v>
                </c:pt>
                <c:pt idx="17">
                  <c:v>1/25/2019</c:v>
                </c:pt>
                <c:pt idx="18">
                  <c:v>1/26/2019</c:v>
                </c:pt>
                <c:pt idx="19">
                  <c:v>1/27/2019</c:v>
                </c:pt>
                <c:pt idx="20">
                  <c:v>1/28/2019</c:v>
                </c:pt>
                <c:pt idx="21">
                  <c:v>1/29/2019</c:v>
                </c:pt>
                <c:pt idx="22">
                  <c:v>1/3/2019</c:v>
                </c:pt>
                <c:pt idx="23">
                  <c:v>1/30/2019</c:v>
                </c:pt>
                <c:pt idx="24">
                  <c:v>1/31/2019</c:v>
                </c:pt>
                <c:pt idx="25">
                  <c:v>1/4/2019</c:v>
                </c:pt>
                <c:pt idx="26">
                  <c:v>1/5/2019</c:v>
                </c:pt>
                <c:pt idx="27">
                  <c:v>1/6/2019</c:v>
                </c:pt>
                <c:pt idx="28">
                  <c:v>1/7/2019</c:v>
                </c:pt>
                <c:pt idx="29">
                  <c:v>1/8/2019</c:v>
                </c:pt>
                <c:pt idx="30">
                  <c:v>1/9/2019</c:v>
                </c:pt>
                <c:pt idx="31">
                  <c:v>2/1/2019</c:v>
                </c:pt>
                <c:pt idx="32">
                  <c:v>2/10/2019</c:v>
                </c:pt>
                <c:pt idx="33">
                  <c:v>2/11/2019</c:v>
                </c:pt>
                <c:pt idx="34">
                  <c:v>2/12/2019</c:v>
                </c:pt>
                <c:pt idx="35">
                  <c:v>2/13/2019</c:v>
                </c:pt>
                <c:pt idx="36">
                  <c:v>2/14/2019</c:v>
                </c:pt>
                <c:pt idx="37">
                  <c:v>2/15/2019</c:v>
                </c:pt>
                <c:pt idx="38">
                  <c:v>2/16/2019</c:v>
                </c:pt>
                <c:pt idx="39">
                  <c:v>2/17/2019</c:v>
                </c:pt>
                <c:pt idx="40">
                  <c:v>2/18/2019</c:v>
                </c:pt>
                <c:pt idx="41">
                  <c:v>2/19/2019</c:v>
                </c:pt>
                <c:pt idx="42">
                  <c:v>2/2/2019</c:v>
                </c:pt>
                <c:pt idx="43">
                  <c:v>2/20/2019</c:v>
                </c:pt>
                <c:pt idx="44">
                  <c:v>2/21/2019</c:v>
                </c:pt>
                <c:pt idx="45">
                  <c:v>2/22/2019</c:v>
                </c:pt>
                <c:pt idx="46">
                  <c:v>2/23/2019</c:v>
                </c:pt>
                <c:pt idx="47">
                  <c:v>2/24/2019</c:v>
                </c:pt>
                <c:pt idx="48">
                  <c:v>2/25/2019</c:v>
                </c:pt>
                <c:pt idx="49">
                  <c:v>2/26/2019</c:v>
                </c:pt>
                <c:pt idx="50">
                  <c:v>2/27/2019</c:v>
                </c:pt>
                <c:pt idx="51">
                  <c:v>2/28/2019</c:v>
                </c:pt>
                <c:pt idx="52">
                  <c:v>2/3/2019</c:v>
                </c:pt>
                <c:pt idx="53">
                  <c:v>2/4/2019</c:v>
                </c:pt>
                <c:pt idx="54">
                  <c:v>2/5/2019</c:v>
                </c:pt>
                <c:pt idx="55">
                  <c:v>2/6/2019</c:v>
                </c:pt>
                <c:pt idx="56">
                  <c:v>2/7/2019</c:v>
                </c:pt>
                <c:pt idx="57">
                  <c:v>2/8/2019</c:v>
                </c:pt>
                <c:pt idx="58">
                  <c:v>2/9/2019</c:v>
                </c:pt>
                <c:pt idx="59">
                  <c:v>3/1/2019</c:v>
                </c:pt>
                <c:pt idx="60">
                  <c:v>3/10/2019</c:v>
                </c:pt>
                <c:pt idx="61">
                  <c:v>3/11/2019</c:v>
                </c:pt>
                <c:pt idx="62">
                  <c:v>3/12/2019</c:v>
                </c:pt>
                <c:pt idx="63">
                  <c:v>3/13/2019</c:v>
                </c:pt>
                <c:pt idx="64">
                  <c:v>3/14/2019</c:v>
                </c:pt>
                <c:pt idx="65">
                  <c:v>3/15/2019</c:v>
                </c:pt>
                <c:pt idx="66">
                  <c:v>3/16/2019</c:v>
                </c:pt>
                <c:pt idx="67">
                  <c:v>3/17/2019</c:v>
                </c:pt>
                <c:pt idx="68">
                  <c:v>3/18/2019</c:v>
                </c:pt>
                <c:pt idx="69">
                  <c:v>3/19/2019</c:v>
                </c:pt>
                <c:pt idx="70">
                  <c:v>3/2/2019</c:v>
                </c:pt>
                <c:pt idx="71">
                  <c:v>3/20/2019</c:v>
                </c:pt>
                <c:pt idx="72">
                  <c:v>3/21/2019</c:v>
                </c:pt>
                <c:pt idx="73">
                  <c:v>3/22/2019</c:v>
                </c:pt>
                <c:pt idx="74">
                  <c:v>3/23/2019</c:v>
                </c:pt>
                <c:pt idx="75">
                  <c:v>3/24/2019</c:v>
                </c:pt>
                <c:pt idx="76">
                  <c:v>3/25/2019</c:v>
                </c:pt>
                <c:pt idx="77">
                  <c:v>3/26/2019</c:v>
                </c:pt>
                <c:pt idx="78">
                  <c:v>3/27/2019</c:v>
                </c:pt>
                <c:pt idx="79">
                  <c:v>3/28/2019</c:v>
                </c:pt>
                <c:pt idx="80">
                  <c:v>3/29/2019</c:v>
                </c:pt>
                <c:pt idx="81">
                  <c:v>3/3/2019</c:v>
                </c:pt>
                <c:pt idx="82">
                  <c:v>3/30/2019</c:v>
                </c:pt>
                <c:pt idx="83">
                  <c:v>3/4/2019</c:v>
                </c:pt>
                <c:pt idx="84">
                  <c:v>3/5/2019</c:v>
                </c:pt>
                <c:pt idx="85">
                  <c:v>3/6/2019</c:v>
                </c:pt>
                <c:pt idx="86">
                  <c:v>3/7/2019</c:v>
                </c:pt>
                <c:pt idx="87">
                  <c:v>3/8/2019</c:v>
                </c:pt>
                <c:pt idx="88">
                  <c:v>3/9/2019</c:v>
                </c:pt>
              </c:strCache>
            </c:strRef>
          </c:cat>
          <c:val>
            <c:numRef>
              <c:f>Sheet2!$B$4:$B$93</c:f>
              <c:numCache>
                <c:formatCode>General</c:formatCode>
                <c:ptCount val="89"/>
                <c:pt idx="0">
                  <c:v>225.96100000000001</c:v>
                </c:pt>
                <c:pt idx="1">
                  <c:v>169.56900000000002</c:v>
                </c:pt>
                <c:pt idx="2">
                  <c:v>100.71250000000001</c:v>
                </c:pt>
                <c:pt idx="3">
                  <c:v>246.89349999999999</c:v>
                </c:pt>
                <c:pt idx="4">
                  <c:v>116.72399999999999</c:v>
                </c:pt>
                <c:pt idx="5">
                  <c:v>188.88650000000001</c:v>
                </c:pt>
                <c:pt idx="6">
                  <c:v>283.06</c:v>
                </c:pt>
                <c:pt idx="7">
                  <c:v>204.24199999999999</c:v>
                </c:pt>
                <c:pt idx="8">
                  <c:v>149.655</c:v>
                </c:pt>
                <c:pt idx="9">
                  <c:v>132.40350000000001</c:v>
                </c:pt>
                <c:pt idx="10">
                  <c:v>234.03449999999998</c:v>
                </c:pt>
                <c:pt idx="11">
                  <c:v>92.642999999999986</c:v>
                </c:pt>
                <c:pt idx="12">
                  <c:v>174.06899999999999</c:v>
                </c:pt>
                <c:pt idx="13">
                  <c:v>113.90949999999999</c:v>
                </c:pt>
                <c:pt idx="14">
                  <c:v>81.179500000000004</c:v>
                </c:pt>
                <c:pt idx="15">
                  <c:v>285.4375</c:v>
                </c:pt>
                <c:pt idx="16">
                  <c:v>257.2405</c:v>
                </c:pt>
                <c:pt idx="17">
                  <c:v>223.82700000000003</c:v>
                </c:pt>
                <c:pt idx="18">
                  <c:v>212.26250000000002</c:v>
                </c:pt>
                <c:pt idx="19">
                  <c:v>220.75700000000001</c:v>
                </c:pt>
                <c:pt idx="20">
                  <c:v>238.08150000000003</c:v>
                </c:pt>
                <c:pt idx="21">
                  <c:v>167.4555</c:v>
                </c:pt>
                <c:pt idx="22">
                  <c:v>98.958500000000001</c:v>
                </c:pt>
                <c:pt idx="23">
                  <c:v>121.822</c:v>
                </c:pt>
                <c:pt idx="24">
                  <c:v>249.16649999999996</c:v>
                </c:pt>
                <c:pt idx="25">
                  <c:v>77.3185</c:v>
                </c:pt>
                <c:pt idx="26">
                  <c:v>168.4135</c:v>
                </c:pt>
                <c:pt idx="27">
                  <c:v>172.10499999999999</c:v>
                </c:pt>
                <c:pt idx="28">
                  <c:v>134.964</c:v>
                </c:pt>
                <c:pt idx="29">
                  <c:v>252.08249999999998</c:v>
                </c:pt>
                <c:pt idx="30">
                  <c:v>143.87350000000001</c:v>
                </c:pt>
                <c:pt idx="31">
                  <c:v>116.40650000000001</c:v>
                </c:pt>
                <c:pt idx="32">
                  <c:v>149.57249999999999</c:v>
                </c:pt>
                <c:pt idx="33">
                  <c:v>216.29300000000001</c:v>
                </c:pt>
                <c:pt idx="34">
                  <c:v>142.80900000000003</c:v>
                </c:pt>
                <c:pt idx="35">
                  <c:v>44.487500000000004</c:v>
                </c:pt>
                <c:pt idx="36">
                  <c:v>116.86149999999998</c:v>
                </c:pt>
                <c:pt idx="37">
                  <c:v>325.27550000000002</c:v>
                </c:pt>
                <c:pt idx="38">
                  <c:v>119.227</c:v>
                </c:pt>
                <c:pt idx="39">
                  <c:v>252.36049999999997</c:v>
                </c:pt>
                <c:pt idx="40">
                  <c:v>71.239499999999992</c:v>
                </c:pt>
                <c:pt idx="41">
                  <c:v>201.339</c:v>
                </c:pt>
                <c:pt idx="42">
                  <c:v>197.18799999999999</c:v>
                </c:pt>
                <c:pt idx="43">
                  <c:v>128.87700000000001</c:v>
                </c:pt>
                <c:pt idx="44">
                  <c:v>66.368499999999997</c:v>
                </c:pt>
                <c:pt idx="45">
                  <c:v>116.30050000000001</c:v>
                </c:pt>
                <c:pt idx="46">
                  <c:v>111.40899999999999</c:v>
                </c:pt>
                <c:pt idx="47">
                  <c:v>129.64099999999999</c:v>
                </c:pt>
                <c:pt idx="48">
                  <c:v>228.91600000000003</c:v>
                </c:pt>
                <c:pt idx="49">
                  <c:v>114.67450000000001</c:v>
                </c:pt>
                <c:pt idx="50">
                  <c:v>279.02149999999995</c:v>
                </c:pt>
                <c:pt idx="51">
                  <c:v>99.858000000000018</c:v>
                </c:pt>
                <c:pt idx="52">
                  <c:v>260.3775</c:v>
                </c:pt>
                <c:pt idx="53">
                  <c:v>116.16650000000001</c:v>
                </c:pt>
                <c:pt idx="54">
                  <c:v>144.33950000000002</c:v>
                </c:pt>
                <c:pt idx="55">
                  <c:v>138.3535</c:v>
                </c:pt>
                <c:pt idx="56">
                  <c:v>344.20050000000003</c:v>
                </c:pt>
                <c:pt idx="57">
                  <c:v>242.12650000000002</c:v>
                </c:pt>
                <c:pt idx="58">
                  <c:v>155.80450000000002</c:v>
                </c:pt>
                <c:pt idx="59">
                  <c:v>125.446</c:v>
                </c:pt>
                <c:pt idx="60">
                  <c:v>150.63000000000002</c:v>
                </c:pt>
                <c:pt idx="61">
                  <c:v>141.01200000000003</c:v>
                </c:pt>
                <c:pt idx="62">
                  <c:v>175.12150000000003</c:v>
                </c:pt>
                <c:pt idx="63">
                  <c:v>98.266999999999996</c:v>
                </c:pt>
                <c:pt idx="64">
                  <c:v>343.55399999999992</c:v>
                </c:pt>
                <c:pt idx="65">
                  <c:v>140.11500000000001</c:v>
                </c:pt>
                <c:pt idx="66">
                  <c:v>150.21300000000002</c:v>
                </c:pt>
                <c:pt idx="67">
                  <c:v>94.109000000000009</c:v>
                </c:pt>
                <c:pt idx="68">
                  <c:v>61.563500000000005</c:v>
                </c:pt>
                <c:pt idx="69">
                  <c:v>273.35200000000003</c:v>
                </c:pt>
                <c:pt idx="70">
                  <c:v>312.39550000000003</c:v>
                </c:pt>
                <c:pt idx="71">
                  <c:v>259.91450000000003</c:v>
                </c:pt>
                <c:pt idx="72">
                  <c:v>89.405500000000004</c:v>
                </c:pt>
                <c:pt idx="73">
                  <c:v>151.38799999999998</c:v>
                </c:pt>
                <c:pt idx="74">
                  <c:v>195.00200000000001</c:v>
                </c:pt>
                <c:pt idx="75">
                  <c:v>165.59350000000001</c:v>
                </c:pt>
                <c:pt idx="76">
                  <c:v>108.23650000000002</c:v>
                </c:pt>
                <c:pt idx="77">
                  <c:v>93.452999999999989</c:v>
                </c:pt>
                <c:pt idx="78">
                  <c:v>138.22949999999997</c:v>
                </c:pt>
                <c:pt idx="79">
                  <c:v>106.16200000000001</c:v>
                </c:pt>
                <c:pt idx="80">
                  <c:v>191.58300000000003</c:v>
                </c:pt>
                <c:pt idx="81">
                  <c:v>231.1035</c:v>
                </c:pt>
                <c:pt idx="82">
                  <c:v>213.6695</c:v>
                </c:pt>
                <c:pt idx="83">
                  <c:v>185.44949999999997</c:v>
                </c:pt>
                <c:pt idx="84">
                  <c:v>296.70850000000002</c:v>
                </c:pt>
                <c:pt idx="85">
                  <c:v>147.26649999999998</c:v>
                </c:pt>
                <c:pt idx="86">
                  <c:v>68.488500000000002</c:v>
                </c:pt>
                <c:pt idx="87">
                  <c:v>148.828</c:v>
                </c:pt>
                <c:pt idx="88">
                  <c:v>355.90699999999993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FA-4A66-9C27-62500D17E2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185147311"/>
        <c:axId val="1185146831"/>
      </c:lineChart>
      <c:catAx>
        <c:axId val="118514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146831"/>
        <c:crosses val="autoZero"/>
        <c:auto val="1"/>
        <c:lblAlgn val="ctr"/>
        <c:lblOffset val="100"/>
        <c:noMultiLvlLbl val="0"/>
      </c:catAx>
      <c:valAx>
        <c:axId val="1185146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147311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 Data - Editable.xlsx]Sheet2!PivotTable15</c:name>
    <c:fmtId val="20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C90-420C-A10E-4676CB1594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C90-420C-A10E-4676CB15949B}"/>
              </c:ext>
            </c:extLst>
          </c:dPt>
          <c:dLbls>
            <c:dLbl>
              <c:idx val="0"/>
              <c:layout>
                <c:manualLayout>
                  <c:x val="9.8910357620770467E-2"/>
                  <c:y val="0.3216956145225305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5868492413568492"/>
                      <c:h val="0.287867705844823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C90-420C-A10E-4676CB15949B}"/>
                </c:ext>
              </c:extLst>
            </c:dLbl>
            <c:dLbl>
              <c:idx val="1"/>
              <c:layout>
                <c:manualLayout>
                  <c:x val="-0.15286146177755436"/>
                  <c:y val="-0.1809537831689234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015328627362132"/>
                      <c:h val="0.2019645279924262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C90-420C-A10E-4676CB1594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Sheet2!$B$4:$B$6</c:f>
              <c:numCache>
                <c:formatCode>General</c:formatCode>
                <c:ptCount val="2"/>
                <c:pt idx="0">
                  <c:v>501</c:v>
                </c:pt>
                <c:pt idx="1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90-420C-A10E-4676CB15949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 Data - Editable.xlsx]Sheet3!PivotTable25</c:name>
    <c:fmtId val="3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8.0291970802919568E-2"/>
              <c:y val="0.3081967213114754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1178860854072071"/>
                  <c:h val="0.23577074996772945"/>
                </c:manualLayout>
              </c15:layout>
            </c:ext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3.6496350364963501E-2"/>
              <c:y val="-0.2885245901639344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1598540145985399"/>
                  <c:h val="0.23577074996772945"/>
                </c:manualLayout>
              </c15:layout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8.0291970802919568E-2"/>
              <c:y val="0.3081967213114754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1178860854072071"/>
                  <c:h val="0.23577074996772945"/>
                </c:manualLayout>
              </c15:layout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3.6496350364963501E-2"/>
              <c:y val="-0.2885245901639344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1598540145985399"/>
                  <c:h val="0.23577074996772945"/>
                </c:manualLayout>
              </c15:layout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8.0291970802919568E-2"/>
              <c:y val="0.3081967213114754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1178860854072071"/>
                  <c:h val="0.23577074996772945"/>
                </c:manualLayout>
              </c15:layout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layout>
            <c:manualLayout>
              <c:x val="-3.6496350364963501E-2"/>
              <c:y val="-0.2885245901639344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31598540145985399"/>
                  <c:h val="0.23577074996772945"/>
                </c:manualLayout>
              </c15:layout>
            </c:ext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Sheet3!$B$9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9A0-4C17-BFF2-B454B502CF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9A0-4C17-BFF2-B454B502CFAE}"/>
              </c:ext>
            </c:extLst>
          </c:dPt>
          <c:dLbls>
            <c:dLbl>
              <c:idx val="0"/>
              <c:layout>
                <c:manualLayout>
                  <c:x val="8.0292270548502895E-2"/>
                  <c:y val="0.338355345700365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178860854072071"/>
                      <c:h val="0.235770749967729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9A0-4C17-BFF2-B454B502CFAE}"/>
                </c:ext>
              </c:extLst>
            </c:dLbl>
            <c:dLbl>
              <c:idx val="1"/>
              <c:layout>
                <c:manualLayout>
                  <c:x val="-5.4480348912127684E-2"/>
                  <c:y val="-0.2885249405329671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598540145985399"/>
                      <c:h val="0.2357707499677294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9A0-4C17-BFF2-B454B502CF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Sheet3!$A$10:$A$12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Sheet3!$B$10:$B$12</c:f>
              <c:numCache>
                <c:formatCode>General</c:formatCode>
                <c:ptCount val="2"/>
                <c:pt idx="0">
                  <c:v>501</c:v>
                </c:pt>
                <c:pt idx="1">
                  <c:v>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9A0-4C17-BFF2-B454B502CFAE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 Data - Editable.xlsx]Sheet2!PivotTable15</c:name>
    <c:fmtId val="27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solidFill>
              <a:schemeClr val="accent1"/>
            </a:solidFill>
            <a:ln w="9525">
              <a:solidFill>
                <a:schemeClr val="lt1"/>
              </a:solidFill>
            </a:ln>
            <a:effectLst/>
          </c:spPr>
        </c:marker>
        <c:dLbl>
          <c:idx val="0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4709367814039357"/>
                  <c:h val="0.16645851560221639"/>
                </c:manualLayout>
              </c15:layout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645487113692372"/>
                  <c:h val="0.11560185185185186"/>
                </c:manualLayout>
              </c15:layout>
            </c:ext>
          </c:extLst>
        </c:dLbl>
      </c:pivotFmt>
      <c:pivotFmt>
        <c:idx val="5"/>
        <c:spPr>
          <a:solidFill>
            <a:schemeClr val="accent3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328352898835411"/>
                  <c:h val="0.11560185185185186"/>
                </c:manualLayout>
              </c15:layout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645487113692372"/>
                  <c:h val="0.11560185185185186"/>
                </c:manualLayout>
              </c15:layout>
            </c:ext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4709367814039357"/>
                  <c:h val="0.16645851560221639"/>
                </c:manualLayout>
              </c15:layout>
            </c:ext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328352898835411"/>
                  <c:h val="0.11560185185185186"/>
                </c:manualLayout>
              </c15:layout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1645487113692372"/>
                  <c:h val="0.11560185185185186"/>
                </c:manualLayout>
              </c15:layout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4709367814039357"/>
                  <c:h val="0.16645851560221639"/>
                </c:manualLayout>
              </c15:layout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0328352898835411"/>
                  <c:h val="0.11560185185185186"/>
                </c:manualLayout>
              </c15:layout>
            </c:ext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D76-45D2-83DC-5CE3DEC748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D76-45D2-83DC-5CE3DEC748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D76-45D2-83DC-5CE3DEC7489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41434023180565"/>
                      <c:h val="0.199798311503389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D76-45D2-83DC-5CE3DEC7489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197169337081116"/>
                      <c:h val="0.2319447176103227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D76-45D2-83DC-5CE3DEC7489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118600386578776"/>
                      <c:h val="0.199798311503389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D76-45D2-83DC-5CE3DEC7489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Sheet2!$A$4:$A$7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Sheet2!$B$4:$B$7</c:f>
              <c:numCache>
                <c:formatCode>General</c:formatCode>
                <c:ptCount val="3"/>
                <c:pt idx="0">
                  <c:v>344</c:v>
                </c:pt>
                <c:pt idx="1">
                  <c:v>311</c:v>
                </c:pt>
                <c:pt idx="2">
                  <c:v>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D76-45D2-83DC-5CE3DEC7489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Sheet3!$F$27:$F$32</c:f>
              <c:strCache>
                <c:ptCount val="6"/>
                <c:pt idx="0">
                  <c:v>Health and beauty</c:v>
                </c:pt>
                <c:pt idx="1">
                  <c:v>Home and lifestyle</c:v>
                </c:pt>
                <c:pt idx="2">
                  <c:v>Sports and travel</c:v>
                </c:pt>
                <c:pt idx="3">
                  <c:v>Electronic accessories</c:v>
                </c:pt>
                <c:pt idx="4">
                  <c:v>Food and beverages</c:v>
                </c:pt>
                <c:pt idx="5">
                  <c:v>Fashion accessories</c:v>
                </c:pt>
              </c:strCache>
            </c:strRef>
          </c:cat>
          <c:val>
            <c:numRef>
              <c:f>Sheet3!$G$27:$G$32</c:f>
              <c:numCache>
                <c:formatCode>General</c:formatCode>
                <c:ptCount val="6"/>
                <c:pt idx="0">
                  <c:v>152</c:v>
                </c:pt>
                <c:pt idx="1">
                  <c:v>160</c:v>
                </c:pt>
                <c:pt idx="2">
                  <c:v>166</c:v>
                </c:pt>
                <c:pt idx="3">
                  <c:v>170</c:v>
                </c:pt>
                <c:pt idx="4">
                  <c:v>174</c:v>
                </c:pt>
                <c:pt idx="5">
                  <c:v>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F-4FE2-A3E1-059C31AFA9F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6"/>
        <c:overlap val="100"/>
        <c:axId val="123632304"/>
        <c:axId val="766085456"/>
      </c:barChart>
      <c:catAx>
        <c:axId val="123632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766085456"/>
        <c:crosses val="autoZero"/>
        <c:auto val="1"/>
        <c:lblAlgn val="ctr"/>
        <c:lblOffset val="100"/>
        <c:noMultiLvlLbl val="0"/>
      </c:catAx>
      <c:valAx>
        <c:axId val="766085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363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30C2-0764-4193-FC26-44C3F5492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320C3-C017-5F1E-AD79-C64FCE418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E031-24E8-F298-97AA-6F0B624A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64A-A1C9-4158-B65B-9D262D9A6AF1}" type="datetimeFigureOut">
              <a:rPr lang="en-ID" smtClean="0"/>
              <a:t>05/03/2025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AFCFB-7D40-11C4-E6DC-B6B60BD4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9A6B5-0B9F-E3EA-EFA8-1F094A39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AEEF-D608-42C0-BDAD-D53DDC260A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882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7220-B42B-09FB-5227-F290B1B9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E61DA-8CB2-F263-BBA7-5D85E8A05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D35E9-8355-EB44-D91B-940FF310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64A-A1C9-4158-B65B-9D262D9A6AF1}" type="datetimeFigureOut">
              <a:rPr lang="en-ID" smtClean="0"/>
              <a:t>05/03/2025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264C-1743-6955-40C6-C90EB210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4A03-84EF-EC7B-3F30-AC081DF0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AEEF-D608-42C0-BDAD-D53DDC260A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600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109EE-9444-8199-C10D-3F85E0EAB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9D4C0-505D-E3AE-9746-A77A790E4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4817D-4162-B0C8-7FF4-50DA3192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64A-A1C9-4158-B65B-9D262D9A6AF1}" type="datetimeFigureOut">
              <a:rPr lang="en-ID" smtClean="0"/>
              <a:t>05/03/2025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47D4-E4F0-DD20-C70C-44699A2A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0DC54-61D8-E7C4-D4E8-1F4CA178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AEEF-D608-42C0-BDAD-D53DDC260A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447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F684-C32A-CE70-B0B1-57A13A03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E23DF-021D-F316-79E3-C4B8DA5F9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FEEC-DD56-5F87-74AF-E65AEA51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64A-A1C9-4158-B65B-9D262D9A6AF1}" type="datetimeFigureOut">
              <a:rPr lang="en-ID" smtClean="0"/>
              <a:t>05/03/2025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93E0-B987-AC6F-DEAB-A0293AB2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7F4F-E5FA-5C0A-1B15-88457826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AEEF-D608-42C0-BDAD-D53DDC260A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626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01C6-902C-F252-5C16-601FA036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AA083-48E2-CAD4-BDCD-FBF4F2AD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E6D31-FCF6-ADE3-3466-F0CEEF91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64A-A1C9-4158-B65B-9D262D9A6AF1}" type="datetimeFigureOut">
              <a:rPr lang="en-ID" smtClean="0"/>
              <a:t>05/03/2025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FAFC-F726-131D-52AD-17AAA83C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8AD3-679F-E27E-36EF-A4B7DBB9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AEEF-D608-42C0-BDAD-D53DDC260A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577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8F1-A8A6-E6F7-3A07-8C2DD923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DDA1-47D5-28CE-BBFA-E24E3E0F5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CF692-33F0-9ACC-24A9-299C52DB9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11F96-BAE4-E453-E74E-CADA07F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64A-A1C9-4158-B65B-9D262D9A6AF1}" type="datetimeFigureOut">
              <a:rPr lang="en-ID" smtClean="0"/>
              <a:t>05/03/2025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AD677-59D7-B1FD-DB73-CE9DBB1B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9F77-257E-44AC-8AE8-E00950C9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AEEF-D608-42C0-BDAD-D53DDC260A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406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1042-BE60-E59C-1D49-8E12C72E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F6541-C3AD-15C9-AAE1-D8331F3D5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6061E-321B-5382-A299-3C8ACC77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CFEC6-0F20-54E0-50C4-FC3BEDD80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8A8B9-0524-F88D-C6B7-CCEEE8203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5BCF3-DC3C-1611-D55A-ECA40613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64A-A1C9-4158-B65B-9D262D9A6AF1}" type="datetimeFigureOut">
              <a:rPr lang="en-ID" smtClean="0"/>
              <a:t>05/03/2025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4675E-0852-7E9A-044F-B0F6DFE1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037DE-C3AF-855D-966F-F2312DD0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AEEF-D608-42C0-BDAD-D53DDC260A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408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700E-EEFE-9005-30A8-DA458BDD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57801-58ED-8845-28F6-24B49787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64A-A1C9-4158-B65B-9D262D9A6AF1}" type="datetimeFigureOut">
              <a:rPr lang="en-ID" smtClean="0"/>
              <a:t>05/03/2025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50DD-8D93-4B37-B286-FD63E950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F7A14-A950-B0BD-637E-EAEB5066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AEEF-D608-42C0-BDAD-D53DDC260A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341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130D3-F54F-A51E-6317-45771AF7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64A-A1C9-4158-B65B-9D262D9A6AF1}" type="datetimeFigureOut">
              <a:rPr lang="en-ID" smtClean="0"/>
              <a:t>05/03/2025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FB6F8-3B54-3AC9-2691-D05EE57A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41053-EE59-A26F-2553-D3D4339E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AEEF-D608-42C0-BDAD-D53DDC260A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458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4B68-8BF9-2581-4604-5F9F3D793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E038-E117-60A2-9496-A1BC3537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18FA7-5D0F-341E-3597-B35719761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ABB91-1005-EAE5-B407-C0C14EE92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64A-A1C9-4158-B65B-9D262D9A6AF1}" type="datetimeFigureOut">
              <a:rPr lang="en-ID" smtClean="0"/>
              <a:t>05/03/2025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5C08D-D8AB-10F8-C137-04129005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61B1A-A84B-5B1C-F7ED-B7B21F7D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AEEF-D608-42C0-BDAD-D53DDC260A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100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0A7F-9E8C-620D-FA69-F1DB4372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95F8F-1BEE-33EE-6657-0631E3495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9F265-4404-0523-5159-1D494F430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377D2-EB55-F0E3-55A8-7C5FD7388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464A-A1C9-4158-B65B-9D262D9A6AF1}" type="datetimeFigureOut">
              <a:rPr lang="en-ID" smtClean="0"/>
              <a:t>05/03/2025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2E764-868E-29E7-5176-A296FAC6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9BDE0-60D7-38B1-C6B0-8B1C7EB6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EAEEF-D608-42C0-BDAD-D53DDC260A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893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6FB3E-3985-140C-6ED3-BBBC71E8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E8DC8-26E3-803D-0835-845E91E49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6FAC-E53F-2036-B6B9-5F4F87F4B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C464A-A1C9-4158-B65B-9D262D9A6AF1}" type="datetimeFigureOut">
              <a:rPr lang="en-ID" smtClean="0"/>
              <a:t>05/03/2025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23FC5-5F9D-8FA9-F866-BF8049B9F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5723-D7AB-A1D4-A9FC-B3060C957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EAEEF-D608-42C0-BDAD-D53DDC260AA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098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image" Target="../media/image3.emf"/><Relationship Id="rId4" Type="http://schemas.openxmlformats.org/officeDocument/2006/relationships/chart" Target="../charts/chart2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59407C-4CB4-44BF-B20F-B4EE88F32D58}"/>
              </a:ext>
            </a:extLst>
          </p:cNvPr>
          <p:cNvSpPr/>
          <p:nvPr/>
        </p:nvSpPr>
        <p:spPr>
          <a:xfrm>
            <a:off x="7497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BF8B8-4D2B-E8AF-783B-77639D1255D5}"/>
              </a:ext>
            </a:extLst>
          </p:cNvPr>
          <p:cNvSpPr/>
          <p:nvPr/>
        </p:nvSpPr>
        <p:spPr>
          <a:xfrm>
            <a:off x="3385453" y="152400"/>
            <a:ext cx="2667004" cy="816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1,000</a:t>
            </a:r>
          </a:p>
          <a:p>
            <a:pPr algn="ctr"/>
            <a:r>
              <a:rPr lang="en-ID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Number of Transaction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E0E6A5-1906-289B-2D8A-58A1C015250B}"/>
              </a:ext>
            </a:extLst>
          </p:cNvPr>
          <p:cNvSpPr/>
          <p:nvPr/>
        </p:nvSpPr>
        <p:spPr>
          <a:xfrm>
            <a:off x="6302827" y="152400"/>
            <a:ext cx="2667004" cy="816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5,510</a:t>
            </a:r>
          </a:p>
          <a:p>
            <a:pPr algn="ctr"/>
            <a:r>
              <a:rPr lang="en-ID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Quantity of Product Sold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547B1-BDEF-DB03-DCB9-3D141CD23AE6}"/>
              </a:ext>
            </a:extLst>
          </p:cNvPr>
          <p:cNvSpPr/>
          <p:nvPr/>
        </p:nvSpPr>
        <p:spPr>
          <a:xfrm>
            <a:off x="9220201" y="152400"/>
            <a:ext cx="2667004" cy="816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15,379</a:t>
            </a:r>
          </a:p>
          <a:p>
            <a:pPr algn="ctr"/>
            <a:r>
              <a:rPr lang="en-ID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Total Gross Income (USD)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BFA0A-0144-15F7-66E8-A0C23AB77D20}"/>
              </a:ext>
            </a:extLst>
          </p:cNvPr>
          <p:cNvSpPr/>
          <p:nvPr/>
        </p:nvSpPr>
        <p:spPr>
          <a:xfrm>
            <a:off x="3384063" y="1115786"/>
            <a:ext cx="5438868" cy="291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29E73-7004-FBF3-539E-5D2AF3B9336F}"/>
              </a:ext>
            </a:extLst>
          </p:cNvPr>
          <p:cNvSpPr/>
          <p:nvPr/>
        </p:nvSpPr>
        <p:spPr>
          <a:xfrm>
            <a:off x="8942678" y="1115786"/>
            <a:ext cx="1412390" cy="1412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02D9-4FA3-4956-1EFD-321964A29338}"/>
              </a:ext>
            </a:extLst>
          </p:cNvPr>
          <p:cNvSpPr/>
          <p:nvPr/>
        </p:nvSpPr>
        <p:spPr>
          <a:xfrm>
            <a:off x="10474815" y="1115786"/>
            <a:ext cx="1412390" cy="1412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2C7FA-F9AE-5C90-618A-86AF5C1825A9}"/>
              </a:ext>
            </a:extLst>
          </p:cNvPr>
          <p:cNvSpPr/>
          <p:nvPr/>
        </p:nvSpPr>
        <p:spPr>
          <a:xfrm>
            <a:off x="8942678" y="2624990"/>
            <a:ext cx="1412390" cy="1412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001DB1-30E7-104A-796B-8148D8B34C59}"/>
              </a:ext>
            </a:extLst>
          </p:cNvPr>
          <p:cNvSpPr/>
          <p:nvPr/>
        </p:nvSpPr>
        <p:spPr>
          <a:xfrm>
            <a:off x="10474815" y="2621110"/>
            <a:ext cx="1412390" cy="1412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28DA93-F32A-FDEA-F503-48F7EE25211F}"/>
              </a:ext>
            </a:extLst>
          </p:cNvPr>
          <p:cNvSpPr/>
          <p:nvPr/>
        </p:nvSpPr>
        <p:spPr>
          <a:xfrm>
            <a:off x="8137365" y="4176727"/>
            <a:ext cx="3749840" cy="24927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898329-CEFA-8EE2-C9A8-DBC96816E202}"/>
              </a:ext>
            </a:extLst>
          </p:cNvPr>
          <p:cNvSpPr/>
          <p:nvPr/>
        </p:nvSpPr>
        <p:spPr>
          <a:xfrm>
            <a:off x="301113" y="2216776"/>
            <a:ext cx="2784296" cy="3495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812351-D02A-6D29-18DC-AD514082A2D3}"/>
              </a:ext>
            </a:extLst>
          </p:cNvPr>
          <p:cNvSpPr/>
          <p:nvPr/>
        </p:nvSpPr>
        <p:spPr>
          <a:xfrm>
            <a:off x="284085" y="2754085"/>
            <a:ext cx="2784296" cy="3495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03ABB7-A643-F5F4-5DCA-1A90128D3BC9}"/>
              </a:ext>
            </a:extLst>
          </p:cNvPr>
          <p:cNvSpPr/>
          <p:nvPr/>
        </p:nvSpPr>
        <p:spPr>
          <a:xfrm>
            <a:off x="284084" y="3308101"/>
            <a:ext cx="2784296" cy="3495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B6FE0A-F166-A998-AE0D-B5ED87503FAA}"/>
              </a:ext>
            </a:extLst>
          </p:cNvPr>
          <p:cNvSpPr/>
          <p:nvPr/>
        </p:nvSpPr>
        <p:spPr>
          <a:xfrm>
            <a:off x="284085" y="4176727"/>
            <a:ext cx="3749840" cy="24927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E3DB85-929F-9461-F7D2-F9FF561E7729}"/>
              </a:ext>
            </a:extLst>
          </p:cNvPr>
          <p:cNvSpPr/>
          <p:nvPr/>
        </p:nvSpPr>
        <p:spPr>
          <a:xfrm>
            <a:off x="4219239" y="4176727"/>
            <a:ext cx="3749840" cy="24927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609603D-74F8-085D-D2B1-4343133E5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0" b="26042"/>
          <a:stretch/>
        </p:blipFill>
        <p:spPr>
          <a:xfrm>
            <a:off x="187958" y="25112"/>
            <a:ext cx="3006757" cy="1951614"/>
          </a:xfrm>
          <a:prstGeom prst="rect">
            <a:avLst/>
          </a:prstGeom>
        </p:spPr>
      </p:pic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74282B96-78E4-C62D-9AE9-45F984817D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1125615"/>
              </p:ext>
            </p:extLst>
          </p:nvPr>
        </p:nvGraphicFramePr>
        <p:xfrm>
          <a:off x="3401091" y="1455238"/>
          <a:ext cx="5420056" cy="2500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5679AC9-0561-B66D-F49C-781941AC65D2}"/>
              </a:ext>
            </a:extLst>
          </p:cNvPr>
          <p:cNvSpPr txBox="1"/>
          <p:nvPr/>
        </p:nvSpPr>
        <p:spPr>
          <a:xfrm>
            <a:off x="3384063" y="1162333"/>
            <a:ext cx="54388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Trend of Gross Income Margin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657DD14-FDC2-624A-59E0-BC8D1FADC3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2167139"/>
              </p:ext>
            </p:extLst>
          </p:nvPr>
        </p:nvGraphicFramePr>
        <p:xfrm>
          <a:off x="8942678" y="1264557"/>
          <a:ext cx="1412390" cy="1263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6D4F5B0-6F97-9FFB-B884-AB591AB4838D}"/>
              </a:ext>
            </a:extLst>
          </p:cNvPr>
          <p:cNvSpPr txBox="1"/>
          <p:nvPr/>
        </p:nvSpPr>
        <p:spPr>
          <a:xfrm>
            <a:off x="8942678" y="1118164"/>
            <a:ext cx="14123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Customer Gender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D6A6150-74F3-02B3-EDA7-9320D22D03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0107255"/>
              </p:ext>
            </p:extLst>
          </p:nvPr>
        </p:nvGraphicFramePr>
        <p:xfrm>
          <a:off x="10474816" y="1264557"/>
          <a:ext cx="1412390" cy="126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EED2655B-3B2B-13AE-2238-DAC8DBE33870}"/>
              </a:ext>
            </a:extLst>
          </p:cNvPr>
          <p:cNvSpPr txBox="1"/>
          <p:nvPr/>
        </p:nvSpPr>
        <p:spPr>
          <a:xfrm>
            <a:off x="10473032" y="1118164"/>
            <a:ext cx="14123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Customer Type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D2E1EB-B551-1586-BEA5-EAEA4BAFF22E}"/>
              </a:ext>
            </a:extLst>
          </p:cNvPr>
          <p:cNvSpPr txBox="1"/>
          <p:nvPr/>
        </p:nvSpPr>
        <p:spPr>
          <a:xfrm>
            <a:off x="8942678" y="2624989"/>
            <a:ext cx="14123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Payment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169CFD-20FD-9DFE-E9D9-7929DF29C8CD}"/>
              </a:ext>
            </a:extLst>
          </p:cNvPr>
          <p:cNvSpPr txBox="1"/>
          <p:nvPr/>
        </p:nvSpPr>
        <p:spPr>
          <a:xfrm>
            <a:off x="10473032" y="2617691"/>
            <a:ext cx="14123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D657DD14-FDC2-624A-59E0-BC8D1FADC3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951955"/>
              </p:ext>
            </p:extLst>
          </p:nvPr>
        </p:nvGraphicFramePr>
        <p:xfrm>
          <a:off x="8940895" y="2674255"/>
          <a:ext cx="1412390" cy="1357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Star: 5 Points 1">
            <a:extLst>
              <a:ext uri="{FF2B5EF4-FFF2-40B4-BE49-F238E27FC236}">
                <a16:creationId xmlns:a16="http://schemas.microsoft.com/office/drawing/2014/main" id="{68FA8928-F2FA-2F19-8DF0-ABEEBF07BB2E}"/>
              </a:ext>
            </a:extLst>
          </p:cNvPr>
          <p:cNvSpPr/>
          <p:nvPr/>
        </p:nvSpPr>
        <p:spPr>
          <a:xfrm>
            <a:off x="10857896" y="2896205"/>
            <a:ext cx="642662" cy="559328"/>
          </a:xfrm>
          <a:prstGeom prst="star5">
            <a:avLst/>
          </a:prstGeom>
          <a:solidFill>
            <a:srgbClr val="A7BD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E72E2-4BA5-319F-DFA2-0924AD24D167}"/>
              </a:ext>
            </a:extLst>
          </p:cNvPr>
          <p:cNvSpPr txBox="1"/>
          <p:nvPr/>
        </p:nvSpPr>
        <p:spPr>
          <a:xfrm>
            <a:off x="10478609" y="3510616"/>
            <a:ext cx="1412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6,97</a:t>
            </a:r>
            <a:endParaRPr lang="en-ID" sz="24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EAC9D-F93E-D5EA-978A-31925465F414}"/>
              </a:ext>
            </a:extLst>
          </p:cNvPr>
          <p:cNvSpPr txBox="1"/>
          <p:nvPr/>
        </p:nvSpPr>
        <p:spPr>
          <a:xfrm>
            <a:off x="284084" y="4195642"/>
            <a:ext cx="37498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Product Line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F34B849-89F8-9055-067E-8598514F2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881797"/>
              </p:ext>
            </p:extLst>
          </p:nvPr>
        </p:nvGraphicFramePr>
        <p:xfrm>
          <a:off x="244956" y="4435017"/>
          <a:ext cx="3788968" cy="2205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030" name="Picture 6" descr="Where is Myanmar? Myanmar map, Cities &amp; Attractions in Myanmar">
            <a:extLst>
              <a:ext uri="{FF2B5EF4-FFF2-40B4-BE49-F238E27FC236}">
                <a16:creationId xmlns:a16="http://schemas.microsoft.com/office/drawing/2014/main" id="{315CFF53-9ACB-F67F-127D-36DAB54D8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31" t="21369" r="17355" b="27278"/>
          <a:stretch/>
        </p:blipFill>
        <p:spPr bwMode="auto">
          <a:xfrm>
            <a:off x="4202210" y="4468474"/>
            <a:ext cx="3766869" cy="220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34434C-1B77-8184-DF6B-2EDB03E6154F}"/>
              </a:ext>
            </a:extLst>
          </p:cNvPr>
          <p:cNvSpPr txBox="1"/>
          <p:nvPr/>
        </p:nvSpPr>
        <p:spPr>
          <a:xfrm>
            <a:off x="4202233" y="4195642"/>
            <a:ext cx="37498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Cities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D50EF4-EA61-370E-A68D-B729356AAFA9}"/>
              </a:ext>
            </a:extLst>
          </p:cNvPr>
          <p:cNvSpPr txBox="1"/>
          <p:nvPr/>
        </p:nvSpPr>
        <p:spPr>
          <a:xfrm>
            <a:off x="284084" y="2264596"/>
            <a:ext cx="28013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Period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640CE7-79BE-0299-5CB7-C07FD9C443F7}"/>
              </a:ext>
            </a:extLst>
          </p:cNvPr>
          <p:cNvSpPr txBox="1"/>
          <p:nvPr/>
        </p:nvSpPr>
        <p:spPr>
          <a:xfrm>
            <a:off x="304795" y="2812507"/>
            <a:ext cx="28013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Product Line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A7AE22-6A80-DCCF-A146-504CC299EC6C}"/>
              </a:ext>
            </a:extLst>
          </p:cNvPr>
          <p:cNvSpPr txBox="1"/>
          <p:nvPr/>
        </p:nvSpPr>
        <p:spPr>
          <a:xfrm>
            <a:off x="313658" y="3356976"/>
            <a:ext cx="28013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City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7BCF6E-2A80-0FB6-073D-E37930EC58E6}"/>
              </a:ext>
            </a:extLst>
          </p:cNvPr>
          <p:cNvSpPr txBox="1"/>
          <p:nvPr/>
        </p:nvSpPr>
        <p:spPr>
          <a:xfrm>
            <a:off x="8133670" y="4193416"/>
            <a:ext cx="37498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Transaction Time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19450B4-5D12-1833-D8DC-74027EA112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3616" y="4446785"/>
            <a:ext cx="3646296" cy="21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B539C-A216-19B7-7487-7B49F0E66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55EB07-698B-DEB4-6C58-CAD32B78F517}"/>
              </a:ext>
            </a:extLst>
          </p:cNvPr>
          <p:cNvSpPr/>
          <p:nvPr/>
        </p:nvSpPr>
        <p:spPr>
          <a:xfrm>
            <a:off x="7497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DF27B-37D8-6612-6891-5DB5F0246FA3}"/>
              </a:ext>
            </a:extLst>
          </p:cNvPr>
          <p:cNvSpPr/>
          <p:nvPr/>
        </p:nvSpPr>
        <p:spPr>
          <a:xfrm>
            <a:off x="3385453" y="152400"/>
            <a:ext cx="2667004" cy="816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1,000</a:t>
            </a:r>
          </a:p>
          <a:p>
            <a:pPr algn="ctr"/>
            <a:r>
              <a:rPr lang="en-ID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Number of Transaction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31860-F4FC-03BE-495F-7F24CB781312}"/>
              </a:ext>
            </a:extLst>
          </p:cNvPr>
          <p:cNvSpPr/>
          <p:nvPr/>
        </p:nvSpPr>
        <p:spPr>
          <a:xfrm>
            <a:off x="6302827" y="152400"/>
            <a:ext cx="2667004" cy="816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5,510</a:t>
            </a:r>
          </a:p>
          <a:p>
            <a:pPr algn="ctr"/>
            <a:r>
              <a:rPr lang="en-ID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Quantity of Product Sold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AEA44-F0F7-BD4A-AF18-68BF11ACA1BC}"/>
              </a:ext>
            </a:extLst>
          </p:cNvPr>
          <p:cNvSpPr/>
          <p:nvPr/>
        </p:nvSpPr>
        <p:spPr>
          <a:xfrm>
            <a:off x="9220201" y="152400"/>
            <a:ext cx="2667004" cy="8164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15,379</a:t>
            </a:r>
          </a:p>
          <a:p>
            <a:pPr algn="ctr"/>
            <a:r>
              <a:rPr lang="en-ID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Total Gross Income (USD)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691278-C760-6AE7-9181-C9027B2A5CF2}"/>
              </a:ext>
            </a:extLst>
          </p:cNvPr>
          <p:cNvSpPr/>
          <p:nvPr/>
        </p:nvSpPr>
        <p:spPr>
          <a:xfrm>
            <a:off x="3384063" y="1115786"/>
            <a:ext cx="5438868" cy="291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784585-0828-E503-1921-693BE3909256}"/>
              </a:ext>
            </a:extLst>
          </p:cNvPr>
          <p:cNvSpPr/>
          <p:nvPr/>
        </p:nvSpPr>
        <p:spPr>
          <a:xfrm>
            <a:off x="8942678" y="1115786"/>
            <a:ext cx="1412390" cy="1412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C46365-CA66-4C14-DD82-45D3AF7F4AFF}"/>
              </a:ext>
            </a:extLst>
          </p:cNvPr>
          <p:cNvSpPr/>
          <p:nvPr/>
        </p:nvSpPr>
        <p:spPr>
          <a:xfrm>
            <a:off x="10474815" y="1115786"/>
            <a:ext cx="1412390" cy="1412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E0A875-F98F-D3AC-E6D6-57B916868EB2}"/>
              </a:ext>
            </a:extLst>
          </p:cNvPr>
          <p:cNvSpPr/>
          <p:nvPr/>
        </p:nvSpPr>
        <p:spPr>
          <a:xfrm>
            <a:off x="8942678" y="2624990"/>
            <a:ext cx="1412390" cy="1412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515CB4-9028-91B0-4323-848DE333B9B8}"/>
              </a:ext>
            </a:extLst>
          </p:cNvPr>
          <p:cNvSpPr/>
          <p:nvPr/>
        </p:nvSpPr>
        <p:spPr>
          <a:xfrm>
            <a:off x="10474815" y="2621110"/>
            <a:ext cx="1412390" cy="14120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E68E0F-8672-4EFF-F186-B1858C4C61CA}"/>
              </a:ext>
            </a:extLst>
          </p:cNvPr>
          <p:cNvSpPr/>
          <p:nvPr/>
        </p:nvSpPr>
        <p:spPr>
          <a:xfrm>
            <a:off x="8137365" y="4176727"/>
            <a:ext cx="3749840" cy="24927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76378A-31FA-08A3-D289-788E998A54D4}"/>
              </a:ext>
            </a:extLst>
          </p:cNvPr>
          <p:cNvSpPr/>
          <p:nvPr/>
        </p:nvSpPr>
        <p:spPr>
          <a:xfrm>
            <a:off x="301113" y="2181186"/>
            <a:ext cx="2784296" cy="7419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1E6313-4FB2-40FE-6C6E-D2F42BC49D85}"/>
              </a:ext>
            </a:extLst>
          </p:cNvPr>
          <p:cNvSpPr/>
          <p:nvPr/>
        </p:nvSpPr>
        <p:spPr>
          <a:xfrm>
            <a:off x="284085" y="3110921"/>
            <a:ext cx="2784296" cy="3495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696ECC-925A-D6AA-2810-141B031276B7}"/>
              </a:ext>
            </a:extLst>
          </p:cNvPr>
          <p:cNvSpPr/>
          <p:nvPr/>
        </p:nvSpPr>
        <p:spPr>
          <a:xfrm>
            <a:off x="284084" y="3664937"/>
            <a:ext cx="2784296" cy="3495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FB35EE-6CA7-2B04-0417-4A923FC58D0B}"/>
              </a:ext>
            </a:extLst>
          </p:cNvPr>
          <p:cNvSpPr/>
          <p:nvPr/>
        </p:nvSpPr>
        <p:spPr>
          <a:xfrm>
            <a:off x="284085" y="4176727"/>
            <a:ext cx="3749840" cy="24927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570FF3-8225-6DBC-9463-B222F57CA259}"/>
              </a:ext>
            </a:extLst>
          </p:cNvPr>
          <p:cNvSpPr/>
          <p:nvPr/>
        </p:nvSpPr>
        <p:spPr>
          <a:xfrm>
            <a:off x="4219239" y="4176727"/>
            <a:ext cx="3749840" cy="249279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AD9E5C0-1363-A52B-F408-D89994928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0" b="26042"/>
          <a:stretch/>
        </p:blipFill>
        <p:spPr>
          <a:xfrm>
            <a:off x="187958" y="25112"/>
            <a:ext cx="3006757" cy="19516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4054E29-7064-2732-BC48-10B87DDBB0E5}"/>
              </a:ext>
            </a:extLst>
          </p:cNvPr>
          <p:cNvSpPr txBox="1"/>
          <p:nvPr/>
        </p:nvSpPr>
        <p:spPr>
          <a:xfrm>
            <a:off x="3384063" y="1162333"/>
            <a:ext cx="54388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Trend of Gross Income Margin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00B51B-F27D-92E8-F344-A2D4E46A19FD}"/>
              </a:ext>
            </a:extLst>
          </p:cNvPr>
          <p:cNvSpPr txBox="1"/>
          <p:nvPr/>
        </p:nvSpPr>
        <p:spPr>
          <a:xfrm>
            <a:off x="8942678" y="1118164"/>
            <a:ext cx="14123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Customer Gender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71DCF0-65ED-1A0C-613B-DE9D926FB1DC}"/>
              </a:ext>
            </a:extLst>
          </p:cNvPr>
          <p:cNvSpPr txBox="1"/>
          <p:nvPr/>
        </p:nvSpPr>
        <p:spPr>
          <a:xfrm>
            <a:off x="10473032" y="1118164"/>
            <a:ext cx="14123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Customer Type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E41B8D-183F-083C-4304-F20AF7D441B0}"/>
              </a:ext>
            </a:extLst>
          </p:cNvPr>
          <p:cNvSpPr txBox="1"/>
          <p:nvPr/>
        </p:nvSpPr>
        <p:spPr>
          <a:xfrm>
            <a:off x="8942678" y="2624989"/>
            <a:ext cx="14123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Payment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D3C033-E195-8358-5B29-6A8D70A83EDB}"/>
              </a:ext>
            </a:extLst>
          </p:cNvPr>
          <p:cNvSpPr txBox="1"/>
          <p:nvPr/>
        </p:nvSpPr>
        <p:spPr>
          <a:xfrm>
            <a:off x="10473032" y="2617691"/>
            <a:ext cx="141239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3CBA47A5-A457-C671-35C6-456B099AF947}"/>
              </a:ext>
            </a:extLst>
          </p:cNvPr>
          <p:cNvSpPr/>
          <p:nvPr/>
        </p:nvSpPr>
        <p:spPr>
          <a:xfrm>
            <a:off x="10857896" y="2896205"/>
            <a:ext cx="642662" cy="559328"/>
          </a:xfrm>
          <a:prstGeom prst="star5">
            <a:avLst/>
          </a:prstGeom>
          <a:solidFill>
            <a:srgbClr val="A7BD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CB2B5-FA0E-1D51-63AD-1B2416EA58D1}"/>
              </a:ext>
            </a:extLst>
          </p:cNvPr>
          <p:cNvSpPr txBox="1"/>
          <p:nvPr/>
        </p:nvSpPr>
        <p:spPr>
          <a:xfrm>
            <a:off x="10478609" y="3510616"/>
            <a:ext cx="1412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6,97</a:t>
            </a:r>
            <a:endParaRPr lang="en-ID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F5421-3717-A7AB-ADED-867060F18C8C}"/>
              </a:ext>
            </a:extLst>
          </p:cNvPr>
          <p:cNvSpPr txBox="1"/>
          <p:nvPr/>
        </p:nvSpPr>
        <p:spPr>
          <a:xfrm>
            <a:off x="284084" y="4195642"/>
            <a:ext cx="37498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Product Line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55348-D91C-BBA9-DD85-977AB647ABE7}"/>
              </a:ext>
            </a:extLst>
          </p:cNvPr>
          <p:cNvSpPr txBox="1"/>
          <p:nvPr/>
        </p:nvSpPr>
        <p:spPr>
          <a:xfrm>
            <a:off x="4202233" y="4195642"/>
            <a:ext cx="37498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Cities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63288F0-7C60-67A4-561F-BBD803530BA7}"/>
              </a:ext>
            </a:extLst>
          </p:cNvPr>
          <p:cNvSpPr txBox="1"/>
          <p:nvPr/>
        </p:nvSpPr>
        <p:spPr>
          <a:xfrm>
            <a:off x="8133670" y="4193416"/>
            <a:ext cx="37498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Transaction Time</a:t>
            </a:r>
            <a:endParaRPr lang="en-ID" sz="105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541E8-FCC4-FA8A-C3BE-800778EB4C2F}"/>
              </a:ext>
            </a:extLst>
          </p:cNvPr>
          <p:cNvSpPr txBox="1"/>
          <p:nvPr/>
        </p:nvSpPr>
        <p:spPr>
          <a:xfrm>
            <a:off x="327098" y="3158194"/>
            <a:ext cx="7345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Product</a:t>
            </a:r>
            <a:endParaRPr lang="en-ID" sz="105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8B0F0-BC5E-E6A6-3192-7893F0ED75B2}"/>
              </a:ext>
            </a:extLst>
          </p:cNvPr>
          <p:cNvSpPr txBox="1"/>
          <p:nvPr/>
        </p:nvSpPr>
        <p:spPr>
          <a:xfrm>
            <a:off x="335961" y="3702663"/>
            <a:ext cx="7345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City</a:t>
            </a:r>
            <a:endParaRPr lang="en-ID" sz="105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DFB644-95AA-E435-1906-720FCFEF8F95}"/>
              </a:ext>
            </a:extLst>
          </p:cNvPr>
          <p:cNvSpPr txBox="1"/>
          <p:nvPr/>
        </p:nvSpPr>
        <p:spPr>
          <a:xfrm>
            <a:off x="284084" y="2231143"/>
            <a:ext cx="28013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Period</a:t>
            </a:r>
            <a:endParaRPr lang="en-ID" sz="1050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413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94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alfian afan</dc:creator>
  <cp:lastModifiedBy>alfian afan</cp:lastModifiedBy>
  <cp:revision>4</cp:revision>
  <dcterms:created xsi:type="dcterms:W3CDTF">2025-02-19T00:26:40Z</dcterms:created>
  <dcterms:modified xsi:type="dcterms:W3CDTF">2025-03-05T03:36:34Z</dcterms:modified>
</cp:coreProperties>
</file>