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10287000" cx="18288000"/>
  <p:notesSz cx="6858000" cy="9144000"/>
  <p:embeddedFontLst>
    <p:embeddedFont>
      <p:font typeface="Poppins"/>
      <p:bold r:id="rId26"/>
      <p:boldItalic r:id="rId27"/>
    </p:embeddedFont>
    <p:embeddedFont>
      <p:font typeface="Montserrat Black"/>
      <p:bold r:id="rId28"/>
      <p:boldItalic r:id="rId29"/>
    </p:embeddedFont>
    <p:embeddedFont>
      <p:font typeface="Poppins Medium"/>
      <p:regular r:id="rId30"/>
      <p:bold r:id="rId31"/>
      <p:italic r:id="rId32"/>
      <p:boldItalic r:id="rId33"/>
    </p:embeddedFont>
    <p:embeddedFont>
      <p:font typeface="Poppins SemiBold"/>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8" roundtripDataSignature="AMtx7mhffHKp6kfm+pBwpG2AqCchLlEa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slide" Target="slides/slide20.xml"/><Relationship Id="rId28" Type="http://schemas.openxmlformats.org/officeDocument/2006/relationships/font" Target="fonts/MontserratBlack-bold.fntdata"/><Relationship Id="rId27" Type="http://schemas.openxmlformats.org/officeDocument/2006/relationships/font" Target="fonts/Poppins-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lack-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Medium-bold.fntdata"/><Relationship Id="rId30" Type="http://schemas.openxmlformats.org/officeDocument/2006/relationships/font" Target="fonts/PoppinsMedium-regular.fntdata"/><Relationship Id="rId11" Type="http://schemas.openxmlformats.org/officeDocument/2006/relationships/slide" Target="slides/slide6.xml"/><Relationship Id="rId33" Type="http://schemas.openxmlformats.org/officeDocument/2006/relationships/font" Target="fonts/PoppinsMedium-boldItalic.fntdata"/><Relationship Id="rId10" Type="http://schemas.openxmlformats.org/officeDocument/2006/relationships/slide" Target="slides/slide5.xml"/><Relationship Id="rId32" Type="http://schemas.openxmlformats.org/officeDocument/2006/relationships/font" Target="fonts/PoppinsMedium-italic.fntdata"/><Relationship Id="rId13" Type="http://schemas.openxmlformats.org/officeDocument/2006/relationships/slide" Target="slides/slide8.xml"/><Relationship Id="rId35" Type="http://schemas.openxmlformats.org/officeDocument/2006/relationships/font" Target="fonts/PoppinsSemiBold-bold.fntdata"/><Relationship Id="rId12" Type="http://schemas.openxmlformats.org/officeDocument/2006/relationships/slide" Target="slides/slide7.xml"/><Relationship Id="rId34" Type="http://schemas.openxmlformats.org/officeDocument/2006/relationships/font" Target="fonts/PoppinsSemiBold-regular.fntdata"/><Relationship Id="rId15" Type="http://schemas.openxmlformats.org/officeDocument/2006/relationships/slide" Target="slides/slide10.xml"/><Relationship Id="rId37" Type="http://schemas.openxmlformats.org/officeDocument/2006/relationships/font" Target="fonts/PoppinsSemiBold-boldItalic.fntdata"/><Relationship Id="rId14" Type="http://schemas.openxmlformats.org/officeDocument/2006/relationships/slide" Target="slides/slide9.xml"/><Relationship Id="rId36" Type="http://schemas.openxmlformats.org/officeDocument/2006/relationships/font" Target="fonts/PoppinsSemiBold-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14" name="Google Shape;314;p1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315" name="Google Shape;315;p10: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1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1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18" name="Google Shape;318;p1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1: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11: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12: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12: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1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19" name="Google Shape;419;p1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420" name="Google Shape;420;p13: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p1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1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23" name="Google Shape;423;p1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35" name="Google Shape;435;p1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436" name="Google Shape;436;p14: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7" name="Google Shape;437;p1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1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39" name="Google Shape;439;p1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1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58" name="Google Shape;458;p1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459" name="Google Shape;459;p15: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0" name="Google Shape;460;p1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1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62" name="Google Shape;462;p1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16: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16: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1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506" name="Google Shape;506;p1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507" name="Google Shape;507;p17: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8" name="Google Shape;508;p1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1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510" name="Google Shape;510;p1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1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527" name="Google Shape;527;p1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528" name="Google Shape;528;p18: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9" name="Google Shape;529;p1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1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531" name="Google Shape;531;p1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1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549" name="Google Shape;549;p1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550" name="Google Shape;550;p19: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1" name="Google Shape;551;p1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p1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553" name="Google Shape;553;p1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20: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p20: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3: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5: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5: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03" name="Google Shape;203;p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04" name="Google Shape;204;p6: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07" name="Google Shape;207;p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7: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7: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8: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8: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9: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9: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2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2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2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2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0"/>
          <p:cNvSpPr/>
          <p:nvPr>
            <p:ph idx="2" type="pic"/>
          </p:nvPr>
        </p:nvSpPr>
        <p:spPr>
          <a:xfrm>
            <a:off x="1792288" y="612775"/>
            <a:ext cx="5486400" cy="4114800"/>
          </a:xfrm>
          <a:prstGeom prst="rect">
            <a:avLst/>
          </a:prstGeom>
          <a:noFill/>
          <a:ln>
            <a:noFill/>
          </a:ln>
        </p:spPr>
      </p:sp>
      <p:sp>
        <p:nvSpPr>
          <p:cNvPr id="68" name="Google Shape;68;p3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3.jpg"/><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1E20"/>
        </a:solidFill>
      </p:bgPr>
    </p:bg>
    <p:spTree>
      <p:nvGrpSpPr>
        <p:cNvPr id="87" name="Shape 87"/>
        <p:cNvGrpSpPr/>
        <p:nvPr/>
      </p:nvGrpSpPr>
      <p:grpSpPr>
        <a:xfrm>
          <a:off x="0" y="0"/>
          <a:ext cx="0" cy="0"/>
          <a:chOff x="0" y="0"/>
          <a:chExt cx="0" cy="0"/>
        </a:xfrm>
      </p:grpSpPr>
      <p:grpSp>
        <p:nvGrpSpPr>
          <p:cNvPr id="88" name="Google Shape;88;p1"/>
          <p:cNvGrpSpPr/>
          <p:nvPr/>
        </p:nvGrpSpPr>
        <p:grpSpPr>
          <a:xfrm>
            <a:off x="-22202" y="-1189569"/>
            <a:ext cx="18332404" cy="10568924"/>
            <a:chOff x="0" y="-38100"/>
            <a:chExt cx="4828287" cy="2783585"/>
          </a:xfrm>
        </p:grpSpPr>
        <p:sp>
          <p:nvSpPr>
            <p:cNvPr id="89" name="Google Shape;89;p1"/>
            <p:cNvSpPr/>
            <p:nvPr/>
          </p:nvSpPr>
          <p:spPr>
            <a:xfrm>
              <a:off x="0" y="0"/>
              <a:ext cx="4828287" cy="2745485"/>
            </a:xfrm>
            <a:custGeom>
              <a:rect b="b" l="l" r="r" t="t"/>
              <a:pathLst>
                <a:path extrusionOk="0" h="2745485" w="4828287">
                  <a:moveTo>
                    <a:pt x="42231" y="0"/>
                  </a:moveTo>
                  <a:lnTo>
                    <a:pt x="4786057" y="0"/>
                  </a:lnTo>
                  <a:cubicBezTo>
                    <a:pt x="4797257" y="0"/>
                    <a:pt x="4807998" y="4449"/>
                    <a:pt x="4815918" y="12369"/>
                  </a:cubicBezTo>
                  <a:cubicBezTo>
                    <a:pt x="4823838" y="20289"/>
                    <a:pt x="4828287" y="31030"/>
                    <a:pt x="4828287" y="42231"/>
                  </a:cubicBezTo>
                  <a:lnTo>
                    <a:pt x="4828287" y="2703254"/>
                  </a:lnTo>
                  <a:cubicBezTo>
                    <a:pt x="4828287" y="2714454"/>
                    <a:pt x="4823838" y="2725196"/>
                    <a:pt x="4815918" y="2733116"/>
                  </a:cubicBezTo>
                  <a:cubicBezTo>
                    <a:pt x="4807998" y="2741035"/>
                    <a:pt x="4797257" y="2745485"/>
                    <a:pt x="4786057" y="2745485"/>
                  </a:cubicBezTo>
                  <a:lnTo>
                    <a:pt x="42231" y="2745485"/>
                  </a:lnTo>
                  <a:cubicBezTo>
                    <a:pt x="31030" y="2745485"/>
                    <a:pt x="20289" y="2741035"/>
                    <a:pt x="12369" y="2733116"/>
                  </a:cubicBezTo>
                  <a:cubicBezTo>
                    <a:pt x="4449" y="2725196"/>
                    <a:pt x="0" y="2714454"/>
                    <a:pt x="0" y="2703254"/>
                  </a:cubicBezTo>
                  <a:lnTo>
                    <a:pt x="0" y="42231"/>
                  </a:lnTo>
                  <a:cubicBezTo>
                    <a:pt x="0" y="31030"/>
                    <a:pt x="4449" y="20289"/>
                    <a:pt x="12369" y="12369"/>
                  </a:cubicBezTo>
                  <a:cubicBezTo>
                    <a:pt x="20289" y="4449"/>
                    <a:pt x="31030" y="0"/>
                    <a:pt x="4223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
            <p:cNvSpPr txBox="1"/>
            <p:nvPr/>
          </p:nvSpPr>
          <p:spPr>
            <a:xfrm>
              <a:off x="0" y="-38100"/>
              <a:ext cx="4828287" cy="278358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1" name="Google Shape;91;p1"/>
          <p:cNvGrpSpPr/>
          <p:nvPr/>
        </p:nvGrpSpPr>
        <p:grpSpPr>
          <a:xfrm>
            <a:off x="5722444" y="6293696"/>
            <a:ext cx="6494509" cy="1046206"/>
            <a:chOff x="0" y="-38100"/>
            <a:chExt cx="1710488" cy="275544"/>
          </a:xfrm>
        </p:grpSpPr>
        <p:sp>
          <p:nvSpPr>
            <p:cNvPr id="92" name="Google Shape;92;p1"/>
            <p:cNvSpPr/>
            <p:nvPr/>
          </p:nvSpPr>
          <p:spPr>
            <a:xfrm>
              <a:off x="0" y="0"/>
              <a:ext cx="1710488" cy="237444"/>
            </a:xfrm>
            <a:custGeom>
              <a:rect b="b" l="l" r="r" t="t"/>
              <a:pathLst>
                <a:path extrusionOk="0" h="237444" w="1710488">
                  <a:moveTo>
                    <a:pt x="118722" y="0"/>
                  </a:moveTo>
                  <a:lnTo>
                    <a:pt x="1591766" y="0"/>
                  </a:lnTo>
                  <a:cubicBezTo>
                    <a:pt x="1657334" y="0"/>
                    <a:pt x="1710488" y="53154"/>
                    <a:pt x="1710488" y="118722"/>
                  </a:cubicBezTo>
                  <a:lnTo>
                    <a:pt x="1710488" y="118722"/>
                  </a:lnTo>
                  <a:cubicBezTo>
                    <a:pt x="1710488" y="184290"/>
                    <a:pt x="1657334" y="237444"/>
                    <a:pt x="1591766" y="237444"/>
                  </a:cubicBezTo>
                  <a:lnTo>
                    <a:pt x="118722" y="237444"/>
                  </a:lnTo>
                  <a:cubicBezTo>
                    <a:pt x="53154" y="237444"/>
                    <a:pt x="0" y="184290"/>
                    <a:pt x="0" y="118722"/>
                  </a:cubicBezTo>
                  <a:lnTo>
                    <a:pt x="0" y="118722"/>
                  </a:lnTo>
                  <a:cubicBezTo>
                    <a:pt x="0" y="53154"/>
                    <a:pt x="53154" y="0"/>
                    <a:pt x="118722" y="0"/>
                  </a:cubicBezTo>
                  <a:close/>
                </a:path>
              </a:pathLst>
            </a:custGeom>
            <a:solidFill>
              <a:srgbClr val="000000">
                <a:alpha val="0"/>
              </a:srgbClr>
            </a:solidFill>
            <a:ln cap="rnd"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
            <p:cNvSpPr txBox="1"/>
            <p:nvPr/>
          </p:nvSpPr>
          <p:spPr>
            <a:xfrm>
              <a:off x="0" y="-38100"/>
              <a:ext cx="1710488" cy="27554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4" name="Google Shape;94;p1"/>
          <p:cNvGrpSpPr/>
          <p:nvPr/>
        </p:nvGrpSpPr>
        <p:grpSpPr>
          <a:xfrm>
            <a:off x="5722444" y="6293696"/>
            <a:ext cx="3157219" cy="1046206"/>
            <a:chOff x="0" y="-38100"/>
            <a:chExt cx="831531" cy="275544"/>
          </a:xfrm>
        </p:grpSpPr>
        <p:sp>
          <p:nvSpPr>
            <p:cNvPr id="95" name="Google Shape;95;p1"/>
            <p:cNvSpPr/>
            <p:nvPr/>
          </p:nvSpPr>
          <p:spPr>
            <a:xfrm>
              <a:off x="0" y="0"/>
              <a:ext cx="831531" cy="237444"/>
            </a:xfrm>
            <a:custGeom>
              <a:rect b="b" l="l" r="r" t="t"/>
              <a:pathLst>
                <a:path extrusionOk="0" h="237444" w="831531">
                  <a:moveTo>
                    <a:pt x="118722" y="0"/>
                  </a:moveTo>
                  <a:lnTo>
                    <a:pt x="712809" y="0"/>
                  </a:lnTo>
                  <a:cubicBezTo>
                    <a:pt x="778377" y="0"/>
                    <a:pt x="831531" y="53154"/>
                    <a:pt x="831531" y="118722"/>
                  </a:cubicBezTo>
                  <a:lnTo>
                    <a:pt x="831531" y="118722"/>
                  </a:lnTo>
                  <a:cubicBezTo>
                    <a:pt x="831531" y="184290"/>
                    <a:pt x="778377" y="237444"/>
                    <a:pt x="712809" y="237444"/>
                  </a:cubicBezTo>
                  <a:lnTo>
                    <a:pt x="118722" y="237444"/>
                  </a:lnTo>
                  <a:cubicBezTo>
                    <a:pt x="53154" y="237444"/>
                    <a:pt x="0" y="184290"/>
                    <a:pt x="0" y="118722"/>
                  </a:cubicBezTo>
                  <a:lnTo>
                    <a:pt x="0" y="118722"/>
                  </a:lnTo>
                  <a:cubicBezTo>
                    <a:pt x="0" y="53154"/>
                    <a:pt x="53154" y="0"/>
                    <a:pt x="118722" y="0"/>
                  </a:cubicBezTo>
                  <a:close/>
                </a:path>
              </a:pathLst>
            </a:custGeom>
            <a:solidFill>
              <a:srgbClr val="7CD64B"/>
            </a:solidFill>
            <a:ln cap="rnd"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
            <p:cNvSpPr txBox="1"/>
            <p:nvPr/>
          </p:nvSpPr>
          <p:spPr>
            <a:xfrm>
              <a:off x="0" y="-38100"/>
              <a:ext cx="831531" cy="27554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7" name="Google Shape;97;p1"/>
          <p:cNvSpPr txBox="1"/>
          <p:nvPr/>
        </p:nvSpPr>
        <p:spPr>
          <a:xfrm>
            <a:off x="6153308" y="6684133"/>
            <a:ext cx="6412200" cy="421200"/>
          </a:xfrm>
          <a:prstGeom prst="rect">
            <a:avLst/>
          </a:prstGeom>
          <a:noFill/>
          <a:ln>
            <a:noFill/>
          </a:ln>
        </p:spPr>
        <p:txBody>
          <a:bodyPr anchorCtr="0" anchor="t" bIns="0" lIns="0" spcFirstLastPara="1" rIns="0" wrap="square" tIns="0">
            <a:spAutoFit/>
          </a:bodyPr>
          <a:lstStyle/>
          <a:p>
            <a:pPr indent="0" lvl="0" marL="0" marR="0" rtl="0" algn="l">
              <a:lnSpc>
                <a:spcPct val="98987"/>
              </a:lnSpc>
              <a:spcBef>
                <a:spcPts val="0"/>
              </a:spcBef>
              <a:spcAft>
                <a:spcPts val="0"/>
              </a:spcAft>
              <a:buNone/>
            </a:pPr>
            <a:r>
              <a:rPr b="1" i="0" lang="en-US" sz="2765" u="none" cap="none" strike="noStrike">
                <a:solidFill>
                  <a:srgbClr val="1F1E20"/>
                </a:solidFill>
                <a:latin typeface="Poppins"/>
                <a:ea typeface="Poppins"/>
                <a:cs typeface="Poppins"/>
                <a:sym typeface="Poppins"/>
              </a:rPr>
              <a:t>Presented by:        Alfian Herfan P</a:t>
            </a:r>
            <a:endParaRPr/>
          </a:p>
        </p:txBody>
      </p:sp>
      <p:sp>
        <p:nvSpPr>
          <p:cNvPr id="98" name="Google Shape;98;p1"/>
          <p:cNvSpPr txBox="1"/>
          <p:nvPr/>
        </p:nvSpPr>
        <p:spPr>
          <a:xfrm>
            <a:off x="2232758" y="2767448"/>
            <a:ext cx="13822500" cy="2083500"/>
          </a:xfrm>
          <a:prstGeom prst="rect">
            <a:avLst/>
          </a:prstGeom>
          <a:noFill/>
          <a:ln>
            <a:noFill/>
          </a:ln>
        </p:spPr>
        <p:txBody>
          <a:bodyPr anchorCtr="0" anchor="t" bIns="0" lIns="0" spcFirstLastPara="1" rIns="0" wrap="square" tIns="0">
            <a:spAutoFit/>
          </a:bodyPr>
          <a:lstStyle/>
          <a:p>
            <a:pPr indent="0" lvl="0" marL="0" marR="0" rtl="0" algn="ctr">
              <a:lnSpc>
                <a:spcPct val="99005"/>
              </a:lnSpc>
              <a:spcBef>
                <a:spcPts val="0"/>
              </a:spcBef>
              <a:spcAft>
                <a:spcPts val="0"/>
              </a:spcAft>
              <a:buNone/>
            </a:pPr>
            <a:r>
              <a:rPr b="1" i="0" lang="en-US" sz="6836" u="none" cap="none" strike="noStrike">
                <a:solidFill>
                  <a:srgbClr val="1F1E20"/>
                </a:solidFill>
                <a:latin typeface="Poppins"/>
                <a:ea typeface="Poppins"/>
                <a:cs typeface="Poppins"/>
                <a:sym typeface="Poppins"/>
              </a:rPr>
              <a:t>Crime Chicago Prediction in 2022</a:t>
            </a:r>
            <a:endParaRPr/>
          </a:p>
        </p:txBody>
      </p:sp>
      <p:sp>
        <p:nvSpPr>
          <p:cNvPr id="99" name="Google Shape;99;p1"/>
          <p:cNvSpPr txBox="1"/>
          <p:nvPr/>
        </p:nvSpPr>
        <p:spPr>
          <a:xfrm>
            <a:off x="5294885" y="2230966"/>
            <a:ext cx="7698231" cy="367133"/>
          </a:xfrm>
          <a:prstGeom prst="rect">
            <a:avLst/>
          </a:prstGeom>
          <a:noFill/>
          <a:ln>
            <a:noFill/>
          </a:ln>
        </p:spPr>
        <p:txBody>
          <a:bodyPr anchorCtr="0" anchor="t" bIns="0" lIns="0" spcFirstLastPara="1" rIns="0" wrap="square" tIns="0">
            <a:spAutoFit/>
          </a:bodyPr>
          <a:lstStyle/>
          <a:p>
            <a:pPr indent="0" lvl="0" marL="0" marR="0" rtl="0" algn="ctr">
              <a:lnSpc>
                <a:spcPct val="140048"/>
              </a:lnSpc>
              <a:spcBef>
                <a:spcPts val="0"/>
              </a:spcBef>
              <a:spcAft>
                <a:spcPts val="0"/>
              </a:spcAft>
              <a:buNone/>
            </a:pPr>
            <a:r>
              <a:rPr b="0" i="0" lang="en-US" sz="2045" u="none" cap="none" strike="noStrike">
                <a:solidFill>
                  <a:srgbClr val="504F4F"/>
                </a:solidFill>
                <a:latin typeface="Poppins"/>
                <a:ea typeface="Poppins"/>
                <a:cs typeface="Poppins"/>
                <a:sym typeface="Poppins"/>
              </a:rPr>
              <a:t>FINAL PROJECT</a:t>
            </a:r>
            <a:endParaRPr/>
          </a:p>
        </p:txBody>
      </p:sp>
      <p:sp>
        <p:nvSpPr>
          <p:cNvPr id="100" name="Google Shape;100;p1"/>
          <p:cNvSpPr txBox="1"/>
          <p:nvPr/>
        </p:nvSpPr>
        <p:spPr>
          <a:xfrm>
            <a:off x="5883208" y="4939599"/>
            <a:ext cx="6521700" cy="620700"/>
          </a:xfrm>
          <a:prstGeom prst="rect">
            <a:avLst/>
          </a:prstGeom>
          <a:noFill/>
          <a:ln>
            <a:noFill/>
          </a:ln>
        </p:spPr>
        <p:txBody>
          <a:bodyPr anchorCtr="0" anchor="t" bIns="0" lIns="0" spcFirstLastPara="1" rIns="0" wrap="square" tIns="0">
            <a:spAutoFit/>
          </a:bodyPr>
          <a:lstStyle/>
          <a:p>
            <a:pPr indent="0" lvl="0" marL="0" marR="0" rtl="0" algn="ctr">
              <a:lnSpc>
                <a:spcPct val="98993"/>
              </a:lnSpc>
              <a:spcBef>
                <a:spcPts val="0"/>
              </a:spcBef>
              <a:spcAft>
                <a:spcPts val="0"/>
              </a:spcAft>
              <a:buNone/>
            </a:pPr>
            <a:r>
              <a:rPr b="1" i="0" lang="en-US" sz="4074" u="none" cap="none" strike="noStrike">
                <a:solidFill>
                  <a:srgbClr val="1F1E20"/>
                </a:solidFill>
                <a:latin typeface="Poppins"/>
                <a:ea typeface="Poppins"/>
                <a:cs typeface="Poppins"/>
                <a:sym typeface="Poppins"/>
              </a:rPr>
              <a:t>Time Series Forecasting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grpSp>
        <p:nvGrpSpPr>
          <p:cNvPr id="320" name="Google Shape;320;p10"/>
          <p:cNvGrpSpPr/>
          <p:nvPr/>
        </p:nvGrpSpPr>
        <p:grpSpPr>
          <a:xfrm>
            <a:off x="436600" y="2011837"/>
            <a:ext cx="9404303" cy="4589556"/>
            <a:chOff x="-604565" y="-465202"/>
            <a:chExt cx="12539070" cy="6119407"/>
          </a:xfrm>
        </p:grpSpPr>
        <p:grpSp>
          <p:nvGrpSpPr>
            <p:cNvPr id="321" name="Google Shape;321;p10"/>
            <p:cNvGrpSpPr/>
            <p:nvPr/>
          </p:nvGrpSpPr>
          <p:grpSpPr>
            <a:xfrm>
              <a:off x="0" y="185643"/>
              <a:ext cx="11595932" cy="4570891"/>
              <a:chOff x="0" y="-38100"/>
              <a:chExt cx="2160774" cy="851735"/>
            </a:xfrm>
          </p:grpSpPr>
          <p:sp>
            <p:nvSpPr>
              <p:cNvPr id="322" name="Google Shape;322;p10"/>
              <p:cNvSpPr/>
              <p:nvPr/>
            </p:nvSpPr>
            <p:spPr>
              <a:xfrm>
                <a:off x="0" y="0"/>
                <a:ext cx="2160774" cy="813635"/>
              </a:xfrm>
              <a:custGeom>
                <a:rect b="b" l="l" r="r" t="t"/>
                <a:pathLst>
                  <a:path extrusionOk="0" h="813635" w="2160774">
                    <a:moveTo>
                      <a:pt x="40461" y="0"/>
                    </a:moveTo>
                    <a:lnTo>
                      <a:pt x="2120312" y="0"/>
                    </a:lnTo>
                    <a:cubicBezTo>
                      <a:pt x="2131043" y="0"/>
                      <a:pt x="2141335" y="4263"/>
                      <a:pt x="2148923" y="11851"/>
                    </a:cubicBezTo>
                    <a:cubicBezTo>
                      <a:pt x="2156511" y="19439"/>
                      <a:pt x="2160774" y="29730"/>
                      <a:pt x="2160774" y="40461"/>
                    </a:cubicBezTo>
                    <a:lnTo>
                      <a:pt x="2160774" y="773174"/>
                    </a:lnTo>
                    <a:cubicBezTo>
                      <a:pt x="2160774" y="783905"/>
                      <a:pt x="2156511" y="794196"/>
                      <a:pt x="2148923" y="801784"/>
                    </a:cubicBezTo>
                    <a:cubicBezTo>
                      <a:pt x="2141335" y="809372"/>
                      <a:pt x="2131043" y="813635"/>
                      <a:pt x="2120312" y="813635"/>
                    </a:cubicBezTo>
                    <a:lnTo>
                      <a:pt x="40461" y="813635"/>
                    </a:lnTo>
                    <a:cubicBezTo>
                      <a:pt x="29730" y="813635"/>
                      <a:pt x="19439" y="809372"/>
                      <a:pt x="11851" y="801784"/>
                    </a:cubicBezTo>
                    <a:cubicBezTo>
                      <a:pt x="4263" y="794196"/>
                      <a:pt x="0" y="783905"/>
                      <a:pt x="0" y="773174"/>
                    </a:cubicBezTo>
                    <a:lnTo>
                      <a:pt x="0" y="40461"/>
                    </a:lnTo>
                    <a:cubicBezTo>
                      <a:pt x="0" y="29730"/>
                      <a:pt x="4263" y="19439"/>
                      <a:pt x="11851" y="11851"/>
                    </a:cubicBezTo>
                    <a:cubicBezTo>
                      <a:pt x="19439" y="4263"/>
                      <a:pt x="29730" y="0"/>
                      <a:pt x="40461" y="0"/>
                    </a:cubicBezTo>
                    <a:close/>
                  </a:path>
                </a:pathLst>
              </a:custGeom>
              <a:solidFill>
                <a:srgbClr val="000000">
                  <a:alpha val="0"/>
                </a:srgbClr>
              </a:solidFill>
              <a:ln cap="rnd" cmpd="sng" w="38100">
                <a:solidFill>
                  <a:srgbClr val="E8E7E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0"/>
              <p:cNvSpPr txBox="1"/>
              <p:nvPr/>
            </p:nvSpPr>
            <p:spPr>
              <a:xfrm>
                <a:off x="0" y="-38100"/>
                <a:ext cx="2160774" cy="851735"/>
              </a:xfrm>
              <a:prstGeom prst="rect">
                <a:avLst/>
              </a:prstGeom>
              <a:noFill/>
              <a:ln>
                <a:noFill/>
              </a:ln>
            </p:spPr>
            <p:txBody>
              <a:bodyPr anchorCtr="0" anchor="ctr" bIns="47500" lIns="47500" spcFirstLastPara="1" rIns="47500" wrap="square" tIns="475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24" name="Google Shape;324;p10"/>
            <p:cNvGrpSpPr/>
            <p:nvPr/>
          </p:nvGrpSpPr>
          <p:grpSpPr>
            <a:xfrm>
              <a:off x="106496" y="-133017"/>
              <a:ext cx="464580" cy="454003"/>
              <a:chOff x="0" y="-38100"/>
              <a:chExt cx="107971" cy="105512"/>
            </a:xfrm>
          </p:grpSpPr>
          <p:sp>
            <p:nvSpPr>
              <p:cNvPr id="325" name="Google Shape;325;p10"/>
              <p:cNvSpPr/>
              <p:nvPr/>
            </p:nvSpPr>
            <p:spPr>
              <a:xfrm>
                <a:off x="0" y="0"/>
                <a:ext cx="107971" cy="67412"/>
              </a:xfrm>
              <a:custGeom>
                <a:rect b="b" l="l" r="r" t="t"/>
                <a:pathLst>
                  <a:path extrusionOk="0" h="67412" w="107971">
                    <a:moveTo>
                      <a:pt x="0" y="0"/>
                    </a:moveTo>
                    <a:lnTo>
                      <a:pt x="107971" y="0"/>
                    </a:lnTo>
                    <a:lnTo>
                      <a:pt x="107971" y="67412"/>
                    </a:lnTo>
                    <a:lnTo>
                      <a:pt x="0" y="67412"/>
                    </a:lnTo>
                    <a:close/>
                  </a:path>
                </a:pathLst>
              </a:custGeom>
              <a:solidFill>
                <a:srgbClr val="C7ED2E"/>
              </a:solidFill>
              <a:ln>
                <a:noFill/>
              </a:ln>
            </p:spPr>
          </p:sp>
          <p:sp>
            <p:nvSpPr>
              <p:cNvPr id="326" name="Google Shape;326;p10"/>
              <p:cNvSpPr txBox="1"/>
              <p:nvPr/>
            </p:nvSpPr>
            <p:spPr>
              <a:xfrm>
                <a:off x="0" y="-38100"/>
                <a:ext cx="107971" cy="105512"/>
              </a:xfrm>
              <a:prstGeom prst="rect">
                <a:avLst/>
              </a:prstGeom>
              <a:noFill/>
              <a:ln>
                <a:noFill/>
              </a:ln>
            </p:spPr>
            <p:txBody>
              <a:bodyPr anchorCtr="0" anchor="ctr" bIns="60750" lIns="60750" spcFirstLastPara="1" rIns="60750" wrap="square" tIns="607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27" name="Google Shape;327;p10"/>
            <p:cNvSpPr txBox="1"/>
            <p:nvPr/>
          </p:nvSpPr>
          <p:spPr>
            <a:xfrm>
              <a:off x="705130" y="-19050"/>
              <a:ext cx="10184453" cy="370957"/>
            </a:xfrm>
            <a:prstGeom prst="rect">
              <a:avLst/>
            </a:prstGeom>
            <a:noFill/>
            <a:ln>
              <a:noFill/>
            </a:ln>
          </p:spPr>
          <p:txBody>
            <a:bodyPr anchorCtr="0" anchor="t" bIns="0" lIns="0" spcFirstLastPara="1" rIns="0" wrap="square" tIns="0">
              <a:spAutoFit/>
            </a:bodyPr>
            <a:lstStyle/>
            <a:p>
              <a:pPr indent="0" lvl="0" marL="0" marR="0" rtl="0" algn="l">
                <a:lnSpc>
                  <a:spcPct val="119988"/>
                </a:lnSpc>
                <a:spcBef>
                  <a:spcPts val="0"/>
                </a:spcBef>
                <a:spcAft>
                  <a:spcPts val="0"/>
                </a:spcAft>
                <a:buNone/>
              </a:pPr>
              <a:r>
                <a:rPr b="1" i="0" lang="en-US" sz="1776" u="none" cap="none" strike="noStrike">
                  <a:solidFill>
                    <a:srgbClr val="1F1E20"/>
                  </a:solidFill>
                  <a:latin typeface="Poppins"/>
                  <a:ea typeface="Poppins"/>
                  <a:cs typeface="Poppins"/>
                  <a:sym typeface="Poppins"/>
                </a:rPr>
                <a:t>Top 10 Primary Crime Types</a:t>
              </a:r>
              <a:endParaRPr/>
            </a:p>
          </p:txBody>
        </p:sp>
        <p:pic>
          <p:nvPicPr>
            <p:cNvPr id="328" name="Google Shape;328;p10"/>
            <p:cNvPicPr preferRelativeResize="0"/>
            <p:nvPr/>
          </p:nvPicPr>
          <p:blipFill rotWithShape="1">
            <a:blip r:embed="rId3">
              <a:alphaModFix/>
            </a:blip>
            <a:srcRect b="0" l="0" r="0" t="0"/>
            <a:stretch/>
          </p:blipFill>
          <p:spPr>
            <a:xfrm>
              <a:off x="-604565" y="-465202"/>
              <a:ext cx="12539070" cy="6119407"/>
            </a:xfrm>
            <a:prstGeom prst="rect">
              <a:avLst/>
            </a:prstGeom>
            <a:noFill/>
            <a:ln>
              <a:noFill/>
            </a:ln>
          </p:spPr>
        </p:pic>
      </p:grpSp>
      <p:grpSp>
        <p:nvGrpSpPr>
          <p:cNvPr id="329" name="Google Shape;329;p10"/>
          <p:cNvGrpSpPr/>
          <p:nvPr/>
        </p:nvGrpSpPr>
        <p:grpSpPr>
          <a:xfrm>
            <a:off x="1041923" y="6161546"/>
            <a:ext cx="315801" cy="327062"/>
            <a:chOff x="0" y="-38100"/>
            <a:chExt cx="101880" cy="105512"/>
          </a:xfrm>
        </p:grpSpPr>
        <p:sp>
          <p:nvSpPr>
            <p:cNvPr id="330" name="Google Shape;330;p10"/>
            <p:cNvSpPr/>
            <p:nvPr/>
          </p:nvSpPr>
          <p:spPr>
            <a:xfrm>
              <a:off x="0" y="0"/>
              <a:ext cx="101880" cy="67412"/>
            </a:xfrm>
            <a:custGeom>
              <a:rect b="b" l="l" r="r" t="t"/>
              <a:pathLst>
                <a:path extrusionOk="0" h="67412" w="101880">
                  <a:moveTo>
                    <a:pt x="0" y="0"/>
                  </a:moveTo>
                  <a:lnTo>
                    <a:pt x="101880" y="0"/>
                  </a:lnTo>
                  <a:lnTo>
                    <a:pt x="101880" y="67412"/>
                  </a:lnTo>
                  <a:lnTo>
                    <a:pt x="0" y="67412"/>
                  </a:lnTo>
                  <a:close/>
                </a:path>
              </a:pathLst>
            </a:custGeom>
            <a:solidFill>
              <a:srgbClr val="C7ED2E"/>
            </a:solidFill>
            <a:ln>
              <a:noFill/>
            </a:ln>
          </p:spPr>
        </p:sp>
        <p:sp>
          <p:nvSpPr>
            <p:cNvPr id="331" name="Google Shape;331;p10"/>
            <p:cNvSpPr txBox="1"/>
            <p:nvPr/>
          </p:nvSpPr>
          <p:spPr>
            <a:xfrm>
              <a:off x="0" y="-38100"/>
              <a:ext cx="101880" cy="105512"/>
            </a:xfrm>
            <a:prstGeom prst="rect">
              <a:avLst/>
            </a:prstGeom>
            <a:noFill/>
            <a:ln>
              <a:noFill/>
            </a:ln>
          </p:spPr>
          <p:txBody>
            <a:bodyPr anchorCtr="0" anchor="ctr" bIns="60750" lIns="60750" spcFirstLastPara="1" rIns="60750" wrap="square" tIns="607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32" name="Google Shape;332;p10"/>
          <p:cNvSpPr txBox="1"/>
          <p:nvPr/>
        </p:nvSpPr>
        <p:spPr>
          <a:xfrm>
            <a:off x="1439018" y="6245458"/>
            <a:ext cx="7551229" cy="285750"/>
          </a:xfrm>
          <a:prstGeom prst="rect">
            <a:avLst/>
          </a:prstGeom>
          <a:noFill/>
          <a:ln>
            <a:noFill/>
          </a:ln>
        </p:spPr>
        <p:txBody>
          <a:bodyPr anchorCtr="0" anchor="t" bIns="0" lIns="0" spcFirstLastPara="1" rIns="0" wrap="square" tIns="0">
            <a:spAutoFit/>
          </a:bodyPr>
          <a:lstStyle/>
          <a:p>
            <a:pPr indent="0" lvl="0" marL="0" marR="0" rtl="0" algn="l">
              <a:lnSpc>
                <a:spcPct val="120011"/>
              </a:lnSpc>
              <a:spcBef>
                <a:spcPts val="0"/>
              </a:spcBef>
              <a:spcAft>
                <a:spcPts val="0"/>
              </a:spcAft>
              <a:buNone/>
            </a:pPr>
            <a:r>
              <a:rPr b="1" i="0" lang="en-US" sz="1779" u="none" cap="none" strike="noStrike">
                <a:solidFill>
                  <a:srgbClr val="1F1E20"/>
                </a:solidFill>
                <a:latin typeface="Poppins"/>
                <a:ea typeface="Poppins"/>
                <a:cs typeface="Poppins"/>
                <a:sym typeface="Poppins"/>
              </a:rPr>
              <a:t>Top 5 Theft Crimes</a:t>
            </a:r>
            <a:endParaRPr/>
          </a:p>
        </p:txBody>
      </p:sp>
      <p:grpSp>
        <p:nvGrpSpPr>
          <p:cNvPr id="333" name="Google Shape;333;p10"/>
          <p:cNvGrpSpPr/>
          <p:nvPr/>
        </p:nvGrpSpPr>
        <p:grpSpPr>
          <a:xfrm>
            <a:off x="890024" y="6397658"/>
            <a:ext cx="8696949" cy="3185765"/>
            <a:chOff x="0" y="-38100"/>
            <a:chExt cx="2249570" cy="824036"/>
          </a:xfrm>
        </p:grpSpPr>
        <p:sp>
          <p:nvSpPr>
            <p:cNvPr id="334" name="Google Shape;334;p10"/>
            <p:cNvSpPr/>
            <p:nvPr/>
          </p:nvSpPr>
          <p:spPr>
            <a:xfrm>
              <a:off x="0" y="0"/>
              <a:ext cx="2249570" cy="785936"/>
            </a:xfrm>
            <a:custGeom>
              <a:rect b="b" l="l" r="r" t="t"/>
              <a:pathLst>
                <a:path extrusionOk="0" h="785936" w="2249570">
                  <a:moveTo>
                    <a:pt x="45400" y="0"/>
                  </a:moveTo>
                  <a:lnTo>
                    <a:pt x="2204170" y="0"/>
                  </a:lnTo>
                  <a:cubicBezTo>
                    <a:pt x="2229244" y="0"/>
                    <a:pt x="2249570" y="20326"/>
                    <a:pt x="2249570" y="45400"/>
                  </a:cubicBezTo>
                  <a:lnTo>
                    <a:pt x="2249570" y="740537"/>
                  </a:lnTo>
                  <a:cubicBezTo>
                    <a:pt x="2249570" y="752577"/>
                    <a:pt x="2244787" y="764125"/>
                    <a:pt x="2236273" y="772639"/>
                  </a:cubicBezTo>
                  <a:cubicBezTo>
                    <a:pt x="2227759" y="781153"/>
                    <a:pt x="2216211" y="785936"/>
                    <a:pt x="2204170" y="785936"/>
                  </a:cubicBezTo>
                  <a:lnTo>
                    <a:pt x="45400" y="785936"/>
                  </a:lnTo>
                  <a:cubicBezTo>
                    <a:pt x="33359" y="785936"/>
                    <a:pt x="21811" y="781153"/>
                    <a:pt x="13297" y="772639"/>
                  </a:cubicBezTo>
                  <a:cubicBezTo>
                    <a:pt x="4783" y="764125"/>
                    <a:pt x="0" y="752577"/>
                    <a:pt x="0" y="740537"/>
                  </a:cubicBezTo>
                  <a:lnTo>
                    <a:pt x="0" y="45400"/>
                  </a:lnTo>
                  <a:cubicBezTo>
                    <a:pt x="0" y="33359"/>
                    <a:pt x="4783" y="21811"/>
                    <a:pt x="13297" y="13297"/>
                  </a:cubicBezTo>
                  <a:cubicBezTo>
                    <a:pt x="21811" y="4783"/>
                    <a:pt x="33359" y="0"/>
                    <a:pt x="45400" y="0"/>
                  </a:cubicBezTo>
                  <a:close/>
                </a:path>
              </a:pathLst>
            </a:custGeom>
            <a:solidFill>
              <a:srgbClr val="000000">
                <a:alpha val="0"/>
              </a:srgbClr>
            </a:solidFill>
            <a:ln cap="rnd" cmpd="sng" w="38100">
              <a:solidFill>
                <a:srgbClr val="E8E7E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0"/>
            <p:cNvSpPr txBox="1"/>
            <p:nvPr/>
          </p:nvSpPr>
          <p:spPr>
            <a:xfrm>
              <a:off x="0" y="-38100"/>
              <a:ext cx="2249570" cy="824036"/>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336" name="Google Shape;336;p10"/>
          <p:cNvPicPr preferRelativeResize="0"/>
          <p:nvPr/>
        </p:nvPicPr>
        <p:blipFill rotWithShape="1">
          <a:blip r:embed="rId4">
            <a:alphaModFix/>
          </a:blip>
          <a:srcRect b="0" l="0" r="0" t="0"/>
          <a:stretch/>
        </p:blipFill>
        <p:spPr>
          <a:xfrm>
            <a:off x="209543" y="5851581"/>
            <a:ext cx="10058402" cy="4416016"/>
          </a:xfrm>
          <a:prstGeom prst="rect">
            <a:avLst/>
          </a:prstGeom>
          <a:noFill/>
          <a:ln>
            <a:noFill/>
          </a:ln>
        </p:spPr>
      </p:pic>
      <p:sp>
        <p:nvSpPr>
          <p:cNvPr id="337" name="Google Shape;337;p10"/>
          <p:cNvSpPr txBox="1"/>
          <p:nvPr/>
        </p:nvSpPr>
        <p:spPr>
          <a:xfrm>
            <a:off x="10471868" y="3323559"/>
            <a:ext cx="6926107" cy="1897380"/>
          </a:xfrm>
          <a:prstGeom prst="rect">
            <a:avLst/>
          </a:prstGeom>
          <a:noFill/>
          <a:ln>
            <a:noFill/>
          </a:ln>
        </p:spPr>
        <p:txBody>
          <a:bodyPr anchorCtr="0" anchor="t" bIns="0" lIns="0" spcFirstLastPara="1" rIns="0" wrap="square" tIns="0">
            <a:spAutoFit/>
          </a:bodyPr>
          <a:lstStyle/>
          <a:p>
            <a:pPr indent="0" lvl="0" marL="0" marR="0" rtl="0" algn="l">
              <a:lnSpc>
                <a:spcPct val="140022"/>
              </a:lnSpc>
              <a:spcBef>
                <a:spcPts val="0"/>
              </a:spcBef>
              <a:spcAft>
                <a:spcPts val="0"/>
              </a:spcAft>
              <a:buNone/>
            </a:pPr>
            <a:r>
              <a:rPr b="0" i="0" lang="en-US" sz="1799" u="none" cap="none" strike="noStrike">
                <a:solidFill>
                  <a:srgbClr val="1F1E20"/>
                </a:solidFill>
                <a:latin typeface="Poppins"/>
                <a:ea typeface="Poppins"/>
                <a:cs typeface="Poppins"/>
                <a:sym typeface="Poppins"/>
              </a:rPr>
              <a:t>Tindak kejahatan yang mendominasi yaitu</a:t>
            </a:r>
            <a:r>
              <a:rPr b="1" i="0" lang="en-US" sz="1799" u="none" cap="none" strike="noStrike">
                <a:solidFill>
                  <a:srgbClr val="1F1E20"/>
                </a:solidFill>
                <a:latin typeface="Poppins"/>
                <a:ea typeface="Poppins"/>
                <a:cs typeface="Poppins"/>
                <a:sym typeface="Poppins"/>
              </a:rPr>
              <a:t> pencurian</a:t>
            </a:r>
            <a:r>
              <a:rPr b="0" i="0" lang="en-US" sz="1799" u="none" cap="none" strike="noStrike">
                <a:solidFill>
                  <a:srgbClr val="1F1E20"/>
                </a:solidFill>
                <a:latin typeface="Poppins"/>
                <a:ea typeface="Poppins"/>
                <a:cs typeface="Poppins"/>
                <a:sym typeface="Poppins"/>
              </a:rPr>
              <a:t>. Hal ini kemungkinan karena peluang perampasan terhadap barang/asset lebih tinggi.</a:t>
            </a:r>
            <a:endParaRPr/>
          </a:p>
          <a:p>
            <a:pPr indent="0" lvl="0" marL="0" marR="0" rtl="0" algn="l">
              <a:lnSpc>
                <a:spcPct val="140022"/>
              </a:lnSpc>
              <a:spcBef>
                <a:spcPts val="0"/>
              </a:spcBef>
              <a:spcAft>
                <a:spcPts val="0"/>
              </a:spcAft>
              <a:buNone/>
            </a:pPr>
            <a:r>
              <a:t/>
            </a:r>
            <a:endParaRPr b="0" i="0" sz="1799" u="none" cap="none" strike="noStrike">
              <a:solidFill>
                <a:srgbClr val="1F1E20"/>
              </a:solidFill>
              <a:latin typeface="Poppins"/>
              <a:ea typeface="Poppins"/>
              <a:cs typeface="Poppins"/>
              <a:sym typeface="Poppins"/>
            </a:endParaRPr>
          </a:p>
          <a:p>
            <a:pPr indent="0" lvl="0" marL="0" marR="0" rtl="0" algn="l">
              <a:lnSpc>
                <a:spcPct val="140022"/>
              </a:lnSpc>
              <a:spcBef>
                <a:spcPts val="0"/>
              </a:spcBef>
              <a:spcAft>
                <a:spcPts val="0"/>
              </a:spcAft>
              <a:buNone/>
            </a:pPr>
            <a:r>
              <a:rPr b="0" i="0" lang="en-US" sz="1799" u="none" cap="none" strike="noStrike">
                <a:solidFill>
                  <a:srgbClr val="1F1E20"/>
                </a:solidFill>
                <a:latin typeface="Poppins"/>
                <a:ea typeface="Poppins"/>
                <a:cs typeface="Poppins"/>
                <a:sym typeface="Poppins"/>
              </a:rPr>
              <a:t>Battery &amp; assault tetap penting, tapi jumlahnya jauh lebih sedikit dibanding pencurian.</a:t>
            </a:r>
            <a:endParaRPr/>
          </a:p>
        </p:txBody>
      </p:sp>
      <p:sp>
        <p:nvSpPr>
          <p:cNvPr id="338" name="Google Shape;338;p10"/>
          <p:cNvSpPr/>
          <p:nvPr/>
        </p:nvSpPr>
        <p:spPr>
          <a:xfrm>
            <a:off x="10311376" y="6134952"/>
            <a:ext cx="2541511" cy="476533"/>
          </a:xfrm>
          <a:custGeom>
            <a:rect b="b" l="l" r="r" t="t"/>
            <a:pathLst>
              <a:path extrusionOk="0" h="476533" w="2541511">
                <a:moveTo>
                  <a:pt x="0" y="0"/>
                </a:moveTo>
                <a:lnTo>
                  <a:pt x="2541511" y="0"/>
                </a:lnTo>
                <a:lnTo>
                  <a:pt x="2541511" y="476533"/>
                </a:lnTo>
                <a:lnTo>
                  <a:pt x="0" y="476533"/>
                </a:lnTo>
                <a:lnTo>
                  <a:pt x="0" y="0"/>
                </a:lnTo>
                <a:close/>
              </a:path>
            </a:pathLst>
          </a:custGeom>
          <a:blipFill rotWithShape="1">
            <a:blip r:embed="rId5">
              <a:alphaModFix/>
            </a:blip>
            <a:stretch>
              <a:fillRect b="0" l="0" r="0" t="0"/>
            </a:stretch>
          </a:blipFill>
          <a:ln>
            <a:noFill/>
          </a:ln>
        </p:spPr>
      </p:sp>
      <p:sp>
        <p:nvSpPr>
          <p:cNvPr id="339" name="Google Shape;339;p10"/>
          <p:cNvSpPr txBox="1"/>
          <p:nvPr/>
        </p:nvSpPr>
        <p:spPr>
          <a:xfrm>
            <a:off x="10471868" y="6202904"/>
            <a:ext cx="6926107" cy="2272664"/>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US" sz="1600" u="none" cap="none" strike="noStrike">
                <a:solidFill>
                  <a:srgbClr val="1F1E20"/>
                </a:solidFill>
                <a:latin typeface="Poppins"/>
                <a:ea typeface="Poppins"/>
                <a:cs typeface="Poppins"/>
                <a:sym typeface="Poppins"/>
              </a:rPr>
              <a:t>Implikasi Kebijakan:</a:t>
            </a:r>
            <a:endParaRPr/>
          </a:p>
          <a:p>
            <a:pPr indent="0" lvl="0" marL="0" marR="0" rtl="0" algn="l">
              <a:lnSpc>
                <a:spcPct val="67000"/>
              </a:lnSpc>
              <a:spcBef>
                <a:spcPts val="0"/>
              </a:spcBef>
              <a:spcAft>
                <a:spcPts val="0"/>
              </a:spcAft>
              <a:buNone/>
            </a:pPr>
            <a:r>
              <a:t/>
            </a:r>
            <a:endParaRPr b="0" i="0" sz="1600" u="none" cap="none" strike="noStrike">
              <a:solidFill>
                <a:srgbClr val="1F1E20"/>
              </a:solidFill>
              <a:latin typeface="Poppins"/>
              <a:ea typeface="Poppins"/>
              <a:cs typeface="Poppins"/>
              <a:sym typeface="Poppins"/>
            </a:endParaRPr>
          </a:p>
          <a:p>
            <a:pPr indent="-172721" lvl="1" marL="345444" marR="0" rtl="0" algn="l">
              <a:lnSpc>
                <a:spcPct val="150000"/>
              </a:lnSpc>
              <a:spcBef>
                <a:spcPts val="0"/>
              </a:spcBef>
              <a:spcAft>
                <a:spcPts val="0"/>
              </a:spcAft>
              <a:buClr>
                <a:srgbClr val="1F1E20"/>
              </a:buClr>
              <a:buSzPts val="1600"/>
              <a:buFont typeface="Arial"/>
              <a:buChar char="•"/>
            </a:pPr>
            <a:r>
              <a:rPr b="1" i="0" lang="en-US" sz="1600" u="none" cap="none" strike="noStrike">
                <a:solidFill>
                  <a:srgbClr val="1F1E20"/>
                </a:solidFill>
                <a:latin typeface="Poppins"/>
                <a:ea typeface="Poppins"/>
                <a:cs typeface="Poppins"/>
                <a:sym typeface="Poppins"/>
              </a:rPr>
              <a:t>Perkuat keamanan barang/asset</a:t>
            </a:r>
            <a:r>
              <a:rPr b="0" i="0" lang="en-US" sz="1600" u="none" cap="none" strike="noStrike">
                <a:solidFill>
                  <a:srgbClr val="1F1E20"/>
                </a:solidFill>
                <a:latin typeface="Poppins"/>
                <a:ea typeface="Poppins"/>
                <a:cs typeface="Poppins"/>
                <a:sym typeface="Poppins"/>
              </a:rPr>
              <a:t>. Perbanyak CCTV dan patroli di area rawan.</a:t>
            </a:r>
            <a:endParaRPr/>
          </a:p>
          <a:p>
            <a:pPr indent="-172721" lvl="1" marL="345444" marR="0" rtl="0" algn="l">
              <a:lnSpc>
                <a:spcPct val="150000"/>
              </a:lnSpc>
              <a:spcBef>
                <a:spcPts val="0"/>
              </a:spcBef>
              <a:spcAft>
                <a:spcPts val="0"/>
              </a:spcAft>
              <a:buClr>
                <a:srgbClr val="1F1E20"/>
              </a:buClr>
              <a:buSzPts val="1600"/>
              <a:buFont typeface="Arial"/>
              <a:buChar char="•"/>
            </a:pPr>
            <a:r>
              <a:rPr b="1" i="0" lang="en-US" sz="1600" u="none" cap="none" strike="noStrike">
                <a:solidFill>
                  <a:srgbClr val="1F1E20"/>
                </a:solidFill>
                <a:latin typeface="Poppins"/>
                <a:ea typeface="Poppins"/>
                <a:cs typeface="Poppins"/>
                <a:sym typeface="Poppins"/>
              </a:rPr>
              <a:t>Meningkatkan kehadiran polisi/penjaga</a:t>
            </a:r>
            <a:r>
              <a:rPr b="0" i="0" lang="en-US" sz="1600" u="none" cap="none" strike="noStrike">
                <a:solidFill>
                  <a:srgbClr val="1F1E20"/>
                </a:solidFill>
                <a:latin typeface="Poppins"/>
                <a:ea typeface="Poppins"/>
                <a:cs typeface="Poppins"/>
                <a:sym typeface="Poppins"/>
              </a:rPr>
              <a:t> dapat mencegah kejahatan oportunistik.</a:t>
            </a:r>
            <a:endParaRPr/>
          </a:p>
          <a:p>
            <a:pPr indent="-172721" lvl="1" marL="345444" marR="0" rtl="0" algn="l">
              <a:lnSpc>
                <a:spcPct val="150000"/>
              </a:lnSpc>
              <a:spcBef>
                <a:spcPts val="0"/>
              </a:spcBef>
              <a:spcAft>
                <a:spcPts val="0"/>
              </a:spcAft>
              <a:buClr>
                <a:srgbClr val="1F1E20"/>
              </a:buClr>
              <a:buSzPts val="1600"/>
              <a:buFont typeface="Arial"/>
              <a:buChar char="•"/>
            </a:pPr>
            <a:r>
              <a:rPr b="0" i="0" lang="en-US" sz="1600" u="none" cap="none" strike="noStrike">
                <a:solidFill>
                  <a:srgbClr val="1F1E20"/>
                </a:solidFill>
                <a:latin typeface="Poppins"/>
                <a:ea typeface="Poppins"/>
                <a:cs typeface="Poppins"/>
                <a:sym typeface="Poppins"/>
              </a:rPr>
              <a:t>Khusus pencurian kendaraan bermotor </a:t>
            </a:r>
            <a:r>
              <a:rPr b="1" i="0" lang="en-US" sz="1600" u="none" cap="none" strike="noStrike">
                <a:solidFill>
                  <a:srgbClr val="1F1E20"/>
                </a:solidFill>
                <a:latin typeface="Poppins"/>
                <a:ea typeface="Poppins"/>
                <a:cs typeface="Poppins"/>
                <a:sym typeface="Poppins"/>
              </a:rPr>
              <a:t>perlu strategi tambahan</a:t>
            </a:r>
            <a:r>
              <a:rPr b="0" i="0" lang="en-US" sz="1600" u="none" cap="none" strike="noStrike">
                <a:solidFill>
                  <a:srgbClr val="1F1E20"/>
                </a:solidFill>
                <a:latin typeface="Poppins"/>
                <a:ea typeface="Poppins"/>
                <a:cs typeface="Poppins"/>
                <a:sym typeface="Poppins"/>
              </a:rPr>
              <a:t>, seperti parkir aman, alarm, dan teknologi pelacak.</a:t>
            </a:r>
            <a:endParaRPr/>
          </a:p>
        </p:txBody>
      </p:sp>
      <p:grpSp>
        <p:nvGrpSpPr>
          <p:cNvPr id="340" name="Google Shape;340;p10"/>
          <p:cNvGrpSpPr/>
          <p:nvPr/>
        </p:nvGrpSpPr>
        <p:grpSpPr>
          <a:xfrm>
            <a:off x="6309123" y="463409"/>
            <a:ext cx="2183259" cy="578598"/>
            <a:chOff x="0" y="-57150"/>
            <a:chExt cx="603389" cy="159907"/>
          </a:xfrm>
        </p:grpSpPr>
        <p:sp>
          <p:nvSpPr>
            <p:cNvPr id="341" name="Google Shape;341;p10"/>
            <p:cNvSpPr/>
            <p:nvPr/>
          </p:nvSpPr>
          <p:spPr>
            <a:xfrm>
              <a:off x="0" y="0"/>
              <a:ext cx="603389" cy="102757"/>
            </a:xfrm>
            <a:custGeom>
              <a:rect b="b" l="l" r="r" t="t"/>
              <a:pathLst>
                <a:path extrusionOk="0" h="102757" w="603389">
                  <a:moveTo>
                    <a:pt x="0" y="0"/>
                  </a:moveTo>
                  <a:lnTo>
                    <a:pt x="603389" y="0"/>
                  </a:lnTo>
                  <a:lnTo>
                    <a:pt x="603389" y="102757"/>
                  </a:lnTo>
                  <a:lnTo>
                    <a:pt x="0" y="102757"/>
                  </a:lnTo>
                  <a:close/>
                </a:path>
              </a:pathLst>
            </a:custGeom>
            <a:solidFill>
              <a:srgbClr val="C7ED2E"/>
            </a:solidFill>
            <a:ln>
              <a:noFill/>
            </a:ln>
          </p:spPr>
        </p:sp>
        <p:sp>
          <p:nvSpPr>
            <p:cNvPr id="342" name="Google Shape;342;p10"/>
            <p:cNvSpPr txBox="1"/>
            <p:nvPr/>
          </p:nvSpPr>
          <p:spPr>
            <a:xfrm>
              <a:off x="0" y="-57150"/>
              <a:ext cx="603389" cy="159907"/>
            </a:xfrm>
            <a:prstGeom prst="rect">
              <a:avLst/>
            </a:prstGeom>
            <a:noFill/>
            <a:ln>
              <a:noFill/>
            </a:ln>
          </p:spPr>
          <p:txBody>
            <a:bodyPr anchorCtr="0" anchor="ctr" bIns="60750" lIns="60750" spcFirstLastPara="1" rIns="60750" wrap="square" tIns="607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343" name="Google Shape;343;p10"/>
          <p:cNvCxnSpPr/>
          <p:nvPr/>
        </p:nvCxnSpPr>
        <p:spPr>
          <a:xfrm>
            <a:off x="9564299" y="1392915"/>
            <a:ext cx="2807919" cy="0"/>
          </a:xfrm>
          <a:prstGeom prst="straightConnector1">
            <a:avLst/>
          </a:prstGeom>
          <a:noFill/>
          <a:ln cap="flat" cmpd="sng" w="47625">
            <a:solidFill>
              <a:srgbClr val="C7ED2E"/>
            </a:solidFill>
            <a:prstDash val="solid"/>
            <a:round/>
            <a:headEnd len="sm" w="sm" type="none"/>
            <a:tailEnd len="sm" w="sm" type="none"/>
          </a:ln>
        </p:spPr>
      </p:cxnSp>
      <p:sp>
        <p:nvSpPr>
          <p:cNvPr id="344" name="Google Shape;344;p10"/>
          <p:cNvSpPr txBox="1"/>
          <p:nvPr/>
        </p:nvSpPr>
        <p:spPr>
          <a:xfrm>
            <a:off x="5092139" y="593047"/>
            <a:ext cx="8141209" cy="771525"/>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b="1" i="0" lang="en-US" sz="4779" u="none" cap="none" strike="noStrike">
                <a:solidFill>
                  <a:srgbClr val="1F1E20"/>
                </a:solidFill>
                <a:latin typeface="Poppins"/>
                <a:ea typeface="Poppins"/>
                <a:cs typeface="Poppins"/>
                <a:sym typeface="Poppins"/>
              </a:rPr>
              <a:t>Exploratory Data Analysis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1"/>
          <p:cNvSpPr/>
          <p:nvPr/>
        </p:nvSpPr>
        <p:spPr>
          <a:xfrm>
            <a:off x="1028700" y="5408247"/>
            <a:ext cx="16230600" cy="9525"/>
          </a:xfrm>
          <a:prstGeom prst="rect">
            <a:avLst/>
          </a:prstGeom>
          <a:solidFill>
            <a:srgbClr val="000000"/>
          </a:solidFill>
          <a:ln cap="sq" cmpd="sng" w="952500">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0" name="Google Shape;350;p11"/>
          <p:cNvGrpSpPr/>
          <p:nvPr/>
        </p:nvGrpSpPr>
        <p:grpSpPr>
          <a:xfrm>
            <a:off x="7605565" y="5100856"/>
            <a:ext cx="625177" cy="1137014"/>
            <a:chOff x="0" y="0"/>
            <a:chExt cx="833569" cy="1516019"/>
          </a:xfrm>
        </p:grpSpPr>
        <p:sp>
          <p:nvSpPr>
            <p:cNvPr id="351" name="Google Shape;351;p11"/>
            <p:cNvSpPr/>
            <p:nvPr/>
          </p:nvSpPr>
          <p:spPr>
            <a:xfrm>
              <a:off x="0" y="0"/>
              <a:ext cx="833569" cy="833569"/>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1FF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1"/>
            <p:cNvSpPr txBox="1"/>
            <p:nvPr/>
          </p:nvSpPr>
          <p:spPr>
            <a:xfrm>
              <a:off x="169989" y="88030"/>
              <a:ext cx="493592" cy="581309"/>
            </a:xfrm>
            <a:prstGeom prst="rect">
              <a:avLst/>
            </a:prstGeom>
            <a:noFill/>
            <a:ln>
              <a:noFill/>
            </a:ln>
          </p:spPr>
          <p:txBody>
            <a:bodyPr anchorCtr="0" anchor="t" bIns="0" lIns="0" spcFirstLastPara="1" rIns="0" wrap="square" tIns="0">
              <a:spAutoFit/>
            </a:bodyPr>
            <a:lstStyle/>
            <a:p>
              <a:pPr indent="0" lvl="0" marL="0" marR="0" rtl="0" algn="ctr">
                <a:lnSpc>
                  <a:spcPct val="140015"/>
                </a:lnSpc>
                <a:spcBef>
                  <a:spcPts val="0"/>
                </a:spcBef>
                <a:spcAft>
                  <a:spcPts val="0"/>
                </a:spcAft>
                <a:buNone/>
              </a:pPr>
              <a:r>
                <a:rPr b="1" i="0" lang="en-US" sz="2519" u="none" cap="none" strike="noStrike">
                  <a:solidFill>
                    <a:srgbClr val="1F1E20"/>
                  </a:solidFill>
                  <a:latin typeface="Poppins"/>
                  <a:ea typeface="Poppins"/>
                  <a:cs typeface="Poppins"/>
                  <a:sym typeface="Poppins"/>
                </a:rPr>
                <a:t>3</a:t>
              </a:r>
              <a:endParaRPr/>
            </a:p>
          </p:txBody>
        </p:sp>
        <p:sp>
          <p:nvSpPr>
            <p:cNvPr id="353" name="Google Shape;353;p11"/>
            <p:cNvSpPr/>
            <p:nvPr/>
          </p:nvSpPr>
          <p:spPr>
            <a:xfrm rot="5400000">
              <a:off x="76414" y="1101736"/>
              <a:ext cx="682449" cy="146117"/>
            </a:xfrm>
            <a:custGeom>
              <a:rect b="b" l="l" r="r" t="t"/>
              <a:pathLst>
                <a:path extrusionOk="0" h="434340" w="2028619">
                  <a:moveTo>
                    <a:pt x="2010839" y="187960"/>
                  </a:moveTo>
                  <a:lnTo>
                    <a:pt x="1749219" y="11430"/>
                  </a:lnTo>
                  <a:cubicBezTo>
                    <a:pt x="1731439" y="0"/>
                    <a:pt x="1708579" y="3810"/>
                    <a:pt x="1695879" y="21590"/>
                  </a:cubicBezTo>
                  <a:cubicBezTo>
                    <a:pt x="1684449" y="39370"/>
                    <a:pt x="1688259" y="62230"/>
                    <a:pt x="1706039" y="74930"/>
                  </a:cubicBezTo>
                  <a:lnTo>
                    <a:pt x="1864789" y="181610"/>
                  </a:lnTo>
                  <a:lnTo>
                    <a:pt x="0" y="181610"/>
                  </a:lnTo>
                  <a:lnTo>
                    <a:pt x="0" y="257810"/>
                  </a:lnTo>
                  <a:lnTo>
                    <a:pt x="1864789" y="257810"/>
                  </a:lnTo>
                  <a:lnTo>
                    <a:pt x="1706039" y="364490"/>
                  </a:lnTo>
                  <a:cubicBezTo>
                    <a:pt x="1688259" y="375920"/>
                    <a:pt x="1684449" y="400050"/>
                    <a:pt x="1695879" y="417830"/>
                  </a:cubicBezTo>
                  <a:cubicBezTo>
                    <a:pt x="1703499" y="429260"/>
                    <a:pt x="1714929" y="434340"/>
                    <a:pt x="1727629" y="434340"/>
                  </a:cubicBezTo>
                  <a:cubicBezTo>
                    <a:pt x="1735249" y="434340"/>
                    <a:pt x="1742869" y="431800"/>
                    <a:pt x="1749219" y="427990"/>
                  </a:cubicBezTo>
                  <a:lnTo>
                    <a:pt x="2012109" y="251460"/>
                  </a:lnTo>
                  <a:cubicBezTo>
                    <a:pt x="2022269" y="243840"/>
                    <a:pt x="2028619" y="232410"/>
                    <a:pt x="2028619" y="219710"/>
                  </a:cubicBezTo>
                  <a:cubicBezTo>
                    <a:pt x="2028619" y="207010"/>
                    <a:pt x="2022269" y="195580"/>
                    <a:pt x="2010839" y="18796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4" name="Google Shape;354;p11"/>
          <p:cNvGrpSpPr/>
          <p:nvPr/>
        </p:nvGrpSpPr>
        <p:grpSpPr>
          <a:xfrm>
            <a:off x="15453213" y="4597675"/>
            <a:ext cx="625177" cy="1119699"/>
            <a:chOff x="0" y="1"/>
            <a:chExt cx="833569" cy="1492933"/>
          </a:xfrm>
        </p:grpSpPr>
        <p:sp>
          <p:nvSpPr>
            <p:cNvPr id="355" name="Google Shape;355;p11"/>
            <p:cNvSpPr/>
            <p:nvPr/>
          </p:nvSpPr>
          <p:spPr>
            <a:xfrm rot="10800000">
              <a:off x="0" y="659364"/>
              <a:ext cx="833569" cy="833569"/>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1FF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1"/>
            <p:cNvSpPr txBox="1"/>
            <p:nvPr/>
          </p:nvSpPr>
          <p:spPr>
            <a:xfrm>
              <a:off x="169989" y="747394"/>
              <a:ext cx="493592" cy="581309"/>
            </a:xfrm>
            <a:prstGeom prst="rect">
              <a:avLst/>
            </a:prstGeom>
            <a:noFill/>
            <a:ln>
              <a:noFill/>
            </a:ln>
          </p:spPr>
          <p:txBody>
            <a:bodyPr anchorCtr="0" anchor="t" bIns="0" lIns="0" spcFirstLastPara="1" rIns="0" wrap="square" tIns="0">
              <a:spAutoFit/>
            </a:bodyPr>
            <a:lstStyle/>
            <a:p>
              <a:pPr indent="0" lvl="0" marL="0" marR="0" rtl="0" algn="ctr">
                <a:lnSpc>
                  <a:spcPct val="140015"/>
                </a:lnSpc>
                <a:spcBef>
                  <a:spcPts val="0"/>
                </a:spcBef>
                <a:spcAft>
                  <a:spcPts val="0"/>
                </a:spcAft>
                <a:buNone/>
              </a:pPr>
              <a:r>
                <a:rPr b="1" i="0" lang="en-US" sz="2519" u="none" cap="none" strike="noStrike">
                  <a:solidFill>
                    <a:srgbClr val="1F1E20"/>
                  </a:solidFill>
                  <a:latin typeface="Poppins"/>
                  <a:ea typeface="Poppins"/>
                  <a:cs typeface="Poppins"/>
                  <a:sym typeface="Poppins"/>
                </a:rPr>
                <a:t>6</a:t>
              </a:r>
              <a:endParaRPr/>
            </a:p>
          </p:txBody>
        </p:sp>
        <p:sp>
          <p:nvSpPr>
            <p:cNvPr id="357" name="Google Shape;357;p11"/>
            <p:cNvSpPr/>
            <p:nvPr/>
          </p:nvSpPr>
          <p:spPr>
            <a:xfrm rot="-5400000">
              <a:off x="74706" y="268167"/>
              <a:ext cx="682449" cy="146117"/>
            </a:xfrm>
            <a:custGeom>
              <a:rect b="b" l="l" r="r" t="t"/>
              <a:pathLst>
                <a:path extrusionOk="0" h="434340" w="2028619">
                  <a:moveTo>
                    <a:pt x="2010839" y="187960"/>
                  </a:moveTo>
                  <a:lnTo>
                    <a:pt x="1749219" y="11430"/>
                  </a:lnTo>
                  <a:cubicBezTo>
                    <a:pt x="1731439" y="0"/>
                    <a:pt x="1708579" y="3810"/>
                    <a:pt x="1695879" y="21590"/>
                  </a:cubicBezTo>
                  <a:cubicBezTo>
                    <a:pt x="1684449" y="39370"/>
                    <a:pt x="1688259" y="62230"/>
                    <a:pt x="1706039" y="74930"/>
                  </a:cubicBezTo>
                  <a:lnTo>
                    <a:pt x="1864789" y="181610"/>
                  </a:lnTo>
                  <a:lnTo>
                    <a:pt x="0" y="181610"/>
                  </a:lnTo>
                  <a:lnTo>
                    <a:pt x="0" y="257810"/>
                  </a:lnTo>
                  <a:lnTo>
                    <a:pt x="1864789" y="257810"/>
                  </a:lnTo>
                  <a:lnTo>
                    <a:pt x="1706039" y="364490"/>
                  </a:lnTo>
                  <a:cubicBezTo>
                    <a:pt x="1688259" y="375920"/>
                    <a:pt x="1684449" y="400050"/>
                    <a:pt x="1695879" y="417830"/>
                  </a:cubicBezTo>
                  <a:cubicBezTo>
                    <a:pt x="1703499" y="429260"/>
                    <a:pt x="1714929" y="434340"/>
                    <a:pt x="1727629" y="434340"/>
                  </a:cubicBezTo>
                  <a:cubicBezTo>
                    <a:pt x="1735249" y="434340"/>
                    <a:pt x="1742869" y="431800"/>
                    <a:pt x="1749219" y="427990"/>
                  </a:cubicBezTo>
                  <a:lnTo>
                    <a:pt x="2012109" y="251460"/>
                  </a:lnTo>
                  <a:cubicBezTo>
                    <a:pt x="2022269" y="243840"/>
                    <a:pt x="2028619" y="232410"/>
                    <a:pt x="2028619" y="219710"/>
                  </a:cubicBezTo>
                  <a:cubicBezTo>
                    <a:pt x="2028619" y="207010"/>
                    <a:pt x="2022269" y="195580"/>
                    <a:pt x="2010839" y="18796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8" name="Google Shape;358;p11"/>
          <p:cNvGrpSpPr/>
          <p:nvPr/>
        </p:nvGrpSpPr>
        <p:grpSpPr>
          <a:xfrm>
            <a:off x="2249160" y="5100856"/>
            <a:ext cx="625177" cy="1137014"/>
            <a:chOff x="0" y="0"/>
            <a:chExt cx="833569" cy="1516019"/>
          </a:xfrm>
        </p:grpSpPr>
        <p:sp>
          <p:nvSpPr>
            <p:cNvPr id="359" name="Google Shape;359;p11"/>
            <p:cNvSpPr/>
            <p:nvPr/>
          </p:nvSpPr>
          <p:spPr>
            <a:xfrm>
              <a:off x="0" y="0"/>
              <a:ext cx="833569" cy="833569"/>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1FF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1"/>
            <p:cNvSpPr txBox="1"/>
            <p:nvPr/>
          </p:nvSpPr>
          <p:spPr>
            <a:xfrm>
              <a:off x="169989" y="88030"/>
              <a:ext cx="493592" cy="581309"/>
            </a:xfrm>
            <a:prstGeom prst="rect">
              <a:avLst/>
            </a:prstGeom>
            <a:noFill/>
            <a:ln>
              <a:noFill/>
            </a:ln>
          </p:spPr>
          <p:txBody>
            <a:bodyPr anchorCtr="0" anchor="t" bIns="0" lIns="0" spcFirstLastPara="1" rIns="0" wrap="square" tIns="0">
              <a:spAutoFit/>
            </a:bodyPr>
            <a:lstStyle/>
            <a:p>
              <a:pPr indent="0" lvl="0" marL="0" marR="0" rtl="0" algn="ctr">
                <a:lnSpc>
                  <a:spcPct val="140015"/>
                </a:lnSpc>
                <a:spcBef>
                  <a:spcPts val="0"/>
                </a:spcBef>
                <a:spcAft>
                  <a:spcPts val="0"/>
                </a:spcAft>
                <a:buNone/>
              </a:pPr>
              <a:r>
                <a:rPr b="1" i="0" lang="en-US" sz="2519" u="none" cap="none" strike="noStrike">
                  <a:solidFill>
                    <a:srgbClr val="1F1E20"/>
                  </a:solidFill>
                  <a:latin typeface="Poppins"/>
                  <a:ea typeface="Poppins"/>
                  <a:cs typeface="Poppins"/>
                  <a:sym typeface="Poppins"/>
                </a:rPr>
                <a:t>1</a:t>
              </a:r>
              <a:endParaRPr/>
            </a:p>
          </p:txBody>
        </p:sp>
        <p:sp>
          <p:nvSpPr>
            <p:cNvPr id="361" name="Google Shape;361;p11"/>
            <p:cNvSpPr/>
            <p:nvPr/>
          </p:nvSpPr>
          <p:spPr>
            <a:xfrm rot="5400000">
              <a:off x="76414" y="1101736"/>
              <a:ext cx="682449" cy="146117"/>
            </a:xfrm>
            <a:custGeom>
              <a:rect b="b" l="l" r="r" t="t"/>
              <a:pathLst>
                <a:path extrusionOk="0" h="434340" w="2028619">
                  <a:moveTo>
                    <a:pt x="2010839" y="187960"/>
                  </a:moveTo>
                  <a:lnTo>
                    <a:pt x="1749219" y="11430"/>
                  </a:lnTo>
                  <a:cubicBezTo>
                    <a:pt x="1731439" y="0"/>
                    <a:pt x="1708579" y="3810"/>
                    <a:pt x="1695879" y="21590"/>
                  </a:cubicBezTo>
                  <a:cubicBezTo>
                    <a:pt x="1684449" y="39370"/>
                    <a:pt x="1688259" y="62230"/>
                    <a:pt x="1706039" y="74930"/>
                  </a:cubicBezTo>
                  <a:lnTo>
                    <a:pt x="1864789" y="181610"/>
                  </a:lnTo>
                  <a:lnTo>
                    <a:pt x="0" y="181610"/>
                  </a:lnTo>
                  <a:lnTo>
                    <a:pt x="0" y="257810"/>
                  </a:lnTo>
                  <a:lnTo>
                    <a:pt x="1864789" y="257810"/>
                  </a:lnTo>
                  <a:lnTo>
                    <a:pt x="1706039" y="364490"/>
                  </a:lnTo>
                  <a:cubicBezTo>
                    <a:pt x="1688259" y="375920"/>
                    <a:pt x="1684449" y="400050"/>
                    <a:pt x="1695879" y="417830"/>
                  </a:cubicBezTo>
                  <a:cubicBezTo>
                    <a:pt x="1703499" y="429260"/>
                    <a:pt x="1714929" y="434340"/>
                    <a:pt x="1727629" y="434340"/>
                  </a:cubicBezTo>
                  <a:cubicBezTo>
                    <a:pt x="1735249" y="434340"/>
                    <a:pt x="1742869" y="431800"/>
                    <a:pt x="1749219" y="427990"/>
                  </a:cubicBezTo>
                  <a:lnTo>
                    <a:pt x="2012109" y="251460"/>
                  </a:lnTo>
                  <a:cubicBezTo>
                    <a:pt x="2022269" y="243840"/>
                    <a:pt x="2028619" y="232410"/>
                    <a:pt x="2028619" y="219710"/>
                  </a:cubicBezTo>
                  <a:cubicBezTo>
                    <a:pt x="2028619" y="207010"/>
                    <a:pt x="2022269" y="195580"/>
                    <a:pt x="2010839" y="18796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2" name="Google Shape;362;p11"/>
          <p:cNvGrpSpPr/>
          <p:nvPr/>
        </p:nvGrpSpPr>
        <p:grpSpPr>
          <a:xfrm>
            <a:off x="5114322" y="4606332"/>
            <a:ext cx="625177" cy="1119699"/>
            <a:chOff x="0" y="1"/>
            <a:chExt cx="833569" cy="1492933"/>
          </a:xfrm>
        </p:grpSpPr>
        <p:sp>
          <p:nvSpPr>
            <p:cNvPr id="363" name="Google Shape;363;p11"/>
            <p:cNvSpPr/>
            <p:nvPr/>
          </p:nvSpPr>
          <p:spPr>
            <a:xfrm rot="10800000">
              <a:off x="0" y="659364"/>
              <a:ext cx="833569" cy="833569"/>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1FF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1"/>
            <p:cNvSpPr txBox="1"/>
            <p:nvPr/>
          </p:nvSpPr>
          <p:spPr>
            <a:xfrm>
              <a:off x="169989" y="747394"/>
              <a:ext cx="493592" cy="581309"/>
            </a:xfrm>
            <a:prstGeom prst="rect">
              <a:avLst/>
            </a:prstGeom>
            <a:noFill/>
            <a:ln>
              <a:noFill/>
            </a:ln>
          </p:spPr>
          <p:txBody>
            <a:bodyPr anchorCtr="0" anchor="t" bIns="0" lIns="0" spcFirstLastPara="1" rIns="0" wrap="square" tIns="0">
              <a:spAutoFit/>
            </a:bodyPr>
            <a:lstStyle/>
            <a:p>
              <a:pPr indent="0" lvl="0" marL="0" marR="0" rtl="0" algn="ctr">
                <a:lnSpc>
                  <a:spcPct val="140015"/>
                </a:lnSpc>
                <a:spcBef>
                  <a:spcPts val="0"/>
                </a:spcBef>
                <a:spcAft>
                  <a:spcPts val="0"/>
                </a:spcAft>
                <a:buNone/>
              </a:pPr>
              <a:r>
                <a:rPr b="1" i="0" lang="en-US" sz="2519" u="none" cap="none" strike="noStrike">
                  <a:solidFill>
                    <a:srgbClr val="1F1E20"/>
                  </a:solidFill>
                  <a:latin typeface="Poppins"/>
                  <a:ea typeface="Poppins"/>
                  <a:cs typeface="Poppins"/>
                  <a:sym typeface="Poppins"/>
                </a:rPr>
                <a:t>2</a:t>
              </a:r>
              <a:endParaRPr/>
            </a:p>
          </p:txBody>
        </p:sp>
        <p:sp>
          <p:nvSpPr>
            <p:cNvPr id="365" name="Google Shape;365;p11"/>
            <p:cNvSpPr/>
            <p:nvPr/>
          </p:nvSpPr>
          <p:spPr>
            <a:xfrm rot="-5400000">
              <a:off x="74706" y="268167"/>
              <a:ext cx="682449" cy="146117"/>
            </a:xfrm>
            <a:custGeom>
              <a:rect b="b" l="l" r="r" t="t"/>
              <a:pathLst>
                <a:path extrusionOk="0" h="434340" w="2028619">
                  <a:moveTo>
                    <a:pt x="2010839" y="187960"/>
                  </a:moveTo>
                  <a:lnTo>
                    <a:pt x="1749219" y="11430"/>
                  </a:lnTo>
                  <a:cubicBezTo>
                    <a:pt x="1731439" y="0"/>
                    <a:pt x="1708579" y="3810"/>
                    <a:pt x="1695879" y="21590"/>
                  </a:cubicBezTo>
                  <a:cubicBezTo>
                    <a:pt x="1684449" y="39370"/>
                    <a:pt x="1688259" y="62230"/>
                    <a:pt x="1706039" y="74930"/>
                  </a:cubicBezTo>
                  <a:lnTo>
                    <a:pt x="1864789" y="181610"/>
                  </a:lnTo>
                  <a:lnTo>
                    <a:pt x="0" y="181610"/>
                  </a:lnTo>
                  <a:lnTo>
                    <a:pt x="0" y="257810"/>
                  </a:lnTo>
                  <a:lnTo>
                    <a:pt x="1864789" y="257810"/>
                  </a:lnTo>
                  <a:lnTo>
                    <a:pt x="1706039" y="364490"/>
                  </a:lnTo>
                  <a:cubicBezTo>
                    <a:pt x="1688259" y="375920"/>
                    <a:pt x="1684449" y="400050"/>
                    <a:pt x="1695879" y="417830"/>
                  </a:cubicBezTo>
                  <a:cubicBezTo>
                    <a:pt x="1703499" y="429260"/>
                    <a:pt x="1714929" y="434340"/>
                    <a:pt x="1727629" y="434340"/>
                  </a:cubicBezTo>
                  <a:cubicBezTo>
                    <a:pt x="1735249" y="434340"/>
                    <a:pt x="1742869" y="431800"/>
                    <a:pt x="1749219" y="427990"/>
                  </a:cubicBezTo>
                  <a:lnTo>
                    <a:pt x="2012109" y="251460"/>
                  </a:lnTo>
                  <a:cubicBezTo>
                    <a:pt x="2022269" y="243840"/>
                    <a:pt x="2028619" y="232410"/>
                    <a:pt x="2028619" y="219710"/>
                  </a:cubicBezTo>
                  <a:cubicBezTo>
                    <a:pt x="2028619" y="207010"/>
                    <a:pt x="2022269" y="195580"/>
                    <a:pt x="2010839" y="18796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6" name="Google Shape;366;p11"/>
          <p:cNvGrpSpPr/>
          <p:nvPr/>
        </p:nvGrpSpPr>
        <p:grpSpPr>
          <a:xfrm>
            <a:off x="4395027" y="2592671"/>
            <a:ext cx="2435756" cy="1695364"/>
            <a:chOff x="12700" y="19050"/>
            <a:chExt cx="3191510" cy="2417544"/>
          </a:xfrm>
        </p:grpSpPr>
        <p:sp>
          <p:nvSpPr>
            <p:cNvPr id="367" name="Google Shape;367;p11"/>
            <p:cNvSpPr/>
            <p:nvPr/>
          </p:nvSpPr>
          <p:spPr>
            <a:xfrm>
              <a:off x="19050" y="223520"/>
              <a:ext cx="3178810" cy="2206724"/>
            </a:xfrm>
            <a:custGeom>
              <a:rect b="b" l="l" r="r" t="t"/>
              <a:pathLst>
                <a:path extrusionOk="0" h="2206724" w="3178810">
                  <a:moveTo>
                    <a:pt x="0" y="11430"/>
                  </a:moveTo>
                  <a:cubicBezTo>
                    <a:pt x="0" y="11430"/>
                    <a:pt x="2540" y="340360"/>
                    <a:pt x="2540" y="749300"/>
                  </a:cubicBezTo>
                  <a:cubicBezTo>
                    <a:pt x="2540" y="875751"/>
                    <a:pt x="7620" y="1025624"/>
                    <a:pt x="7620" y="1285974"/>
                  </a:cubicBezTo>
                  <a:cubicBezTo>
                    <a:pt x="7620" y="1480284"/>
                    <a:pt x="16510" y="1879064"/>
                    <a:pt x="21590" y="2070834"/>
                  </a:cubicBezTo>
                  <a:lnTo>
                    <a:pt x="130810" y="2185134"/>
                  </a:lnTo>
                  <a:cubicBezTo>
                    <a:pt x="275590" y="2192754"/>
                    <a:pt x="543560" y="2206724"/>
                    <a:pt x="793750" y="2206724"/>
                  </a:cubicBezTo>
                  <a:lnTo>
                    <a:pt x="3178810" y="2206724"/>
                  </a:lnTo>
                  <a:lnTo>
                    <a:pt x="3178810" y="693420"/>
                  </a:lnTo>
                  <a:cubicBezTo>
                    <a:pt x="3178810" y="318770"/>
                    <a:pt x="3169920" y="41910"/>
                    <a:pt x="3169920" y="41910"/>
                  </a:cubicBezTo>
                  <a:cubicBezTo>
                    <a:pt x="3014980" y="21590"/>
                    <a:pt x="2858770" y="11430"/>
                    <a:pt x="2701290" y="12700"/>
                  </a:cubicBezTo>
                  <a:cubicBezTo>
                    <a:pt x="2428240" y="12700"/>
                    <a:pt x="1179830" y="21590"/>
                    <a:pt x="929640" y="12700"/>
                  </a:cubicBezTo>
                  <a:cubicBezTo>
                    <a:pt x="594360" y="0"/>
                    <a:pt x="0" y="11430"/>
                    <a:pt x="0" y="114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1"/>
            <p:cNvSpPr/>
            <p:nvPr/>
          </p:nvSpPr>
          <p:spPr>
            <a:xfrm>
              <a:off x="12700" y="217170"/>
              <a:ext cx="3191510" cy="2219424"/>
            </a:xfrm>
            <a:custGeom>
              <a:rect b="b" l="l" r="r" t="t"/>
              <a:pathLst>
                <a:path extrusionOk="0" h="2219424" w="3191510">
                  <a:moveTo>
                    <a:pt x="3191510" y="2219424"/>
                  </a:moveTo>
                  <a:lnTo>
                    <a:pt x="800100" y="2219424"/>
                  </a:lnTo>
                  <a:cubicBezTo>
                    <a:pt x="547370" y="2219424"/>
                    <a:pt x="270510" y="2205454"/>
                    <a:pt x="137160" y="2197834"/>
                  </a:cubicBezTo>
                  <a:lnTo>
                    <a:pt x="134620" y="2197834"/>
                  </a:lnTo>
                  <a:lnTo>
                    <a:pt x="21590" y="2079724"/>
                  </a:lnTo>
                  <a:lnTo>
                    <a:pt x="21590" y="2077184"/>
                  </a:lnTo>
                  <a:cubicBezTo>
                    <a:pt x="16510" y="1873984"/>
                    <a:pt x="7620" y="1480284"/>
                    <a:pt x="7620" y="1292324"/>
                  </a:cubicBezTo>
                  <a:cubicBezTo>
                    <a:pt x="7620" y="1176754"/>
                    <a:pt x="6350" y="1000224"/>
                    <a:pt x="5080" y="882101"/>
                  </a:cubicBezTo>
                  <a:cubicBezTo>
                    <a:pt x="3810" y="882101"/>
                    <a:pt x="2540" y="882101"/>
                    <a:pt x="2540" y="755650"/>
                  </a:cubicBezTo>
                  <a:cubicBezTo>
                    <a:pt x="2540" y="351790"/>
                    <a:pt x="0" y="21590"/>
                    <a:pt x="0" y="17780"/>
                  </a:cubicBezTo>
                  <a:lnTo>
                    <a:pt x="0" y="11430"/>
                  </a:lnTo>
                  <a:lnTo>
                    <a:pt x="6350" y="11430"/>
                  </a:lnTo>
                  <a:cubicBezTo>
                    <a:pt x="12700" y="11430"/>
                    <a:pt x="604520" y="0"/>
                    <a:pt x="935990" y="12700"/>
                  </a:cubicBezTo>
                  <a:cubicBezTo>
                    <a:pt x="1121410" y="19050"/>
                    <a:pt x="1852930" y="16510"/>
                    <a:pt x="2338070" y="13970"/>
                  </a:cubicBezTo>
                  <a:cubicBezTo>
                    <a:pt x="2503170" y="12700"/>
                    <a:pt x="2637790" y="12700"/>
                    <a:pt x="2707640" y="12700"/>
                  </a:cubicBezTo>
                  <a:cubicBezTo>
                    <a:pt x="2861310" y="11430"/>
                    <a:pt x="3020060" y="21590"/>
                    <a:pt x="3177540" y="41910"/>
                  </a:cubicBezTo>
                  <a:lnTo>
                    <a:pt x="3182620" y="43180"/>
                  </a:lnTo>
                  <a:lnTo>
                    <a:pt x="3182620" y="48260"/>
                  </a:lnTo>
                  <a:cubicBezTo>
                    <a:pt x="3182620" y="50800"/>
                    <a:pt x="3191510" y="328930"/>
                    <a:pt x="3191510" y="699770"/>
                  </a:cubicBezTo>
                  <a:lnTo>
                    <a:pt x="3191510" y="2219424"/>
                  </a:lnTo>
                  <a:close/>
                  <a:moveTo>
                    <a:pt x="139700" y="2185134"/>
                  </a:moveTo>
                  <a:cubicBezTo>
                    <a:pt x="273050" y="2192754"/>
                    <a:pt x="548640" y="2206724"/>
                    <a:pt x="800100" y="2206724"/>
                  </a:cubicBezTo>
                  <a:lnTo>
                    <a:pt x="3178810" y="2206724"/>
                  </a:lnTo>
                  <a:lnTo>
                    <a:pt x="3178810" y="699770"/>
                  </a:lnTo>
                  <a:cubicBezTo>
                    <a:pt x="3178810" y="358140"/>
                    <a:pt x="3171190" y="93980"/>
                    <a:pt x="3169920" y="53340"/>
                  </a:cubicBezTo>
                  <a:cubicBezTo>
                    <a:pt x="3014980" y="33020"/>
                    <a:pt x="2858770" y="24130"/>
                    <a:pt x="2707640" y="25400"/>
                  </a:cubicBezTo>
                  <a:cubicBezTo>
                    <a:pt x="2637790" y="25400"/>
                    <a:pt x="2503170" y="27940"/>
                    <a:pt x="2338070" y="26670"/>
                  </a:cubicBezTo>
                  <a:cubicBezTo>
                    <a:pt x="1828800" y="22860"/>
                    <a:pt x="1304290" y="22860"/>
                    <a:pt x="935990" y="25400"/>
                  </a:cubicBezTo>
                  <a:cubicBezTo>
                    <a:pt x="622300" y="27940"/>
                    <a:pt x="77470" y="22860"/>
                    <a:pt x="12700" y="24130"/>
                  </a:cubicBezTo>
                  <a:cubicBezTo>
                    <a:pt x="12700" y="71120"/>
                    <a:pt x="15240" y="382270"/>
                    <a:pt x="15240" y="755650"/>
                  </a:cubicBezTo>
                  <a:cubicBezTo>
                    <a:pt x="15240" y="882101"/>
                    <a:pt x="16510" y="882101"/>
                    <a:pt x="17780" y="882101"/>
                  </a:cubicBezTo>
                  <a:cubicBezTo>
                    <a:pt x="19050" y="1000224"/>
                    <a:pt x="20320" y="1176754"/>
                    <a:pt x="20320" y="1292324"/>
                  </a:cubicBezTo>
                  <a:cubicBezTo>
                    <a:pt x="20320" y="1479014"/>
                    <a:pt x="29210" y="1870174"/>
                    <a:pt x="34290" y="2074644"/>
                  </a:cubicBezTo>
                  <a:lnTo>
                    <a:pt x="139700" y="2185134"/>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1"/>
            <p:cNvSpPr/>
            <p:nvPr/>
          </p:nvSpPr>
          <p:spPr>
            <a:xfrm>
              <a:off x="299720" y="19050"/>
              <a:ext cx="617220" cy="304800"/>
            </a:xfrm>
            <a:custGeom>
              <a:rect b="b" l="l" r="r" t="t"/>
              <a:pathLst>
                <a:path extrusionOk="0" h="304800" w="61722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a:ln>
              <a:noFill/>
            </a:ln>
          </p:spPr>
        </p:sp>
      </p:grpSp>
      <p:sp>
        <p:nvSpPr>
          <p:cNvPr id="370" name="Google Shape;370;p11"/>
          <p:cNvSpPr txBox="1"/>
          <p:nvPr/>
        </p:nvSpPr>
        <p:spPr>
          <a:xfrm>
            <a:off x="4663406" y="3208479"/>
            <a:ext cx="1898998" cy="375081"/>
          </a:xfrm>
          <a:prstGeom prst="rect">
            <a:avLst/>
          </a:prstGeom>
          <a:noFill/>
          <a:ln>
            <a:noFill/>
          </a:ln>
        </p:spPr>
        <p:txBody>
          <a:bodyPr anchorCtr="0" anchor="t" bIns="0" lIns="0" spcFirstLastPara="1" rIns="0" wrap="square" tIns="0">
            <a:spAutoFit/>
          </a:bodyPr>
          <a:lstStyle/>
          <a:p>
            <a:pPr indent="0" lvl="0" marL="0" marR="0" rtl="0" algn="l">
              <a:lnSpc>
                <a:spcPct val="150049"/>
              </a:lnSpc>
              <a:spcBef>
                <a:spcPts val="0"/>
              </a:spcBef>
              <a:spcAft>
                <a:spcPts val="0"/>
              </a:spcAft>
              <a:buNone/>
            </a:pPr>
            <a:r>
              <a:rPr b="1" i="0" lang="en-US" sz="2006" u="none" cap="none" strike="noStrike">
                <a:solidFill>
                  <a:srgbClr val="1F1E20"/>
                </a:solidFill>
                <a:latin typeface="Poppins SemiBold"/>
                <a:ea typeface="Poppins SemiBold"/>
                <a:cs typeface="Poppins SemiBold"/>
                <a:sym typeface="Poppins SemiBold"/>
              </a:rPr>
              <a:t>Data Cleaning</a:t>
            </a:r>
            <a:endParaRPr/>
          </a:p>
        </p:txBody>
      </p:sp>
      <p:grpSp>
        <p:nvGrpSpPr>
          <p:cNvPr id="371" name="Google Shape;371;p11"/>
          <p:cNvGrpSpPr/>
          <p:nvPr/>
        </p:nvGrpSpPr>
        <p:grpSpPr>
          <a:xfrm>
            <a:off x="10096808" y="4606332"/>
            <a:ext cx="625177" cy="1119699"/>
            <a:chOff x="0" y="1"/>
            <a:chExt cx="833569" cy="1492933"/>
          </a:xfrm>
        </p:grpSpPr>
        <p:sp>
          <p:nvSpPr>
            <p:cNvPr id="372" name="Google Shape;372;p11"/>
            <p:cNvSpPr/>
            <p:nvPr/>
          </p:nvSpPr>
          <p:spPr>
            <a:xfrm rot="10800000">
              <a:off x="0" y="659364"/>
              <a:ext cx="833569" cy="833569"/>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1FF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1"/>
            <p:cNvSpPr txBox="1"/>
            <p:nvPr/>
          </p:nvSpPr>
          <p:spPr>
            <a:xfrm>
              <a:off x="169989" y="747394"/>
              <a:ext cx="493592" cy="581309"/>
            </a:xfrm>
            <a:prstGeom prst="rect">
              <a:avLst/>
            </a:prstGeom>
            <a:noFill/>
            <a:ln>
              <a:noFill/>
            </a:ln>
          </p:spPr>
          <p:txBody>
            <a:bodyPr anchorCtr="0" anchor="t" bIns="0" lIns="0" spcFirstLastPara="1" rIns="0" wrap="square" tIns="0">
              <a:spAutoFit/>
            </a:bodyPr>
            <a:lstStyle/>
            <a:p>
              <a:pPr indent="0" lvl="0" marL="0" marR="0" rtl="0" algn="ctr">
                <a:lnSpc>
                  <a:spcPct val="140015"/>
                </a:lnSpc>
                <a:spcBef>
                  <a:spcPts val="0"/>
                </a:spcBef>
                <a:spcAft>
                  <a:spcPts val="0"/>
                </a:spcAft>
                <a:buNone/>
              </a:pPr>
              <a:r>
                <a:rPr b="1" i="0" lang="en-US" sz="2519" u="none" cap="none" strike="noStrike">
                  <a:solidFill>
                    <a:srgbClr val="1F1E20"/>
                  </a:solidFill>
                  <a:latin typeface="Poppins"/>
                  <a:ea typeface="Poppins"/>
                  <a:cs typeface="Poppins"/>
                  <a:sym typeface="Poppins"/>
                </a:rPr>
                <a:t>4</a:t>
              </a:r>
              <a:endParaRPr/>
            </a:p>
          </p:txBody>
        </p:sp>
        <p:sp>
          <p:nvSpPr>
            <p:cNvPr id="374" name="Google Shape;374;p11"/>
            <p:cNvSpPr/>
            <p:nvPr/>
          </p:nvSpPr>
          <p:spPr>
            <a:xfrm rot="-5400000">
              <a:off x="74706" y="268167"/>
              <a:ext cx="682449" cy="146117"/>
            </a:xfrm>
            <a:custGeom>
              <a:rect b="b" l="l" r="r" t="t"/>
              <a:pathLst>
                <a:path extrusionOk="0" h="434340" w="2028619">
                  <a:moveTo>
                    <a:pt x="2010839" y="187960"/>
                  </a:moveTo>
                  <a:lnTo>
                    <a:pt x="1749219" y="11430"/>
                  </a:lnTo>
                  <a:cubicBezTo>
                    <a:pt x="1731439" y="0"/>
                    <a:pt x="1708579" y="3810"/>
                    <a:pt x="1695879" y="21590"/>
                  </a:cubicBezTo>
                  <a:cubicBezTo>
                    <a:pt x="1684449" y="39370"/>
                    <a:pt x="1688259" y="62230"/>
                    <a:pt x="1706039" y="74930"/>
                  </a:cubicBezTo>
                  <a:lnTo>
                    <a:pt x="1864789" y="181610"/>
                  </a:lnTo>
                  <a:lnTo>
                    <a:pt x="0" y="181610"/>
                  </a:lnTo>
                  <a:lnTo>
                    <a:pt x="0" y="257810"/>
                  </a:lnTo>
                  <a:lnTo>
                    <a:pt x="1864789" y="257810"/>
                  </a:lnTo>
                  <a:lnTo>
                    <a:pt x="1706039" y="364490"/>
                  </a:lnTo>
                  <a:cubicBezTo>
                    <a:pt x="1688259" y="375920"/>
                    <a:pt x="1684449" y="400050"/>
                    <a:pt x="1695879" y="417830"/>
                  </a:cubicBezTo>
                  <a:cubicBezTo>
                    <a:pt x="1703499" y="429260"/>
                    <a:pt x="1714929" y="434340"/>
                    <a:pt x="1727629" y="434340"/>
                  </a:cubicBezTo>
                  <a:cubicBezTo>
                    <a:pt x="1735249" y="434340"/>
                    <a:pt x="1742869" y="431800"/>
                    <a:pt x="1749219" y="427990"/>
                  </a:cubicBezTo>
                  <a:lnTo>
                    <a:pt x="2012109" y="251460"/>
                  </a:lnTo>
                  <a:cubicBezTo>
                    <a:pt x="2022269" y="243840"/>
                    <a:pt x="2028619" y="232410"/>
                    <a:pt x="2028619" y="219710"/>
                  </a:cubicBezTo>
                  <a:cubicBezTo>
                    <a:pt x="2028619" y="207010"/>
                    <a:pt x="2022269" y="195580"/>
                    <a:pt x="2010839" y="18796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5" name="Google Shape;375;p11"/>
          <p:cNvGrpSpPr/>
          <p:nvPr/>
        </p:nvGrpSpPr>
        <p:grpSpPr>
          <a:xfrm>
            <a:off x="12961970" y="5092199"/>
            <a:ext cx="625177" cy="1137014"/>
            <a:chOff x="0" y="0"/>
            <a:chExt cx="833569" cy="1516019"/>
          </a:xfrm>
        </p:grpSpPr>
        <p:sp>
          <p:nvSpPr>
            <p:cNvPr id="376" name="Google Shape;376;p11"/>
            <p:cNvSpPr/>
            <p:nvPr/>
          </p:nvSpPr>
          <p:spPr>
            <a:xfrm>
              <a:off x="0" y="0"/>
              <a:ext cx="833569" cy="833569"/>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1FF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1"/>
            <p:cNvSpPr txBox="1"/>
            <p:nvPr/>
          </p:nvSpPr>
          <p:spPr>
            <a:xfrm>
              <a:off x="169989" y="88030"/>
              <a:ext cx="493592" cy="581309"/>
            </a:xfrm>
            <a:prstGeom prst="rect">
              <a:avLst/>
            </a:prstGeom>
            <a:noFill/>
            <a:ln>
              <a:noFill/>
            </a:ln>
          </p:spPr>
          <p:txBody>
            <a:bodyPr anchorCtr="0" anchor="t" bIns="0" lIns="0" spcFirstLastPara="1" rIns="0" wrap="square" tIns="0">
              <a:spAutoFit/>
            </a:bodyPr>
            <a:lstStyle/>
            <a:p>
              <a:pPr indent="0" lvl="0" marL="0" marR="0" rtl="0" algn="ctr">
                <a:lnSpc>
                  <a:spcPct val="140015"/>
                </a:lnSpc>
                <a:spcBef>
                  <a:spcPts val="0"/>
                </a:spcBef>
                <a:spcAft>
                  <a:spcPts val="0"/>
                </a:spcAft>
                <a:buNone/>
              </a:pPr>
              <a:r>
                <a:rPr b="1" i="0" lang="en-US" sz="2519" u="none" cap="none" strike="noStrike">
                  <a:solidFill>
                    <a:srgbClr val="1F1E20"/>
                  </a:solidFill>
                  <a:latin typeface="Poppins"/>
                  <a:ea typeface="Poppins"/>
                  <a:cs typeface="Poppins"/>
                  <a:sym typeface="Poppins"/>
                </a:rPr>
                <a:t>5</a:t>
              </a:r>
              <a:endParaRPr/>
            </a:p>
          </p:txBody>
        </p:sp>
        <p:sp>
          <p:nvSpPr>
            <p:cNvPr id="378" name="Google Shape;378;p11"/>
            <p:cNvSpPr/>
            <p:nvPr/>
          </p:nvSpPr>
          <p:spPr>
            <a:xfrm rot="5400000">
              <a:off x="76414" y="1101736"/>
              <a:ext cx="682449" cy="146117"/>
            </a:xfrm>
            <a:custGeom>
              <a:rect b="b" l="l" r="r" t="t"/>
              <a:pathLst>
                <a:path extrusionOk="0" h="434340" w="2028619">
                  <a:moveTo>
                    <a:pt x="2010839" y="187960"/>
                  </a:moveTo>
                  <a:lnTo>
                    <a:pt x="1749219" y="11430"/>
                  </a:lnTo>
                  <a:cubicBezTo>
                    <a:pt x="1731439" y="0"/>
                    <a:pt x="1708579" y="3810"/>
                    <a:pt x="1695879" y="21590"/>
                  </a:cubicBezTo>
                  <a:cubicBezTo>
                    <a:pt x="1684449" y="39370"/>
                    <a:pt x="1688259" y="62230"/>
                    <a:pt x="1706039" y="74930"/>
                  </a:cubicBezTo>
                  <a:lnTo>
                    <a:pt x="1864789" y="181610"/>
                  </a:lnTo>
                  <a:lnTo>
                    <a:pt x="0" y="181610"/>
                  </a:lnTo>
                  <a:lnTo>
                    <a:pt x="0" y="257810"/>
                  </a:lnTo>
                  <a:lnTo>
                    <a:pt x="1864789" y="257810"/>
                  </a:lnTo>
                  <a:lnTo>
                    <a:pt x="1706039" y="364490"/>
                  </a:lnTo>
                  <a:cubicBezTo>
                    <a:pt x="1688259" y="375920"/>
                    <a:pt x="1684449" y="400050"/>
                    <a:pt x="1695879" y="417830"/>
                  </a:cubicBezTo>
                  <a:cubicBezTo>
                    <a:pt x="1703499" y="429260"/>
                    <a:pt x="1714929" y="434340"/>
                    <a:pt x="1727629" y="434340"/>
                  </a:cubicBezTo>
                  <a:cubicBezTo>
                    <a:pt x="1735249" y="434340"/>
                    <a:pt x="1742869" y="431800"/>
                    <a:pt x="1749219" y="427990"/>
                  </a:cubicBezTo>
                  <a:lnTo>
                    <a:pt x="2012109" y="251460"/>
                  </a:lnTo>
                  <a:cubicBezTo>
                    <a:pt x="2022269" y="243840"/>
                    <a:pt x="2028619" y="232410"/>
                    <a:pt x="2028619" y="219710"/>
                  </a:cubicBezTo>
                  <a:cubicBezTo>
                    <a:pt x="2028619" y="207010"/>
                    <a:pt x="2022269" y="195580"/>
                    <a:pt x="2010839" y="18796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11"/>
          <p:cNvGrpSpPr/>
          <p:nvPr/>
        </p:nvGrpSpPr>
        <p:grpSpPr>
          <a:xfrm>
            <a:off x="1309868" y="6673396"/>
            <a:ext cx="2435756" cy="1695364"/>
            <a:chOff x="12700" y="19050"/>
            <a:chExt cx="3191510" cy="2417544"/>
          </a:xfrm>
        </p:grpSpPr>
        <p:sp>
          <p:nvSpPr>
            <p:cNvPr id="380" name="Google Shape;380;p11"/>
            <p:cNvSpPr/>
            <p:nvPr/>
          </p:nvSpPr>
          <p:spPr>
            <a:xfrm>
              <a:off x="19050" y="223520"/>
              <a:ext cx="3178810" cy="2206724"/>
            </a:xfrm>
            <a:custGeom>
              <a:rect b="b" l="l" r="r" t="t"/>
              <a:pathLst>
                <a:path extrusionOk="0" h="2206724" w="3178810">
                  <a:moveTo>
                    <a:pt x="0" y="11430"/>
                  </a:moveTo>
                  <a:cubicBezTo>
                    <a:pt x="0" y="11430"/>
                    <a:pt x="2540" y="340360"/>
                    <a:pt x="2540" y="749300"/>
                  </a:cubicBezTo>
                  <a:cubicBezTo>
                    <a:pt x="2540" y="875751"/>
                    <a:pt x="7620" y="1025624"/>
                    <a:pt x="7620" y="1285974"/>
                  </a:cubicBezTo>
                  <a:cubicBezTo>
                    <a:pt x="7620" y="1480284"/>
                    <a:pt x="16510" y="1879064"/>
                    <a:pt x="21590" y="2070834"/>
                  </a:cubicBezTo>
                  <a:lnTo>
                    <a:pt x="130810" y="2185134"/>
                  </a:lnTo>
                  <a:cubicBezTo>
                    <a:pt x="275590" y="2192754"/>
                    <a:pt x="543560" y="2206724"/>
                    <a:pt x="793750" y="2206724"/>
                  </a:cubicBezTo>
                  <a:lnTo>
                    <a:pt x="3178810" y="2206724"/>
                  </a:lnTo>
                  <a:lnTo>
                    <a:pt x="3178810" y="693420"/>
                  </a:lnTo>
                  <a:cubicBezTo>
                    <a:pt x="3178810" y="318770"/>
                    <a:pt x="3169920" y="41910"/>
                    <a:pt x="3169920" y="41910"/>
                  </a:cubicBezTo>
                  <a:cubicBezTo>
                    <a:pt x="3014980" y="21590"/>
                    <a:pt x="2858770" y="11430"/>
                    <a:pt x="2701290" y="12700"/>
                  </a:cubicBezTo>
                  <a:cubicBezTo>
                    <a:pt x="2428240" y="12700"/>
                    <a:pt x="1179830" y="21590"/>
                    <a:pt x="929640" y="12700"/>
                  </a:cubicBezTo>
                  <a:cubicBezTo>
                    <a:pt x="594360" y="0"/>
                    <a:pt x="0" y="11430"/>
                    <a:pt x="0" y="114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1"/>
            <p:cNvSpPr/>
            <p:nvPr/>
          </p:nvSpPr>
          <p:spPr>
            <a:xfrm>
              <a:off x="12700" y="217170"/>
              <a:ext cx="3191510" cy="2219424"/>
            </a:xfrm>
            <a:custGeom>
              <a:rect b="b" l="l" r="r" t="t"/>
              <a:pathLst>
                <a:path extrusionOk="0" h="2219424" w="3191510">
                  <a:moveTo>
                    <a:pt x="3191510" y="2219424"/>
                  </a:moveTo>
                  <a:lnTo>
                    <a:pt x="800100" y="2219424"/>
                  </a:lnTo>
                  <a:cubicBezTo>
                    <a:pt x="547370" y="2219424"/>
                    <a:pt x="270510" y="2205454"/>
                    <a:pt x="137160" y="2197834"/>
                  </a:cubicBezTo>
                  <a:lnTo>
                    <a:pt x="134620" y="2197834"/>
                  </a:lnTo>
                  <a:lnTo>
                    <a:pt x="21590" y="2079724"/>
                  </a:lnTo>
                  <a:lnTo>
                    <a:pt x="21590" y="2077184"/>
                  </a:lnTo>
                  <a:cubicBezTo>
                    <a:pt x="16510" y="1873984"/>
                    <a:pt x="7620" y="1480284"/>
                    <a:pt x="7620" y="1292324"/>
                  </a:cubicBezTo>
                  <a:cubicBezTo>
                    <a:pt x="7620" y="1176754"/>
                    <a:pt x="6350" y="1000224"/>
                    <a:pt x="5080" y="882101"/>
                  </a:cubicBezTo>
                  <a:cubicBezTo>
                    <a:pt x="3810" y="882101"/>
                    <a:pt x="2540" y="882101"/>
                    <a:pt x="2540" y="755650"/>
                  </a:cubicBezTo>
                  <a:cubicBezTo>
                    <a:pt x="2540" y="351790"/>
                    <a:pt x="0" y="21590"/>
                    <a:pt x="0" y="17780"/>
                  </a:cubicBezTo>
                  <a:lnTo>
                    <a:pt x="0" y="11430"/>
                  </a:lnTo>
                  <a:lnTo>
                    <a:pt x="6350" y="11430"/>
                  </a:lnTo>
                  <a:cubicBezTo>
                    <a:pt x="12700" y="11430"/>
                    <a:pt x="604520" y="0"/>
                    <a:pt x="935990" y="12700"/>
                  </a:cubicBezTo>
                  <a:cubicBezTo>
                    <a:pt x="1121410" y="19050"/>
                    <a:pt x="1852930" y="16510"/>
                    <a:pt x="2338070" y="13970"/>
                  </a:cubicBezTo>
                  <a:cubicBezTo>
                    <a:pt x="2503170" y="12700"/>
                    <a:pt x="2637790" y="12700"/>
                    <a:pt x="2707640" y="12700"/>
                  </a:cubicBezTo>
                  <a:cubicBezTo>
                    <a:pt x="2861310" y="11430"/>
                    <a:pt x="3020060" y="21590"/>
                    <a:pt x="3177540" y="41910"/>
                  </a:cubicBezTo>
                  <a:lnTo>
                    <a:pt x="3182620" y="43180"/>
                  </a:lnTo>
                  <a:lnTo>
                    <a:pt x="3182620" y="48260"/>
                  </a:lnTo>
                  <a:cubicBezTo>
                    <a:pt x="3182620" y="50800"/>
                    <a:pt x="3191510" y="328930"/>
                    <a:pt x="3191510" y="699770"/>
                  </a:cubicBezTo>
                  <a:lnTo>
                    <a:pt x="3191510" y="2219424"/>
                  </a:lnTo>
                  <a:close/>
                  <a:moveTo>
                    <a:pt x="139700" y="2185134"/>
                  </a:moveTo>
                  <a:cubicBezTo>
                    <a:pt x="273050" y="2192754"/>
                    <a:pt x="548640" y="2206724"/>
                    <a:pt x="800100" y="2206724"/>
                  </a:cubicBezTo>
                  <a:lnTo>
                    <a:pt x="3178810" y="2206724"/>
                  </a:lnTo>
                  <a:lnTo>
                    <a:pt x="3178810" y="699770"/>
                  </a:lnTo>
                  <a:cubicBezTo>
                    <a:pt x="3178810" y="358140"/>
                    <a:pt x="3171190" y="93980"/>
                    <a:pt x="3169920" y="53340"/>
                  </a:cubicBezTo>
                  <a:cubicBezTo>
                    <a:pt x="3014980" y="33020"/>
                    <a:pt x="2858770" y="24130"/>
                    <a:pt x="2707640" y="25400"/>
                  </a:cubicBezTo>
                  <a:cubicBezTo>
                    <a:pt x="2637790" y="25400"/>
                    <a:pt x="2503170" y="27940"/>
                    <a:pt x="2338070" y="26670"/>
                  </a:cubicBezTo>
                  <a:cubicBezTo>
                    <a:pt x="1828800" y="22860"/>
                    <a:pt x="1304290" y="22860"/>
                    <a:pt x="935990" y="25400"/>
                  </a:cubicBezTo>
                  <a:cubicBezTo>
                    <a:pt x="622300" y="27940"/>
                    <a:pt x="77470" y="22860"/>
                    <a:pt x="12700" y="24130"/>
                  </a:cubicBezTo>
                  <a:cubicBezTo>
                    <a:pt x="12700" y="71120"/>
                    <a:pt x="15240" y="382270"/>
                    <a:pt x="15240" y="755650"/>
                  </a:cubicBezTo>
                  <a:cubicBezTo>
                    <a:pt x="15240" y="882101"/>
                    <a:pt x="16510" y="882101"/>
                    <a:pt x="17780" y="882101"/>
                  </a:cubicBezTo>
                  <a:cubicBezTo>
                    <a:pt x="19050" y="1000224"/>
                    <a:pt x="20320" y="1176754"/>
                    <a:pt x="20320" y="1292324"/>
                  </a:cubicBezTo>
                  <a:cubicBezTo>
                    <a:pt x="20320" y="1479014"/>
                    <a:pt x="29210" y="1870174"/>
                    <a:pt x="34290" y="2074644"/>
                  </a:cubicBezTo>
                  <a:lnTo>
                    <a:pt x="139700" y="2185134"/>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1"/>
            <p:cNvSpPr/>
            <p:nvPr/>
          </p:nvSpPr>
          <p:spPr>
            <a:xfrm>
              <a:off x="299720" y="19050"/>
              <a:ext cx="617220" cy="304800"/>
            </a:xfrm>
            <a:custGeom>
              <a:rect b="b" l="l" r="r" t="t"/>
              <a:pathLst>
                <a:path extrusionOk="0" h="304800" w="61722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a:ln>
              <a:noFill/>
            </a:ln>
          </p:spPr>
        </p:sp>
      </p:grpSp>
      <p:sp>
        <p:nvSpPr>
          <p:cNvPr id="383" name="Google Shape;383;p11"/>
          <p:cNvSpPr txBox="1"/>
          <p:nvPr/>
        </p:nvSpPr>
        <p:spPr>
          <a:xfrm>
            <a:off x="1578247" y="7197150"/>
            <a:ext cx="1898998" cy="761746"/>
          </a:xfrm>
          <a:prstGeom prst="rect">
            <a:avLst/>
          </a:prstGeom>
          <a:noFill/>
          <a:ln>
            <a:noFill/>
          </a:ln>
        </p:spPr>
        <p:txBody>
          <a:bodyPr anchorCtr="0" anchor="t" bIns="0" lIns="0" spcFirstLastPara="1" rIns="0" wrap="square" tIns="0">
            <a:spAutoFit/>
          </a:bodyPr>
          <a:lstStyle/>
          <a:p>
            <a:pPr indent="0" lvl="0" marL="0" marR="0" rtl="0" algn="ctr">
              <a:lnSpc>
                <a:spcPct val="150049"/>
              </a:lnSpc>
              <a:spcBef>
                <a:spcPts val="0"/>
              </a:spcBef>
              <a:spcAft>
                <a:spcPts val="0"/>
              </a:spcAft>
              <a:buNone/>
            </a:pPr>
            <a:r>
              <a:rPr b="1" i="0" lang="en-US" sz="2006" u="none" cap="none" strike="noStrike">
                <a:solidFill>
                  <a:srgbClr val="1F1E20"/>
                </a:solidFill>
                <a:latin typeface="Poppins SemiBold"/>
                <a:ea typeface="Poppins SemiBold"/>
                <a:cs typeface="Poppins SemiBold"/>
                <a:sym typeface="Poppins SemiBold"/>
              </a:rPr>
              <a:t>Check</a:t>
            </a:r>
            <a:endParaRPr/>
          </a:p>
          <a:p>
            <a:pPr indent="0" lvl="0" marL="0" marR="0" rtl="0" algn="ctr">
              <a:lnSpc>
                <a:spcPct val="150049"/>
              </a:lnSpc>
              <a:spcBef>
                <a:spcPts val="0"/>
              </a:spcBef>
              <a:spcAft>
                <a:spcPts val="0"/>
              </a:spcAft>
              <a:buNone/>
            </a:pPr>
            <a:r>
              <a:rPr b="1" i="0" lang="en-US" sz="2006" u="none" cap="none" strike="noStrike">
                <a:solidFill>
                  <a:srgbClr val="1F1E20"/>
                </a:solidFill>
                <a:latin typeface="Poppins SemiBold"/>
                <a:ea typeface="Poppins SemiBold"/>
                <a:cs typeface="Poppins SemiBold"/>
                <a:sym typeface="Poppins SemiBold"/>
              </a:rPr>
              <a:t>Dataset</a:t>
            </a:r>
            <a:endParaRPr/>
          </a:p>
        </p:txBody>
      </p:sp>
      <p:grpSp>
        <p:nvGrpSpPr>
          <p:cNvPr id="384" name="Google Shape;384;p11"/>
          <p:cNvGrpSpPr/>
          <p:nvPr/>
        </p:nvGrpSpPr>
        <p:grpSpPr>
          <a:xfrm>
            <a:off x="6700276" y="6673396"/>
            <a:ext cx="2435756" cy="1695364"/>
            <a:chOff x="12700" y="19050"/>
            <a:chExt cx="3191510" cy="2417544"/>
          </a:xfrm>
        </p:grpSpPr>
        <p:sp>
          <p:nvSpPr>
            <p:cNvPr id="385" name="Google Shape;385;p11"/>
            <p:cNvSpPr/>
            <p:nvPr/>
          </p:nvSpPr>
          <p:spPr>
            <a:xfrm>
              <a:off x="19050" y="223520"/>
              <a:ext cx="3178810" cy="2206724"/>
            </a:xfrm>
            <a:custGeom>
              <a:rect b="b" l="l" r="r" t="t"/>
              <a:pathLst>
                <a:path extrusionOk="0" h="2206724" w="3178810">
                  <a:moveTo>
                    <a:pt x="0" y="11430"/>
                  </a:moveTo>
                  <a:cubicBezTo>
                    <a:pt x="0" y="11430"/>
                    <a:pt x="2540" y="340360"/>
                    <a:pt x="2540" y="749300"/>
                  </a:cubicBezTo>
                  <a:cubicBezTo>
                    <a:pt x="2540" y="875751"/>
                    <a:pt x="7620" y="1025624"/>
                    <a:pt x="7620" y="1285974"/>
                  </a:cubicBezTo>
                  <a:cubicBezTo>
                    <a:pt x="7620" y="1480284"/>
                    <a:pt x="16510" y="1879064"/>
                    <a:pt x="21590" y="2070834"/>
                  </a:cubicBezTo>
                  <a:lnTo>
                    <a:pt x="130810" y="2185134"/>
                  </a:lnTo>
                  <a:cubicBezTo>
                    <a:pt x="275590" y="2192754"/>
                    <a:pt x="543560" y="2206724"/>
                    <a:pt x="793750" y="2206724"/>
                  </a:cubicBezTo>
                  <a:lnTo>
                    <a:pt x="3178810" y="2206724"/>
                  </a:lnTo>
                  <a:lnTo>
                    <a:pt x="3178810" y="693420"/>
                  </a:lnTo>
                  <a:cubicBezTo>
                    <a:pt x="3178810" y="318770"/>
                    <a:pt x="3169920" y="41910"/>
                    <a:pt x="3169920" y="41910"/>
                  </a:cubicBezTo>
                  <a:cubicBezTo>
                    <a:pt x="3014980" y="21590"/>
                    <a:pt x="2858770" y="11430"/>
                    <a:pt x="2701290" y="12700"/>
                  </a:cubicBezTo>
                  <a:cubicBezTo>
                    <a:pt x="2428240" y="12700"/>
                    <a:pt x="1179830" y="21590"/>
                    <a:pt x="929640" y="12700"/>
                  </a:cubicBezTo>
                  <a:cubicBezTo>
                    <a:pt x="594360" y="0"/>
                    <a:pt x="0" y="11430"/>
                    <a:pt x="0" y="114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1"/>
            <p:cNvSpPr/>
            <p:nvPr/>
          </p:nvSpPr>
          <p:spPr>
            <a:xfrm>
              <a:off x="12700" y="217170"/>
              <a:ext cx="3191510" cy="2219424"/>
            </a:xfrm>
            <a:custGeom>
              <a:rect b="b" l="l" r="r" t="t"/>
              <a:pathLst>
                <a:path extrusionOk="0" h="2219424" w="3191510">
                  <a:moveTo>
                    <a:pt x="3191510" y="2219424"/>
                  </a:moveTo>
                  <a:lnTo>
                    <a:pt x="800100" y="2219424"/>
                  </a:lnTo>
                  <a:cubicBezTo>
                    <a:pt x="547370" y="2219424"/>
                    <a:pt x="270510" y="2205454"/>
                    <a:pt x="137160" y="2197834"/>
                  </a:cubicBezTo>
                  <a:lnTo>
                    <a:pt x="134620" y="2197834"/>
                  </a:lnTo>
                  <a:lnTo>
                    <a:pt x="21590" y="2079724"/>
                  </a:lnTo>
                  <a:lnTo>
                    <a:pt x="21590" y="2077184"/>
                  </a:lnTo>
                  <a:cubicBezTo>
                    <a:pt x="16510" y="1873984"/>
                    <a:pt x="7620" y="1480284"/>
                    <a:pt x="7620" y="1292324"/>
                  </a:cubicBezTo>
                  <a:cubicBezTo>
                    <a:pt x="7620" y="1176754"/>
                    <a:pt x="6350" y="1000224"/>
                    <a:pt x="5080" y="882101"/>
                  </a:cubicBezTo>
                  <a:cubicBezTo>
                    <a:pt x="3810" y="882101"/>
                    <a:pt x="2540" y="882101"/>
                    <a:pt x="2540" y="755650"/>
                  </a:cubicBezTo>
                  <a:cubicBezTo>
                    <a:pt x="2540" y="351790"/>
                    <a:pt x="0" y="21590"/>
                    <a:pt x="0" y="17780"/>
                  </a:cubicBezTo>
                  <a:lnTo>
                    <a:pt x="0" y="11430"/>
                  </a:lnTo>
                  <a:lnTo>
                    <a:pt x="6350" y="11430"/>
                  </a:lnTo>
                  <a:cubicBezTo>
                    <a:pt x="12700" y="11430"/>
                    <a:pt x="604520" y="0"/>
                    <a:pt x="935990" y="12700"/>
                  </a:cubicBezTo>
                  <a:cubicBezTo>
                    <a:pt x="1121410" y="19050"/>
                    <a:pt x="1852930" y="16510"/>
                    <a:pt x="2338070" y="13970"/>
                  </a:cubicBezTo>
                  <a:cubicBezTo>
                    <a:pt x="2503170" y="12700"/>
                    <a:pt x="2637790" y="12700"/>
                    <a:pt x="2707640" y="12700"/>
                  </a:cubicBezTo>
                  <a:cubicBezTo>
                    <a:pt x="2861310" y="11430"/>
                    <a:pt x="3020060" y="21590"/>
                    <a:pt x="3177540" y="41910"/>
                  </a:cubicBezTo>
                  <a:lnTo>
                    <a:pt x="3182620" y="43180"/>
                  </a:lnTo>
                  <a:lnTo>
                    <a:pt x="3182620" y="48260"/>
                  </a:lnTo>
                  <a:cubicBezTo>
                    <a:pt x="3182620" y="50800"/>
                    <a:pt x="3191510" y="328930"/>
                    <a:pt x="3191510" y="699770"/>
                  </a:cubicBezTo>
                  <a:lnTo>
                    <a:pt x="3191510" y="2219424"/>
                  </a:lnTo>
                  <a:close/>
                  <a:moveTo>
                    <a:pt x="139700" y="2185134"/>
                  </a:moveTo>
                  <a:cubicBezTo>
                    <a:pt x="273050" y="2192754"/>
                    <a:pt x="548640" y="2206724"/>
                    <a:pt x="800100" y="2206724"/>
                  </a:cubicBezTo>
                  <a:lnTo>
                    <a:pt x="3178810" y="2206724"/>
                  </a:lnTo>
                  <a:lnTo>
                    <a:pt x="3178810" y="699770"/>
                  </a:lnTo>
                  <a:cubicBezTo>
                    <a:pt x="3178810" y="358140"/>
                    <a:pt x="3171190" y="93980"/>
                    <a:pt x="3169920" y="53340"/>
                  </a:cubicBezTo>
                  <a:cubicBezTo>
                    <a:pt x="3014980" y="33020"/>
                    <a:pt x="2858770" y="24130"/>
                    <a:pt x="2707640" y="25400"/>
                  </a:cubicBezTo>
                  <a:cubicBezTo>
                    <a:pt x="2637790" y="25400"/>
                    <a:pt x="2503170" y="27940"/>
                    <a:pt x="2338070" y="26670"/>
                  </a:cubicBezTo>
                  <a:cubicBezTo>
                    <a:pt x="1828800" y="22860"/>
                    <a:pt x="1304290" y="22860"/>
                    <a:pt x="935990" y="25400"/>
                  </a:cubicBezTo>
                  <a:cubicBezTo>
                    <a:pt x="622300" y="27940"/>
                    <a:pt x="77470" y="22860"/>
                    <a:pt x="12700" y="24130"/>
                  </a:cubicBezTo>
                  <a:cubicBezTo>
                    <a:pt x="12700" y="71120"/>
                    <a:pt x="15240" y="382270"/>
                    <a:pt x="15240" y="755650"/>
                  </a:cubicBezTo>
                  <a:cubicBezTo>
                    <a:pt x="15240" y="882101"/>
                    <a:pt x="16510" y="882101"/>
                    <a:pt x="17780" y="882101"/>
                  </a:cubicBezTo>
                  <a:cubicBezTo>
                    <a:pt x="19050" y="1000224"/>
                    <a:pt x="20320" y="1176754"/>
                    <a:pt x="20320" y="1292324"/>
                  </a:cubicBezTo>
                  <a:cubicBezTo>
                    <a:pt x="20320" y="1479014"/>
                    <a:pt x="29210" y="1870174"/>
                    <a:pt x="34290" y="2074644"/>
                  </a:cubicBezTo>
                  <a:lnTo>
                    <a:pt x="139700" y="2185134"/>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1"/>
            <p:cNvSpPr/>
            <p:nvPr/>
          </p:nvSpPr>
          <p:spPr>
            <a:xfrm>
              <a:off x="299720" y="19050"/>
              <a:ext cx="617220" cy="304800"/>
            </a:xfrm>
            <a:custGeom>
              <a:rect b="b" l="l" r="r" t="t"/>
              <a:pathLst>
                <a:path extrusionOk="0" h="304800" w="61722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a:ln>
              <a:noFill/>
            </a:ln>
          </p:spPr>
        </p:sp>
      </p:grpSp>
      <p:sp>
        <p:nvSpPr>
          <p:cNvPr id="388" name="Google Shape;388;p11"/>
          <p:cNvSpPr txBox="1"/>
          <p:nvPr/>
        </p:nvSpPr>
        <p:spPr>
          <a:xfrm>
            <a:off x="6968655" y="7197150"/>
            <a:ext cx="1898998" cy="761746"/>
          </a:xfrm>
          <a:prstGeom prst="rect">
            <a:avLst/>
          </a:prstGeom>
          <a:noFill/>
          <a:ln>
            <a:noFill/>
          </a:ln>
        </p:spPr>
        <p:txBody>
          <a:bodyPr anchorCtr="0" anchor="t" bIns="0" lIns="0" spcFirstLastPara="1" rIns="0" wrap="square" tIns="0">
            <a:spAutoFit/>
          </a:bodyPr>
          <a:lstStyle/>
          <a:p>
            <a:pPr indent="0" lvl="0" marL="0" marR="0" rtl="0" algn="ctr">
              <a:lnSpc>
                <a:spcPct val="150049"/>
              </a:lnSpc>
              <a:spcBef>
                <a:spcPts val="0"/>
              </a:spcBef>
              <a:spcAft>
                <a:spcPts val="0"/>
              </a:spcAft>
              <a:buNone/>
            </a:pPr>
            <a:r>
              <a:rPr b="1" i="0" lang="en-US" sz="2006" u="none" cap="none" strike="noStrike">
                <a:solidFill>
                  <a:srgbClr val="1F1E20"/>
                </a:solidFill>
                <a:latin typeface="Poppins SemiBold"/>
                <a:ea typeface="Poppins SemiBold"/>
                <a:cs typeface="Poppins SemiBold"/>
                <a:sym typeface="Poppins SemiBold"/>
              </a:rPr>
              <a:t>Data</a:t>
            </a:r>
            <a:endParaRPr/>
          </a:p>
          <a:p>
            <a:pPr indent="0" lvl="0" marL="0" marR="0" rtl="0" algn="ctr">
              <a:lnSpc>
                <a:spcPct val="150049"/>
              </a:lnSpc>
              <a:spcBef>
                <a:spcPts val="0"/>
              </a:spcBef>
              <a:spcAft>
                <a:spcPts val="0"/>
              </a:spcAft>
              <a:buNone/>
            </a:pPr>
            <a:r>
              <a:rPr b="1" i="0" lang="en-US" sz="2006" u="none" cap="none" strike="noStrike">
                <a:solidFill>
                  <a:srgbClr val="1F1E20"/>
                </a:solidFill>
                <a:latin typeface="Poppins SemiBold"/>
                <a:ea typeface="Poppins SemiBold"/>
                <a:cs typeface="Poppins SemiBold"/>
                <a:sym typeface="Poppins SemiBold"/>
              </a:rPr>
              <a:t>Manipulation</a:t>
            </a:r>
            <a:endParaRPr/>
          </a:p>
        </p:txBody>
      </p:sp>
      <p:grpSp>
        <p:nvGrpSpPr>
          <p:cNvPr id="389" name="Google Shape;389;p11"/>
          <p:cNvGrpSpPr/>
          <p:nvPr/>
        </p:nvGrpSpPr>
        <p:grpSpPr>
          <a:xfrm>
            <a:off x="9191519" y="2664242"/>
            <a:ext cx="2435756" cy="1695364"/>
            <a:chOff x="12700" y="19050"/>
            <a:chExt cx="3191510" cy="2417544"/>
          </a:xfrm>
        </p:grpSpPr>
        <p:sp>
          <p:nvSpPr>
            <p:cNvPr id="390" name="Google Shape;390;p11"/>
            <p:cNvSpPr/>
            <p:nvPr/>
          </p:nvSpPr>
          <p:spPr>
            <a:xfrm>
              <a:off x="19050" y="223520"/>
              <a:ext cx="3178810" cy="2206724"/>
            </a:xfrm>
            <a:custGeom>
              <a:rect b="b" l="l" r="r" t="t"/>
              <a:pathLst>
                <a:path extrusionOk="0" h="2206724" w="3178810">
                  <a:moveTo>
                    <a:pt x="0" y="11430"/>
                  </a:moveTo>
                  <a:cubicBezTo>
                    <a:pt x="0" y="11430"/>
                    <a:pt x="2540" y="340360"/>
                    <a:pt x="2540" y="749300"/>
                  </a:cubicBezTo>
                  <a:cubicBezTo>
                    <a:pt x="2540" y="875751"/>
                    <a:pt x="7620" y="1025624"/>
                    <a:pt x="7620" y="1285974"/>
                  </a:cubicBezTo>
                  <a:cubicBezTo>
                    <a:pt x="7620" y="1480284"/>
                    <a:pt x="16510" y="1879064"/>
                    <a:pt x="21590" y="2070834"/>
                  </a:cubicBezTo>
                  <a:lnTo>
                    <a:pt x="130810" y="2185134"/>
                  </a:lnTo>
                  <a:cubicBezTo>
                    <a:pt x="275590" y="2192754"/>
                    <a:pt x="543560" y="2206724"/>
                    <a:pt x="793750" y="2206724"/>
                  </a:cubicBezTo>
                  <a:lnTo>
                    <a:pt x="3178810" y="2206724"/>
                  </a:lnTo>
                  <a:lnTo>
                    <a:pt x="3178810" y="693420"/>
                  </a:lnTo>
                  <a:cubicBezTo>
                    <a:pt x="3178810" y="318770"/>
                    <a:pt x="3169920" y="41910"/>
                    <a:pt x="3169920" y="41910"/>
                  </a:cubicBezTo>
                  <a:cubicBezTo>
                    <a:pt x="3014980" y="21590"/>
                    <a:pt x="2858770" y="11430"/>
                    <a:pt x="2701290" y="12700"/>
                  </a:cubicBezTo>
                  <a:cubicBezTo>
                    <a:pt x="2428240" y="12700"/>
                    <a:pt x="1179830" y="21590"/>
                    <a:pt x="929640" y="12700"/>
                  </a:cubicBezTo>
                  <a:cubicBezTo>
                    <a:pt x="594360" y="0"/>
                    <a:pt x="0" y="11430"/>
                    <a:pt x="0" y="114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1"/>
            <p:cNvSpPr/>
            <p:nvPr/>
          </p:nvSpPr>
          <p:spPr>
            <a:xfrm>
              <a:off x="12700" y="217170"/>
              <a:ext cx="3191510" cy="2219424"/>
            </a:xfrm>
            <a:custGeom>
              <a:rect b="b" l="l" r="r" t="t"/>
              <a:pathLst>
                <a:path extrusionOk="0" h="2219424" w="3191510">
                  <a:moveTo>
                    <a:pt x="3191510" y="2219424"/>
                  </a:moveTo>
                  <a:lnTo>
                    <a:pt x="800100" y="2219424"/>
                  </a:lnTo>
                  <a:cubicBezTo>
                    <a:pt x="547370" y="2219424"/>
                    <a:pt x="270510" y="2205454"/>
                    <a:pt x="137160" y="2197834"/>
                  </a:cubicBezTo>
                  <a:lnTo>
                    <a:pt x="134620" y="2197834"/>
                  </a:lnTo>
                  <a:lnTo>
                    <a:pt x="21590" y="2079724"/>
                  </a:lnTo>
                  <a:lnTo>
                    <a:pt x="21590" y="2077184"/>
                  </a:lnTo>
                  <a:cubicBezTo>
                    <a:pt x="16510" y="1873984"/>
                    <a:pt x="7620" y="1480284"/>
                    <a:pt x="7620" y="1292324"/>
                  </a:cubicBezTo>
                  <a:cubicBezTo>
                    <a:pt x="7620" y="1176754"/>
                    <a:pt x="6350" y="1000224"/>
                    <a:pt x="5080" y="882101"/>
                  </a:cubicBezTo>
                  <a:cubicBezTo>
                    <a:pt x="3810" y="882101"/>
                    <a:pt x="2540" y="882101"/>
                    <a:pt x="2540" y="755650"/>
                  </a:cubicBezTo>
                  <a:cubicBezTo>
                    <a:pt x="2540" y="351790"/>
                    <a:pt x="0" y="21590"/>
                    <a:pt x="0" y="17780"/>
                  </a:cubicBezTo>
                  <a:lnTo>
                    <a:pt x="0" y="11430"/>
                  </a:lnTo>
                  <a:lnTo>
                    <a:pt x="6350" y="11430"/>
                  </a:lnTo>
                  <a:cubicBezTo>
                    <a:pt x="12700" y="11430"/>
                    <a:pt x="604520" y="0"/>
                    <a:pt x="935990" y="12700"/>
                  </a:cubicBezTo>
                  <a:cubicBezTo>
                    <a:pt x="1121410" y="19050"/>
                    <a:pt x="1852930" y="16510"/>
                    <a:pt x="2338070" y="13970"/>
                  </a:cubicBezTo>
                  <a:cubicBezTo>
                    <a:pt x="2503170" y="12700"/>
                    <a:pt x="2637790" y="12700"/>
                    <a:pt x="2707640" y="12700"/>
                  </a:cubicBezTo>
                  <a:cubicBezTo>
                    <a:pt x="2861310" y="11430"/>
                    <a:pt x="3020060" y="21590"/>
                    <a:pt x="3177540" y="41910"/>
                  </a:cubicBezTo>
                  <a:lnTo>
                    <a:pt x="3182620" y="43180"/>
                  </a:lnTo>
                  <a:lnTo>
                    <a:pt x="3182620" y="48260"/>
                  </a:lnTo>
                  <a:cubicBezTo>
                    <a:pt x="3182620" y="50800"/>
                    <a:pt x="3191510" y="328930"/>
                    <a:pt x="3191510" y="699770"/>
                  </a:cubicBezTo>
                  <a:lnTo>
                    <a:pt x="3191510" y="2219424"/>
                  </a:lnTo>
                  <a:close/>
                  <a:moveTo>
                    <a:pt x="139700" y="2185134"/>
                  </a:moveTo>
                  <a:cubicBezTo>
                    <a:pt x="273050" y="2192754"/>
                    <a:pt x="548640" y="2206724"/>
                    <a:pt x="800100" y="2206724"/>
                  </a:cubicBezTo>
                  <a:lnTo>
                    <a:pt x="3178810" y="2206724"/>
                  </a:lnTo>
                  <a:lnTo>
                    <a:pt x="3178810" y="699770"/>
                  </a:lnTo>
                  <a:cubicBezTo>
                    <a:pt x="3178810" y="358140"/>
                    <a:pt x="3171190" y="93980"/>
                    <a:pt x="3169920" y="53340"/>
                  </a:cubicBezTo>
                  <a:cubicBezTo>
                    <a:pt x="3014980" y="33020"/>
                    <a:pt x="2858770" y="24130"/>
                    <a:pt x="2707640" y="25400"/>
                  </a:cubicBezTo>
                  <a:cubicBezTo>
                    <a:pt x="2637790" y="25400"/>
                    <a:pt x="2503170" y="27940"/>
                    <a:pt x="2338070" y="26670"/>
                  </a:cubicBezTo>
                  <a:cubicBezTo>
                    <a:pt x="1828800" y="22860"/>
                    <a:pt x="1304290" y="22860"/>
                    <a:pt x="935990" y="25400"/>
                  </a:cubicBezTo>
                  <a:cubicBezTo>
                    <a:pt x="622300" y="27940"/>
                    <a:pt x="77470" y="22860"/>
                    <a:pt x="12700" y="24130"/>
                  </a:cubicBezTo>
                  <a:cubicBezTo>
                    <a:pt x="12700" y="71120"/>
                    <a:pt x="15240" y="382270"/>
                    <a:pt x="15240" y="755650"/>
                  </a:cubicBezTo>
                  <a:cubicBezTo>
                    <a:pt x="15240" y="882101"/>
                    <a:pt x="16510" y="882101"/>
                    <a:pt x="17780" y="882101"/>
                  </a:cubicBezTo>
                  <a:cubicBezTo>
                    <a:pt x="19050" y="1000224"/>
                    <a:pt x="20320" y="1176754"/>
                    <a:pt x="20320" y="1292324"/>
                  </a:cubicBezTo>
                  <a:cubicBezTo>
                    <a:pt x="20320" y="1479014"/>
                    <a:pt x="29210" y="1870174"/>
                    <a:pt x="34290" y="2074644"/>
                  </a:cubicBezTo>
                  <a:lnTo>
                    <a:pt x="139700" y="2185134"/>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1"/>
            <p:cNvSpPr/>
            <p:nvPr/>
          </p:nvSpPr>
          <p:spPr>
            <a:xfrm>
              <a:off x="299720" y="19050"/>
              <a:ext cx="617220" cy="304800"/>
            </a:xfrm>
            <a:custGeom>
              <a:rect b="b" l="l" r="r" t="t"/>
              <a:pathLst>
                <a:path extrusionOk="0" h="304800" w="61722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a:ln>
              <a:noFill/>
            </a:ln>
          </p:spPr>
        </p:sp>
      </p:grpSp>
      <p:sp>
        <p:nvSpPr>
          <p:cNvPr id="393" name="Google Shape;393;p11"/>
          <p:cNvSpPr txBox="1"/>
          <p:nvPr/>
        </p:nvSpPr>
        <p:spPr>
          <a:xfrm>
            <a:off x="9459898" y="3280050"/>
            <a:ext cx="1898998" cy="380746"/>
          </a:xfrm>
          <a:prstGeom prst="rect">
            <a:avLst/>
          </a:prstGeom>
          <a:noFill/>
          <a:ln>
            <a:noFill/>
          </a:ln>
        </p:spPr>
        <p:txBody>
          <a:bodyPr anchorCtr="0" anchor="t" bIns="0" lIns="0" spcFirstLastPara="1" rIns="0" wrap="square" tIns="0">
            <a:spAutoFit/>
          </a:bodyPr>
          <a:lstStyle/>
          <a:p>
            <a:pPr indent="0" lvl="0" marL="0" marR="0" rtl="0" algn="ctr">
              <a:lnSpc>
                <a:spcPct val="150049"/>
              </a:lnSpc>
              <a:spcBef>
                <a:spcPts val="0"/>
              </a:spcBef>
              <a:spcAft>
                <a:spcPts val="0"/>
              </a:spcAft>
              <a:buNone/>
            </a:pPr>
            <a:r>
              <a:rPr b="1" i="0" lang="en-US" sz="2006" u="none" cap="none" strike="noStrike">
                <a:solidFill>
                  <a:srgbClr val="1F1E20"/>
                </a:solidFill>
                <a:latin typeface="Poppins SemiBold"/>
                <a:ea typeface="Poppins SemiBold"/>
                <a:cs typeface="Poppins SemiBold"/>
                <a:sym typeface="Poppins SemiBold"/>
              </a:rPr>
              <a:t>EDA</a:t>
            </a:r>
            <a:endParaRPr/>
          </a:p>
        </p:txBody>
      </p:sp>
      <p:grpSp>
        <p:nvGrpSpPr>
          <p:cNvPr id="394" name="Google Shape;394;p11"/>
          <p:cNvGrpSpPr/>
          <p:nvPr/>
        </p:nvGrpSpPr>
        <p:grpSpPr>
          <a:xfrm>
            <a:off x="12056681" y="6673396"/>
            <a:ext cx="2435756" cy="1695364"/>
            <a:chOff x="12700" y="19050"/>
            <a:chExt cx="3191510" cy="2417544"/>
          </a:xfrm>
        </p:grpSpPr>
        <p:sp>
          <p:nvSpPr>
            <p:cNvPr id="395" name="Google Shape;395;p11"/>
            <p:cNvSpPr/>
            <p:nvPr/>
          </p:nvSpPr>
          <p:spPr>
            <a:xfrm>
              <a:off x="19050" y="223520"/>
              <a:ext cx="3178810" cy="2206724"/>
            </a:xfrm>
            <a:custGeom>
              <a:rect b="b" l="l" r="r" t="t"/>
              <a:pathLst>
                <a:path extrusionOk="0" h="2206724" w="3178810">
                  <a:moveTo>
                    <a:pt x="0" y="11430"/>
                  </a:moveTo>
                  <a:cubicBezTo>
                    <a:pt x="0" y="11430"/>
                    <a:pt x="2540" y="340360"/>
                    <a:pt x="2540" y="749300"/>
                  </a:cubicBezTo>
                  <a:cubicBezTo>
                    <a:pt x="2540" y="875751"/>
                    <a:pt x="7620" y="1025624"/>
                    <a:pt x="7620" y="1285974"/>
                  </a:cubicBezTo>
                  <a:cubicBezTo>
                    <a:pt x="7620" y="1480284"/>
                    <a:pt x="16510" y="1879064"/>
                    <a:pt x="21590" y="2070834"/>
                  </a:cubicBezTo>
                  <a:lnTo>
                    <a:pt x="130810" y="2185134"/>
                  </a:lnTo>
                  <a:cubicBezTo>
                    <a:pt x="275590" y="2192754"/>
                    <a:pt x="543560" y="2206724"/>
                    <a:pt x="793750" y="2206724"/>
                  </a:cubicBezTo>
                  <a:lnTo>
                    <a:pt x="3178810" y="2206724"/>
                  </a:lnTo>
                  <a:lnTo>
                    <a:pt x="3178810" y="693420"/>
                  </a:lnTo>
                  <a:cubicBezTo>
                    <a:pt x="3178810" y="318770"/>
                    <a:pt x="3169920" y="41910"/>
                    <a:pt x="3169920" y="41910"/>
                  </a:cubicBezTo>
                  <a:cubicBezTo>
                    <a:pt x="3014980" y="21590"/>
                    <a:pt x="2858770" y="11430"/>
                    <a:pt x="2701290" y="12700"/>
                  </a:cubicBezTo>
                  <a:cubicBezTo>
                    <a:pt x="2428240" y="12700"/>
                    <a:pt x="1179830" y="21590"/>
                    <a:pt x="929640" y="12700"/>
                  </a:cubicBezTo>
                  <a:cubicBezTo>
                    <a:pt x="594360" y="0"/>
                    <a:pt x="0" y="11430"/>
                    <a:pt x="0" y="114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1"/>
            <p:cNvSpPr/>
            <p:nvPr/>
          </p:nvSpPr>
          <p:spPr>
            <a:xfrm>
              <a:off x="12700" y="217170"/>
              <a:ext cx="3191510" cy="2219424"/>
            </a:xfrm>
            <a:custGeom>
              <a:rect b="b" l="l" r="r" t="t"/>
              <a:pathLst>
                <a:path extrusionOk="0" h="2219424" w="3191510">
                  <a:moveTo>
                    <a:pt x="3191510" y="2219424"/>
                  </a:moveTo>
                  <a:lnTo>
                    <a:pt x="800100" y="2219424"/>
                  </a:lnTo>
                  <a:cubicBezTo>
                    <a:pt x="547370" y="2219424"/>
                    <a:pt x="270510" y="2205454"/>
                    <a:pt x="137160" y="2197834"/>
                  </a:cubicBezTo>
                  <a:lnTo>
                    <a:pt x="134620" y="2197834"/>
                  </a:lnTo>
                  <a:lnTo>
                    <a:pt x="21590" y="2079724"/>
                  </a:lnTo>
                  <a:lnTo>
                    <a:pt x="21590" y="2077184"/>
                  </a:lnTo>
                  <a:cubicBezTo>
                    <a:pt x="16510" y="1873984"/>
                    <a:pt x="7620" y="1480284"/>
                    <a:pt x="7620" y="1292324"/>
                  </a:cubicBezTo>
                  <a:cubicBezTo>
                    <a:pt x="7620" y="1176754"/>
                    <a:pt x="6350" y="1000224"/>
                    <a:pt x="5080" y="882101"/>
                  </a:cubicBezTo>
                  <a:cubicBezTo>
                    <a:pt x="3810" y="882101"/>
                    <a:pt x="2540" y="882101"/>
                    <a:pt x="2540" y="755650"/>
                  </a:cubicBezTo>
                  <a:cubicBezTo>
                    <a:pt x="2540" y="351790"/>
                    <a:pt x="0" y="21590"/>
                    <a:pt x="0" y="17780"/>
                  </a:cubicBezTo>
                  <a:lnTo>
                    <a:pt x="0" y="11430"/>
                  </a:lnTo>
                  <a:lnTo>
                    <a:pt x="6350" y="11430"/>
                  </a:lnTo>
                  <a:cubicBezTo>
                    <a:pt x="12700" y="11430"/>
                    <a:pt x="604520" y="0"/>
                    <a:pt x="935990" y="12700"/>
                  </a:cubicBezTo>
                  <a:cubicBezTo>
                    <a:pt x="1121410" y="19050"/>
                    <a:pt x="1852930" y="16510"/>
                    <a:pt x="2338070" y="13970"/>
                  </a:cubicBezTo>
                  <a:cubicBezTo>
                    <a:pt x="2503170" y="12700"/>
                    <a:pt x="2637790" y="12700"/>
                    <a:pt x="2707640" y="12700"/>
                  </a:cubicBezTo>
                  <a:cubicBezTo>
                    <a:pt x="2861310" y="11430"/>
                    <a:pt x="3020060" y="21590"/>
                    <a:pt x="3177540" y="41910"/>
                  </a:cubicBezTo>
                  <a:lnTo>
                    <a:pt x="3182620" y="43180"/>
                  </a:lnTo>
                  <a:lnTo>
                    <a:pt x="3182620" y="48260"/>
                  </a:lnTo>
                  <a:cubicBezTo>
                    <a:pt x="3182620" y="50800"/>
                    <a:pt x="3191510" y="328930"/>
                    <a:pt x="3191510" y="699770"/>
                  </a:cubicBezTo>
                  <a:lnTo>
                    <a:pt x="3191510" y="2219424"/>
                  </a:lnTo>
                  <a:close/>
                  <a:moveTo>
                    <a:pt x="139700" y="2185134"/>
                  </a:moveTo>
                  <a:cubicBezTo>
                    <a:pt x="273050" y="2192754"/>
                    <a:pt x="548640" y="2206724"/>
                    <a:pt x="800100" y="2206724"/>
                  </a:cubicBezTo>
                  <a:lnTo>
                    <a:pt x="3178810" y="2206724"/>
                  </a:lnTo>
                  <a:lnTo>
                    <a:pt x="3178810" y="699770"/>
                  </a:lnTo>
                  <a:cubicBezTo>
                    <a:pt x="3178810" y="358140"/>
                    <a:pt x="3171190" y="93980"/>
                    <a:pt x="3169920" y="53340"/>
                  </a:cubicBezTo>
                  <a:cubicBezTo>
                    <a:pt x="3014980" y="33020"/>
                    <a:pt x="2858770" y="24130"/>
                    <a:pt x="2707640" y="25400"/>
                  </a:cubicBezTo>
                  <a:cubicBezTo>
                    <a:pt x="2637790" y="25400"/>
                    <a:pt x="2503170" y="27940"/>
                    <a:pt x="2338070" y="26670"/>
                  </a:cubicBezTo>
                  <a:cubicBezTo>
                    <a:pt x="1828800" y="22860"/>
                    <a:pt x="1304290" y="22860"/>
                    <a:pt x="935990" y="25400"/>
                  </a:cubicBezTo>
                  <a:cubicBezTo>
                    <a:pt x="622300" y="27940"/>
                    <a:pt x="77470" y="22860"/>
                    <a:pt x="12700" y="24130"/>
                  </a:cubicBezTo>
                  <a:cubicBezTo>
                    <a:pt x="12700" y="71120"/>
                    <a:pt x="15240" y="382270"/>
                    <a:pt x="15240" y="755650"/>
                  </a:cubicBezTo>
                  <a:cubicBezTo>
                    <a:pt x="15240" y="882101"/>
                    <a:pt x="16510" y="882101"/>
                    <a:pt x="17780" y="882101"/>
                  </a:cubicBezTo>
                  <a:cubicBezTo>
                    <a:pt x="19050" y="1000224"/>
                    <a:pt x="20320" y="1176754"/>
                    <a:pt x="20320" y="1292324"/>
                  </a:cubicBezTo>
                  <a:cubicBezTo>
                    <a:pt x="20320" y="1479014"/>
                    <a:pt x="29210" y="1870174"/>
                    <a:pt x="34290" y="2074644"/>
                  </a:cubicBezTo>
                  <a:lnTo>
                    <a:pt x="139700" y="2185134"/>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1"/>
            <p:cNvSpPr/>
            <p:nvPr/>
          </p:nvSpPr>
          <p:spPr>
            <a:xfrm>
              <a:off x="299720" y="19050"/>
              <a:ext cx="617220" cy="304800"/>
            </a:xfrm>
            <a:custGeom>
              <a:rect b="b" l="l" r="r" t="t"/>
              <a:pathLst>
                <a:path extrusionOk="0" h="304800" w="61722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a:ln>
              <a:noFill/>
            </a:ln>
          </p:spPr>
        </p:sp>
      </p:grpSp>
      <p:sp>
        <p:nvSpPr>
          <p:cNvPr id="398" name="Google Shape;398;p11"/>
          <p:cNvSpPr txBox="1"/>
          <p:nvPr/>
        </p:nvSpPr>
        <p:spPr>
          <a:xfrm>
            <a:off x="12325060" y="7289204"/>
            <a:ext cx="1898998" cy="380746"/>
          </a:xfrm>
          <a:prstGeom prst="rect">
            <a:avLst/>
          </a:prstGeom>
          <a:noFill/>
          <a:ln>
            <a:noFill/>
          </a:ln>
        </p:spPr>
        <p:txBody>
          <a:bodyPr anchorCtr="0" anchor="t" bIns="0" lIns="0" spcFirstLastPara="1" rIns="0" wrap="square" tIns="0">
            <a:spAutoFit/>
          </a:bodyPr>
          <a:lstStyle/>
          <a:p>
            <a:pPr indent="0" lvl="0" marL="0" marR="0" rtl="0" algn="ctr">
              <a:lnSpc>
                <a:spcPct val="150049"/>
              </a:lnSpc>
              <a:spcBef>
                <a:spcPts val="0"/>
              </a:spcBef>
              <a:spcAft>
                <a:spcPts val="0"/>
              </a:spcAft>
              <a:buNone/>
            </a:pPr>
            <a:r>
              <a:rPr b="1" i="0" lang="en-US" sz="2006" u="none" cap="none" strike="noStrike">
                <a:solidFill>
                  <a:srgbClr val="1F1E20"/>
                </a:solidFill>
                <a:latin typeface="Poppins SemiBold"/>
                <a:ea typeface="Poppins SemiBold"/>
                <a:cs typeface="Poppins SemiBold"/>
                <a:sym typeface="Poppins SemiBold"/>
              </a:rPr>
              <a:t>Modelling</a:t>
            </a:r>
            <a:endParaRPr/>
          </a:p>
        </p:txBody>
      </p:sp>
      <p:grpSp>
        <p:nvGrpSpPr>
          <p:cNvPr id="399" name="Google Shape;399;p11"/>
          <p:cNvGrpSpPr/>
          <p:nvPr/>
        </p:nvGrpSpPr>
        <p:grpSpPr>
          <a:xfrm>
            <a:off x="14547924" y="2819348"/>
            <a:ext cx="2435756" cy="1695364"/>
            <a:chOff x="12700" y="19050"/>
            <a:chExt cx="3191510" cy="2417544"/>
          </a:xfrm>
        </p:grpSpPr>
        <p:sp>
          <p:nvSpPr>
            <p:cNvPr id="400" name="Google Shape;400;p11"/>
            <p:cNvSpPr/>
            <p:nvPr/>
          </p:nvSpPr>
          <p:spPr>
            <a:xfrm>
              <a:off x="19050" y="223520"/>
              <a:ext cx="3178810" cy="2206724"/>
            </a:xfrm>
            <a:custGeom>
              <a:rect b="b" l="l" r="r" t="t"/>
              <a:pathLst>
                <a:path extrusionOk="0" h="2206724" w="3178810">
                  <a:moveTo>
                    <a:pt x="0" y="11430"/>
                  </a:moveTo>
                  <a:cubicBezTo>
                    <a:pt x="0" y="11430"/>
                    <a:pt x="2540" y="340360"/>
                    <a:pt x="2540" y="749300"/>
                  </a:cubicBezTo>
                  <a:cubicBezTo>
                    <a:pt x="2540" y="875751"/>
                    <a:pt x="7620" y="1025624"/>
                    <a:pt x="7620" y="1285974"/>
                  </a:cubicBezTo>
                  <a:cubicBezTo>
                    <a:pt x="7620" y="1480284"/>
                    <a:pt x="16510" y="1879064"/>
                    <a:pt x="21590" y="2070834"/>
                  </a:cubicBezTo>
                  <a:lnTo>
                    <a:pt x="130810" y="2185134"/>
                  </a:lnTo>
                  <a:cubicBezTo>
                    <a:pt x="275590" y="2192754"/>
                    <a:pt x="543560" y="2206724"/>
                    <a:pt x="793750" y="2206724"/>
                  </a:cubicBezTo>
                  <a:lnTo>
                    <a:pt x="3178810" y="2206724"/>
                  </a:lnTo>
                  <a:lnTo>
                    <a:pt x="3178810" y="693420"/>
                  </a:lnTo>
                  <a:cubicBezTo>
                    <a:pt x="3178810" y="318770"/>
                    <a:pt x="3169920" y="41910"/>
                    <a:pt x="3169920" y="41910"/>
                  </a:cubicBezTo>
                  <a:cubicBezTo>
                    <a:pt x="3014980" y="21590"/>
                    <a:pt x="2858770" y="11430"/>
                    <a:pt x="2701290" y="12700"/>
                  </a:cubicBezTo>
                  <a:cubicBezTo>
                    <a:pt x="2428240" y="12700"/>
                    <a:pt x="1179830" y="21590"/>
                    <a:pt x="929640" y="12700"/>
                  </a:cubicBezTo>
                  <a:cubicBezTo>
                    <a:pt x="594360" y="0"/>
                    <a:pt x="0" y="11430"/>
                    <a:pt x="0" y="114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1"/>
            <p:cNvSpPr/>
            <p:nvPr/>
          </p:nvSpPr>
          <p:spPr>
            <a:xfrm>
              <a:off x="12700" y="217170"/>
              <a:ext cx="3191510" cy="2219424"/>
            </a:xfrm>
            <a:custGeom>
              <a:rect b="b" l="l" r="r" t="t"/>
              <a:pathLst>
                <a:path extrusionOk="0" h="2219424" w="3191510">
                  <a:moveTo>
                    <a:pt x="3191510" y="2219424"/>
                  </a:moveTo>
                  <a:lnTo>
                    <a:pt x="800100" y="2219424"/>
                  </a:lnTo>
                  <a:cubicBezTo>
                    <a:pt x="547370" y="2219424"/>
                    <a:pt x="270510" y="2205454"/>
                    <a:pt x="137160" y="2197834"/>
                  </a:cubicBezTo>
                  <a:lnTo>
                    <a:pt x="134620" y="2197834"/>
                  </a:lnTo>
                  <a:lnTo>
                    <a:pt x="21590" y="2079724"/>
                  </a:lnTo>
                  <a:lnTo>
                    <a:pt x="21590" y="2077184"/>
                  </a:lnTo>
                  <a:cubicBezTo>
                    <a:pt x="16510" y="1873984"/>
                    <a:pt x="7620" y="1480284"/>
                    <a:pt x="7620" y="1292324"/>
                  </a:cubicBezTo>
                  <a:cubicBezTo>
                    <a:pt x="7620" y="1176754"/>
                    <a:pt x="6350" y="1000224"/>
                    <a:pt x="5080" y="882101"/>
                  </a:cubicBezTo>
                  <a:cubicBezTo>
                    <a:pt x="3810" y="882101"/>
                    <a:pt x="2540" y="882101"/>
                    <a:pt x="2540" y="755650"/>
                  </a:cubicBezTo>
                  <a:cubicBezTo>
                    <a:pt x="2540" y="351790"/>
                    <a:pt x="0" y="21590"/>
                    <a:pt x="0" y="17780"/>
                  </a:cubicBezTo>
                  <a:lnTo>
                    <a:pt x="0" y="11430"/>
                  </a:lnTo>
                  <a:lnTo>
                    <a:pt x="6350" y="11430"/>
                  </a:lnTo>
                  <a:cubicBezTo>
                    <a:pt x="12700" y="11430"/>
                    <a:pt x="604520" y="0"/>
                    <a:pt x="935990" y="12700"/>
                  </a:cubicBezTo>
                  <a:cubicBezTo>
                    <a:pt x="1121410" y="19050"/>
                    <a:pt x="1852930" y="16510"/>
                    <a:pt x="2338070" y="13970"/>
                  </a:cubicBezTo>
                  <a:cubicBezTo>
                    <a:pt x="2503170" y="12700"/>
                    <a:pt x="2637790" y="12700"/>
                    <a:pt x="2707640" y="12700"/>
                  </a:cubicBezTo>
                  <a:cubicBezTo>
                    <a:pt x="2861310" y="11430"/>
                    <a:pt x="3020060" y="21590"/>
                    <a:pt x="3177540" y="41910"/>
                  </a:cubicBezTo>
                  <a:lnTo>
                    <a:pt x="3182620" y="43180"/>
                  </a:lnTo>
                  <a:lnTo>
                    <a:pt x="3182620" y="48260"/>
                  </a:lnTo>
                  <a:cubicBezTo>
                    <a:pt x="3182620" y="50800"/>
                    <a:pt x="3191510" y="328930"/>
                    <a:pt x="3191510" y="699770"/>
                  </a:cubicBezTo>
                  <a:lnTo>
                    <a:pt x="3191510" y="2219424"/>
                  </a:lnTo>
                  <a:close/>
                  <a:moveTo>
                    <a:pt x="139700" y="2185134"/>
                  </a:moveTo>
                  <a:cubicBezTo>
                    <a:pt x="273050" y="2192754"/>
                    <a:pt x="548640" y="2206724"/>
                    <a:pt x="800100" y="2206724"/>
                  </a:cubicBezTo>
                  <a:lnTo>
                    <a:pt x="3178810" y="2206724"/>
                  </a:lnTo>
                  <a:lnTo>
                    <a:pt x="3178810" y="699770"/>
                  </a:lnTo>
                  <a:cubicBezTo>
                    <a:pt x="3178810" y="358140"/>
                    <a:pt x="3171190" y="93980"/>
                    <a:pt x="3169920" y="53340"/>
                  </a:cubicBezTo>
                  <a:cubicBezTo>
                    <a:pt x="3014980" y="33020"/>
                    <a:pt x="2858770" y="24130"/>
                    <a:pt x="2707640" y="25400"/>
                  </a:cubicBezTo>
                  <a:cubicBezTo>
                    <a:pt x="2637790" y="25400"/>
                    <a:pt x="2503170" y="27940"/>
                    <a:pt x="2338070" y="26670"/>
                  </a:cubicBezTo>
                  <a:cubicBezTo>
                    <a:pt x="1828800" y="22860"/>
                    <a:pt x="1304290" y="22860"/>
                    <a:pt x="935990" y="25400"/>
                  </a:cubicBezTo>
                  <a:cubicBezTo>
                    <a:pt x="622300" y="27940"/>
                    <a:pt x="77470" y="22860"/>
                    <a:pt x="12700" y="24130"/>
                  </a:cubicBezTo>
                  <a:cubicBezTo>
                    <a:pt x="12700" y="71120"/>
                    <a:pt x="15240" y="382270"/>
                    <a:pt x="15240" y="755650"/>
                  </a:cubicBezTo>
                  <a:cubicBezTo>
                    <a:pt x="15240" y="882101"/>
                    <a:pt x="16510" y="882101"/>
                    <a:pt x="17780" y="882101"/>
                  </a:cubicBezTo>
                  <a:cubicBezTo>
                    <a:pt x="19050" y="1000224"/>
                    <a:pt x="20320" y="1176754"/>
                    <a:pt x="20320" y="1292324"/>
                  </a:cubicBezTo>
                  <a:cubicBezTo>
                    <a:pt x="20320" y="1479014"/>
                    <a:pt x="29210" y="1870174"/>
                    <a:pt x="34290" y="2074644"/>
                  </a:cubicBezTo>
                  <a:lnTo>
                    <a:pt x="139700" y="2185134"/>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1"/>
            <p:cNvSpPr/>
            <p:nvPr/>
          </p:nvSpPr>
          <p:spPr>
            <a:xfrm>
              <a:off x="299720" y="19050"/>
              <a:ext cx="617220" cy="304800"/>
            </a:xfrm>
            <a:custGeom>
              <a:rect b="b" l="l" r="r" t="t"/>
              <a:pathLst>
                <a:path extrusionOk="0" h="304800" w="61722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a:ln>
              <a:noFill/>
            </a:ln>
          </p:spPr>
        </p:sp>
      </p:grpSp>
      <p:sp>
        <p:nvSpPr>
          <p:cNvPr id="403" name="Google Shape;403;p11"/>
          <p:cNvSpPr txBox="1"/>
          <p:nvPr/>
        </p:nvSpPr>
        <p:spPr>
          <a:xfrm>
            <a:off x="14816303" y="3220741"/>
            <a:ext cx="1898998" cy="813434"/>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1" i="0" lang="en-US" sz="1400" u="none" cap="none" strike="noStrike">
                <a:solidFill>
                  <a:srgbClr val="1F1E20"/>
                </a:solidFill>
                <a:latin typeface="Poppins SemiBold"/>
                <a:ea typeface="Poppins SemiBold"/>
                <a:cs typeface="Poppins SemiBold"/>
                <a:sym typeface="Poppins SemiBold"/>
              </a:rPr>
              <a:t>Insight</a:t>
            </a:r>
            <a:endParaRPr/>
          </a:p>
          <a:p>
            <a:pPr indent="0" lvl="0" marL="0" marR="0" rtl="0" algn="ctr">
              <a:lnSpc>
                <a:spcPct val="150000"/>
              </a:lnSpc>
              <a:spcBef>
                <a:spcPts val="0"/>
              </a:spcBef>
              <a:spcAft>
                <a:spcPts val="0"/>
              </a:spcAft>
              <a:buNone/>
            </a:pPr>
            <a:r>
              <a:rPr b="1" i="0" lang="en-US" sz="1400" u="none" cap="none" strike="noStrike">
                <a:solidFill>
                  <a:srgbClr val="1F1E20"/>
                </a:solidFill>
                <a:latin typeface="Poppins SemiBold"/>
                <a:ea typeface="Poppins SemiBold"/>
                <a:cs typeface="Poppins SemiBold"/>
                <a:sym typeface="Poppins SemiBold"/>
              </a:rPr>
              <a:t>&amp;</a:t>
            </a:r>
            <a:endParaRPr/>
          </a:p>
          <a:p>
            <a:pPr indent="0" lvl="0" marL="0" marR="0" rtl="0" algn="ctr">
              <a:lnSpc>
                <a:spcPct val="150000"/>
              </a:lnSpc>
              <a:spcBef>
                <a:spcPts val="0"/>
              </a:spcBef>
              <a:spcAft>
                <a:spcPts val="0"/>
              </a:spcAft>
              <a:buNone/>
            </a:pPr>
            <a:r>
              <a:rPr b="1" i="0" lang="en-US" sz="1400" u="none" cap="none" strike="noStrike">
                <a:solidFill>
                  <a:srgbClr val="1F1E20"/>
                </a:solidFill>
                <a:latin typeface="Poppins SemiBold"/>
                <a:ea typeface="Poppins SemiBold"/>
                <a:cs typeface="Poppins SemiBold"/>
                <a:sym typeface="Poppins SemiBold"/>
              </a:rPr>
              <a:t>Recommmendation</a:t>
            </a:r>
            <a:endParaRPr/>
          </a:p>
        </p:txBody>
      </p:sp>
      <p:grpSp>
        <p:nvGrpSpPr>
          <p:cNvPr id="404" name="Google Shape;404;p11"/>
          <p:cNvGrpSpPr/>
          <p:nvPr/>
        </p:nvGrpSpPr>
        <p:grpSpPr>
          <a:xfrm>
            <a:off x="409108" y="656734"/>
            <a:ext cx="1773969" cy="470130"/>
            <a:chOff x="0" y="-57150"/>
            <a:chExt cx="603389" cy="159907"/>
          </a:xfrm>
        </p:grpSpPr>
        <p:sp>
          <p:nvSpPr>
            <p:cNvPr id="405" name="Google Shape;405;p11"/>
            <p:cNvSpPr/>
            <p:nvPr/>
          </p:nvSpPr>
          <p:spPr>
            <a:xfrm>
              <a:off x="0" y="0"/>
              <a:ext cx="603389" cy="102757"/>
            </a:xfrm>
            <a:custGeom>
              <a:rect b="b" l="l" r="r" t="t"/>
              <a:pathLst>
                <a:path extrusionOk="0" h="102757" w="603389">
                  <a:moveTo>
                    <a:pt x="0" y="0"/>
                  </a:moveTo>
                  <a:lnTo>
                    <a:pt x="603389" y="0"/>
                  </a:lnTo>
                  <a:lnTo>
                    <a:pt x="603389" y="102757"/>
                  </a:lnTo>
                  <a:lnTo>
                    <a:pt x="0" y="102757"/>
                  </a:lnTo>
                  <a:close/>
                </a:path>
              </a:pathLst>
            </a:custGeom>
            <a:solidFill>
              <a:srgbClr val="C7ED2E"/>
            </a:solidFill>
            <a:ln>
              <a:noFill/>
            </a:ln>
          </p:spPr>
        </p:sp>
        <p:sp>
          <p:nvSpPr>
            <p:cNvPr id="406" name="Google Shape;406;p11"/>
            <p:cNvSpPr txBox="1"/>
            <p:nvPr/>
          </p:nvSpPr>
          <p:spPr>
            <a:xfrm>
              <a:off x="0" y="-57150"/>
              <a:ext cx="603389" cy="159907"/>
            </a:xfrm>
            <a:prstGeom prst="rect">
              <a:avLst/>
            </a:prstGeom>
            <a:noFill/>
            <a:ln>
              <a:noFill/>
            </a:ln>
          </p:spPr>
          <p:txBody>
            <a:bodyPr anchorCtr="0" anchor="ctr" bIns="60750" lIns="60750" spcFirstLastPara="1" rIns="60750" wrap="square" tIns="607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07" name="Google Shape;407;p11"/>
          <p:cNvSpPr txBox="1"/>
          <p:nvPr/>
        </p:nvSpPr>
        <p:spPr>
          <a:xfrm>
            <a:off x="965053" y="727797"/>
            <a:ext cx="9061930" cy="800500"/>
          </a:xfrm>
          <a:prstGeom prst="rect">
            <a:avLst/>
          </a:prstGeom>
          <a:noFill/>
          <a:ln>
            <a:noFill/>
          </a:ln>
        </p:spPr>
        <p:txBody>
          <a:bodyPr anchorCtr="0" anchor="t" bIns="0" lIns="0" spcFirstLastPara="1" rIns="0" wrap="square" tIns="0">
            <a:spAutoFit/>
          </a:bodyPr>
          <a:lstStyle/>
          <a:p>
            <a:pPr indent="0" lvl="0" marL="0" marR="0" rtl="0" algn="l">
              <a:lnSpc>
                <a:spcPct val="109998"/>
              </a:lnSpc>
              <a:spcBef>
                <a:spcPts val="0"/>
              </a:spcBef>
              <a:spcAft>
                <a:spcPts val="0"/>
              </a:spcAft>
              <a:buNone/>
            </a:pPr>
            <a:r>
              <a:rPr b="1" i="0" lang="en-US" sz="5281" u="none" cap="none" strike="noStrike">
                <a:solidFill>
                  <a:srgbClr val="1F1E20"/>
                </a:solidFill>
                <a:latin typeface="Poppins"/>
                <a:ea typeface="Poppins"/>
                <a:cs typeface="Poppins"/>
                <a:sym typeface="Poppins"/>
              </a:rPr>
              <a:t>Machine Learning</a:t>
            </a:r>
            <a:endParaRPr/>
          </a:p>
        </p:txBody>
      </p:sp>
      <p:cxnSp>
        <p:nvCxnSpPr>
          <p:cNvPr id="408" name="Google Shape;408;p11"/>
          <p:cNvCxnSpPr/>
          <p:nvPr/>
        </p:nvCxnSpPr>
        <p:spPr>
          <a:xfrm>
            <a:off x="3054045" y="1411989"/>
            <a:ext cx="2281526" cy="0"/>
          </a:xfrm>
          <a:prstGeom prst="straightConnector1">
            <a:avLst/>
          </a:prstGeom>
          <a:noFill/>
          <a:ln cap="flat" cmpd="sng" w="38100">
            <a:solidFill>
              <a:srgbClr val="C7ED2E"/>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12"/>
          <p:cNvSpPr/>
          <p:nvPr/>
        </p:nvSpPr>
        <p:spPr>
          <a:xfrm>
            <a:off x="2261897" y="3148666"/>
            <a:ext cx="13764205" cy="5203977"/>
          </a:xfrm>
          <a:custGeom>
            <a:rect b="b" l="l" r="r" t="t"/>
            <a:pathLst>
              <a:path extrusionOk="0" h="3551564" w="9393673">
                <a:moveTo>
                  <a:pt x="9269213" y="3551564"/>
                </a:moveTo>
                <a:lnTo>
                  <a:pt x="124460" y="3551564"/>
                </a:lnTo>
                <a:cubicBezTo>
                  <a:pt x="55880" y="3551564"/>
                  <a:pt x="0" y="3495684"/>
                  <a:pt x="0" y="3427104"/>
                </a:cubicBezTo>
                <a:lnTo>
                  <a:pt x="0" y="124460"/>
                </a:lnTo>
                <a:cubicBezTo>
                  <a:pt x="0" y="55880"/>
                  <a:pt x="55880" y="0"/>
                  <a:pt x="124460" y="0"/>
                </a:cubicBezTo>
                <a:lnTo>
                  <a:pt x="9269213" y="0"/>
                </a:lnTo>
                <a:cubicBezTo>
                  <a:pt x="9337793" y="0"/>
                  <a:pt x="9393673" y="55880"/>
                  <a:pt x="9393673" y="124460"/>
                </a:cubicBezTo>
                <a:lnTo>
                  <a:pt x="9393673" y="3427104"/>
                </a:lnTo>
                <a:cubicBezTo>
                  <a:pt x="9393673" y="3495684"/>
                  <a:pt x="9337793" y="3551564"/>
                  <a:pt x="9269213" y="3551564"/>
                </a:cubicBezTo>
                <a:close/>
              </a:path>
            </a:pathLst>
          </a:custGeom>
          <a:solidFill>
            <a:srgbClr val="C1FF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2"/>
          <p:cNvSpPr txBox="1"/>
          <p:nvPr/>
        </p:nvSpPr>
        <p:spPr>
          <a:xfrm>
            <a:off x="2758989" y="4377775"/>
            <a:ext cx="12770022" cy="2458994"/>
          </a:xfrm>
          <a:prstGeom prst="rect">
            <a:avLst/>
          </a:prstGeom>
          <a:noFill/>
          <a:ln>
            <a:noFill/>
          </a:ln>
        </p:spPr>
        <p:txBody>
          <a:bodyPr anchorCtr="0" anchor="t" bIns="0" lIns="0" spcFirstLastPara="1" rIns="0" wrap="square" tIns="0">
            <a:spAutoFit/>
          </a:bodyPr>
          <a:lstStyle/>
          <a:p>
            <a:pPr indent="0" lvl="0" marL="0" marR="0" rtl="0" algn="just">
              <a:lnSpc>
                <a:spcPct val="140025"/>
              </a:lnSpc>
              <a:spcBef>
                <a:spcPts val="0"/>
              </a:spcBef>
              <a:spcAft>
                <a:spcPts val="0"/>
              </a:spcAft>
              <a:buNone/>
            </a:pPr>
            <a:r>
              <a:rPr b="0" i="0" lang="en-US" sz="2311" u="none" cap="none" strike="noStrike">
                <a:solidFill>
                  <a:srgbClr val="1F1E20"/>
                </a:solidFill>
                <a:latin typeface="Poppins"/>
                <a:ea typeface="Poppins"/>
                <a:cs typeface="Poppins"/>
                <a:sym typeface="Poppins"/>
              </a:rPr>
              <a:t>Time series adalah urutan observasi yang dikumpulkan secara berkala dan berurutan pada interval waktu tertentu, seperti jam, harian, mingguan, bulanan, atau tahunan.</a:t>
            </a:r>
            <a:endParaRPr/>
          </a:p>
          <a:p>
            <a:pPr indent="0" lvl="0" marL="0" marR="0" rtl="0" algn="just">
              <a:lnSpc>
                <a:spcPct val="140025"/>
              </a:lnSpc>
              <a:spcBef>
                <a:spcPts val="0"/>
              </a:spcBef>
              <a:spcAft>
                <a:spcPts val="0"/>
              </a:spcAft>
              <a:buNone/>
            </a:pPr>
            <a:r>
              <a:t/>
            </a:r>
            <a:endParaRPr b="0" i="0" sz="2311" u="none" cap="none" strike="noStrike">
              <a:solidFill>
                <a:srgbClr val="1F1E20"/>
              </a:solidFill>
              <a:latin typeface="Poppins"/>
              <a:ea typeface="Poppins"/>
              <a:cs typeface="Poppins"/>
              <a:sym typeface="Poppins"/>
            </a:endParaRPr>
          </a:p>
          <a:p>
            <a:pPr indent="0" lvl="0" marL="0" marR="0" rtl="0" algn="just">
              <a:lnSpc>
                <a:spcPct val="140025"/>
              </a:lnSpc>
              <a:spcBef>
                <a:spcPts val="0"/>
              </a:spcBef>
              <a:spcAft>
                <a:spcPts val="0"/>
              </a:spcAft>
              <a:buNone/>
            </a:pPr>
            <a:r>
              <a:t/>
            </a:r>
            <a:endParaRPr b="0" i="0" sz="2311" u="none" cap="none" strike="noStrike">
              <a:solidFill>
                <a:srgbClr val="1F1E20"/>
              </a:solidFill>
              <a:latin typeface="Poppins"/>
              <a:ea typeface="Poppins"/>
              <a:cs typeface="Poppins"/>
              <a:sym typeface="Poppins"/>
            </a:endParaRPr>
          </a:p>
          <a:p>
            <a:pPr indent="0" lvl="0" marL="0" marR="0" rtl="0" algn="just">
              <a:lnSpc>
                <a:spcPct val="140025"/>
              </a:lnSpc>
              <a:spcBef>
                <a:spcPts val="0"/>
              </a:spcBef>
              <a:spcAft>
                <a:spcPts val="0"/>
              </a:spcAft>
              <a:buNone/>
            </a:pPr>
            <a:r>
              <a:rPr b="0" i="0" lang="en-US" sz="2311" u="none" cap="none" strike="noStrike">
                <a:solidFill>
                  <a:srgbClr val="1F1E20"/>
                </a:solidFill>
                <a:latin typeface="Poppins"/>
                <a:ea typeface="Poppins"/>
                <a:cs typeface="Poppins"/>
                <a:sym typeface="Poppins"/>
              </a:rPr>
              <a:t>Forecasting adalah proses memperkirakan nilai di masa depan berdasarkan data historis. Forecasting bisa menjawab</a:t>
            </a:r>
            <a:r>
              <a:rPr b="1" i="0" lang="en-US" sz="2311" u="none" cap="none" strike="noStrike">
                <a:solidFill>
                  <a:srgbClr val="1F1E20"/>
                </a:solidFill>
                <a:latin typeface="Poppins"/>
                <a:ea typeface="Poppins"/>
                <a:cs typeface="Poppins"/>
                <a:sym typeface="Poppins"/>
              </a:rPr>
              <a:t> “apa yang akan terjadi di masa depan?”</a:t>
            </a:r>
            <a:endParaRPr/>
          </a:p>
        </p:txBody>
      </p:sp>
      <p:sp>
        <p:nvSpPr>
          <p:cNvPr id="415" name="Google Shape;415;p12"/>
          <p:cNvSpPr/>
          <p:nvPr/>
        </p:nvSpPr>
        <p:spPr>
          <a:xfrm>
            <a:off x="9482305" y="1809878"/>
            <a:ext cx="4873863" cy="199897"/>
          </a:xfrm>
          <a:custGeom>
            <a:rect b="b" l="l" r="r" t="t"/>
            <a:pathLst>
              <a:path extrusionOk="0" h="199897" w="4873863">
                <a:moveTo>
                  <a:pt x="0" y="0"/>
                </a:moveTo>
                <a:lnTo>
                  <a:pt x="4873863" y="0"/>
                </a:lnTo>
                <a:lnTo>
                  <a:pt x="4873863" y="199897"/>
                </a:lnTo>
                <a:lnTo>
                  <a:pt x="0" y="199897"/>
                </a:lnTo>
                <a:lnTo>
                  <a:pt x="0" y="0"/>
                </a:lnTo>
                <a:close/>
              </a:path>
            </a:pathLst>
          </a:custGeom>
          <a:blipFill rotWithShape="1">
            <a:blip r:embed="rId3">
              <a:alphaModFix/>
            </a:blip>
            <a:stretch>
              <a:fillRect b="0" l="0" r="0" t="0"/>
            </a:stretch>
          </a:blipFill>
          <a:ln>
            <a:noFill/>
          </a:ln>
        </p:spPr>
      </p:sp>
      <p:sp>
        <p:nvSpPr>
          <p:cNvPr id="416" name="Google Shape;416;p12"/>
          <p:cNvSpPr txBox="1"/>
          <p:nvPr/>
        </p:nvSpPr>
        <p:spPr>
          <a:xfrm>
            <a:off x="4147607" y="962025"/>
            <a:ext cx="9992785" cy="1047750"/>
          </a:xfrm>
          <a:prstGeom prst="rect">
            <a:avLst/>
          </a:prstGeom>
          <a:noFill/>
          <a:ln>
            <a:noFill/>
          </a:ln>
        </p:spPr>
        <p:txBody>
          <a:bodyPr anchorCtr="0" anchor="t" bIns="0" lIns="0" spcFirstLastPara="1" rIns="0" wrap="square" tIns="0">
            <a:spAutoFit/>
          </a:bodyPr>
          <a:lstStyle/>
          <a:p>
            <a:pPr indent="0" lvl="0" marL="0" marR="0" rtl="0" algn="l">
              <a:lnSpc>
                <a:spcPct val="119987"/>
              </a:lnSpc>
              <a:spcBef>
                <a:spcPts val="0"/>
              </a:spcBef>
              <a:spcAft>
                <a:spcPts val="0"/>
              </a:spcAft>
              <a:buNone/>
            </a:pPr>
            <a:r>
              <a:rPr b="1" i="0" lang="en-US" sz="6464" u="none" cap="none" strike="noStrike">
                <a:solidFill>
                  <a:srgbClr val="2C2C2C"/>
                </a:solidFill>
                <a:latin typeface="Poppins SemiBold"/>
                <a:ea typeface="Poppins SemiBold"/>
                <a:cs typeface="Poppins SemiBold"/>
                <a:sym typeface="Poppins SemiBold"/>
              </a:rPr>
              <a:t>Time Series Forecasting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grpSp>
        <p:nvGrpSpPr>
          <p:cNvPr id="425" name="Google Shape;425;p13"/>
          <p:cNvGrpSpPr/>
          <p:nvPr/>
        </p:nvGrpSpPr>
        <p:grpSpPr>
          <a:xfrm>
            <a:off x="3054045" y="2785968"/>
            <a:ext cx="8787436" cy="4715064"/>
            <a:chOff x="0" y="0"/>
            <a:chExt cx="11716581" cy="6286752"/>
          </a:xfrm>
        </p:grpSpPr>
        <p:sp>
          <p:nvSpPr>
            <p:cNvPr id="426" name="Google Shape;426;p13"/>
            <p:cNvSpPr/>
            <p:nvPr/>
          </p:nvSpPr>
          <p:spPr>
            <a:xfrm>
              <a:off x="0" y="0"/>
              <a:ext cx="11716581" cy="6286752"/>
            </a:xfrm>
            <a:custGeom>
              <a:rect b="b" l="l" r="r" t="t"/>
              <a:pathLst>
                <a:path extrusionOk="0" h="6185591" w="11528048">
                  <a:moveTo>
                    <a:pt x="11403587" y="6185591"/>
                  </a:moveTo>
                  <a:lnTo>
                    <a:pt x="124460" y="6185591"/>
                  </a:lnTo>
                  <a:cubicBezTo>
                    <a:pt x="55880" y="6185591"/>
                    <a:pt x="0" y="6129711"/>
                    <a:pt x="0" y="6061131"/>
                  </a:cubicBezTo>
                  <a:lnTo>
                    <a:pt x="0" y="124460"/>
                  </a:lnTo>
                  <a:cubicBezTo>
                    <a:pt x="0" y="55880"/>
                    <a:pt x="55880" y="0"/>
                    <a:pt x="124460" y="0"/>
                  </a:cubicBezTo>
                  <a:lnTo>
                    <a:pt x="11403587" y="0"/>
                  </a:lnTo>
                  <a:cubicBezTo>
                    <a:pt x="11472167" y="0"/>
                    <a:pt x="11528048" y="55880"/>
                    <a:pt x="11528048" y="124460"/>
                  </a:cubicBezTo>
                  <a:lnTo>
                    <a:pt x="11528048" y="6061131"/>
                  </a:lnTo>
                  <a:cubicBezTo>
                    <a:pt x="11528048" y="6129711"/>
                    <a:pt x="11472167" y="6185591"/>
                    <a:pt x="11403587" y="6185591"/>
                  </a:cubicBezTo>
                  <a:close/>
                </a:path>
              </a:pathLst>
            </a:custGeom>
            <a:solidFill>
              <a:srgbClr val="C1FF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3"/>
            <p:cNvSpPr txBox="1"/>
            <p:nvPr/>
          </p:nvSpPr>
          <p:spPr>
            <a:xfrm>
              <a:off x="456638" y="370057"/>
              <a:ext cx="10803304" cy="5613314"/>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4095" u="none" cap="none" strike="noStrike">
                  <a:solidFill>
                    <a:srgbClr val="000000"/>
                  </a:solidFill>
                  <a:latin typeface="Arial"/>
                  <a:ea typeface="Arial"/>
                  <a:cs typeface="Arial"/>
                  <a:sym typeface="Arial"/>
                </a:rPr>
                <a:t>== ADF Test ==</a:t>
              </a:r>
              <a:endParaRPr/>
            </a:p>
            <a:p>
              <a:pPr indent="0" lvl="0" marL="0" marR="0" rtl="0" algn="l">
                <a:lnSpc>
                  <a:spcPct val="100000"/>
                </a:lnSpc>
                <a:spcBef>
                  <a:spcPts val="0"/>
                </a:spcBef>
                <a:spcAft>
                  <a:spcPts val="0"/>
                </a:spcAft>
                <a:buNone/>
              </a:pPr>
              <a:r>
                <a:rPr b="0" i="0" lang="en-US" sz="4095" u="none" cap="none" strike="noStrike">
                  <a:solidFill>
                    <a:srgbClr val="000000"/>
                  </a:solidFill>
                  <a:latin typeface="Arial"/>
                  <a:ea typeface="Arial"/>
                  <a:cs typeface="Arial"/>
                  <a:sym typeface="Arial"/>
                </a:rPr>
                <a:t>ADF Statistic : -2.7762387907706536</a:t>
              </a:r>
              <a:endParaRPr/>
            </a:p>
            <a:p>
              <a:pPr indent="0" lvl="0" marL="0" marR="0" rtl="0" algn="l">
                <a:lnSpc>
                  <a:spcPct val="100000"/>
                </a:lnSpc>
                <a:spcBef>
                  <a:spcPts val="0"/>
                </a:spcBef>
                <a:spcAft>
                  <a:spcPts val="0"/>
                </a:spcAft>
                <a:buNone/>
              </a:pPr>
              <a:r>
                <a:rPr b="0" i="0" lang="en-US" sz="4095" u="none" cap="none" strike="noStrike">
                  <a:solidFill>
                    <a:srgbClr val="000000"/>
                  </a:solidFill>
                  <a:latin typeface="Arial"/>
                  <a:ea typeface="Arial"/>
                  <a:cs typeface="Arial"/>
                  <a:sym typeface="Arial"/>
                </a:rPr>
                <a:t>p-value       : 0.06174886550203477</a:t>
              </a:r>
              <a:endParaRPr/>
            </a:p>
            <a:p>
              <a:pPr indent="0" lvl="0" marL="0" marR="0" rtl="0" algn="l">
                <a:lnSpc>
                  <a:spcPct val="100000"/>
                </a:lnSpc>
                <a:spcBef>
                  <a:spcPts val="0"/>
                </a:spcBef>
                <a:spcAft>
                  <a:spcPts val="0"/>
                </a:spcAft>
                <a:buNone/>
              </a:pPr>
              <a:r>
                <a:rPr b="0" i="0" lang="en-US" sz="4095" u="none" cap="none" strike="noStrike">
                  <a:solidFill>
                    <a:srgbClr val="000000"/>
                  </a:solidFill>
                  <a:latin typeface="Arial"/>
                  <a:ea typeface="Arial"/>
                  <a:cs typeface="Arial"/>
                  <a:sym typeface="Arial"/>
                </a:rPr>
                <a:t>Num Of Lags   :  6</a:t>
              </a:r>
              <a:endParaRPr/>
            </a:p>
            <a:p>
              <a:pPr indent="0" lvl="0" marL="0" marR="0" rtl="0" algn="l">
                <a:lnSpc>
                  <a:spcPct val="100000"/>
                </a:lnSpc>
                <a:spcBef>
                  <a:spcPts val="0"/>
                </a:spcBef>
                <a:spcAft>
                  <a:spcPts val="0"/>
                </a:spcAft>
                <a:buNone/>
              </a:pPr>
              <a:r>
                <a:rPr b="0" i="0" lang="en-US" sz="4095" u="none" cap="none" strike="noStrike">
                  <a:solidFill>
                    <a:srgbClr val="000000"/>
                  </a:solidFill>
                  <a:latin typeface="Arial"/>
                  <a:ea typeface="Arial"/>
                  <a:cs typeface="Arial"/>
                  <a:sym typeface="Arial"/>
                </a:rPr>
                <a:t>Critical Value (1%) : -3.448748905151901</a:t>
              </a:r>
              <a:endParaRPr/>
            </a:p>
            <a:p>
              <a:pPr indent="0" lvl="0" marL="0" marR="0" rtl="0" algn="l">
                <a:lnSpc>
                  <a:spcPct val="100000"/>
                </a:lnSpc>
                <a:spcBef>
                  <a:spcPts val="0"/>
                </a:spcBef>
                <a:spcAft>
                  <a:spcPts val="0"/>
                </a:spcAft>
                <a:buNone/>
              </a:pPr>
              <a:r>
                <a:rPr b="0" i="0" lang="en-US" sz="4095" u="none" cap="none" strike="noStrike">
                  <a:solidFill>
                    <a:srgbClr val="000000"/>
                  </a:solidFill>
                  <a:latin typeface="Arial"/>
                  <a:ea typeface="Arial"/>
                  <a:cs typeface="Arial"/>
                  <a:sym typeface="Arial"/>
                </a:rPr>
                <a:t>Critical Value (5%) : -2.8696473721448728</a:t>
              </a:r>
              <a:endParaRPr/>
            </a:p>
            <a:p>
              <a:pPr indent="0" lvl="0" marL="0" marR="0" rtl="0" algn="l">
                <a:lnSpc>
                  <a:spcPct val="100000"/>
                </a:lnSpc>
                <a:spcBef>
                  <a:spcPts val="0"/>
                </a:spcBef>
                <a:spcAft>
                  <a:spcPts val="0"/>
                </a:spcAft>
                <a:buNone/>
              </a:pPr>
              <a:r>
                <a:rPr b="0" i="0" lang="en-US" sz="4095" u="none" cap="none" strike="noStrike">
                  <a:solidFill>
                    <a:srgbClr val="000000"/>
                  </a:solidFill>
                  <a:latin typeface="Arial"/>
                  <a:ea typeface="Arial"/>
                  <a:cs typeface="Arial"/>
                  <a:sym typeface="Arial"/>
                </a:rPr>
                <a:t>Critical Value (10%) : -2.5710891239349585</a:t>
              </a:r>
              <a:endParaRPr/>
            </a:p>
            <a:p>
              <a:pPr indent="0" lvl="0" marL="0" marR="0" rtl="0" algn="l">
                <a:lnSpc>
                  <a:spcPct val="100000"/>
                </a:lnSpc>
                <a:spcBef>
                  <a:spcPts val="0"/>
                </a:spcBef>
                <a:spcAft>
                  <a:spcPts val="0"/>
                </a:spcAft>
                <a:buNone/>
              </a:pPr>
              <a:r>
                <a:rPr b="0" i="0" lang="en-US" sz="4095" u="none" cap="none" strike="noStrike">
                  <a:solidFill>
                    <a:srgbClr val="000000"/>
                  </a:solidFill>
                  <a:latin typeface="Arial"/>
                  <a:ea typeface="Arial"/>
                  <a:cs typeface="Arial"/>
                  <a:sym typeface="Arial"/>
                </a:rPr>
                <a:t>Kesimpulan: Data tidak stasioner (gagal tolak H0)</a:t>
              </a:r>
              <a:endParaRPr/>
            </a:p>
          </p:txBody>
        </p:sp>
      </p:grpSp>
      <p:grpSp>
        <p:nvGrpSpPr>
          <p:cNvPr id="428" name="Google Shape;428;p13"/>
          <p:cNvGrpSpPr/>
          <p:nvPr/>
        </p:nvGrpSpPr>
        <p:grpSpPr>
          <a:xfrm>
            <a:off x="409108" y="656734"/>
            <a:ext cx="1773969" cy="470130"/>
            <a:chOff x="0" y="-57150"/>
            <a:chExt cx="603389" cy="159907"/>
          </a:xfrm>
        </p:grpSpPr>
        <p:sp>
          <p:nvSpPr>
            <p:cNvPr id="429" name="Google Shape;429;p13"/>
            <p:cNvSpPr/>
            <p:nvPr/>
          </p:nvSpPr>
          <p:spPr>
            <a:xfrm>
              <a:off x="0" y="0"/>
              <a:ext cx="603389" cy="102757"/>
            </a:xfrm>
            <a:custGeom>
              <a:rect b="b" l="l" r="r" t="t"/>
              <a:pathLst>
                <a:path extrusionOk="0" h="102757" w="603389">
                  <a:moveTo>
                    <a:pt x="0" y="0"/>
                  </a:moveTo>
                  <a:lnTo>
                    <a:pt x="603389" y="0"/>
                  </a:lnTo>
                  <a:lnTo>
                    <a:pt x="603389" y="102757"/>
                  </a:lnTo>
                  <a:lnTo>
                    <a:pt x="0" y="102757"/>
                  </a:lnTo>
                  <a:close/>
                </a:path>
              </a:pathLst>
            </a:custGeom>
            <a:solidFill>
              <a:srgbClr val="C7ED2E"/>
            </a:solidFill>
            <a:ln>
              <a:noFill/>
            </a:ln>
          </p:spPr>
        </p:sp>
        <p:sp>
          <p:nvSpPr>
            <p:cNvPr id="430" name="Google Shape;430;p13"/>
            <p:cNvSpPr txBox="1"/>
            <p:nvPr/>
          </p:nvSpPr>
          <p:spPr>
            <a:xfrm>
              <a:off x="0" y="-57150"/>
              <a:ext cx="603389" cy="159907"/>
            </a:xfrm>
            <a:prstGeom prst="rect">
              <a:avLst/>
            </a:prstGeom>
            <a:noFill/>
            <a:ln>
              <a:noFill/>
            </a:ln>
          </p:spPr>
          <p:txBody>
            <a:bodyPr anchorCtr="0" anchor="ctr" bIns="60750" lIns="60750" spcFirstLastPara="1" rIns="60750" wrap="square" tIns="607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31" name="Google Shape;431;p13"/>
          <p:cNvSpPr txBox="1"/>
          <p:nvPr/>
        </p:nvSpPr>
        <p:spPr>
          <a:xfrm>
            <a:off x="1739681" y="726614"/>
            <a:ext cx="9061930" cy="800500"/>
          </a:xfrm>
          <a:prstGeom prst="rect">
            <a:avLst/>
          </a:prstGeom>
          <a:noFill/>
          <a:ln>
            <a:noFill/>
          </a:ln>
        </p:spPr>
        <p:txBody>
          <a:bodyPr anchorCtr="0" anchor="t" bIns="0" lIns="0" spcFirstLastPara="1" rIns="0" wrap="square" tIns="0">
            <a:spAutoFit/>
          </a:bodyPr>
          <a:lstStyle/>
          <a:p>
            <a:pPr indent="0" lvl="0" marL="0" marR="0" rtl="0" algn="l">
              <a:lnSpc>
                <a:spcPct val="109998"/>
              </a:lnSpc>
              <a:spcBef>
                <a:spcPts val="0"/>
              </a:spcBef>
              <a:spcAft>
                <a:spcPts val="0"/>
              </a:spcAft>
              <a:buNone/>
            </a:pPr>
            <a:r>
              <a:rPr b="1" i="0" lang="en-US" sz="5281" u="none" cap="none" strike="noStrike">
                <a:solidFill>
                  <a:srgbClr val="1F1E20"/>
                </a:solidFill>
                <a:latin typeface="Poppins"/>
                <a:ea typeface="Poppins"/>
                <a:cs typeface="Poppins"/>
                <a:sym typeface="Poppins"/>
              </a:rPr>
              <a:t>ADF TEST</a:t>
            </a:r>
            <a:endParaRPr/>
          </a:p>
        </p:txBody>
      </p:sp>
      <p:cxnSp>
        <p:nvCxnSpPr>
          <p:cNvPr id="432" name="Google Shape;432;p13"/>
          <p:cNvCxnSpPr/>
          <p:nvPr/>
        </p:nvCxnSpPr>
        <p:spPr>
          <a:xfrm>
            <a:off x="3054045" y="1411989"/>
            <a:ext cx="2281526" cy="0"/>
          </a:xfrm>
          <a:prstGeom prst="straightConnector1">
            <a:avLst/>
          </a:prstGeom>
          <a:noFill/>
          <a:ln cap="flat" cmpd="sng" w="38100">
            <a:solidFill>
              <a:srgbClr val="C7ED2E"/>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grpSp>
        <p:nvGrpSpPr>
          <p:cNvPr id="441" name="Google Shape;441;p14"/>
          <p:cNvGrpSpPr/>
          <p:nvPr/>
        </p:nvGrpSpPr>
        <p:grpSpPr>
          <a:xfrm>
            <a:off x="636387" y="2593506"/>
            <a:ext cx="7576263" cy="5873141"/>
            <a:chOff x="0" y="-183102"/>
            <a:chExt cx="10101684" cy="7830855"/>
          </a:xfrm>
        </p:grpSpPr>
        <p:sp>
          <p:nvSpPr>
            <p:cNvPr id="442" name="Google Shape;442;p14"/>
            <p:cNvSpPr/>
            <p:nvPr/>
          </p:nvSpPr>
          <p:spPr>
            <a:xfrm>
              <a:off x="272670" y="267162"/>
              <a:ext cx="9329179" cy="7234574"/>
            </a:xfrm>
            <a:custGeom>
              <a:rect b="b" l="l" r="r" t="t"/>
              <a:pathLst>
                <a:path extrusionOk="0" h="7234574" w="9329179">
                  <a:moveTo>
                    <a:pt x="0" y="0"/>
                  </a:moveTo>
                  <a:lnTo>
                    <a:pt x="9329179" y="0"/>
                  </a:lnTo>
                  <a:lnTo>
                    <a:pt x="9329179" y="7234574"/>
                  </a:lnTo>
                  <a:lnTo>
                    <a:pt x="0" y="7234574"/>
                  </a:lnTo>
                  <a:lnTo>
                    <a:pt x="0" y="0"/>
                  </a:lnTo>
                  <a:close/>
                </a:path>
              </a:pathLst>
            </a:custGeom>
            <a:blipFill rotWithShape="1">
              <a:blip r:embed="rId3">
                <a:alphaModFix/>
              </a:blip>
              <a:stretch>
                <a:fillRect b="0" l="-1694" r="-3826" t="-2735"/>
              </a:stretch>
            </a:blipFill>
            <a:ln>
              <a:noFill/>
            </a:ln>
          </p:spPr>
        </p:sp>
        <p:grpSp>
          <p:nvGrpSpPr>
            <p:cNvPr id="443" name="Google Shape;443;p14"/>
            <p:cNvGrpSpPr/>
            <p:nvPr/>
          </p:nvGrpSpPr>
          <p:grpSpPr>
            <a:xfrm>
              <a:off x="0" y="-183102"/>
              <a:ext cx="10101684" cy="7830855"/>
              <a:chOff x="0" y="-38100"/>
              <a:chExt cx="2101961" cy="1629446"/>
            </a:xfrm>
          </p:grpSpPr>
          <p:sp>
            <p:nvSpPr>
              <p:cNvPr id="444" name="Google Shape;444;p14"/>
              <p:cNvSpPr/>
              <p:nvPr/>
            </p:nvSpPr>
            <p:spPr>
              <a:xfrm>
                <a:off x="0" y="0"/>
                <a:ext cx="2101961" cy="1591346"/>
              </a:xfrm>
              <a:custGeom>
                <a:rect b="b" l="l" r="r" t="t"/>
                <a:pathLst>
                  <a:path extrusionOk="0" h="1591346" w="2101961">
                    <a:moveTo>
                      <a:pt x="48588" y="0"/>
                    </a:moveTo>
                    <a:lnTo>
                      <a:pt x="2053373" y="0"/>
                    </a:lnTo>
                    <a:cubicBezTo>
                      <a:pt x="2066259" y="0"/>
                      <a:pt x="2078618" y="5119"/>
                      <a:pt x="2087730" y="14231"/>
                    </a:cubicBezTo>
                    <a:cubicBezTo>
                      <a:pt x="2096842" y="23343"/>
                      <a:pt x="2101961" y="35701"/>
                      <a:pt x="2101961" y="48588"/>
                    </a:cubicBezTo>
                    <a:lnTo>
                      <a:pt x="2101961" y="1542759"/>
                    </a:lnTo>
                    <a:cubicBezTo>
                      <a:pt x="2101961" y="1555645"/>
                      <a:pt x="2096842" y="1568003"/>
                      <a:pt x="2087730" y="1577115"/>
                    </a:cubicBezTo>
                    <a:cubicBezTo>
                      <a:pt x="2078618" y="1586227"/>
                      <a:pt x="2066259" y="1591346"/>
                      <a:pt x="2053373" y="1591346"/>
                    </a:cubicBezTo>
                    <a:lnTo>
                      <a:pt x="48588" y="1591346"/>
                    </a:lnTo>
                    <a:cubicBezTo>
                      <a:pt x="21753" y="1591346"/>
                      <a:pt x="0" y="1569593"/>
                      <a:pt x="0" y="1542759"/>
                    </a:cubicBezTo>
                    <a:lnTo>
                      <a:pt x="0" y="48588"/>
                    </a:lnTo>
                    <a:cubicBezTo>
                      <a:pt x="0" y="21753"/>
                      <a:pt x="21753" y="0"/>
                      <a:pt x="48588" y="0"/>
                    </a:cubicBezTo>
                    <a:close/>
                  </a:path>
                </a:pathLst>
              </a:custGeom>
              <a:solidFill>
                <a:srgbClr val="000000">
                  <a:alpha val="0"/>
                </a:srgbClr>
              </a:solidFill>
              <a:ln cap="rnd" cmpd="sng" w="38100">
                <a:solidFill>
                  <a:srgbClr val="E8E7E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4"/>
              <p:cNvSpPr txBox="1"/>
              <p:nvPr/>
            </p:nvSpPr>
            <p:spPr>
              <a:xfrm>
                <a:off x="0" y="-38100"/>
                <a:ext cx="2101961" cy="1629446"/>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446" name="Google Shape;446;p14"/>
          <p:cNvGrpSpPr/>
          <p:nvPr/>
        </p:nvGrpSpPr>
        <p:grpSpPr>
          <a:xfrm>
            <a:off x="8796479" y="2590941"/>
            <a:ext cx="7986055" cy="6021678"/>
            <a:chOff x="0" y="-186522"/>
            <a:chExt cx="10648073" cy="8028904"/>
          </a:xfrm>
        </p:grpSpPr>
        <p:sp>
          <p:nvSpPr>
            <p:cNvPr id="447" name="Google Shape;447;p14"/>
            <p:cNvSpPr/>
            <p:nvPr/>
          </p:nvSpPr>
          <p:spPr>
            <a:xfrm>
              <a:off x="386943" y="197696"/>
              <a:ext cx="9849065" cy="7644686"/>
            </a:xfrm>
            <a:custGeom>
              <a:rect b="b" l="l" r="r" t="t"/>
              <a:pathLst>
                <a:path extrusionOk="0" h="7644686" w="9849065">
                  <a:moveTo>
                    <a:pt x="0" y="0"/>
                  </a:moveTo>
                  <a:lnTo>
                    <a:pt x="9849065" y="0"/>
                  </a:lnTo>
                  <a:lnTo>
                    <a:pt x="9849065" y="7644686"/>
                  </a:lnTo>
                  <a:lnTo>
                    <a:pt x="0" y="7644686"/>
                  </a:lnTo>
                  <a:lnTo>
                    <a:pt x="0" y="0"/>
                  </a:lnTo>
                  <a:close/>
                </a:path>
              </a:pathLst>
            </a:custGeom>
            <a:blipFill rotWithShape="1">
              <a:blip r:embed="rId4">
                <a:alphaModFix/>
              </a:blip>
              <a:stretch>
                <a:fillRect b="-1795" l="-1959" r="-3607" t="-38"/>
              </a:stretch>
            </a:blipFill>
            <a:ln>
              <a:noFill/>
            </a:ln>
          </p:spPr>
        </p:sp>
        <p:grpSp>
          <p:nvGrpSpPr>
            <p:cNvPr id="448" name="Google Shape;448;p14"/>
            <p:cNvGrpSpPr/>
            <p:nvPr/>
          </p:nvGrpSpPr>
          <p:grpSpPr>
            <a:xfrm>
              <a:off x="0" y="-186522"/>
              <a:ext cx="10648073" cy="7711610"/>
              <a:chOff x="0" y="-38100"/>
              <a:chExt cx="2175033" cy="1575215"/>
            </a:xfrm>
          </p:grpSpPr>
          <p:sp>
            <p:nvSpPr>
              <p:cNvPr id="449" name="Google Shape;449;p14"/>
              <p:cNvSpPr/>
              <p:nvPr/>
            </p:nvSpPr>
            <p:spPr>
              <a:xfrm>
                <a:off x="0" y="0"/>
                <a:ext cx="2175033" cy="1537115"/>
              </a:xfrm>
              <a:custGeom>
                <a:rect b="b" l="l" r="r" t="t"/>
                <a:pathLst>
                  <a:path extrusionOk="0" h="1537115" w="2175033">
                    <a:moveTo>
                      <a:pt x="48648" y="0"/>
                    </a:moveTo>
                    <a:lnTo>
                      <a:pt x="2126386" y="0"/>
                    </a:lnTo>
                    <a:cubicBezTo>
                      <a:pt x="2153253" y="0"/>
                      <a:pt x="2175033" y="21780"/>
                      <a:pt x="2175033" y="48648"/>
                    </a:cubicBezTo>
                    <a:lnTo>
                      <a:pt x="2175033" y="1488467"/>
                    </a:lnTo>
                    <a:cubicBezTo>
                      <a:pt x="2175033" y="1515334"/>
                      <a:pt x="2153253" y="1537115"/>
                      <a:pt x="2126386" y="1537115"/>
                    </a:cubicBezTo>
                    <a:lnTo>
                      <a:pt x="48648" y="1537115"/>
                    </a:lnTo>
                    <a:cubicBezTo>
                      <a:pt x="21780" y="1537115"/>
                      <a:pt x="0" y="1515334"/>
                      <a:pt x="0" y="1488467"/>
                    </a:cubicBezTo>
                    <a:lnTo>
                      <a:pt x="0" y="48648"/>
                    </a:lnTo>
                    <a:cubicBezTo>
                      <a:pt x="0" y="21780"/>
                      <a:pt x="21780" y="0"/>
                      <a:pt x="48648" y="0"/>
                    </a:cubicBezTo>
                    <a:close/>
                  </a:path>
                </a:pathLst>
              </a:custGeom>
              <a:solidFill>
                <a:srgbClr val="000000">
                  <a:alpha val="0"/>
                </a:srgbClr>
              </a:solidFill>
              <a:ln cap="rnd" cmpd="sng" w="38100">
                <a:solidFill>
                  <a:srgbClr val="E8E7E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4"/>
              <p:cNvSpPr txBox="1"/>
              <p:nvPr/>
            </p:nvSpPr>
            <p:spPr>
              <a:xfrm>
                <a:off x="0" y="-38100"/>
                <a:ext cx="2175033" cy="157521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451" name="Google Shape;451;p14"/>
          <p:cNvGrpSpPr/>
          <p:nvPr/>
        </p:nvGrpSpPr>
        <p:grpSpPr>
          <a:xfrm>
            <a:off x="409108" y="656734"/>
            <a:ext cx="1773969" cy="470130"/>
            <a:chOff x="0" y="-57150"/>
            <a:chExt cx="603389" cy="159907"/>
          </a:xfrm>
        </p:grpSpPr>
        <p:sp>
          <p:nvSpPr>
            <p:cNvPr id="452" name="Google Shape;452;p14"/>
            <p:cNvSpPr/>
            <p:nvPr/>
          </p:nvSpPr>
          <p:spPr>
            <a:xfrm>
              <a:off x="0" y="0"/>
              <a:ext cx="603389" cy="102757"/>
            </a:xfrm>
            <a:custGeom>
              <a:rect b="b" l="l" r="r" t="t"/>
              <a:pathLst>
                <a:path extrusionOk="0" h="102757" w="603389">
                  <a:moveTo>
                    <a:pt x="0" y="0"/>
                  </a:moveTo>
                  <a:lnTo>
                    <a:pt x="603389" y="0"/>
                  </a:lnTo>
                  <a:lnTo>
                    <a:pt x="603389" y="102757"/>
                  </a:lnTo>
                  <a:lnTo>
                    <a:pt x="0" y="102757"/>
                  </a:lnTo>
                  <a:close/>
                </a:path>
              </a:pathLst>
            </a:custGeom>
            <a:solidFill>
              <a:srgbClr val="C7ED2E"/>
            </a:solidFill>
            <a:ln>
              <a:noFill/>
            </a:ln>
          </p:spPr>
        </p:sp>
        <p:sp>
          <p:nvSpPr>
            <p:cNvPr id="453" name="Google Shape;453;p14"/>
            <p:cNvSpPr txBox="1"/>
            <p:nvPr/>
          </p:nvSpPr>
          <p:spPr>
            <a:xfrm>
              <a:off x="0" y="-57150"/>
              <a:ext cx="603389" cy="159907"/>
            </a:xfrm>
            <a:prstGeom prst="rect">
              <a:avLst/>
            </a:prstGeom>
            <a:noFill/>
            <a:ln>
              <a:noFill/>
            </a:ln>
          </p:spPr>
          <p:txBody>
            <a:bodyPr anchorCtr="0" anchor="ctr" bIns="60750" lIns="60750" spcFirstLastPara="1" rIns="60750" wrap="square" tIns="607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54" name="Google Shape;454;p14"/>
          <p:cNvSpPr txBox="1"/>
          <p:nvPr/>
        </p:nvSpPr>
        <p:spPr>
          <a:xfrm>
            <a:off x="965053" y="727797"/>
            <a:ext cx="11033631" cy="800500"/>
          </a:xfrm>
          <a:prstGeom prst="rect">
            <a:avLst/>
          </a:prstGeom>
          <a:noFill/>
          <a:ln>
            <a:noFill/>
          </a:ln>
        </p:spPr>
        <p:txBody>
          <a:bodyPr anchorCtr="0" anchor="t" bIns="0" lIns="0" spcFirstLastPara="1" rIns="0" wrap="square" tIns="0">
            <a:spAutoFit/>
          </a:bodyPr>
          <a:lstStyle/>
          <a:p>
            <a:pPr indent="0" lvl="0" marL="0" marR="0" rtl="0" algn="l">
              <a:lnSpc>
                <a:spcPct val="109998"/>
              </a:lnSpc>
              <a:spcBef>
                <a:spcPts val="0"/>
              </a:spcBef>
              <a:spcAft>
                <a:spcPts val="0"/>
              </a:spcAft>
              <a:buNone/>
            </a:pPr>
            <a:r>
              <a:rPr b="1" i="0" lang="en-US" sz="5281" u="none" cap="none" strike="noStrike">
                <a:solidFill>
                  <a:srgbClr val="1F1E20"/>
                </a:solidFill>
                <a:latin typeface="Poppins"/>
                <a:ea typeface="Poppins"/>
                <a:cs typeface="Poppins"/>
                <a:sym typeface="Poppins"/>
              </a:rPr>
              <a:t>Time Series Deep Dive Analytics</a:t>
            </a:r>
            <a:endParaRPr/>
          </a:p>
        </p:txBody>
      </p:sp>
      <p:cxnSp>
        <p:nvCxnSpPr>
          <p:cNvPr id="455" name="Google Shape;455;p14"/>
          <p:cNvCxnSpPr/>
          <p:nvPr/>
        </p:nvCxnSpPr>
        <p:spPr>
          <a:xfrm flipH="1" rot="10800000">
            <a:off x="5488667" y="1509246"/>
            <a:ext cx="5179069" cy="137162"/>
          </a:xfrm>
          <a:prstGeom prst="straightConnector1">
            <a:avLst/>
          </a:prstGeom>
          <a:noFill/>
          <a:ln cap="flat" cmpd="sng" w="38100">
            <a:solidFill>
              <a:srgbClr val="C7ED2E"/>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grpSp>
        <p:nvGrpSpPr>
          <p:cNvPr id="464" name="Google Shape;464;p15"/>
          <p:cNvGrpSpPr/>
          <p:nvPr/>
        </p:nvGrpSpPr>
        <p:grpSpPr>
          <a:xfrm>
            <a:off x="1968322" y="5072022"/>
            <a:ext cx="3227410" cy="2893849"/>
            <a:chOff x="0" y="-19050"/>
            <a:chExt cx="860160" cy="771260"/>
          </a:xfrm>
        </p:grpSpPr>
        <p:sp>
          <p:nvSpPr>
            <p:cNvPr id="465" name="Google Shape;465;p15"/>
            <p:cNvSpPr/>
            <p:nvPr/>
          </p:nvSpPr>
          <p:spPr>
            <a:xfrm>
              <a:off x="0" y="0"/>
              <a:ext cx="860160" cy="752210"/>
            </a:xfrm>
            <a:custGeom>
              <a:rect b="b" l="l" r="r" t="t"/>
              <a:pathLst>
                <a:path extrusionOk="0" h="752210" w="860160">
                  <a:moveTo>
                    <a:pt x="0" y="0"/>
                  </a:moveTo>
                  <a:lnTo>
                    <a:pt x="860160" y="0"/>
                  </a:lnTo>
                  <a:lnTo>
                    <a:pt x="860160" y="752210"/>
                  </a:lnTo>
                  <a:lnTo>
                    <a:pt x="0" y="752210"/>
                  </a:lnTo>
                  <a:close/>
                </a:path>
              </a:pathLst>
            </a:custGeom>
            <a:solidFill>
              <a:srgbClr val="C1FF72"/>
            </a:solidFill>
            <a:ln>
              <a:noFill/>
            </a:ln>
          </p:spPr>
        </p:sp>
        <p:sp>
          <p:nvSpPr>
            <p:cNvPr id="466" name="Google Shape;466;p15"/>
            <p:cNvSpPr txBox="1"/>
            <p:nvPr/>
          </p:nvSpPr>
          <p:spPr>
            <a:xfrm>
              <a:off x="0" y="-19050"/>
              <a:ext cx="860160" cy="771260"/>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67" name="Google Shape;467;p15"/>
          <p:cNvGrpSpPr/>
          <p:nvPr/>
        </p:nvGrpSpPr>
        <p:grpSpPr>
          <a:xfrm>
            <a:off x="5677353" y="5072022"/>
            <a:ext cx="3227410" cy="2893849"/>
            <a:chOff x="0" y="-19050"/>
            <a:chExt cx="860160" cy="771260"/>
          </a:xfrm>
        </p:grpSpPr>
        <p:sp>
          <p:nvSpPr>
            <p:cNvPr id="468" name="Google Shape;468;p15"/>
            <p:cNvSpPr/>
            <p:nvPr/>
          </p:nvSpPr>
          <p:spPr>
            <a:xfrm>
              <a:off x="0" y="0"/>
              <a:ext cx="860160" cy="752210"/>
            </a:xfrm>
            <a:custGeom>
              <a:rect b="b" l="l" r="r" t="t"/>
              <a:pathLst>
                <a:path extrusionOk="0" h="752210" w="860160">
                  <a:moveTo>
                    <a:pt x="0" y="0"/>
                  </a:moveTo>
                  <a:lnTo>
                    <a:pt x="860160" y="0"/>
                  </a:lnTo>
                  <a:lnTo>
                    <a:pt x="860160" y="752210"/>
                  </a:lnTo>
                  <a:lnTo>
                    <a:pt x="0" y="752210"/>
                  </a:lnTo>
                  <a:close/>
                </a:path>
              </a:pathLst>
            </a:custGeom>
            <a:solidFill>
              <a:srgbClr val="C1FF72"/>
            </a:solidFill>
            <a:ln>
              <a:noFill/>
            </a:ln>
          </p:spPr>
        </p:sp>
        <p:sp>
          <p:nvSpPr>
            <p:cNvPr id="469" name="Google Shape;469;p15"/>
            <p:cNvSpPr txBox="1"/>
            <p:nvPr/>
          </p:nvSpPr>
          <p:spPr>
            <a:xfrm>
              <a:off x="0" y="-19050"/>
              <a:ext cx="860160" cy="771260"/>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70" name="Google Shape;470;p15"/>
          <p:cNvGrpSpPr/>
          <p:nvPr/>
        </p:nvGrpSpPr>
        <p:grpSpPr>
          <a:xfrm>
            <a:off x="9384811" y="5072022"/>
            <a:ext cx="3227410" cy="2893849"/>
            <a:chOff x="0" y="-19050"/>
            <a:chExt cx="860160" cy="771260"/>
          </a:xfrm>
        </p:grpSpPr>
        <p:sp>
          <p:nvSpPr>
            <p:cNvPr id="471" name="Google Shape;471;p15"/>
            <p:cNvSpPr/>
            <p:nvPr/>
          </p:nvSpPr>
          <p:spPr>
            <a:xfrm>
              <a:off x="0" y="0"/>
              <a:ext cx="860160" cy="752210"/>
            </a:xfrm>
            <a:custGeom>
              <a:rect b="b" l="l" r="r" t="t"/>
              <a:pathLst>
                <a:path extrusionOk="0" h="752210" w="860160">
                  <a:moveTo>
                    <a:pt x="0" y="0"/>
                  </a:moveTo>
                  <a:lnTo>
                    <a:pt x="860160" y="0"/>
                  </a:lnTo>
                  <a:lnTo>
                    <a:pt x="860160" y="752210"/>
                  </a:lnTo>
                  <a:lnTo>
                    <a:pt x="0" y="752210"/>
                  </a:lnTo>
                  <a:close/>
                </a:path>
              </a:pathLst>
            </a:custGeom>
            <a:solidFill>
              <a:srgbClr val="C1FF72"/>
            </a:solidFill>
            <a:ln>
              <a:noFill/>
            </a:ln>
          </p:spPr>
        </p:sp>
        <p:sp>
          <p:nvSpPr>
            <p:cNvPr id="472" name="Google Shape;472;p15"/>
            <p:cNvSpPr txBox="1"/>
            <p:nvPr/>
          </p:nvSpPr>
          <p:spPr>
            <a:xfrm>
              <a:off x="0" y="-19050"/>
              <a:ext cx="860160" cy="771260"/>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73" name="Google Shape;473;p15"/>
          <p:cNvGrpSpPr/>
          <p:nvPr/>
        </p:nvGrpSpPr>
        <p:grpSpPr>
          <a:xfrm>
            <a:off x="13092268" y="5072022"/>
            <a:ext cx="3227410" cy="2893849"/>
            <a:chOff x="0" y="-19050"/>
            <a:chExt cx="860160" cy="771260"/>
          </a:xfrm>
        </p:grpSpPr>
        <p:sp>
          <p:nvSpPr>
            <p:cNvPr id="474" name="Google Shape;474;p15"/>
            <p:cNvSpPr/>
            <p:nvPr/>
          </p:nvSpPr>
          <p:spPr>
            <a:xfrm>
              <a:off x="0" y="0"/>
              <a:ext cx="860160" cy="752210"/>
            </a:xfrm>
            <a:custGeom>
              <a:rect b="b" l="l" r="r" t="t"/>
              <a:pathLst>
                <a:path extrusionOk="0" h="752210" w="860160">
                  <a:moveTo>
                    <a:pt x="0" y="0"/>
                  </a:moveTo>
                  <a:lnTo>
                    <a:pt x="860160" y="0"/>
                  </a:lnTo>
                  <a:lnTo>
                    <a:pt x="860160" y="752210"/>
                  </a:lnTo>
                  <a:lnTo>
                    <a:pt x="0" y="752210"/>
                  </a:lnTo>
                  <a:close/>
                </a:path>
              </a:pathLst>
            </a:custGeom>
            <a:solidFill>
              <a:srgbClr val="C1FF72"/>
            </a:solidFill>
            <a:ln>
              <a:noFill/>
            </a:ln>
          </p:spPr>
        </p:sp>
        <p:sp>
          <p:nvSpPr>
            <p:cNvPr id="475" name="Google Shape;475;p15"/>
            <p:cNvSpPr txBox="1"/>
            <p:nvPr/>
          </p:nvSpPr>
          <p:spPr>
            <a:xfrm>
              <a:off x="0" y="-19050"/>
              <a:ext cx="860160" cy="771260"/>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76" name="Google Shape;476;p15"/>
          <p:cNvSpPr txBox="1"/>
          <p:nvPr/>
        </p:nvSpPr>
        <p:spPr>
          <a:xfrm>
            <a:off x="2483278" y="2714095"/>
            <a:ext cx="13329922" cy="1596390"/>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0" i="0" lang="en-US" sz="2100" u="none" cap="none" strike="noStrike">
                <a:solidFill>
                  <a:srgbClr val="1F1E20"/>
                </a:solidFill>
                <a:latin typeface="Poppins"/>
                <a:ea typeface="Poppins"/>
                <a:cs typeface="Poppins"/>
                <a:sym typeface="Poppins"/>
              </a:rPr>
              <a:t>Dalam time series forecasting, matriks penilaian digunakan untuk mengevaluasi seberapa baik model memprediksi nilai-nilai di masa depan. Berbeda dengan klasifikasi yang menggunakan matriks acc, f1 score, dan lainnya, time series forecasting (yang merupakan masalah regresi) menggunakan matriks yang mengukur error atau selisih antara nilai prediksi dan nilai aktual.</a:t>
            </a:r>
            <a:endParaRPr/>
          </a:p>
        </p:txBody>
      </p:sp>
      <p:sp>
        <p:nvSpPr>
          <p:cNvPr id="477" name="Google Shape;477;p15"/>
          <p:cNvSpPr txBox="1"/>
          <p:nvPr/>
        </p:nvSpPr>
        <p:spPr>
          <a:xfrm>
            <a:off x="2370569" y="5902015"/>
            <a:ext cx="2422916" cy="1286454"/>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1" i="0" lang="en-US" sz="8024" u="none" cap="none" strike="noStrike">
                <a:solidFill>
                  <a:srgbClr val="000000"/>
                </a:solidFill>
                <a:latin typeface="Poppins"/>
                <a:ea typeface="Poppins"/>
                <a:cs typeface="Poppins"/>
                <a:sym typeface="Poppins"/>
              </a:rPr>
              <a:t>MAE</a:t>
            </a:r>
            <a:endParaRPr/>
          </a:p>
        </p:txBody>
      </p:sp>
      <p:sp>
        <p:nvSpPr>
          <p:cNvPr id="478" name="Google Shape;478;p15"/>
          <p:cNvSpPr txBox="1"/>
          <p:nvPr/>
        </p:nvSpPr>
        <p:spPr>
          <a:xfrm>
            <a:off x="5889404" y="5859360"/>
            <a:ext cx="2803309" cy="13049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8000" u="none" cap="none" strike="noStrike">
                <a:solidFill>
                  <a:srgbClr val="000000"/>
                </a:solidFill>
                <a:latin typeface="Poppins"/>
                <a:ea typeface="Poppins"/>
                <a:cs typeface="Poppins"/>
                <a:sym typeface="Poppins"/>
              </a:rPr>
              <a:t>RMSE</a:t>
            </a:r>
            <a:endParaRPr/>
          </a:p>
        </p:txBody>
      </p:sp>
      <p:sp>
        <p:nvSpPr>
          <p:cNvPr id="479" name="Google Shape;479;p15"/>
          <p:cNvSpPr txBox="1"/>
          <p:nvPr/>
        </p:nvSpPr>
        <p:spPr>
          <a:xfrm>
            <a:off x="9545840" y="5859360"/>
            <a:ext cx="2905351" cy="13049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8000" u="none" cap="none" strike="noStrike">
                <a:solidFill>
                  <a:srgbClr val="000000"/>
                </a:solidFill>
                <a:latin typeface="Poppins"/>
                <a:ea typeface="Poppins"/>
                <a:cs typeface="Poppins"/>
                <a:sym typeface="Poppins"/>
              </a:rPr>
              <a:t>MAPE</a:t>
            </a:r>
            <a:endParaRPr/>
          </a:p>
        </p:txBody>
      </p:sp>
      <p:sp>
        <p:nvSpPr>
          <p:cNvPr id="480" name="Google Shape;480;p15"/>
          <p:cNvSpPr txBox="1"/>
          <p:nvPr/>
        </p:nvSpPr>
        <p:spPr>
          <a:xfrm>
            <a:off x="13088471" y="5821260"/>
            <a:ext cx="3227410" cy="1219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3900" u="none" cap="none" strike="noStrike">
                <a:solidFill>
                  <a:srgbClr val="000000"/>
                </a:solidFill>
                <a:latin typeface="Poppins"/>
                <a:ea typeface="Poppins"/>
                <a:cs typeface="Poppins"/>
                <a:sym typeface="Poppins"/>
              </a:rPr>
              <a:t>R-Squared(R²)</a:t>
            </a:r>
            <a:endParaRPr/>
          </a:p>
        </p:txBody>
      </p:sp>
      <p:grpSp>
        <p:nvGrpSpPr>
          <p:cNvPr id="481" name="Google Shape;481;p15"/>
          <p:cNvGrpSpPr/>
          <p:nvPr/>
        </p:nvGrpSpPr>
        <p:grpSpPr>
          <a:xfrm>
            <a:off x="6987936" y="780234"/>
            <a:ext cx="1558552" cy="750651"/>
            <a:chOff x="0" y="-57150"/>
            <a:chExt cx="332010" cy="159907"/>
          </a:xfrm>
        </p:grpSpPr>
        <p:sp>
          <p:nvSpPr>
            <p:cNvPr id="482" name="Google Shape;482;p15"/>
            <p:cNvSpPr/>
            <p:nvPr/>
          </p:nvSpPr>
          <p:spPr>
            <a:xfrm>
              <a:off x="0" y="0"/>
              <a:ext cx="332010" cy="102757"/>
            </a:xfrm>
            <a:custGeom>
              <a:rect b="b" l="l" r="r" t="t"/>
              <a:pathLst>
                <a:path extrusionOk="0" h="102757" w="332010">
                  <a:moveTo>
                    <a:pt x="0" y="0"/>
                  </a:moveTo>
                  <a:lnTo>
                    <a:pt x="332010" y="0"/>
                  </a:lnTo>
                  <a:lnTo>
                    <a:pt x="332010" y="102757"/>
                  </a:lnTo>
                  <a:lnTo>
                    <a:pt x="0" y="102757"/>
                  </a:lnTo>
                  <a:close/>
                </a:path>
              </a:pathLst>
            </a:custGeom>
            <a:solidFill>
              <a:srgbClr val="C7ED2E"/>
            </a:solidFill>
            <a:ln>
              <a:noFill/>
            </a:ln>
          </p:spPr>
        </p:sp>
        <p:sp>
          <p:nvSpPr>
            <p:cNvPr id="483" name="Google Shape;483;p15"/>
            <p:cNvSpPr txBox="1"/>
            <p:nvPr/>
          </p:nvSpPr>
          <p:spPr>
            <a:xfrm>
              <a:off x="0" y="-57150"/>
              <a:ext cx="332010" cy="159907"/>
            </a:xfrm>
            <a:prstGeom prst="rect">
              <a:avLst/>
            </a:prstGeom>
            <a:noFill/>
            <a:ln>
              <a:noFill/>
            </a:ln>
          </p:spPr>
          <p:txBody>
            <a:bodyPr anchorCtr="0" anchor="ctr" bIns="60750" lIns="60750" spcFirstLastPara="1" rIns="60750" wrap="square" tIns="607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484" name="Google Shape;484;p15"/>
          <p:cNvCxnSpPr/>
          <p:nvPr/>
        </p:nvCxnSpPr>
        <p:spPr>
          <a:xfrm flipH="1" rot="10800000">
            <a:off x="9081497" y="1759279"/>
            <a:ext cx="2218169" cy="30893"/>
          </a:xfrm>
          <a:prstGeom prst="straightConnector1">
            <a:avLst/>
          </a:prstGeom>
          <a:noFill/>
          <a:ln cap="flat" cmpd="sng" w="57150">
            <a:solidFill>
              <a:srgbClr val="C7ED2E"/>
            </a:solidFill>
            <a:prstDash val="solid"/>
            <a:round/>
            <a:headEnd len="sm" w="sm" type="none"/>
            <a:tailEnd len="sm" w="sm" type="none"/>
          </a:ln>
        </p:spPr>
      </p:cxnSp>
      <p:sp>
        <p:nvSpPr>
          <p:cNvPr id="485" name="Google Shape;485;p15"/>
          <p:cNvSpPr txBox="1"/>
          <p:nvPr/>
        </p:nvSpPr>
        <p:spPr>
          <a:xfrm>
            <a:off x="7743252" y="762968"/>
            <a:ext cx="3297244" cy="996311"/>
          </a:xfrm>
          <a:prstGeom prst="rect">
            <a:avLst/>
          </a:prstGeom>
          <a:noFill/>
          <a:ln>
            <a:noFill/>
          </a:ln>
        </p:spPr>
        <p:txBody>
          <a:bodyPr anchorCtr="0" anchor="t" bIns="0" lIns="0" spcFirstLastPara="1" rIns="0" wrap="square" tIns="0">
            <a:spAutoFit/>
          </a:bodyPr>
          <a:lstStyle/>
          <a:p>
            <a:pPr indent="0" lvl="0" marL="0" marR="0" rtl="0" algn="ctr">
              <a:lnSpc>
                <a:spcPct val="119996"/>
              </a:lnSpc>
              <a:spcBef>
                <a:spcPts val="0"/>
              </a:spcBef>
              <a:spcAft>
                <a:spcPts val="0"/>
              </a:spcAft>
              <a:buNone/>
            </a:pPr>
            <a:r>
              <a:rPr b="1" i="0" lang="en-US" sz="6201" u="none" cap="none" strike="noStrike">
                <a:solidFill>
                  <a:srgbClr val="1F1E20"/>
                </a:solidFill>
                <a:latin typeface="Poppins"/>
                <a:ea typeface="Poppins"/>
                <a:cs typeface="Poppins"/>
                <a:sym typeface="Poppins"/>
              </a:rPr>
              <a:t>Matriks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grpSp>
        <p:nvGrpSpPr>
          <p:cNvPr id="490" name="Google Shape;490;p16"/>
          <p:cNvGrpSpPr/>
          <p:nvPr/>
        </p:nvGrpSpPr>
        <p:grpSpPr>
          <a:xfrm>
            <a:off x="2641665" y="2391148"/>
            <a:ext cx="13004670" cy="5341633"/>
            <a:chOff x="0" y="-217429"/>
            <a:chExt cx="17339560" cy="7122179"/>
          </a:xfrm>
        </p:grpSpPr>
        <p:sp>
          <p:nvSpPr>
            <p:cNvPr id="491" name="Google Shape;491;p16"/>
            <p:cNvSpPr/>
            <p:nvPr/>
          </p:nvSpPr>
          <p:spPr>
            <a:xfrm>
              <a:off x="181637" y="151451"/>
              <a:ext cx="16792368" cy="6585632"/>
            </a:xfrm>
            <a:custGeom>
              <a:rect b="b" l="l" r="r" t="t"/>
              <a:pathLst>
                <a:path extrusionOk="0" h="6585632" w="16792368">
                  <a:moveTo>
                    <a:pt x="0" y="0"/>
                  </a:moveTo>
                  <a:lnTo>
                    <a:pt x="16792368" y="0"/>
                  </a:lnTo>
                  <a:lnTo>
                    <a:pt x="16792368" y="6585631"/>
                  </a:lnTo>
                  <a:lnTo>
                    <a:pt x="0" y="6585631"/>
                  </a:lnTo>
                  <a:lnTo>
                    <a:pt x="0" y="0"/>
                  </a:lnTo>
                  <a:close/>
                </a:path>
              </a:pathLst>
            </a:custGeom>
            <a:blipFill rotWithShape="1">
              <a:blip r:embed="rId3">
                <a:alphaModFix/>
              </a:blip>
              <a:stretch>
                <a:fillRect b="-6575" l="-1366" r="-1555" t="-5615"/>
              </a:stretch>
            </a:blipFill>
            <a:ln>
              <a:noFill/>
            </a:ln>
          </p:spPr>
        </p:sp>
        <p:grpSp>
          <p:nvGrpSpPr>
            <p:cNvPr id="492" name="Google Shape;492;p16"/>
            <p:cNvGrpSpPr/>
            <p:nvPr/>
          </p:nvGrpSpPr>
          <p:grpSpPr>
            <a:xfrm>
              <a:off x="0" y="-217429"/>
              <a:ext cx="17339560" cy="7122179"/>
              <a:chOff x="0" y="-38100"/>
              <a:chExt cx="3038409" cy="1248019"/>
            </a:xfrm>
          </p:grpSpPr>
          <p:sp>
            <p:nvSpPr>
              <p:cNvPr id="493" name="Google Shape;493;p16"/>
              <p:cNvSpPr/>
              <p:nvPr/>
            </p:nvSpPr>
            <p:spPr>
              <a:xfrm>
                <a:off x="0" y="0"/>
                <a:ext cx="3038409" cy="1209919"/>
              </a:xfrm>
              <a:custGeom>
                <a:rect b="b" l="l" r="r" t="t"/>
                <a:pathLst>
                  <a:path extrusionOk="0" h="1209919" w="3038409">
                    <a:moveTo>
                      <a:pt x="34824" y="0"/>
                    </a:moveTo>
                    <a:lnTo>
                      <a:pt x="3003585" y="0"/>
                    </a:lnTo>
                    <a:cubicBezTo>
                      <a:pt x="3022818" y="0"/>
                      <a:pt x="3038409" y="15591"/>
                      <a:pt x="3038409" y="34824"/>
                    </a:cubicBezTo>
                    <a:lnTo>
                      <a:pt x="3038409" y="1175094"/>
                    </a:lnTo>
                    <a:cubicBezTo>
                      <a:pt x="3038409" y="1194327"/>
                      <a:pt x="3022818" y="1209919"/>
                      <a:pt x="3003585" y="1209919"/>
                    </a:cubicBezTo>
                    <a:lnTo>
                      <a:pt x="34824" y="1209919"/>
                    </a:lnTo>
                    <a:cubicBezTo>
                      <a:pt x="15591" y="1209919"/>
                      <a:pt x="0" y="1194327"/>
                      <a:pt x="0" y="1175094"/>
                    </a:cubicBezTo>
                    <a:lnTo>
                      <a:pt x="0" y="34824"/>
                    </a:lnTo>
                    <a:cubicBezTo>
                      <a:pt x="0" y="15591"/>
                      <a:pt x="15591" y="0"/>
                      <a:pt x="34824" y="0"/>
                    </a:cubicBezTo>
                    <a:close/>
                  </a:path>
                </a:pathLst>
              </a:custGeom>
              <a:solidFill>
                <a:srgbClr val="000000">
                  <a:alpha val="0"/>
                </a:srgbClr>
              </a:solidFill>
              <a:ln cap="rnd" cmpd="sng" w="38100">
                <a:solidFill>
                  <a:srgbClr val="E8E7E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6"/>
              <p:cNvSpPr txBox="1"/>
              <p:nvPr/>
            </p:nvSpPr>
            <p:spPr>
              <a:xfrm>
                <a:off x="0" y="-38100"/>
                <a:ext cx="3038409" cy="1248019"/>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495" name="Google Shape;495;p16"/>
          <p:cNvGrpSpPr/>
          <p:nvPr/>
        </p:nvGrpSpPr>
        <p:grpSpPr>
          <a:xfrm>
            <a:off x="6806451" y="8028246"/>
            <a:ext cx="4675098" cy="1207725"/>
            <a:chOff x="0" y="85725"/>
            <a:chExt cx="6233464" cy="1610300"/>
          </a:xfrm>
        </p:grpSpPr>
        <p:sp>
          <p:nvSpPr>
            <p:cNvPr id="496" name="Google Shape;496;p16"/>
            <p:cNvSpPr txBox="1"/>
            <p:nvPr/>
          </p:nvSpPr>
          <p:spPr>
            <a:xfrm>
              <a:off x="0" y="719522"/>
              <a:ext cx="3012743" cy="976503"/>
            </a:xfrm>
            <a:prstGeom prst="rect">
              <a:avLst/>
            </a:prstGeom>
            <a:noFill/>
            <a:ln>
              <a:noFill/>
            </a:ln>
          </p:spPr>
          <p:txBody>
            <a:bodyPr anchorCtr="0" anchor="t" bIns="0" lIns="0" spcFirstLastPara="1" rIns="0" wrap="square" tIns="0">
              <a:spAutoFit/>
            </a:bodyPr>
            <a:lstStyle/>
            <a:p>
              <a:pPr indent="0" lvl="0" marL="0" marR="0" rtl="0" algn="l">
                <a:lnSpc>
                  <a:spcPct val="86995"/>
                </a:lnSpc>
                <a:spcBef>
                  <a:spcPts val="0"/>
                </a:spcBef>
                <a:spcAft>
                  <a:spcPts val="0"/>
                </a:spcAft>
                <a:buNone/>
              </a:pPr>
              <a:r>
                <a:rPr b="0" i="0" lang="en-US" sz="3099" u="none" cap="none" strike="noStrike">
                  <a:solidFill>
                    <a:srgbClr val="1F1E20"/>
                  </a:solidFill>
                  <a:latin typeface="Arial"/>
                  <a:ea typeface="Arial"/>
                  <a:cs typeface="Arial"/>
                  <a:sym typeface="Arial"/>
                </a:rPr>
                <a:t>RMSE: 61.2264</a:t>
              </a:r>
              <a:endParaRPr/>
            </a:p>
            <a:p>
              <a:pPr indent="0" lvl="0" marL="0" marR="0" rtl="0" algn="l">
                <a:lnSpc>
                  <a:spcPct val="86995"/>
                </a:lnSpc>
                <a:spcBef>
                  <a:spcPts val="0"/>
                </a:spcBef>
                <a:spcAft>
                  <a:spcPts val="0"/>
                </a:spcAft>
                <a:buNone/>
              </a:pPr>
              <a:r>
                <a:rPr b="0" i="0" lang="en-US" sz="3099" u="none" cap="none" strike="noStrike">
                  <a:solidFill>
                    <a:srgbClr val="1F1E20"/>
                  </a:solidFill>
                  <a:latin typeface="Arial"/>
                  <a:ea typeface="Arial"/>
                  <a:cs typeface="Arial"/>
                  <a:sym typeface="Arial"/>
                </a:rPr>
                <a:t>MAE: 49.8512</a:t>
              </a:r>
              <a:endParaRPr/>
            </a:p>
          </p:txBody>
        </p:sp>
        <p:sp>
          <p:nvSpPr>
            <p:cNvPr id="497" name="Google Shape;497;p16"/>
            <p:cNvSpPr txBox="1"/>
            <p:nvPr/>
          </p:nvSpPr>
          <p:spPr>
            <a:xfrm>
              <a:off x="3012743" y="719522"/>
              <a:ext cx="3220721" cy="976503"/>
            </a:xfrm>
            <a:prstGeom prst="rect">
              <a:avLst/>
            </a:prstGeom>
            <a:noFill/>
            <a:ln>
              <a:noFill/>
            </a:ln>
          </p:spPr>
          <p:txBody>
            <a:bodyPr anchorCtr="0" anchor="t" bIns="0" lIns="0" spcFirstLastPara="1" rIns="0" wrap="square" tIns="0">
              <a:spAutoFit/>
            </a:bodyPr>
            <a:lstStyle/>
            <a:p>
              <a:pPr indent="0" lvl="0" marL="0" marR="0" rtl="0" algn="l">
                <a:lnSpc>
                  <a:spcPct val="86995"/>
                </a:lnSpc>
                <a:spcBef>
                  <a:spcPts val="0"/>
                </a:spcBef>
                <a:spcAft>
                  <a:spcPts val="0"/>
                </a:spcAft>
                <a:buNone/>
              </a:pPr>
              <a:r>
                <a:rPr b="0" i="0" lang="en-US" sz="3099" u="none" cap="none" strike="noStrike">
                  <a:solidFill>
                    <a:srgbClr val="1F1E20"/>
                  </a:solidFill>
                  <a:latin typeface="Arial"/>
                  <a:ea typeface="Arial"/>
                  <a:cs typeface="Arial"/>
                  <a:sym typeface="Arial"/>
                </a:rPr>
                <a:t>MAPE: 6.90%</a:t>
              </a:r>
              <a:endParaRPr/>
            </a:p>
            <a:p>
              <a:pPr indent="0" lvl="0" marL="0" marR="0" rtl="0" algn="l">
                <a:lnSpc>
                  <a:spcPct val="86995"/>
                </a:lnSpc>
                <a:spcBef>
                  <a:spcPts val="0"/>
                </a:spcBef>
                <a:spcAft>
                  <a:spcPts val="0"/>
                </a:spcAft>
                <a:buNone/>
              </a:pPr>
              <a:r>
                <a:rPr b="0" i="0" lang="en-US" sz="3099" u="none" cap="none" strike="noStrike">
                  <a:solidFill>
                    <a:srgbClr val="1F1E20"/>
                  </a:solidFill>
                  <a:latin typeface="Arial"/>
                  <a:ea typeface="Arial"/>
                  <a:cs typeface="Arial"/>
                  <a:sym typeface="Arial"/>
                </a:rPr>
                <a:t>R-squared : -1.0587</a:t>
              </a:r>
              <a:endParaRPr/>
            </a:p>
          </p:txBody>
        </p:sp>
        <p:sp>
          <p:nvSpPr>
            <p:cNvPr id="498" name="Google Shape;498;p16"/>
            <p:cNvSpPr txBox="1"/>
            <p:nvPr/>
          </p:nvSpPr>
          <p:spPr>
            <a:xfrm>
              <a:off x="324376" y="85725"/>
              <a:ext cx="5525186" cy="532003"/>
            </a:xfrm>
            <a:prstGeom prst="rect">
              <a:avLst/>
            </a:prstGeom>
            <a:noFill/>
            <a:ln>
              <a:noFill/>
            </a:ln>
          </p:spPr>
          <p:txBody>
            <a:bodyPr anchorCtr="0" anchor="t" bIns="0" lIns="0" spcFirstLastPara="1" rIns="0" wrap="square" tIns="0">
              <a:spAutoFit/>
            </a:bodyPr>
            <a:lstStyle/>
            <a:p>
              <a:pPr indent="0" lvl="0" marL="0" marR="0" rtl="0" algn="l">
                <a:lnSpc>
                  <a:spcPct val="86995"/>
                </a:lnSpc>
                <a:spcBef>
                  <a:spcPts val="0"/>
                </a:spcBef>
                <a:spcAft>
                  <a:spcPts val="0"/>
                </a:spcAft>
                <a:buNone/>
              </a:pPr>
              <a:r>
                <a:rPr b="0" i="0" lang="en-US" sz="3099" u="none" cap="none" strike="noStrike">
                  <a:solidFill>
                    <a:srgbClr val="1F1E20"/>
                  </a:solidFill>
                  <a:latin typeface="Arial"/>
                  <a:ea typeface="Arial"/>
                  <a:cs typeface="Arial"/>
                  <a:sym typeface="Arial"/>
                </a:rPr>
                <a:t>--- Holt-Winters (Validation) ---</a:t>
              </a:r>
              <a:endParaRPr/>
            </a:p>
          </p:txBody>
        </p:sp>
      </p:grpSp>
      <p:grpSp>
        <p:nvGrpSpPr>
          <p:cNvPr id="499" name="Google Shape;499;p16"/>
          <p:cNvGrpSpPr/>
          <p:nvPr/>
        </p:nvGrpSpPr>
        <p:grpSpPr>
          <a:xfrm>
            <a:off x="409108" y="656734"/>
            <a:ext cx="1773969" cy="470130"/>
            <a:chOff x="0" y="-57150"/>
            <a:chExt cx="603389" cy="159907"/>
          </a:xfrm>
        </p:grpSpPr>
        <p:sp>
          <p:nvSpPr>
            <p:cNvPr id="500" name="Google Shape;500;p16"/>
            <p:cNvSpPr/>
            <p:nvPr/>
          </p:nvSpPr>
          <p:spPr>
            <a:xfrm>
              <a:off x="0" y="0"/>
              <a:ext cx="603389" cy="102757"/>
            </a:xfrm>
            <a:custGeom>
              <a:rect b="b" l="l" r="r" t="t"/>
              <a:pathLst>
                <a:path extrusionOk="0" h="102757" w="603389">
                  <a:moveTo>
                    <a:pt x="0" y="0"/>
                  </a:moveTo>
                  <a:lnTo>
                    <a:pt x="603389" y="0"/>
                  </a:lnTo>
                  <a:lnTo>
                    <a:pt x="603389" y="102757"/>
                  </a:lnTo>
                  <a:lnTo>
                    <a:pt x="0" y="102757"/>
                  </a:lnTo>
                  <a:close/>
                </a:path>
              </a:pathLst>
            </a:custGeom>
            <a:solidFill>
              <a:srgbClr val="C7ED2E"/>
            </a:solidFill>
            <a:ln>
              <a:noFill/>
            </a:ln>
          </p:spPr>
        </p:sp>
        <p:sp>
          <p:nvSpPr>
            <p:cNvPr id="501" name="Google Shape;501;p16"/>
            <p:cNvSpPr txBox="1"/>
            <p:nvPr/>
          </p:nvSpPr>
          <p:spPr>
            <a:xfrm>
              <a:off x="0" y="-57150"/>
              <a:ext cx="603389" cy="159907"/>
            </a:xfrm>
            <a:prstGeom prst="rect">
              <a:avLst/>
            </a:prstGeom>
            <a:noFill/>
            <a:ln>
              <a:noFill/>
            </a:ln>
          </p:spPr>
          <p:txBody>
            <a:bodyPr anchorCtr="0" anchor="ctr" bIns="60750" lIns="60750" spcFirstLastPara="1" rIns="60750" wrap="square" tIns="607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02" name="Google Shape;502;p16"/>
          <p:cNvSpPr txBox="1"/>
          <p:nvPr/>
        </p:nvSpPr>
        <p:spPr>
          <a:xfrm>
            <a:off x="965053" y="727797"/>
            <a:ext cx="9061930" cy="800500"/>
          </a:xfrm>
          <a:prstGeom prst="rect">
            <a:avLst/>
          </a:prstGeom>
          <a:noFill/>
          <a:ln>
            <a:noFill/>
          </a:ln>
        </p:spPr>
        <p:txBody>
          <a:bodyPr anchorCtr="0" anchor="t" bIns="0" lIns="0" spcFirstLastPara="1" rIns="0" wrap="square" tIns="0">
            <a:spAutoFit/>
          </a:bodyPr>
          <a:lstStyle/>
          <a:p>
            <a:pPr indent="0" lvl="0" marL="0" marR="0" rtl="0" algn="l">
              <a:lnSpc>
                <a:spcPct val="109998"/>
              </a:lnSpc>
              <a:spcBef>
                <a:spcPts val="0"/>
              </a:spcBef>
              <a:spcAft>
                <a:spcPts val="0"/>
              </a:spcAft>
              <a:buNone/>
            </a:pPr>
            <a:r>
              <a:rPr b="1" i="0" lang="en-US" sz="5281" u="none" cap="none" strike="noStrike">
                <a:solidFill>
                  <a:srgbClr val="1F1E20"/>
                </a:solidFill>
                <a:latin typeface="Poppins"/>
                <a:ea typeface="Poppins"/>
                <a:cs typeface="Poppins"/>
                <a:sym typeface="Poppins"/>
              </a:rPr>
              <a:t>Holt-Winters</a:t>
            </a:r>
            <a:endParaRPr/>
          </a:p>
        </p:txBody>
      </p:sp>
      <p:cxnSp>
        <p:nvCxnSpPr>
          <p:cNvPr id="503" name="Google Shape;503;p16"/>
          <p:cNvCxnSpPr/>
          <p:nvPr/>
        </p:nvCxnSpPr>
        <p:spPr>
          <a:xfrm>
            <a:off x="3054045" y="1411989"/>
            <a:ext cx="2281526" cy="0"/>
          </a:xfrm>
          <a:prstGeom prst="straightConnector1">
            <a:avLst/>
          </a:prstGeom>
          <a:noFill/>
          <a:ln cap="flat" cmpd="sng" w="38100">
            <a:solidFill>
              <a:srgbClr val="C7ED2E"/>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grpSp>
        <p:nvGrpSpPr>
          <p:cNvPr id="512" name="Google Shape;512;p17"/>
          <p:cNvGrpSpPr/>
          <p:nvPr/>
        </p:nvGrpSpPr>
        <p:grpSpPr>
          <a:xfrm>
            <a:off x="2327040" y="2179350"/>
            <a:ext cx="13633919" cy="5752680"/>
            <a:chOff x="0" y="-38100"/>
            <a:chExt cx="2957819" cy="1248019"/>
          </a:xfrm>
        </p:grpSpPr>
        <p:sp>
          <p:nvSpPr>
            <p:cNvPr id="513" name="Google Shape;513;p17"/>
            <p:cNvSpPr/>
            <p:nvPr/>
          </p:nvSpPr>
          <p:spPr>
            <a:xfrm>
              <a:off x="0" y="0"/>
              <a:ext cx="2957819" cy="1209919"/>
            </a:xfrm>
            <a:custGeom>
              <a:rect b="b" l="l" r="r" t="t"/>
              <a:pathLst>
                <a:path extrusionOk="0" h="1209919" w="2957819">
                  <a:moveTo>
                    <a:pt x="28960" y="0"/>
                  </a:moveTo>
                  <a:lnTo>
                    <a:pt x="2928859" y="0"/>
                  </a:lnTo>
                  <a:cubicBezTo>
                    <a:pt x="2936539" y="0"/>
                    <a:pt x="2943905" y="3051"/>
                    <a:pt x="2949336" y="8482"/>
                  </a:cubicBezTo>
                  <a:cubicBezTo>
                    <a:pt x="2954768" y="13913"/>
                    <a:pt x="2957819" y="21279"/>
                    <a:pt x="2957819" y="28960"/>
                  </a:cubicBezTo>
                  <a:lnTo>
                    <a:pt x="2957819" y="1180959"/>
                  </a:lnTo>
                  <a:cubicBezTo>
                    <a:pt x="2957819" y="1196953"/>
                    <a:pt x="2944853" y="1209919"/>
                    <a:pt x="2928859" y="1209919"/>
                  </a:cubicBezTo>
                  <a:lnTo>
                    <a:pt x="28960" y="1209919"/>
                  </a:lnTo>
                  <a:cubicBezTo>
                    <a:pt x="12966" y="1209919"/>
                    <a:pt x="0" y="1196953"/>
                    <a:pt x="0" y="1180959"/>
                  </a:cubicBezTo>
                  <a:lnTo>
                    <a:pt x="0" y="28960"/>
                  </a:lnTo>
                  <a:cubicBezTo>
                    <a:pt x="0" y="12966"/>
                    <a:pt x="12966" y="0"/>
                    <a:pt x="28960" y="0"/>
                  </a:cubicBezTo>
                  <a:close/>
                </a:path>
              </a:pathLst>
            </a:custGeom>
            <a:solidFill>
              <a:srgbClr val="000000">
                <a:alpha val="0"/>
              </a:srgbClr>
            </a:solidFill>
            <a:ln cap="rnd" cmpd="sng" w="38100">
              <a:solidFill>
                <a:srgbClr val="E8E7E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7"/>
            <p:cNvSpPr txBox="1"/>
            <p:nvPr/>
          </p:nvSpPr>
          <p:spPr>
            <a:xfrm>
              <a:off x="0" y="-38100"/>
              <a:ext cx="2957819" cy="1248019"/>
            </a:xfrm>
            <a:prstGeom prst="rect">
              <a:avLst/>
            </a:prstGeom>
            <a:noFill/>
            <a:ln>
              <a:noFill/>
            </a:ln>
          </p:spPr>
          <p:txBody>
            <a:bodyPr anchorCtr="0" anchor="ctr" bIns="62750" lIns="62750" spcFirstLastPara="1" rIns="62750" wrap="square" tIns="6275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15" name="Google Shape;515;p17"/>
          <p:cNvGrpSpPr/>
          <p:nvPr/>
        </p:nvGrpSpPr>
        <p:grpSpPr>
          <a:xfrm>
            <a:off x="409108" y="656734"/>
            <a:ext cx="1773969" cy="470130"/>
            <a:chOff x="0" y="-57150"/>
            <a:chExt cx="603389" cy="159907"/>
          </a:xfrm>
        </p:grpSpPr>
        <p:sp>
          <p:nvSpPr>
            <p:cNvPr id="516" name="Google Shape;516;p17"/>
            <p:cNvSpPr/>
            <p:nvPr/>
          </p:nvSpPr>
          <p:spPr>
            <a:xfrm>
              <a:off x="0" y="0"/>
              <a:ext cx="603389" cy="102757"/>
            </a:xfrm>
            <a:custGeom>
              <a:rect b="b" l="l" r="r" t="t"/>
              <a:pathLst>
                <a:path extrusionOk="0" h="102757" w="603389">
                  <a:moveTo>
                    <a:pt x="0" y="0"/>
                  </a:moveTo>
                  <a:lnTo>
                    <a:pt x="603389" y="0"/>
                  </a:lnTo>
                  <a:lnTo>
                    <a:pt x="603389" y="102757"/>
                  </a:lnTo>
                  <a:lnTo>
                    <a:pt x="0" y="102757"/>
                  </a:lnTo>
                  <a:close/>
                </a:path>
              </a:pathLst>
            </a:custGeom>
            <a:solidFill>
              <a:srgbClr val="C7ED2E"/>
            </a:solidFill>
            <a:ln>
              <a:noFill/>
            </a:ln>
          </p:spPr>
        </p:sp>
        <p:sp>
          <p:nvSpPr>
            <p:cNvPr id="517" name="Google Shape;517;p17"/>
            <p:cNvSpPr txBox="1"/>
            <p:nvPr/>
          </p:nvSpPr>
          <p:spPr>
            <a:xfrm>
              <a:off x="0" y="-57150"/>
              <a:ext cx="603389" cy="159907"/>
            </a:xfrm>
            <a:prstGeom prst="rect">
              <a:avLst/>
            </a:prstGeom>
            <a:noFill/>
            <a:ln>
              <a:noFill/>
            </a:ln>
          </p:spPr>
          <p:txBody>
            <a:bodyPr anchorCtr="0" anchor="ctr" bIns="60750" lIns="60750" spcFirstLastPara="1" rIns="60750" wrap="square" tIns="607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18" name="Google Shape;518;p17"/>
          <p:cNvSpPr txBox="1"/>
          <p:nvPr/>
        </p:nvSpPr>
        <p:spPr>
          <a:xfrm>
            <a:off x="965053" y="727797"/>
            <a:ext cx="9061930" cy="800500"/>
          </a:xfrm>
          <a:prstGeom prst="rect">
            <a:avLst/>
          </a:prstGeom>
          <a:noFill/>
          <a:ln>
            <a:noFill/>
          </a:ln>
        </p:spPr>
        <p:txBody>
          <a:bodyPr anchorCtr="0" anchor="t" bIns="0" lIns="0" spcFirstLastPara="1" rIns="0" wrap="square" tIns="0">
            <a:spAutoFit/>
          </a:bodyPr>
          <a:lstStyle/>
          <a:p>
            <a:pPr indent="0" lvl="0" marL="0" marR="0" rtl="0" algn="l">
              <a:lnSpc>
                <a:spcPct val="109998"/>
              </a:lnSpc>
              <a:spcBef>
                <a:spcPts val="0"/>
              </a:spcBef>
              <a:spcAft>
                <a:spcPts val="0"/>
              </a:spcAft>
              <a:buNone/>
            </a:pPr>
            <a:r>
              <a:rPr b="1" i="0" lang="en-US" sz="5281" u="none" cap="none" strike="noStrike">
                <a:solidFill>
                  <a:srgbClr val="1F1E20"/>
                </a:solidFill>
                <a:latin typeface="Poppins"/>
                <a:ea typeface="Poppins"/>
                <a:cs typeface="Poppins"/>
                <a:sym typeface="Poppins"/>
              </a:rPr>
              <a:t>ARIMA</a:t>
            </a:r>
            <a:endParaRPr/>
          </a:p>
        </p:txBody>
      </p:sp>
      <p:cxnSp>
        <p:nvCxnSpPr>
          <p:cNvPr id="519" name="Google Shape;519;p17"/>
          <p:cNvCxnSpPr/>
          <p:nvPr/>
        </p:nvCxnSpPr>
        <p:spPr>
          <a:xfrm>
            <a:off x="2183077" y="1509246"/>
            <a:ext cx="2281526" cy="0"/>
          </a:xfrm>
          <a:prstGeom prst="straightConnector1">
            <a:avLst/>
          </a:prstGeom>
          <a:noFill/>
          <a:ln cap="flat" cmpd="sng" w="38100">
            <a:solidFill>
              <a:srgbClr val="C7ED2E"/>
            </a:solidFill>
            <a:prstDash val="solid"/>
            <a:round/>
            <a:headEnd len="sm" w="sm" type="none"/>
            <a:tailEnd len="sm" w="sm" type="none"/>
          </a:ln>
        </p:spPr>
      </p:cxnSp>
      <p:sp>
        <p:nvSpPr>
          <p:cNvPr id="520" name="Google Shape;520;p17"/>
          <p:cNvSpPr/>
          <p:nvPr/>
        </p:nvSpPr>
        <p:spPr>
          <a:xfrm>
            <a:off x="2800035" y="2629704"/>
            <a:ext cx="12687929" cy="5027592"/>
          </a:xfrm>
          <a:custGeom>
            <a:rect b="b" l="l" r="r" t="t"/>
            <a:pathLst>
              <a:path extrusionOk="0" h="5027592" w="12687929">
                <a:moveTo>
                  <a:pt x="0" y="0"/>
                </a:moveTo>
                <a:lnTo>
                  <a:pt x="12687930" y="0"/>
                </a:lnTo>
                <a:lnTo>
                  <a:pt x="12687930" y="5027592"/>
                </a:lnTo>
                <a:lnTo>
                  <a:pt x="0" y="5027592"/>
                </a:lnTo>
                <a:lnTo>
                  <a:pt x="0" y="0"/>
                </a:lnTo>
                <a:close/>
              </a:path>
            </a:pathLst>
          </a:custGeom>
          <a:blipFill rotWithShape="1">
            <a:blip r:embed="rId3">
              <a:alphaModFix/>
            </a:blip>
            <a:stretch>
              <a:fillRect b="0" l="0" r="0" t="0"/>
            </a:stretch>
          </a:blipFill>
          <a:ln>
            <a:noFill/>
          </a:ln>
        </p:spPr>
      </p:sp>
      <p:grpSp>
        <p:nvGrpSpPr>
          <p:cNvPr id="521" name="Google Shape;521;p17"/>
          <p:cNvGrpSpPr/>
          <p:nvPr/>
        </p:nvGrpSpPr>
        <p:grpSpPr>
          <a:xfrm>
            <a:off x="6995391" y="8126718"/>
            <a:ext cx="4297218" cy="1131582"/>
            <a:chOff x="0" y="85725"/>
            <a:chExt cx="5729624" cy="1508777"/>
          </a:xfrm>
        </p:grpSpPr>
        <p:sp>
          <p:nvSpPr>
            <p:cNvPr id="522" name="Google Shape;522;p17"/>
            <p:cNvSpPr txBox="1"/>
            <p:nvPr/>
          </p:nvSpPr>
          <p:spPr>
            <a:xfrm>
              <a:off x="219089" y="85725"/>
              <a:ext cx="5265161" cy="922752"/>
            </a:xfrm>
            <a:prstGeom prst="rect">
              <a:avLst/>
            </a:prstGeom>
            <a:noFill/>
            <a:ln>
              <a:noFill/>
            </a:ln>
          </p:spPr>
          <p:txBody>
            <a:bodyPr anchorCtr="0" anchor="t" bIns="0" lIns="0" spcFirstLastPara="1" rIns="0" wrap="square" tIns="0">
              <a:spAutoFit/>
            </a:bodyPr>
            <a:lstStyle/>
            <a:p>
              <a:pPr indent="0" lvl="0" marL="0" marR="0" rtl="0" algn="l">
                <a:lnSpc>
                  <a:spcPct val="86983"/>
                </a:lnSpc>
                <a:spcBef>
                  <a:spcPts val="0"/>
                </a:spcBef>
                <a:spcAft>
                  <a:spcPts val="0"/>
                </a:spcAft>
                <a:buNone/>
              </a:pPr>
              <a:r>
                <a:rPr b="0" i="0" lang="en-US" sz="2927" u="none" cap="none" strike="noStrike">
                  <a:solidFill>
                    <a:srgbClr val="1F1E20"/>
                  </a:solidFill>
                  <a:latin typeface="Arial"/>
                  <a:ea typeface="Arial"/>
                  <a:cs typeface="Arial"/>
                  <a:sym typeface="Arial"/>
                </a:rPr>
                <a:t>--- ARIMA (1,1,0) (Validation) ---</a:t>
              </a:r>
              <a:endParaRPr/>
            </a:p>
          </p:txBody>
        </p:sp>
        <p:sp>
          <p:nvSpPr>
            <p:cNvPr id="523" name="Google Shape;523;p17"/>
            <p:cNvSpPr txBox="1"/>
            <p:nvPr/>
          </p:nvSpPr>
          <p:spPr>
            <a:xfrm>
              <a:off x="2632581" y="671750"/>
              <a:ext cx="3097043" cy="922752"/>
            </a:xfrm>
            <a:prstGeom prst="rect">
              <a:avLst/>
            </a:prstGeom>
            <a:noFill/>
            <a:ln>
              <a:noFill/>
            </a:ln>
          </p:spPr>
          <p:txBody>
            <a:bodyPr anchorCtr="0" anchor="t" bIns="0" lIns="0" spcFirstLastPara="1" rIns="0" wrap="square" tIns="0">
              <a:spAutoFit/>
            </a:bodyPr>
            <a:lstStyle/>
            <a:p>
              <a:pPr indent="0" lvl="0" marL="0" marR="0" rtl="0" algn="l">
                <a:lnSpc>
                  <a:spcPct val="86983"/>
                </a:lnSpc>
                <a:spcBef>
                  <a:spcPts val="0"/>
                </a:spcBef>
                <a:spcAft>
                  <a:spcPts val="0"/>
                </a:spcAft>
                <a:buNone/>
              </a:pPr>
              <a:r>
                <a:rPr b="0" i="0" lang="en-US" sz="2927" u="none" cap="none" strike="noStrike">
                  <a:solidFill>
                    <a:srgbClr val="1F1E20"/>
                  </a:solidFill>
                  <a:latin typeface="Arial"/>
                  <a:ea typeface="Arial"/>
                  <a:cs typeface="Arial"/>
                  <a:sym typeface="Arial"/>
                </a:rPr>
                <a:t>MAPE: 31.18%</a:t>
              </a:r>
              <a:endParaRPr/>
            </a:p>
            <a:p>
              <a:pPr indent="0" lvl="0" marL="0" marR="0" rtl="0" algn="l">
                <a:lnSpc>
                  <a:spcPct val="86983"/>
                </a:lnSpc>
                <a:spcBef>
                  <a:spcPts val="0"/>
                </a:spcBef>
                <a:spcAft>
                  <a:spcPts val="0"/>
                </a:spcAft>
                <a:buNone/>
              </a:pPr>
              <a:r>
                <a:rPr b="0" i="0" lang="en-US" sz="2927" u="none" cap="none" strike="noStrike">
                  <a:solidFill>
                    <a:srgbClr val="1F1E20"/>
                  </a:solidFill>
                  <a:latin typeface="Arial"/>
                  <a:ea typeface="Arial"/>
                  <a:cs typeface="Arial"/>
                  <a:sym typeface="Arial"/>
                </a:rPr>
                <a:t>R-squared : -38.6595</a:t>
              </a:r>
              <a:endParaRPr/>
            </a:p>
          </p:txBody>
        </p:sp>
        <p:sp>
          <p:nvSpPr>
            <p:cNvPr id="524" name="Google Shape;524;p17"/>
            <p:cNvSpPr txBox="1"/>
            <p:nvPr/>
          </p:nvSpPr>
          <p:spPr>
            <a:xfrm>
              <a:off x="0" y="671750"/>
              <a:ext cx="2168118" cy="922752"/>
            </a:xfrm>
            <a:prstGeom prst="rect">
              <a:avLst/>
            </a:prstGeom>
            <a:noFill/>
            <a:ln>
              <a:noFill/>
            </a:ln>
          </p:spPr>
          <p:txBody>
            <a:bodyPr anchorCtr="0" anchor="t" bIns="0" lIns="0" spcFirstLastPara="1" rIns="0" wrap="square" tIns="0">
              <a:spAutoFit/>
            </a:bodyPr>
            <a:lstStyle/>
            <a:p>
              <a:pPr indent="0" lvl="0" marL="0" marR="0" rtl="0" algn="l">
                <a:lnSpc>
                  <a:spcPct val="86983"/>
                </a:lnSpc>
                <a:spcBef>
                  <a:spcPts val="0"/>
                </a:spcBef>
                <a:spcAft>
                  <a:spcPts val="0"/>
                </a:spcAft>
                <a:buNone/>
              </a:pPr>
              <a:r>
                <a:rPr b="0" i="0" lang="en-US" sz="2927" u="none" cap="none" strike="noStrike">
                  <a:solidFill>
                    <a:srgbClr val="1F1E20"/>
                  </a:solidFill>
                  <a:latin typeface="Arial"/>
                  <a:ea typeface="Arial"/>
                  <a:cs typeface="Arial"/>
                  <a:sym typeface="Arial"/>
                </a:rPr>
                <a:t>RMSE: 268.7280</a:t>
              </a:r>
              <a:endParaRPr/>
            </a:p>
            <a:p>
              <a:pPr indent="0" lvl="0" marL="0" marR="0" rtl="0" algn="l">
                <a:lnSpc>
                  <a:spcPct val="86983"/>
                </a:lnSpc>
                <a:spcBef>
                  <a:spcPts val="0"/>
                </a:spcBef>
                <a:spcAft>
                  <a:spcPts val="0"/>
                </a:spcAft>
                <a:buNone/>
              </a:pPr>
              <a:r>
                <a:rPr b="0" i="0" lang="en-US" sz="2927" u="none" cap="none" strike="noStrike">
                  <a:solidFill>
                    <a:srgbClr val="1F1E20"/>
                  </a:solidFill>
                  <a:latin typeface="Arial"/>
                  <a:ea typeface="Arial"/>
                  <a:cs typeface="Arial"/>
                  <a:sym typeface="Arial"/>
                </a:rPr>
                <a:t>MAE: 230.1518</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grpSp>
        <p:nvGrpSpPr>
          <p:cNvPr id="533" name="Google Shape;533;p18"/>
          <p:cNvGrpSpPr/>
          <p:nvPr/>
        </p:nvGrpSpPr>
        <p:grpSpPr>
          <a:xfrm>
            <a:off x="409108" y="656734"/>
            <a:ext cx="1773969" cy="470130"/>
            <a:chOff x="0" y="-57150"/>
            <a:chExt cx="603389" cy="159907"/>
          </a:xfrm>
        </p:grpSpPr>
        <p:sp>
          <p:nvSpPr>
            <p:cNvPr id="534" name="Google Shape;534;p18"/>
            <p:cNvSpPr/>
            <p:nvPr/>
          </p:nvSpPr>
          <p:spPr>
            <a:xfrm>
              <a:off x="0" y="0"/>
              <a:ext cx="603389" cy="102757"/>
            </a:xfrm>
            <a:custGeom>
              <a:rect b="b" l="l" r="r" t="t"/>
              <a:pathLst>
                <a:path extrusionOk="0" h="102757" w="603389">
                  <a:moveTo>
                    <a:pt x="0" y="0"/>
                  </a:moveTo>
                  <a:lnTo>
                    <a:pt x="603389" y="0"/>
                  </a:lnTo>
                  <a:lnTo>
                    <a:pt x="603389" y="102757"/>
                  </a:lnTo>
                  <a:lnTo>
                    <a:pt x="0" y="102757"/>
                  </a:lnTo>
                  <a:close/>
                </a:path>
              </a:pathLst>
            </a:custGeom>
            <a:solidFill>
              <a:srgbClr val="C7ED2E"/>
            </a:solidFill>
            <a:ln>
              <a:noFill/>
            </a:ln>
          </p:spPr>
        </p:sp>
        <p:sp>
          <p:nvSpPr>
            <p:cNvPr id="535" name="Google Shape;535;p18"/>
            <p:cNvSpPr txBox="1"/>
            <p:nvPr/>
          </p:nvSpPr>
          <p:spPr>
            <a:xfrm>
              <a:off x="0" y="-57150"/>
              <a:ext cx="603389" cy="159907"/>
            </a:xfrm>
            <a:prstGeom prst="rect">
              <a:avLst/>
            </a:prstGeom>
            <a:noFill/>
            <a:ln>
              <a:noFill/>
            </a:ln>
          </p:spPr>
          <p:txBody>
            <a:bodyPr anchorCtr="0" anchor="ctr" bIns="60750" lIns="60750" spcFirstLastPara="1" rIns="60750" wrap="square" tIns="607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36" name="Google Shape;536;p18"/>
          <p:cNvSpPr txBox="1"/>
          <p:nvPr/>
        </p:nvSpPr>
        <p:spPr>
          <a:xfrm>
            <a:off x="965053" y="727797"/>
            <a:ext cx="9061930" cy="800500"/>
          </a:xfrm>
          <a:prstGeom prst="rect">
            <a:avLst/>
          </a:prstGeom>
          <a:noFill/>
          <a:ln>
            <a:noFill/>
          </a:ln>
        </p:spPr>
        <p:txBody>
          <a:bodyPr anchorCtr="0" anchor="t" bIns="0" lIns="0" spcFirstLastPara="1" rIns="0" wrap="square" tIns="0">
            <a:spAutoFit/>
          </a:bodyPr>
          <a:lstStyle/>
          <a:p>
            <a:pPr indent="0" lvl="0" marL="0" marR="0" rtl="0" algn="l">
              <a:lnSpc>
                <a:spcPct val="109998"/>
              </a:lnSpc>
              <a:spcBef>
                <a:spcPts val="0"/>
              </a:spcBef>
              <a:spcAft>
                <a:spcPts val="0"/>
              </a:spcAft>
              <a:buNone/>
            </a:pPr>
            <a:r>
              <a:rPr b="1" i="0" lang="en-US" sz="5281" u="none" cap="none" strike="noStrike">
                <a:solidFill>
                  <a:srgbClr val="1F1E20"/>
                </a:solidFill>
                <a:latin typeface="Poppins"/>
                <a:ea typeface="Poppins"/>
                <a:cs typeface="Poppins"/>
                <a:sym typeface="Poppins"/>
              </a:rPr>
              <a:t>Random Forest</a:t>
            </a:r>
            <a:endParaRPr/>
          </a:p>
        </p:txBody>
      </p:sp>
      <p:cxnSp>
        <p:nvCxnSpPr>
          <p:cNvPr id="537" name="Google Shape;537;p18"/>
          <p:cNvCxnSpPr/>
          <p:nvPr/>
        </p:nvCxnSpPr>
        <p:spPr>
          <a:xfrm>
            <a:off x="3054045" y="1411989"/>
            <a:ext cx="2281526" cy="0"/>
          </a:xfrm>
          <a:prstGeom prst="straightConnector1">
            <a:avLst/>
          </a:prstGeom>
          <a:noFill/>
          <a:ln cap="flat" cmpd="sng" w="38100">
            <a:solidFill>
              <a:srgbClr val="C7ED2E"/>
            </a:solidFill>
            <a:prstDash val="solid"/>
            <a:round/>
            <a:headEnd len="sm" w="sm" type="none"/>
            <a:tailEnd len="sm" w="sm" type="none"/>
          </a:ln>
        </p:spPr>
      </p:cxnSp>
      <p:grpSp>
        <p:nvGrpSpPr>
          <p:cNvPr id="538" name="Google Shape;538;p18"/>
          <p:cNvGrpSpPr/>
          <p:nvPr/>
        </p:nvGrpSpPr>
        <p:grpSpPr>
          <a:xfrm>
            <a:off x="2797394" y="2457065"/>
            <a:ext cx="12693211" cy="5213703"/>
            <a:chOff x="0" y="-212221"/>
            <a:chExt cx="16924282" cy="6951604"/>
          </a:xfrm>
        </p:grpSpPr>
        <p:grpSp>
          <p:nvGrpSpPr>
            <p:cNvPr id="539" name="Google Shape;539;p18"/>
            <p:cNvGrpSpPr/>
            <p:nvPr/>
          </p:nvGrpSpPr>
          <p:grpSpPr>
            <a:xfrm>
              <a:off x="0" y="-212221"/>
              <a:ext cx="16924282" cy="6951604"/>
              <a:chOff x="0" y="-38100"/>
              <a:chExt cx="3038409" cy="1248019"/>
            </a:xfrm>
          </p:grpSpPr>
          <p:sp>
            <p:nvSpPr>
              <p:cNvPr id="540" name="Google Shape;540;p18"/>
              <p:cNvSpPr/>
              <p:nvPr/>
            </p:nvSpPr>
            <p:spPr>
              <a:xfrm>
                <a:off x="0" y="0"/>
                <a:ext cx="3038409" cy="1209919"/>
              </a:xfrm>
              <a:custGeom>
                <a:rect b="b" l="l" r="r" t="t"/>
                <a:pathLst>
                  <a:path extrusionOk="0" h="1209919" w="3038409">
                    <a:moveTo>
                      <a:pt x="37424" y="0"/>
                    </a:moveTo>
                    <a:lnTo>
                      <a:pt x="3000985" y="0"/>
                    </a:lnTo>
                    <a:cubicBezTo>
                      <a:pt x="3010911" y="0"/>
                      <a:pt x="3020430" y="3943"/>
                      <a:pt x="3027448" y="10961"/>
                    </a:cubicBezTo>
                    <a:cubicBezTo>
                      <a:pt x="3034467" y="17980"/>
                      <a:pt x="3038409" y="27498"/>
                      <a:pt x="3038409" y="37424"/>
                    </a:cubicBezTo>
                    <a:lnTo>
                      <a:pt x="3038409" y="1172495"/>
                    </a:lnTo>
                    <a:cubicBezTo>
                      <a:pt x="3038409" y="1182420"/>
                      <a:pt x="3034467" y="1191939"/>
                      <a:pt x="3027448" y="1198957"/>
                    </a:cubicBezTo>
                    <a:cubicBezTo>
                      <a:pt x="3020430" y="1205976"/>
                      <a:pt x="3010911" y="1209919"/>
                      <a:pt x="3000985" y="1209919"/>
                    </a:cubicBezTo>
                    <a:lnTo>
                      <a:pt x="37424" y="1209919"/>
                    </a:lnTo>
                    <a:cubicBezTo>
                      <a:pt x="16755" y="1209919"/>
                      <a:pt x="0" y="1193163"/>
                      <a:pt x="0" y="1172495"/>
                    </a:cubicBezTo>
                    <a:lnTo>
                      <a:pt x="0" y="37424"/>
                    </a:lnTo>
                    <a:cubicBezTo>
                      <a:pt x="0" y="27498"/>
                      <a:pt x="3943" y="17980"/>
                      <a:pt x="10961" y="10961"/>
                    </a:cubicBezTo>
                    <a:cubicBezTo>
                      <a:pt x="17980" y="3943"/>
                      <a:pt x="27498" y="0"/>
                      <a:pt x="37424" y="0"/>
                    </a:cubicBezTo>
                    <a:close/>
                  </a:path>
                </a:pathLst>
              </a:custGeom>
              <a:solidFill>
                <a:srgbClr val="000000">
                  <a:alpha val="0"/>
                </a:srgbClr>
              </a:solidFill>
              <a:ln cap="rnd" cmpd="sng" w="38100">
                <a:solidFill>
                  <a:srgbClr val="E8E7E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8"/>
              <p:cNvSpPr txBox="1"/>
              <p:nvPr/>
            </p:nvSpPr>
            <p:spPr>
              <a:xfrm>
                <a:off x="0" y="-38100"/>
                <a:ext cx="3038409" cy="1248019"/>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42" name="Google Shape;542;p18"/>
            <p:cNvSpPr/>
            <p:nvPr/>
          </p:nvSpPr>
          <p:spPr>
            <a:xfrm>
              <a:off x="530673" y="230254"/>
              <a:ext cx="15862935" cy="6278874"/>
            </a:xfrm>
            <a:custGeom>
              <a:rect b="b" l="l" r="r" t="t"/>
              <a:pathLst>
                <a:path extrusionOk="0" h="6278874" w="15862935">
                  <a:moveTo>
                    <a:pt x="0" y="0"/>
                  </a:moveTo>
                  <a:lnTo>
                    <a:pt x="15862936" y="0"/>
                  </a:lnTo>
                  <a:lnTo>
                    <a:pt x="15862936" y="6278874"/>
                  </a:lnTo>
                  <a:lnTo>
                    <a:pt x="0" y="6278874"/>
                  </a:lnTo>
                  <a:lnTo>
                    <a:pt x="0" y="0"/>
                  </a:lnTo>
                  <a:close/>
                </a:path>
              </a:pathLst>
            </a:custGeom>
            <a:blipFill rotWithShape="1">
              <a:blip r:embed="rId3">
                <a:alphaModFix/>
              </a:blip>
              <a:stretch>
                <a:fillRect b="-5212" l="-1256" r="-2351" t="-4071"/>
              </a:stretch>
            </a:blipFill>
            <a:ln>
              <a:noFill/>
            </a:ln>
          </p:spPr>
        </p:sp>
      </p:grpSp>
      <p:grpSp>
        <p:nvGrpSpPr>
          <p:cNvPr id="543" name="Google Shape;543;p18"/>
          <p:cNvGrpSpPr/>
          <p:nvPr/>
        </p:nvGrpSpPr>
        <p:grpSpPr>
          <a:xfrm>
            <a:off x="6420302" y="8045962"/>
            <a:ext cx="5447395" cy="1330485"/>
            <a:chOff x="0" y="-85725"/>
            <a:chExt cx="7263194" cy="1773980"/>
          </a:xfrm>
        </p:grpSpPr>
        <p:sp>
          <p:nvSpPr>
            <p:cNvPr id="544" name="Google Shape;544;p18"/>
            <p:cNvSpPr txBox="1"/>
            <p:nvPr/>
          </p:nvSpPr>
          <p:spPr>
            <a:xfrm>
              <a:off x="0" y="-85725"/>
              <a:ext cx="7263194" cy="704697"/>
            </a:xfrm>
            <a:prstGeom prst="rect">
              <a:avLst/>
            </a:prstGeom>
            <a:noFill/>
            <a:ln>
              <a:noFill/>
            </a:ln>
          </p:spPr>
          <p:txBody>
            <a:bodyPr anchorCtr="0" anchor="t" bIns="0" lIns="0" spcFirstLastPara="1" rIns="0" wrap="square" tIns="0">
              <a:spAutoFit/>
            </a:bodyPr>
            <a:lstStyle/>
            <a:p>
              <a:pPr indent="0" lvl="0" marL="0" marR="0" rtl="0" algn="l">
                <a:lnSpc>
                  <a:spcPct val="142023"/>
                </a:lnSpc>
                <a:spcBef>
                  <a:spcPts val="0"/>
                </a:spcBef>
                <a:spcAft>
                  <a:spcPts val="0"/>
                </a:spcAft>
                <a:buNone/>
              </a:pPr>
              <a:r>
                <a:rPr b="0" i="0" lang="en-US" sz="3103" u="none" cap="none" strike="noStrike">
                  <a:solidFill>
                    <a:srgbClr val="1F1E20"/>
                  </a:solidFill>
                  <a:latin typeface="Arial"/>
                  <a:ea typeface="Arial"/>
                  <a:cs typeface="Arial"/>
                  <a:sym typeface="Arial"/>
                </a:rPr>
                <a:t>--- Random Forest Regressor (Validation) ---</a:t>
              </a:r>
              <a:endParaRPr/>
            </a:p>
          </p:txBody>
        </p:sp>
        <p:sp>
          <p:nvSpPr>
            <p:cNvPr id="545" name="Google Shape;545;p18"/>
            <p:cNvSpPr txBox="1"/>
            <p:nvPr/>
          </p:nvSpPr>
          <p:spPr>
            <a:xfrm>
              <a:off x="704602" y="695172"/>
              <a:ext cx="2176482" cy="993083"/>
            </a:xfrm>
            <a:prstGeom prst="rect">
              <a:avLst/>
            </a:prstGeom>
            <a:noFill/>
            <a:ln>
              <a:noFill/>
            </a:ln>
          </p:spPr>
          <p:txBody>
            <a:bodyPr anchorCtr="0" anchor="t" bIns="0" lIns="0" spcFirstLastPara="1" rIns="0" wrap="square" tIns="0">
              <a:spAutoFit/>
            </a:bodyPr>
            <a:lstStyle/>
            <a:p>
              <a:pPr indent="0" lvl="0" marL="0" marR="0" rtl="0" algn="l">
                <a:lnSpc>
                  <a:spcPct val="87012"/>
                </a:lnSpc>
                <a:spcBef>
                  <a:spcPts val="0"/>
                </a:spcBef>
                <a:spcAft>
                  <a:spcPts val="0"/>
                </a:spcAft>
                <a:buNone/>
              </a:pPr>
              <a:r>
                <a:rPr b="0" i="0" lang="en-US" sz="3103" u="none" cap="none" strike="noStrike">
                  <a:solidFill>
                    <a:srgbClr val="1F1E20"/>
                  </a:solidFill>
                  <a:latin typeface="Arial"/>
                  <a:ea typeface="Arial"/>
                  <a:cs typeface="Arial"/>
                  <a:sym typeface="Arial"/>
                </a:rPr>
                <a:t>RMSE: 39.5186</a:t>
              </a:r>
              <a:endParaRPr/>
            </a:p>
            <a:p>
              <a:pPr indent="0" lvl="0" marL="0" marR="0" rtl="0" algn="l">
                <a:lnSpc>
                  <a:spcPct val="87012"/>
                </a:lnSpc>
                <a:spcBef>
                  <a:spcPts val="0"/>
                </a:spcBef>
                <a:spcAft>
                  <a:spcPts val="0"/>
                </a:spcAft>
                <a:buNone/>
              </a:pPr>
              <a:r>
                <a:rPr b="0" i="0" lang="en-US" sz="3103" u="none" cap="none" strike="noStrike">
                  <a:solidFill>
                    <a:srgbClr val="1F1E20"/>
                  </a:solidFill>
                  <a:latin typeface="Arial"/>
                  <a:ea typeface="Arial"/>
                  <a:cs typeface="Arial"/>
                  <a:sym typeface="Arial"/>
                </a:rPr>
                <a:t>MAE: 31.6037</a:t>
              </a:r>
              <a:endParaRPr/>
            </a:p>
          </p:txBody>
        </p:sp>
        <p:sp>
          <p:nvSpPr>
            <p:cNvPr id="546" name="Google Shape;546;p18"/>
            <p:cNvSpPr txBox="1"/>
            <p:nvPr/>
          </p:nvSpPr>
          <p:spPr>
            <a:xfrm>
              <a:off x="3520281" y="695172"/>
              <a:ext cx="2988289" cy="993083"/>
            </a:xfrm>
            <a:prstGeom prst="rect">
              <a:avLst/>
            </a:prstGeom>
            <a:noFill/>
            <a:ln>
              <a:noFill/>
            </a:ln>
          </p:spPr>
          <p:txBody>
            <a:bodyPr anchorCtr="0" anchor="t" bIns="0" lIns="0" spcFirstLastPara="1" rIns="0" wrap="square" tIns="0">
              <a:spAutoFit/>
            </a:bodyPr>
            <a:lstStyle/>
            <a:p>
              <a:pPr indent="0" lvl="0" marL="0" marR="0" rtl="0" algn="l">
                <a:lnSpc>
                  <a:spcPct val="87012"/>
                </a:lnSpc>
                <a:spcBef>
                  <a:spcPts val="0"/>
                </a:spcBef>
                <a:spcAft>
                  <a:spcPts val="0"/>
                </a:spcAft>
                <a:buNone/>
              </a:pPr>
              <a:r>
                <a:rPr b="0" i="0" lang="en-US" sz="3103" u="none" cap="none" strike="noStrike">
                  <a:solidFill>
                    <a:srgbClr val="1F1E20"/>
                  </a:solidFill>
                  <a:latin typeface="Arial"/>
                  <a:ea typeface="Arial"/>
                  <a:cs typeface="Arial"/>
                  <a:sym typeface="Arial"/>
                </a:rPr>
                <a:t>MAPE: 4.27%</a:t>
              </a:r>
              <a:endParaRPr/>
            </a:p>
            <a:p>
              <a:pPr indent="0" lvl="0" marL="0" marR="0" rtl="0" algn="l">
                <a:lnSpc>
                  <a:spcPct val="87012"/>
                </a:lnSpc>
                <a:spcBef>
                  <a:spcPts val="0"/>
                </a:spcBef>
                <a:spcAft>
                  <a:spcPts val="0"/>
                </a:spcAft>
                <a:buNone/>
              </a:pPr>
              <a:r>
                <a:rPr b="0" i="0" lang="en-US" sz="3103" u="none" cap="none" strike="noStrike">
                  <a:solidFill>
                    <a:srgbClr val="1F1E20"/>
                  </a:solidFill>
                  <a:latin typeface="Arial"/>
                  <a:ea typeface="Arial"/>
                  <a:cs typeface="Arial"/>
                  <a:sym typeface="Arial"/>
                </a:rPr>
                <a:t>R-squared : 0.1423</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grpSp>
        <p:nvGrpSpPr>
          <p:cNvPr id="555" name="Google Shape;555;p19"/>
          <p:cNvGrpSpPr/>
          <p:nvPr/>
        </p:nvGrpSpPr>
        <p:grpSpPr>
          <a:xfrm>
            <a:off x="0" y="3383459"/>
            <a:ext cx="18288000" cy="6903541"/>
            <a:chOff x="0" y="-57150"/>
            <a:chExt cx="4816593" cy="1818217"/>
          </a:xfrm>
        </p:grpSpPr>
        <p:sp>
          <p:nvSpPr>
            <p:cNvPr id="556" name="Google Shape;556;p19"/>
            <p:cNvSpPr/>
            <p:nvPr/>
          </p:nvSpPr>
          <p:spPr>
            <a:xfrm>
              <a:off x="0" y="0"/>
              <a:ext cx="4816592" cy="1761067"/>
            </a:xfrm>
            <a:custGeom>
              <a:rect b="b" l="l" r="r" t="t"/>
              <a:pathLst>
                <a:path extrusionOk="0" h="1761067" w="4816592">
                  <a:moveTo>
                    <a:pt x="0" y="0"/>
                  </a:moveTo>
                  <a:lnTo>
                    <a:pt x="4816592" y="0"/>
                  </a:lnTo>
                  <a:lnTo>
                    <a:pt x="4816592" y="1761067"/>
                  </a:lnTo>
                  <a:lnTo>
                    <a:pt x="0" y="1761067"/>
                  </a:lnTo>
                  <a:close/>
                </a:path>
              </a:pathLst>
            </a:custGeom>
            <a:solidFill>
              <a:srgbClr val="C1FF72"/>
            </a:solidFill>
            <a:ln>
              <a:noFill/>
            </a:ln>
          </p:spPr>
        </p:sp>
        <p:sp>
          <p:nvSpPr>
            <p:cNvPr id="557" name="Google Shape;557;p19"/>
            <p:cNvSpPr txBox="1"/>
            <p:nvPr/>
          </p:nvSpPr>
          <p:spPr>
            <a:xfrm>
              <a:off x="0" y="-57150"/>
              <a:ext cx="4816593" cy="181821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558" name="Google Shape;558;p19"/>
          <p:cNvCxnSpPr/>
          <p:nvPr/>
        </p:nvCxnSpPr>
        <p:spPr>
          <a:xfrm rot="10800000">
            <a:off x="9144000" y="4293120"/>
            <a:ext cx="0" cy="4965180"/>
          </a:xfrm>
          <a:prstGeom prst="straightConnector1">
            <a:avLst/>
          </a:prstGeom>
          <a:noFill/>
          <a:ln cap="flat" cmpd="sng" w="9525">
            <a:solidFill>
              <a:srgbClr val="000000"/>
            </a:solidFill>
            <a:prstDash val="solid"/>
            <a:round/>
            <a:headEnd len="sm" w="sm" type="none"/>
            <a:tailEnd len="sm" w="sm" type="none"/>
          </a:ln>
        </p:spPr>
      </p:cxnSp>
      <p:grpSp>
        <p:nvGrpSpPr>
          <p:cNvPr id="559" name="Google Shape;559;p19"/>
          <p:cNvGrpSpPr/>
          <p:nvPr/>
        </p:nvGrpSpPr>
        <p:grpSpPr>
          <a:xfrm>
            <a:off x="1224563" y="2962370"/>
            <a:ext cx="6757707" cy="1059168"/>
            <a:chOff x="0" y="-57150"/>
            <a:chExt cx="1779808" cy="278958"/>
          </a:xfrm>
        </p:grpSpPr>
        <p:sp>
          <p:nvSpPr>
            <p:cNvPr id="560" name="Google Shape;560;p19"/>
            <p:cNvSpPr/>
            <p:nvPr/>
          </p:nvSpPr>
          <p:spPr>
            <a:xfrm>
              <a:off x="0" y="0"/>
              <a:ext cx="1779808" cy="221808"/>
            </a:xfrm>
            <a:custGeom>
              <a:rect b="b" l="l" r="r" t="t"/>
              <a:pathLst>
                <a:path extrusionOk="0" h="221808" w="1779808">
                  <a:moveTo>
                    <a:pt x="58428" y="0"/>
                  </a:moveTo>
                  <a:lnTo>
                    <a:pt x="1721380" y="0"/>
                  </a:lnTo>
                  <a:cubicBezTo>
                    <a:pt x="1753649" y="0"/>
                    <a:pt x="1779808" y="26159"/>
                    <a:pt x="1779808" y="58428"/>
                  </a:cubicBezTo>
                  <a:lnTo>
                    <a:pt x="1779808" y="163380"/>
                  </a:lnTo>
                  <a:cubicBezTo>
                    <a:pt x="1779808" y="178876"/>
                    <a:pt x="1773652" y="193738"/>
                    <a:pt x="1762695" y="204695"/>
                  </a:cubicBezTo>
                  <a:cubicBezTo>
                    <a:pt x="1751737" y="215652"/>
                    <a:pt x="1736876" y="221808"/>
                    <a:pt x="1721380" y="221808"/>
                  </a:cubicBezTo>
                  <a:lnTo>
                    <a:pt x="58428" y="221808"/>
                  </a:lnTo>
                  <a:cubicBezTo>
                    <a:pt x="42932" y="221808"/>
                    <a:pt x="28070" y="215652"/>
                    <a:pt x="17113" y="204695"/>
                  </a:cubicBezTo>
                  <a:cubicBezTo>
                    <a:pt x="6156" y="193738"/>
                    <a:pt x="0" y="178876"/>
                    <a:pt x="0" y="163380"/>
                  </a:cubicBezTo>
                  <a:lnTo>
                    <a:pt x="0" y="58428"/>
                  </a:lnTo>
                  <a:cubicBezTo>
                    <a:pt x="0" y="42932"/>
                    <a:pt x="6156" y="28070"/>
                    <a:pt x="17113" y="17113"/>
                  </a:cubicBezTo>
                  <a:cubicBezTo>
                    <a:pt x="28070" y="6156"/>
                    <a:pt x="42932" y="0"/>
                    <a:pt x="58428" y="0"/>
                  </a:cubicBez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9"/>
            <p:cNvSpPr txBox="1"/>
            <p:nvPr/>
          </p:nvSpPr>
          <p:spPr>
            <a:xfrm>
              <a:off x="0" y="-57150"/>
              <a:ext cx="1779808" cy="278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62" name="Google Shape;562;p19"/>
          <p:cNvSpPr txBox="1"/>
          <p:nvPr/>
        </p:nvSpPr>
        <p:spPr>
          <a:xfrm>
            <a:off x="5256342" y="935745"/>
            <a:ext cx="7775316" cy="986817"/>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6500" u="none" cap="none" strike="noStrike">
                <a:solidFill>
                  <a:srgbClr val="1F1E20"/>
                </a:solidFill>
                <a:latin typeface="Poppins"/>
                <a:ea typeface="Poppins"/>
                <a:cs typeface="Poppins"/>
                <a:sym typeface="Poppins"/>
              </a:rPr>
              <a:t>Recommendation</a:t>
            </a:r>
            <a:endParaRPr/>
          </a:p>
        </p:txBody>
      </p:sp>
      <p:sp>
        <p:nvSpPr>
          <p:cNvPr id="563" name="Google Shape;563;p19"/>
          <p:cNvSpPr txBox="1"/>
          <p:nvPr/>
        </p:nvSpPr>
        <p:spPr>
          <a:xfrm>
            <a:off x="1696713" y="3319536"/>
            <a:ext cx="5905267" cy="561827"/>
          </a:xfrm>
          <a:prstGeom prst="rect">
            <a:avLst/>
          </a:prstGeom>
          <a:noFill/>
          <a:ln>
            <a:noFill/>
          </a:ln>
        </p:spPr>
        <p:txBody>
          <a:bodyPr anchorCtr="0" anchor="t" bIns="0" lIns="0" spcFirstLastPara="1" rIns="0" wrap="square" tIns="0">
            <a:spAutoFit/>
          </a:bodyPr>
          <a:lstStyle/>
          <a:p>
            <a:pPr indent="0" lvl="0" marL="0" marR="0" rtl="0" algn="l">
              <a:lnSpc>
                <a:spcPct val="110005"/>
              </a:lnSpc>
              <a:spcBef>
                <a:spcPts val="0"/>
              </a:spcBef>
              <a:spcAft>
                <a:spcPts val="0"/>
              </a:spcAft>
              <a:buNone/>
            </a:pPr>
            <a:r>
              <a:rPr b="1" i="0" lang="en-US" sz="3738" u="none" cap="none" strike="noStrike">
                <a:solidFill>
                  <a:srgbClr val="FFFFFF"/>
                </a:solidFill>
                <a:latin typeface="Poppins Medium"/>
                <a:ea typeface="Poppins Medium"/>
                <a:cs typeface="Poppins Medium"/>
                <a:sym typeface="Poppins Medium"/>
              </a:rPr>
              <a:t>Polisi &amp; Pemerintah Kota</a:t>
            </a:r>
            <a:endParaRPr/>
          </a:p>
        </p:txBody>
      </p:sp>
      <p:sp>
        <p:nvSpPr>
          <p:cNvPr id="564" name="Google Shape;564;p19"/>
          <p:cNvSpPr txBox="1"/>
          <p:nvPr/>
        </p:nvSpPr>
        <p:spPr>
          <a:xfrm>
            <a:off x="1888915" y="5448384"/>
            <a:ext cx="5429004" cy="1832610"/>
          </a:xfrm>
          <a:prstGeom prst="rect">
            <a:avLst/>
          </a:prstGeom>
          <a:noFill/>
          <a:ln>
            <a:noFill/>
          </a:ln>
        </p:spPr>
        <p:txBody>
          <a:bodyPr anchorCtr="0" anchor="t" bIns="0" lIns="0" spcFirstLastPara="1" rIns="0" wrap="square" tIns="0">
            <a:spAutoFit/>
          </a:bodyPr>
          <a:lstStyle/>
          <a:p>
            <a:pPr indent="-259079" lvl="1" marL="518160" marR="0" rtl="0" algn="just">
              <a:lnSpc>
                <a:spcPct val="150000"/>
              </a:lnSpc>
              <a:spcBef>
                <a:spcPts val="0"/>
              </a:spcBef>
              <a:spcAft>
                <a:spcPts val="0"/>
              </a:spcAft>
              <a:buClr>
                <a:srgbClr val="1F1E20"/>
              </a:buClr>
              <a:buSzPts val="2400"/>
              <a:buFont typeface="Arial"/>
              <a:buChar char="•"/>
            </a:pPr>
            <a:r>
              <a:rPr b="0" i="0" lang="en-US" sz="2400" u="none" cap="none" strike="noStrike">
                <a:solidFill>
                  <a:srgbClr val="1F1E20"/>
                </a:solidFill>
                <a:latin typeface="Poppins"/>
                <a:ea typeface="Poppins"/>
                <a:cs typeface="Poppins"/>
                <a:sym typeface="Poppins"/>
              </a:rPr>
              <a:t>Optimalisasi patroli</a:t>
            </a:r>
            <a:endParaRPr/>
          </a:p>
          <a:p>
            <a:pPr indent="-259079" lvl="1" marL="518160" marR="0" rtl="0" algn="just">
              <a:lnSpc>
                <a:spcPct val="150000"/>
              </a:lnSpc>
              <a:spcBef>
                <a:spcPts val="0"/>
              </a:spcBef>
              <a:spcAft>
                <a:spcPts val="0"/>
              </a:spcAft>
              <a:buClr>
                <a:srgbClr val="1F1E20"/>
              </a:buClr>
              <a:buSzPts val="2400"/>
              <a:buFont typeface="Arial"/>
              <a:buChar char="•"/>
            </a:pPr>
            <a:r>
              <a:rPr b="0" i="0" lang="en-US" sz="2400" u="none" cap="none" strike="noStrike">
                <a:solidFill>
                  <a:srgbClr val="1F1E20"/>
                </a:solidFill>
                <a:latin typeface="Poppins"/>
                <a:ea typeface="Poppins"/>
                <a:cs typeface="Poppins"/>
                <a:sym typeface="Poppins"/>
              </a:rPr>
              <a:t>Pemasangan CCTV</a:t>
            </a:r>
            <a:endParaRPr/>
          </a:p>
          <a:p>
            <a:pPr indent="-259079" lvl="1" marL="518160" marR="0" rtl="0" algn="just">
              <a:lnSpc>
                <a:spcPct val="150000"/>
              </a:lnSpc>
              <a:spcBef>
                <a:spcPts val="0"/>
              </a:spcBef>
              <a:spcAft>
                <a:spcPts val="0"/>
              </a:spcAft>
              <a:buClr>
                <a:srgbClr val="1F1E20"/>
              </a:buClr>
              <a:buSzPts val="2400"/>
              <a:buFont typeface="Arial"/>
              <a:buChar char="•"/>
            </a:pPr>
            <a:r>
              <a:rPr b="0" i="0" lang="en-US" sz="2400" u="none" cap="none" strike="noStrike">
                <a:solidFill>
                  <a:srgbClr val="1F1E20"/>
                </a:solidFill>
                <a:latin typeface="Poppins"/>
                <a:ea typeface="Poppins"/>
                <a:cs typeface="Poppins"/>
                <a:sym typeface="Poppins"/>
              </a:rPr>
              <a:t>Penerangan tambahan</a:t>
            </a:r>
            <a:endParaRPr/>
          </a:p>
          <a:p>
            <a:pPr indent="-259079" lvl="1" marL="518160" marR="0" rtl="0" algn="just">
              <a:lnSpc>
                <a:spcPct val="150000"/>
              </a:lnSpc>
              <a:spcBef>
                <a:spcPts val="0"/>
              </a:spcBef>
              <a:spcAft>
                <a:spcPts val="0"/>
              </a:spcAft>
              <a:buClr>
                <a:srgbClr val="1F1E20"/>
              </a:buClr>
              <a:buSzPts val="2400"/>
              <a:buFont typeface="Arial"/>
              <a:buChar char="•"/>
            </a:pPr>
            <a:r>
              <a:rPr b="0" i="0" lang="en-US" sz="2400" u="none" cap="none" strike="noStrike">
                <a:solidFill>
                  <a:srgbClr val="1F1E20"/>
                </a:solidFill>
                <a:latin typeface="Poppins"/>
                <a:ea typeface="Poppins"/>
                <a:cs typeface="Poppins"/>
                <a:sym typeface="Poppins"/>
              </a:rPr>
              <a:t>Kolaborasi lintas-sektor</a:t>
            </a:r>
            <a:endParaRPr/>
          </a:p>
        </p:txBody>
      </p:sp>
      <p:sp>
        <p:nvSpPr>
          <p:cNvPr id="565" name="Google Shape;565;p19"/>
          <p:cNvSpPr txBox="1"/>
          <p:nvPr/>
        </p:nvSpPr>
        <p:spPr>
          <a:xfrm>
            <a:off x="9705806" y="5476959"/>
            <a:ext cx="7901044" cy="1291890"/>
          </a:xfrm>
          <a:prstGeom prst="rect">
            <a:avLst/>
          </a:prstGeom>
          <a:noFill/>
          <a:ln>
            <a:noFill/>
          </a:ln>
        </p:spPr>
        <p:txBody>
          <a:bodyPr anchorCtr="0" anchor="t" bIns="0" lIns="0" spcFirstLastPara="1" rIns="0" wrap="square" tIns="0">
            <a:spAutoFit/>
          </a:bodyPr>
          <a:lstStyle/>
          <a:p>
            <a:pPr indent="-260358" lvl="1" marL="520717" marR="0" rtl="0" algn="l">
              <a:lnSpc>
                <a:spcPct val="140024"/>
              </a:lnSpc>
              <a:spcBef>
                <a:spcPts val="0"/>
              </a:spcBef>
              <a:spcAft>
                <a:spcPts val="0"/>
              </a:spcAft>
              <a:buClr>
                <a:srgbClr val="1F1E20"/>
              </a:buClr>
              <a:buSzPts val="2411"/>
              <a:buFont typeface="Arial"/>
              <a:buChar char="•"/>
            </a:pPr>
            <a:r>
              <a:rPr b="0" i="0" lang="en-US" sz="2411" u="none" cap="none" strike="noStrike">
                <a:solidFill>
                  <a:srgbClr val="1F1E20"/>
                </a:solidFill>
                <a:latin typeface="Poppins"/>
                <a:ea typeface="Poppins"/>
                <a:cs typeface="Poppins"/>
                <a:sym typeface="Poppins"/>
              </a:rPr>
              <a:t>Peningkatan keamanan diri</a:t>
            </a:r>
            <a:endParaRPr/>
          </a:p>
          <a:p>
            <a:pPr indent="-260358" lvl="1" marL="520717" marR="0" rtl="0" algn="l">
              <a:lnSpc>
                <a:spcPct val="140024"/>
              </a:lnSpc>
              <a:spcBef>
                <a:spcPts val="0"/>
              </a:spcBef>
              <a:spcAft>
                <a:spcPts val="0"/>
              </a:spcAft>
              <a:buClr>
                <a:srgbClr val="1F1E20"/>
              </a:buClr>
              <a:buSzPts val="2411"/>
              <a:buFont typeface="Arial"/>
              <a:buChar char="•"/>
            </a:pPr>
            <a:r>
              <a:rPr b="0" i="0" lang="en-US" sz="2411" u="none" cap="none" strike="noStrike">
                <a:solidFill>
                  <a:srgbClr val="1F1E20"/>
                </a:solidFill>
                <a:latin typeface="Poppins"/>
                <a:ea typeface="Poppins"/>
                <a:cs typeface="Poppins"/>
                <a:sym typeface="Poppins"/>
              </a:rPr>
              <a:t>Penyesuaian jam operasional bisnis</a:t>
            </a:r>
            <a:endParaRPr/>
          </a:p>
          <a:p>
            <a:pPr indent="-260358" lvl="1" marL="520717" marR="0" rtl="0" algn="l">
              <a:lnSpc>
                <a:spcPct val="140024"/>
              </a:lnSpc>
              <a:spcBef>
                <a:spcPts val="0"/>
              </a:spcBef>
              <a:spcAft>
                <a:spcPts val="0"/>
              </a:spcAft>
              <a:buClr>
                <a:srgbClr val="1F1E20"/>
              </a:buClr>
              <a:buSzPts val="2411"/>
              <a:buFont typeface="Arial"/>
              <a:buChar char="•"/>
            </a:pPr>
            <a:r>
              <a:rPr b="0" i="0" lang="en-US" sz="2411" u="none" cap="none" strike="noStrike">
                <a:solidFill>
                  <a:srgbClr val="1F1E20"/>
                </a:solidFill>
                <a:latin typeface="Poppins"/>
                <a:ea typeface="Poppins"/>
                <a:cs typeface="Poppins"/>
                <a:sym typeface="Poppins"/>
              </a:rPr>
              <a:t>Pembentukan komunitas pengawas lingkungan</a:t>
            </a:r>
            <a:endParaRPr/>
          </a:p>
        </p:txBody>
      </p:sp>
      <p:grpSp>
        <p:nvGrpSpPr>
          <p:cNvPr id="566" name="Google Shape;566;p19"/>
          <p:cNvGrpSpPr/>
          <p:nvPr/>
        </p:nvGrpSpPr>
        <p:grpSpPr>
          <a:xfrm>
            <a:off x="10501593" y="2962370"/>
            <a:ext cx="6757707" cy="1059168"/>
            <a:chOff x="0" y="-57150"/>
            <a:chExt cx="1779808" cy="278958"/>
          </a:xfrm>
        </p:grpSpPr>
        <p:sp>
          <p:nvSpPr>
            <p:cNvPr id="567" name="Google Shape;567;p19"/>
            <p:cNvSpPr/>
            <p:nvPr/>
          </p:nvSpPr>
          <p:spPr>
            <a:xfrm>
              <a:off x="0" y="0"/>
              <a:ext cx="1779808" cy="221808"/>
            </a:xfrm>
            <a:custGeom>
              <a:rect b="b" l="l" r="r" t="t"/>
              <a:pathLst>
                <a:path extrusionOk="0" h="221808" w="1779808">
                  <a:moveTo>
                    <a:pt x="58428" y="0"/>
                  </a:moveTo>
                  <a:lnTo>
                    <a:pt x="1721380" y="0"/>
                  </a:lnTo>
                  <a:cubicBezTo>
                    <a:pt x="1753649" y="0"/>
                    <a:pt x="1779808" y="26159"/>
                    <a:pt x="1779808" y="58428"/>
                  </a:cubicBezTo>
                  <a:lnTo>
                    <a:pt x="1779808" y="163380"/>
                  </a:lnTo>
                  <a:cubicBezTo>
                    <a:pt x="1779808" y="178876"/>
                    <a:pt x="1773652" y="193738"/>
                    <a:pt x="1762695" y="204695"/>
                  </a:cubicBezTo>
                  <a:cubicBezTo>
                    <a:pt x="1751737" y="215652"/>
                    <a:pt x="1736876" y="221808"/>
                    <a:pt x="1721380" y="221808"/>
                  </a:cubicBezTo>
                  <a:lnTo>
                    <a:pt x="58428" y="221808"/>
                  </a:lnTo>
                  <a:cubicBezTo>
                    <a:pt x="42932" y="221808"/>
                    <a:pt x="28070" y="215652"/>
                    <a:pt x="17113" y="204695"/>
                  </a:cubicBezTo>
                  <a:cubicBezTo>
                    <a:pt x="6156" y="193738"/>
                    <a:pt x="0" y="178876"/>
                    <a:pt x="0" y="163380"/>
                  </a:cubicBezTo>
                  <a:lnTo>
                    <a:pt x="0" y="58428"/>
                  </a:lnTo>
                  <a:cubicBezTo>
                    <a:pt x="0" y="42932"/>
                    <a:pt x="6156" y="28070"/>
                    <a:pt x="17113" y="17113"/>
                  </a:cubicBezTo>
                  <a:cubicBezTo>
                    <a:pt x="28070" y="6156"/>
                    <a:pt x="42932" y="0"/>
                    <a:pt x="58428" y="0"/>
                  </a:cubicBezTo>
                  <a:close/>
                </a:path>
              </a:pathLst>
            </a:custGeom>
            <a:solidFill>
              <a:srgbClr val="6464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9"/>
            <p:cNvSpPr txBox="1"/>
            <p:nvPr/>
          </p:nvSpPr>
          <p:spPr>
            <a:xfrm>
              <a:off x="0" y="-57150"/>
              <a:ext cx="1779808" cy="27895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69" name="Google Shape;569;p19"/>
          <p:cNvSpPr txBox="1"/>
          <p:nvPr/>
        </p:nvSpPr>
        <p:spPr>
          <a:xfrm>
            <a:off x="12131731" y="3319526"/>
            <a:ext cx="3534175" cy="561848"/>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i="0" lang="en-US" sz="3740" u="none" cap="none" strike="noStrike">
                <a:solidFill>
                  <a:srgbClr val="FFFFFF"/>
                </a:solidFill>
                <a:latin typeface="Poppins Medium"/>
                <a:ea typeface="Poppins Medium"/>
                <a:cs typeface="Poppins Medium"/>
                <a:sym typeface="Poppins Medium"/>
              </a:rPr>
              <a:t>Penduduk Sipil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grpSp>
        <p:nvGrpSpPr>
          <p:cNvPr id="105" name="Google Shape;105;p2"/>
          <p:cNvGrpSpPr/>
          <p:nvPr/>
        </p:nvGrpSpPr>
        <p:grpSpPr>
          <a:xfrm>
            <a:off x="1028700" y="1054707"/>
            <a:ext cx="3451328" cy="831171"/>
            <a:chOff x="0" y="-38100"/>
            <a:chExt cx="759854" cy="182993"/>
          </a:xfrm>
        </p:grpSpPr>
        <p:sp>
          <p:nvSpPr>
            <p:cNvPr id="106" name="Google Shape;106;p2"/>
            <p:cNvSpPr/>
            <p:nvPr/>
          </p:nvSpPr>
          <p:spPr>
            <a:xfrm>
              <a:off x="0" y="0"/>
              <a:ext cx="759854" cy="144893"/>
            </a:xfrm>
            <a:custGeom>
              <a:rect b="b" l="l" r="r" t="t"/>
              <a:pathLst>
                <a:path extrusionOk="0" h="144893" w="759854">
                  <a:moveTo>
                    <a:pt x="0" y="0"/>
                  </a:moveTo>
                  <a:lnTo>
                    <a:pt x="759854" y="0"/>
                  </a:lnTo>
                  <a:lnTo>
                    <a:pt x="759854" y="144893"/>
                  </a:lnTo>
                  <a:lnTo>
                    <a:pt x="0" y="144893"/>
                  </a:lnTo>
                  <a:close/>
                </a:path>
              </a:pathLst>
            </a:custGeom>
            <a:solidFill>
              <a:srgbClr val="C7ED2E"/>
            </a:solidFill>
            <a:ln>
              <a:noFill/>
            </a:ln>
          </p:spPr>
        </p:sp>
        <p:sp>
          <p:nvSpPr>
            <p:cNvPr id="107" name="Google Shape;107;p2"/>
            <p:cNvSpPr txBox="1"/>
            <p:nvPr/>
          </p:nvSpPr>
          <p:spPr>
            <a:xfrm>
              <a:off x="0" y="-38100"/>
              <a:ext cx="759854" cy="182993"/>
            </a:xfrm>
            <a:prstGeom prst="rect">
              <a:avLst/>
            </a:prstGeom>
            <a:noFill/>
            <a:ln>
              <a:noFill/>
            </a:ln>
          </p:spPr>
          <p:txBody>
            <a:bodyPr anchorCtr="0" anchor="ctr" bIns="60750" lIns="60750" spcFirstLastPara="1" rIns="60750" wrap="square" tIns="607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08" name="Google Shape;108;p2"/>
          <p:cNvCxnSpPr/>
          <p:nvPr/>
        </p:nvCxnSpPr>
        <p:spPr>
          <a:xfrm>
            <a:off x="3619960" y="3699479"/>
            <a:ext cx="2764446" cy="0"/>
          </a:xfrm>
          <a:prstGeom prst="straightConnector1">
            <a:avLst/>
          </a:prstGeom>
          <a:noFill/>
          <a:ln cap="flat" cmpd="sng" w="57150">
            <a:solidFill>
              <a:srgbClr val="C7ED2E"/>
            </a:solidFill>
            <a:prstDash val="solid"/>
            <a:round/>
            <a:headEnd len="sm" w="sm" type="none"/>
            <a:tailEnd len="sm" w="sm" type="none"/>
          </a:ln>
        </p:spPr>
      </p:cxnSp>
      <p:sp>
        <p:nvSpPr>
          <p:cNvPr id="109" name="Google Shape;109;p2"/>
          <p:cNvSpPr/>
          <p:nvPr/>
        </p:nvSpPr>
        <p:spPr>
          <a:xfrm>
            <a:off x="-8698664" y="6402890"/>
            <a:ext cx="13302458" cy="7083559"/>
          </a:xfrm>
          <a:custGeom>
            <a:rect b="b" l="l" r="r" t="t"/>
            <a:pathLst>
              <a:path extrusionOk="0" h="7083559" w="13302458">
                <a:moveTo>
                  <a:pt x="0" y="0"/>
                </a:moveTo>
                <a:lnTo>
                  <a:pt x="13302458" y="0"/>
                </a:lnTo>
                <a:lnTo>
                  <a:pt x="13302458" y="7083559"/>
                </a:lnTo>
                <a:lnTo>
                  <a:pt x="0" y="7083559"/>
                </a:lnTo>
                <a:lnTo>
                  <a:pt x="0" y="0"/>
                </a:lnTo>
                <a:close/>
              </a:path>
            </a:pathLst>
          </a:custGeom>
          <a:blipFill rotWithShape="1">
            <a:blip r:embed="rId3">
              <a:alphaModFix/>
            </a:blip>
            <a:stretch>
              <a:fillRect b="0" l="0" r="0" t="0"/>
            </a:stretch>
          </a:blipFill>
          <a:ln>
            <a:noFill/>
          </a:ln>
        </p:spPr>
      </p:sp>
      <p:sp>
        <p:nvSpPr>
          <p:cNvPr id="110" name="Google Shape;110;p2"/>
          <p:cNvSpPr/>
          <p:nvPr/>
        </p:nvSpPr>
        <p:spPr>
          <a:xfrm>
            <a:off x="1028700" y="4332732"/>
            <a:ext cx="7346731" cy="5954268"/>
          </a:xfrm>
          <a:custGeom>
            <a:rect b="b" l="l" r="r" t="t"/>
            <a:pathLst>
              <a:path extrusionOk="0" h="997602" w="1230900">
                <a:moveTo>
                  <a:pt x="0" y="0"/>
                </a:moveTo>
                <a:lnTo>
                  <a:pt x="1230900" y="0"/>
                </a:lnTo>
                <a:lnTo>
                  <a:pt x="1230900" y="997602"/>
                </a:lnTo>
                <a:lnTo>
                  <a:pt x="0" y="997602"/>
                </a:lnTo>
                <a:close/>
              </a:path>
            </a:pathLst>
          </a:custGeom>
          <a:blipFill rotWithShape="1">
            <a:blip r:embed="rId4">
              <a:alphaModFix/>
            </a:blip>
            <a:stretch>
              <a:fillRect b="-32255" l="0" r="0" t="-32255"/>
            </a:stretch>
          </a:blipFill>
          <a:ln>
            <a:noFill/>
          </a:ln>
        </p:spPr>
      </p:sp>
      <p:sp>
        <p:nvSpPr>
          <p:cNvPr id="111" name="Google Shape;111;p2"/>
          <p:cNvSpPr/>
          <p:nvPr/>
        </p:nvSpPr>
        <p:spPr>
          <a:xfrm>
            <a:off x="6896785" y="2693002"/>
            <a:ext cx="1478646" cy="1035052"/>
          </a:xfrm>
          <a:custGeom>
            <a:rect b="b" l="l" r="r" t="t"/>
            <a:pathLst>
              <a:path extrusionOk="0" h="1035052" w="1478646">
                <a:moveTo>
                  <a:pt x="0" y="0"/>
                </a:moveTo>
                <a:lnTo>
                  <a:pt x="1478646" y="0"/>
                </a:lnTo>
                <a:lnTo>
                  <a:pt x="1478646" y="1035052"/>
                </a:lnTo>
                <a:lnTo>
                  <a:pt x="0" y="1035052"/>
                </a:lnTo>
                <a:lnTo>
                  <a:pt x="0" y="0"/>
                </a:lnTo>
                <a:close/>
              </a:path>
            </a:pathLst>
          </a:custGeom>
          <a:blipFill rotWithShape="1">
            <a:blip r:embed="rId5">
              <a:alphaModFix/>
            </a:blip>
            <a:stretch>
              <a:fillRect b="0" l="0" r="0" t="0"/>
            </a:stretch>
          </a:blipFill>
          <a:ln>
            <a:noFill/>
          </a:ln>
        </p:spPr>
      </p:sp>
      <p:grpSp>
        <p:nvGrpSpPr>
          <p:cNvPr id="112" name="Google Shape;112;p2"/>
          <p:cNvGrpSpPr/>
          <p:nvPr/>
        </p:nvGrpSpPr>
        <p:grpSpPr>
          <a:xfrm>
            <a:off x="9790263" y="1808344"/>
            <a:ext cx="769939" cy="630255"/>
            <a:chOff x="0" y="-38100"/>
            <a:chExt cx="169512" cy="138758"/>
          </a:xfrm>
        </p:grpSpPr>
        <p:sp>
          <p:nvSpPr>
            <p:cNvPr id="113" name="Google Shape;113;p2"/>
            <p:cNvSpPr/>
            <p:nvPr/>
          </p:nvSpPr>
          <p:spPr>
            <a:xfrm>
              <a:off x="0" y="0"/>
              <a:ext cx="169512" cy="100658"/>
            </a:xfrm>
            <a:custGeom>
              <a:rect b="b" l="l" r="r" t="t"/>
              <a:pathLst>
                <a:path extrusionOk="0" h="100658" w="169512">
                  <a:moveTo>
                    <a:pt x="0" y="0"/>
                  </a:moveTo>
                  <a:lnTo>
                    <a:pt x="169512" y="0"/>
                  </a:lnTo>
                  <a:lnTo>
                    <a:pt x="169512" y="100658"/>
                  </a:lnTo>
                  <a:lnTo>
                    <a:pt x="0" y="100658"/>
                  </a:lnTo>
                  <a:close/>
                </a:path>
              </a:pathLst>
            </a:custGeom>
            <a:solidFill>
              <a:srgbClr val="C7ED2E"/>
            </a:solidFill>
            <a:ln>
              <a:noFill/>
            </a:ln>
          </p:spPr>
        </p:sp>
        <p:sp>
          <p:nvSpPr>
            <p:cNvPr id="114" name="Google Shape;114;p2"/>
            <p:cNvSpPr txBox="1"/>
            <p:nvPr/>
          </p:nvSpPr>
          <p:spPr>
            <a:xfrm>
              <a:off x="0" y="-38100"/>
              <a:ext cx="169512" cy="138758"/>
            </a:xfrm>
            <a:prstGeom prst="rect">
              <a:avLst/>
            </a:prstGeom>
            <a:noFill/>
            <a:ln>
              <a:noFill/>
            </a:ln>
          </p:spPr>
          <p:txBody>
            <a:bodyPr anchorCtr="0" anchor="ctr" bIns="60750" lIns="60750" spcFirstLastPara="1" rIns="60750" wrap="square" tIns="607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5" name="Google Shape;115;p2"/>
          <p:cNvSpPr txBox="1"/>
          <p:nvPr/>
        </p:nvSpPr>
        <p:spPr>
          <a:xfrm>
            <a:off x="11055421" y="1667074"/>
            <a:ext cx="6203879" cy="5800725"/>
          </a:xfrm>
          <a:prstGeom prst="rect">
            <a:avLst/>
          </a:prstGeom>
          <a:noFill/>
          <a:ln>
            <a:noFill/>
          </a:ln>
        </p:spPr>
        <p:txBody>
          <a:bodyPr anchorCtr="0" anchor="t" bIns="0" lIns="0" spcFirstLastPara="1" rIns="0" wrap="square" tIns="0">
            <a:spAutoFit/>
          </a:bodyPr>
          <a:lstStyle/>
          <a:p>
            <a:pPr indent="0" lvl="0" marL="0" marR="0" rtl="0" algn="l">
              <a:lnSpc>
                <a:spcPct val="220000"/>
              </a:lnSpc>
              <a:spcBef>
                <a:spcPts val="0"/>
              </a:spcBef>
              <a:spcAft>
                <a:spcPts val="0"/>
              </a:spcAft>
              <a:buNone/>
            </a:pPr>
            <a:r>
              <a:rPr b="0" i="0" lang="en-US" sz="3000" u="none" cap="none" strike="noStrike">
                <a:solidFill>
                  <a:srgbClr val="1F1E20"/>
                </a:solidFill>
                <a:latin typeface="Poppins"/>
                <a:ea typeface="Poppins"/>
                <a:cs typeface="Poppins"/>
                <a:sym typeface="Poppins"/>
              </a:rPr>
              <a:t>Introduction</a:t>
            </a:r>
            <a:endParaRPr/>
          </a:p>
          <a:p>
            <a:pPr indent="0" lvl="0" marL="0" marR="0" rtl="0" algn="l">
              <a:lnSpc>
                <a:spcPct val="220000"/>
              </a:lnSpc>
              <a:spcBef>
                <a:spcPts val="0"/>
              </a:spcBef>
              <a:spcAft>
                <a:spcPts val="0"/>
              </a:spcAft>
              <a:buNone/>
            </a:pPr>
            <a:r>
              <a:rPr b="0" i="0" lang="en-US" sz="3000" u="none" cap="none" strike="noStrike">
                <a:solidFill>
                  <a:srgbClr val="1F1E20"/>
                </a:solidFill>
                <a:latin typeface="Poppins"/>
                <a:ea typeface="Poppins"/>
                <a:cs typeface="Poppins"/>
                <a:sym typeface="Poppins"/>
              </a:rPr>
              <a:t>Overview Previous Project</a:t>
            </a:r>
            <a:endParaRPr/>
          </a:p>
          <a:p>
            <a:pPr indent="0" lvl="0" marL="0" marR="0" rtl="0" algn="l">
              <a:lnSpc>
                <a:spcPct val="220000"/>
              </a:lnSpc>
              <a:spcBef>
                <a:spcPts val="0"/>
              </a:spcBef>
              <a:spcAft>
                <a:spcPts val="0"/>
              </a:spcAft>
              <a:buNone/>
            </a:pPr>
            <a:r>
              <a:rPr b="0" i="0" lang="en-US" sz="3000" u="none" cap="none" strike="noStrike">
                <a:solidFill>
                  <a:srgbClr val="1F1E20"/>
                </a:solidFill>
                <a:latin typeface="Poppins"/>
                <a:ea typeface="Poppins"/>
                <a:cs typeface="Poppins"/>
                <a:sym typeface="Poppins"/>
              </a:rPr>
              <a:t>Background Project</a:t>
            </a:r>
            <a:endParaRPr/>
          </a:p>
          <a:p>
            <a:pPr indent="0" lvl="0" marL="0" marR="0" rtl="0" algn="l">
              <a:lnSpc>
                <a:spcPct val="220000"/>
              </a:lnSpc>
              <a:spcBef>
                <a:spcPts val="0"/>
              </a:spcBef>
              <a:spcAft>
                <a:spcPts val="0"/>
              </a:spcAft>
              <a:buNone/>
            </a:pPr>
            <a:r>
              <a:rPr b="0" i="0" lang="en-US" sz="3000" u="none" cap="none" strike="noStrike">
                <a:solidFill>
                  <a:srgbClr val="1F1E20"/>
                </a:solidFill>
                <a:latin typeface="Poppins"/>
                <a:ea typeface="Poppins"/>
                <a:cs typeface="Poppins"/>
                <a:sym typeface="Poppins"/>
              </a:rPr>
              <a:t>Data Understanding</a:t>
            </a:r>
            <a:endParaRPr/>
          </a:p>
          <a:p>
            <a:pPr indent="0" lvl="0" marL="0" marR="0" rtl="0" algn="l">
              <a:lnSpc>
                <a:spcPct val="220000"/>
              </a:lnSpc>
              <a:spcBef>
                <a:spcPts val="0"/>
              </a:spcBef>
              <a:spcAft>
                <a:spcPts val="0"/>
              </a:spcAft>
              <a:buNone/>
            </a:pPr>
            <a:r>
              <a:rPr b="0" i="0" lang="en-US" sz="3000" u="none" cap="none" strike="noStrike">
                <a:solidFill>
                  <a:srgbClr val="1F1E20"/>
                </a:solidFill>
                <a:latin typeface="Poppins"/>
                <a:ea typeface="Poppins"/>
                <a:cs typeface="Poppins"/>
                <a:sym typeface="Poppins"/>
              </a:rPr>
              <a:t>EDA &amp; Visualization</a:t>
            </a:r>
            <a:endParaRPr/>
          </a:p>
          <a:p>
            <a:pPr indent="0" lvl="0" marL="0" marR="0" rtl="0" algn="l">
              <a:lnSpc>
                <a:spcPct val="220000"/>
              </a:lnSpc>
              <a:spcBef>
                <a:spcPts val="0"/>
              </a:spcBef>
              <a:spcAft>
                <a:spcPts val="0"/>
              </a:spcAft>
              <a:buNone/>
            </a:pPr>
            <a:r>
              <a:rPr b="0" i="0" lang="en-US" sz="3000" u="none" cap="none" strike="noStrike">
                <a:solidFill>
                  <a:srgbClr val="1F1E20"/>
                </a:solidFill>
                <a:latin typeface="Poppins"/>
                <a:ea typeface="Poppins"/>
                <a:cs typeface="Poppins"/>
                <a:sym typeface="Poppins"/>
              </a:rPr>
              <a:t>Machine Learning Process</a:t>
            </a:r>
            <a:endParaRPr/>
          </a:p>
          <a:p>
            <a:pPr indent="0" lvl="0" marL="0" marR="0" rtl="0" algn="l">
              <a:lnSpc>
                <a:spcPct val="220000"/>
              </a:lnSpc>
              <a:spcBef>
                <a:spcPts val="0"/>
              </a:spcBef>
              <a:spcAft>
                <a:spcPts val="0"/>
              </a:spcAft>
              <a:buNone/>
            </a:pPr>
            <a:r>
              <a:rPr b="0" i="0" lang="en-US" sz="3000" u="none" cap="none" strike="noStrike">
                <a:solidFill>
                  <a:srgbClr val="1F1E20"/>
                </a:solidFill>
                <a:latin typeface="Poppins"/>
                <a:ea typeface="Poppins"/>
                <a:cs typeface="Poppins"/>
                <a:sym typeface="Poppins"/>
              </a:rPr>
              <a:t>Recommendation</a:t>
            </a:r>
            <a:endParaRPr/>
          </a:p>
        </p:txBody>
      </p:sp>
      <p:grpSp>
        <p:nvGrpSpPr>
          <p:cNvPr id="116" name="Google Shape;116;p2"/>
          <p:cNvGrpSpPr/>
          <p:nvPr/>
        </p:nvGrpSpPr>
        <p:grpSpPr>
          <a:xfrm>
            <a:off x="9790263" y="2646474"/>
            <a:ext cx="769939" cy="630255"/>
            <a:chOff x="0" y="-38100"/>
            <a:chExt cx="169512" cy="138758"/>
          </a:xfrm>
        </p:grpSpPr>
        <p:sp>
          <p:nvSpPr>
            <p:cNvPr id="117" name="Google Shape;117;p2"/>
            <p:cNvSpPr/>
            <p:nvPr/>
          </p:nvSpPr>
          <p:spPr>
            <a:xfrm>
              <a:off x="0" y="0"/>
              <a:ext cx="169512" cy="100658"/>
            </a:xfrm>
            <a:custGeom>
              <a:rect b="b" l="l" r="r" t="t"/>
              <a:pathLst>
                <a:path extrusionOk="0" h="100658" w="169512">
                  <a:moveTo>
                    <a:pt x="0" y="0"/>
                  </a:moveTo>
                  <a:lnTo>
                    <a:pt x="169512" y="0"/>
                  </a:lnTo>
                  <a:lnTo>
                    <a:pt x="169512" y="100658"/>
                  </a:lnTo>
                  <a:lnTo>
                    <a:pt x="0" y="100658"/>
                  </a:lnTo>
                  <a:close/>
                </a:path>
              </a:pathLst>
            </a:custGeom>
            <a:solidFill>
              <a:srgbClr val="C7ED2E"/>
            </a:solidFill>
            <a:ln>
              <a:noFill/>
            </a:ln>
          </p:spPr>
        </p:sp>
        <p:sp>
          <p:nvSpPr>
            <p:cNvPr id="118" name="Google Shape;118;p2"/>
            <p:cNvSpPr txBox="1"/>
            <p:nvPr/>
          </p:nvSpPr>
          <p:spPr>
            <a:xfrm>
              <a:off x="0" y="-38100"/>
              <a:ext cx="169512" cy="138758"/>
            </a:xfrm>
            <a:prstGeom prst="rect">
              <a:avLst/>
            </a:prstGeom>
            <a:noFill/>
            <a:ln>
              <a:noFill/>
            </a:ln>
          </p:spPr>
          <p:txBody>
            <a:bodyPr anchorCtr="0" anchor="ctr" bIns="60750" lIns="60750" spcFirstLastPara="1" rIns="60750" wrap="square" tIns="607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9" name="Google Shape;119;p2"/>
          <p:cNvGrpSpPr/>
          <p:nvPr/>
        </p:nvGrpSpPr>
        <p:grpSpPr>
          <a:xfrm>
            <a:off x="9790263" y="3484605"/>
            <a:ext cx="769939" cy="630255"/>
            <a:chOff x="0" y="-38100"/>
            <a:chExt cx="169512" cy="138758"/>
          </a:xfrm>
        </p:grpSpPr>
        <p:sp>
          <p:nvSpPr>
            <p:cNvPr id="120" name="Google Shape;120;p2"/>
            <p:cNvSpPr/>
            <p:nvPr/>
          </p:nvSpPr>
          <p:spPr>
            <a:xfrm>
              <a:off x="0" y="0"/>
              <a:ext cx="169512" cy="100658"/>
            </a:xfrm>
            <a:custGeom>
              <a:rect b="b" l="l" r="r" t="t"/>
              <a:pathLst>
                <a:path extrusionOk="0" h="100658" w="169512">
                  <a:moveTo>
                    <a:pt x="0" y="0"/>
                  </a:moveTo>
                  <a:lnTo>
                    <a:pt x="169512" y="0"/>
                  </a:lnTo>
                  <a:lnTo>
                    <a:pt x="169512" y="100658"/>
                  </a:lnTo>
                  <a:lnTo>
                    <a:pt x="0" y="100658"/>
                  </a:lnTo>
                  <a:close/>
                </a:path>
              </a:pathLst>
            </a:custGeom>
            <a:solidFill>
              <a:srgbClr val="C7ED2E"/>
            </a:solidFill>
            <a:ln>
              <a:noFill/>
            </a:ln>
          </p:spPr>
        </p:sp>
        <p:sp>
          <p:nvSpPr>
            <p:cNvPr id="121" name="Google Shape;121;p2"/>
            <p:cNvSpPr txBox="1"/>
            <p:nvPr/>
          </p:nvSpPr>
          <p:spPr>
            <a:xfrm>
              <a:off x="0" y="-38100"/>
              <a:ext cx="169512" cy="138758"/>
            </a:xfrm>
            <a:prstGeom prst="rect">
              <a:avLst/>
            </a:prstGeom>
            <a:noFill/>
            <a:ln>
              <a:noFill/>
            </a:ln>
          </p:spPr>
          <p:txBody>
            <a:bodyPr anchorCtr="0" anchor="ctr" bIns="60750" lIns="60750" spcFirstLastPara="1" rIns="60750" wrap="square" tIns="607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2" name="Google Shape;122;p2"/>
          <p:cNvGrpSpPr/>
          <p:nvPr/>
        </p:nvGrpSpPr>
        <p:grpSpPr>
          <a:xfrm>
            <a:off x="9790263" y="4322735"/>
            <a:ext cx="769939" cy="630255"/>
            <a:chOff x="0" y="-38100"/>
            <a:chExt cx="169512" cy="138758"/>
          </a:xfrm>
        </p:grpSpPr>
        <p:sp>
          <p:nvSpPr>
            <p:cNvPr id="123" name="Google Shape;123;p2"/>
            <p:cNvSpPr/>
            <p:nvPr/>
          </p:nvSpPr>
          <p:spPr>
            <a:xfrm>
              <a:off x="0" y="0"/>
              <a:ext cx="169512" cy="100658"/>
            </a:xfrm>
            <a:custGeom>
              <a:rect b="b" l="l" r="r" t="t"/>
              <a:pathLst>
                <a:path extrusionOk="0" h="100658" w="169512">
                  <a:moveTo>
                    <a:pt x="0" y="0"/>
                  </a:moveTo>
                  <a:lnTo>
                    <a:pt x="169512" y="0"/>
                  </a:lnTo>
                  <a:lnTo>
                    <a:pt x="169512" y="100658"/>
                  </a:lnTo>
                  <a:lnTo>
                    <a:pt x="0" y="100658"/>
                  </a:lnTo>
                  <a:close/>
                </a:path>
              </a:pathLst>
            </a:custGeom>
            <a:solidFill>
              <a:srgbClr val="C7ED2E"/>
            </a:solidFill>
            <a:ln>
              <a:noFill/>
            </a:ln>
          </p:spPr>
        </p:sp>
        <p:sp>
          <p:nvSpPr>
            <p:cNvPr id="124" name="Google Shape;124;p2"/>
            <p:cNvSpPr txBox="1"/>
            <p:nvPr/>
          </p:nvSpPr>
          <p:spPr>
            <a:xfrm>
              <a:off x="0" y="-38100"/>
              <a:ext cx="169512" cy="138758"/>
            </a:xfrm>
            <a:prstGeom prst="rect">
              <a:avLst/>
            </a:prstGeom>
            <a:noFill/>
            <a:ln>
              <a:noFill/>
            </a:ln>
          </p:spPr>
          <p:txBody>
            <a:bodyPr anchorCtr="0" anchor="ctr" bIns="60750" lIns="60750" spcFirstLastPara="1" rIns="60750" wrap="square" tIns="607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5" name="Google Shape;125;p2"/>
          <p:cNvGrpSpPr/>
          <p:nvPr/>
        </p:nvGrpSpPr>
        <p:grpSpPr>
          <a:xfrm>
            <a:off x="9790263" y="5160866"/>
            <a:ext cx="769939" cy="630255"/>
            <a:chOff x="0" y="-38100"/>
            <a:chExt cx="169512" cy="138758"/>
          </a:xfrm>
        </p:grpSpPr>
        <p:sp>
          <p:nvSpPr>
            <p:cNvPr id="126" name="Google Shape;126;p2"/>
            <p:cNvSpPr/>
            <p:nvPr/>
          </p:nvSpPr>
          <p:spPr>
            <a:xfrm>
              <a:off x="0" y="0"/>
              <a:ext cx="169512" cy="100658"/>
            </a:xfrm>
            <a:custGeom>
              <a:rect b="b" l="l" r="r" t="t"/>
              <a:pathLst>
                <a:path extrusionOk="0" h="100658" w="169512">
                  <a:moveTo>
                    <a:pt x="0" y="0"/>
                  </a:moveTo>
                  <a:lnTo>
                    <a:pt x="169512" y="0"/>
                  </a:lnTo>
                  <a:lnTo>
                    <a:pt x="169512" y="100658"/>
                  </a:lnTo>
                  <a:lnTo>
                    <a:pt x="0" y="100658"/>
                  </a:lnTo>
                  <a:close/>
                </a:path>
              </a:pathLst>
            </a:custGeom>
            <a:solidFill>
              <a:srgbClr val="C7ED2E"/>
            </a:solidFill>
            <a:ln>
              <a:noFill/>
            </a:ln>
          </p:spPr>
        </p:sp>
        <p:sp>
          <p:nvSpPr>
            <p:cNvPr id="127" name="Google Shape;127;p2"/>
            <p:cNvSpPr txBox="1"/>
            <p:nvPr/>
          </p:nvSpPr>
          <p:spPr>
            <a:xfrm>
              <a:off x="0" y="-38100"/>
              <a:ext cx="169512" cy="138758"/>
            </a:xfrm>
            <a:prstGeom prst="rect">
              <a:avLst/>
            </a:prstGeom>
            <a:noFill/>
            <a:ln>
              <a:noFill/>
            </a:ln>
          </p:spPr>
          <p:txBody>
            <a:bodyPr anchorCtr="0" anchor="ctr" bIns="60750" lIns="60750" spcFirstLastPara="1" rIns="60750" wrap="square" tIns="607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8" name="Google Shape;128;p2"/>
          <p:cNvGrpSpPr/>
          <p:nvPr/>
        </p:nvGrpSpPr>
        <p:grpSpPr>
          <a:xfrm>
            <a:off x="9790263" y="5998996"/>
            <a:ext cx="769939" cy="630255"/>
            <a:chOff x="0" y="-38100"/>
            <a:chExt cx="169512" cy="138758"/>
          </a:xfrm>
        </p:grpSpPr>
        <p:sp>
          <p:nvSpPr>
            <p:cNvPr id="129" name="Google Shape;129;p2"/>
            <p:cNvSpPr/>
            <p:nvPr/>
          </p:nvSpPr>
          <p:spPr>
            <a:xfrm>
              <a:off x="0" y="0"/>
              <a:ext cx="169512" cy="100658"/>
            </a:xfrm>
            <a:custGeom>
              <a:rect b="b" l="l" r="r" t="t"/>
              <a:pathLst>
                <a:path extrusionOk="0" h="100658" w="169512">
                  <a:moveTo>
                    <a:pt x="0" y="0"/>
                  </a:moveTo>
                  <a:lnTo>
                    <a:pt x="169512" y="0"/>
                  </a:lnTo>
                  <a:lnTo>
                    <a:pt x="169512" y="100658"/>
                  </a:lnTo>
                  <a:lnTo>
                    <a:pt x="0" y="100658"/>
                  </a:lnTo>
                  <a:close/>
                </a:path>
              </a:pathLst>
            </a:custGeom>
            <a:solidFill>
              <a:srgbClr val="C7ED2E"/>
            </a:solidFill>
            <a:ln>
              <a:noFill/>
            </a:ln>
          </p:spPr>
        </p:sp>
        <p:sp>
          <p:nvSpPr>
            <p:cNvPr id="130" name="Google Shape;130;p2"/>
            <p:cNvSpPr txBox="1"/>
            <p:nvPr/>
          </p:nvSpPr>
          <p:spPr>
            <a:xfrm>
              <a:off x="0" y="-38100"/>
              <a:ext cx="169512" cy="138758"/>
            </a:xfrm>
            <a:prstGeom prst="rect">
              <a:avLst/>
            </a:prstGeom>
            <a:noFill/>
            <a:ln>
              <a:noFill/>
            </a:ln>
          </p:spPr>
          <p:txBody>
            <a:bodyPr anchorCtr="0" anchor="ctr" bIns="60750" lIns="60750" spcFirstLastPara="1" rIns="60750" wrap="square" tIns="607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1" name="Google Shape;131;p2"/>
          <p:cNvGrpSpPr/>
          <p:nvPr/>
        </p:nvGrpSpPr>
        <p:grpSpPr>
          <a:xfrm>
            <a:off x="9790263" y="6837127"/>
            <a:ext cx="769939" cy="630255"/>
            <a:chOff x="0" y="-38100"/>
            <a:chExt cx="169512" cy="138758"/>
          </a:xfrm>
        </p:grpSpPr>
        <p:sp>
          <p:nvSpPr>
            <p:cNvPr id="132" name="Google Shape;132;p2"/>
            <p:cNvSpPr/>
            <p:nvPr/>
          </p:nvSpPr>
          <p:spPr>
            <a:xfrm>
              <a:off x="0" y="0"/>
              <a:ext cx="169512" cy="100658"/>
            </a:xfrm>
            <a:custGeom>
              <a:rect b="b" l="l" r="r" t="t"/>
              <a:pathLst>
                <a:path extrusionOk="0" h="100658" w="169512">
                  <a:moveTo>
                    <a:pt x="0" y="0"/>
                  </a:moveTo>
                  <a:lnTo>
                    <a:pt x="169512" y="0"/>
                  </a:lnTo>
                  <a:lnTo>
                    <a:pt x="169512" y="100658"/>
                  </a:lnTo>
                  <a:lnTo>
                    <a:pt x="0" y="100658"/>
                  </a:lnTo>
                  <a:close/>
                </a:path>
              </a:pathLst>
            </a:custGeom>
            <a:solidFill>
              <a:srgbClr val="C7ED2E"/>
            </a:solidFill>
            <a:ln>
              <a:noFill/>
            </a:ln>
          </p:spPr>
        </p:sp>
        <p:sp>
          <p:nvSpPr>
            <p:cNvPr id="133" name="Google Shape;133;p2"/>
            <p:cNvSpPr txBox="1"/>
            <p:nvPr/>
          </p:nvSpPr>
          <p:spPr>
            <a:xfrm>
              <a:off x="0" y="-38100"/>
              <a:ext cx="169512" cy="138758"/>
            </a:xfrm>
            <a:prstGeom prst="rect">
              <a:avLst/>
            </a:prstGeom>
            <a:noFill/>
            <a:ln>
              <a:noFill/>
            </a:ln>
          </p:spPr>
          <p:txBody>
            <a:bodyPr anchorCtr="0" anchor="ctr" bIns="60750" lIns="60750" spcFirstLastPara="1" rIns="60750" wrap="square" tIns="607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4" name="Google Shape;134;p2"/>
          <p:cNvSpPr txBox="1"/>
          <p:nvPr/>
        </p:nvSpPr>
        <p:spPr>
          <a:xfrm>
            <a:off x="9908024" y="1667074"/>
            <a:ext cx="757174" cy="6638925"/>
          </a:xfrm>
          <a:prstGeom prst="rect">
            <a:avLst/>
          </a:prstGeom>
          <a:noFill/>
          <a:ln>
            <a:noFill/>
          </a:ln>
        </p:spPr>
        <p:txBody>
          <a:bodyPr anchorCtr="0" anchor="t" bIns="0" lIns="0" spcFirstLastPara="1" rIns="0" wrap="square" tIns="0">
            <a:spAutoFit/>
          </a:bodyPr>
          <a:lstStyle/>
          <a:p>
            <a:pPr indent="0" lvl="0" marL="0" marR="0" rtl="0" algn="l">
              <a:lnSpc>
                <a:spcPct val="220000"/>
              </a:lnSpc>
              <a:spcBef>
                <a:spcPts val="0"/>
              </a:spcBef>
              <a:spcAft>
                <a:spcPts val="0"/>
              </a:spcAft>
              <a:buNone/>
            </a:pPr>
            <a:r>
              <a:rPr b="1" i="0" lang="en-US" sz="3000" u="none" cap="none" strike="noStrike">
                <a:solidFill>
                  <a:srgbClr val="1F1E20"/>
                </a:solidFill>
                <a:latin typeface="Poppins"/>
                <a:ea typeface="Poppins"/>
                <a:cs typeface="Poppins"/>
                <a:sym typeface="Poppins"/>
              </a:rPr>
              <a:t>01.</a:t>
            </a:r>
            <a:endParaRPr/>
          </a:p>
          <a:p>
            <a:pPr indent="0" lvl="0" marL="0" marR="0" rtl="0" algn="l">
              <a:lnSpc>
                <a:spcPct val="220000"/>
              </a:lnSpc>
              <a:spcBef>
                <a:spcPts val="0"/>
              </a:spcBef>
              <a:spcAft>
                <a:spcPts val="0"/>
              </a:spcAft>
              <a:buNone/>
            </a:pPr>
            <a:r>
              <a:rPr b="1" i="0" lang="en-US" sz="3000" u="none" cap="none" strike="noStrike">
                <a:solidFill>
                  <a:srgbClr val="1F1E20"/>
                </a:solidFill>
                <a:latin typeface="Poppins"/>
                <a:ea typeface="Poppins"/>
                <a:cs typeface="Poppins"/>
                <a:sym typeface="Poppins"/>
              </a:rPr>
              <a:t>02.</a:t>
            </a:r>
            <a:endParaRPr/>
          </a:p>
          <a:p>
            <a:pPr indent="0" lvl="0" marL="0" marR="0" rtl="0" algn="l">
              <a:lnSpc>
                <a:spcPct val="220000"/>
              </a:lnSpc>
              <a:spcBef>
                <a:spcPts val="0"/>
              </a:spcBef>
              <a:spcAft>
                <a:spcPts val="0"/>
              </a:spcAft>
              <a:buNone/>
            </a:pPr>
            <a:r>
              <a:rPr b="1" i="0" lang="en-US" sz="3000" u="none" cap="none" strike="noStrike">
                <a:solidFill>
                  <a:srgbClr val="1F1E20"/>
                </a:solidFill>
                <a:latin typeface="Poppins"/>
                <a:ea typeface="Poppins"/>
                <a:cs typeface="Poppins"/>
                <a:sym typeface="Poppins"/>
              </a:rPr>
              <a:t>03.</a:t>
            </a:r>
            <a:endParaRPr/>
          </a:p>
          <a:p>
            <a:pPr indent="0" lvl="0" marL="0" marR="0" rtl="0" algn="l">
              <a:lnSpc>
                <a:spcPct val="220000"/>
              </a:lnSpc>
              <a:spcBef>
                <a:spcPts val="0"/>
              </a:spcBef>
              <a:spcAft>
                <a:spcPts val="0"/>
              </a:spcAft>
              <a:buNone/>
            </a:pPr>
            <a:r>
              <a:rPr b="1" i="0" lang="en-US" sz="3000" u="none" cap="none" strike="noStrike">
                <a:solidFill>
                  <a:srgbClr val="1F1E20"/>
                </a:solidFill>
                <a:latin typeface="Poppins"/>
                <a:ea typeface="Poppins"/>
                <a:cs typeface="Poppins"/>
                <a:sym typeface="Poppins"/>
              </a:rPr>
              <a:t>04.</a:t>
            </a:r>
            <a:endParaRPr/>
          </a:p>
          <a:p>
            <a:pPr indent="0" lvl="0" marL="0" marR="0" rtl="0" algn="l">
              <a:lnSpc>
                <a:spcPct val="220000"/>
              </a:lnSpc>
              <a:spcBef>
                <a:spcPts val="0"/>
              </a:spcBef>
              <a:spcAft>
                <a:spcPts val="0"/>
              </a:spcAft>
              <a:buNone/>
            </a:pPr>
            <a:r>
              <a:rPr b="1" i="0" lang="en-US" sz="3000" u="none" cap="none" strike="noStrike">
                <a:solidFill>
                  <a:srgbClr val="1F1E20"/>
                </a:solidFill>
                <a:latin typeface="Poppins"/>
                <a:ea typeface="Poppins"/>
                <a:cs typeface="Poppins"/>
                <a:sym typeface="Poppins"/>
              </a:rPr>
              <a:t>05.</a:t>
            </a:r>
            <a:endParaRPr/>
          </a:p>
          <a:p>
            <a:pPr indent="0" lvl="0" marL="0" marR="0" rtl="0" algn="l">
              <a:lnSpc>
                <a:spcPct val="220000"/>
              </a:lnSpc>
              <a:spcBef>
                <a:spcPts val="0"/>
              </a:spcBef>
              <a:spcAft>
                <a:spcPts val="0"/>
              </a:spcAft>
              <a:buNone/>
            </a:pPr>
            <a:r>
              <a:rPr b="1" i="0" lang="en-US" sz="3000" u="none" cap="none" strike="noStrike">
                <a:solidFill>
                  <a:srgbClr val="1F1E20"/>
                </a:solidFill>
                <a:latin typeface="Poppins"/>
                <a:ea typeface="Poppins"/>
                <a:cs typeface="Poppins"/>
                <a:sym typeface="Poppins"/>
              </a:rPr>
              <a:t>06.</a:t>
            </a:r>
            <a:endParaRPr/>
          </a:p>
          <a:p>
            <a:pPr indent="0" lvl="0" marL="0" marR="0" rtl="0" algn="l">
              <a:lnSpc>
                <a:spcPct val="220000"/>
              </a:lnSpc>
              <a:spcBef>
                <a:spcPts val="0"/>
              </a:spcBef>
              <a:spcAft>
                <a:spcPts val="0"/>
              </a:spcAft>
              <a:buNone/>
            </a:pPr>
            <a:r>
              <a:rPr b="1" i="0" lang="en-US" sz="3000" u="none" cap="none" strike="noStrike">
                <a:solidFill>
                  <a:srgbClr val="1F1E20"/>
                </a:solidFill>
                <a:latin typeface="Poppins"/>
                <a:ea typeface="Poppins"/>
                <a:cs typeface="Poppins"/>
                <a:sym typeface="Poppins"/>
              </a:rPr>
              <a:t>07.</a:t>
            </a:r>
            <a:endParaRPr/>
          </a:p>
          <a:p>
            <a:pPr indent="0" lvl="0" marL="0" marR="0" rtl="0" algn="l">
              <a:lnSpc>
                <a:spcPct val="220000"/>
              </a:lnSpc>
              <a:spcBef>
                <a:spcPts val="0"/>
              </a:spcBef>
              <a:spcAft>
                <a:spcPts val="0"/>
              </a:spcAft>
              <a:buNone/>
            </a:pPr>
            <a:r>
              <a:t/>
            </a:r>
            <a:endParaRPr b="1" i="0" sz="3000" u="none" cap="none" strike="noStrike">
              <a:solidFill>
                <a:srgbClr val="1F1E20"/>
              </a:solidFill>
              <a:latin typeface="Poppins"/>
              <a:ea typeface="Poppins"/>
              <a:cs typeface="Poppins"/>
              <a:sym typeface="Poppins"/>
            </a:endParaRPr>
          </a:p>
        </p:txBody>
      </p:sp>
      <p:grpSp>
        <p:nvGrpSpPr>
          <p:cNvPr id="135" name="Google Shape;135;p2"/>
          <p:cNvGrpSpPr/>
          <p:nvPr/>
        </p:nvGrpSpPr>
        <p:grpSpPr>
          <a:xfrm>
            <a:off x="1028700" y="2185568"/>
            <a:ext cx="5355706" cy="1311465"/>
            <a:chOff x="0" y="-38100"/>
            <a:chExt cx="1179127" cy="288736"/>
          </a:xfrm>
        </p:grpSpPr>
        <p:sp>
          <p:nvSpPr>
            <p:cNvPr id="136" name="Google Shape;136;p2"/>
            <p:cNvSpPr/>
            <p:nvPr/>
          </p:nvSpPr>
          <p:spPr>
            <a:xfrm>
              <a:off x="0" y="0"/>
              <a:ext cx="1179127" cy="250636"/>
            </a:xfrm>
            <a:custGeom>
              <a:rect b="b" l="l" r="r" t="t"/>
              <a:pathLst>
                <a:path extrusionOk="0" h="250636" w="1179127">
                  <a:moveTo>
                    <a:pt x="0" y="0"/>
                  </a:moveTo>
                  <a:lnTo>
                    <a:pt x="1179127" y="0"/>
                  </a:lnTo>
                  <a:lnTo>
                    <a:pt x="1179127" y="250636"/>
                  </a:lnTo>
                  <a:lnTo>
                    <a:pt x="0" y="250636"/>
                  </a:lnTo>
                  <a:close/>
                </a:path>
              </a:pathLst>
            </a:custGeom>
            <a:solidFill>
              <a:srgbClr val="000000">
                <a:alpha val="0"/>
              </a:srgbClr>
            </a:solidFill>
            <a:ln cap="sq" cmpd="sng" w="19050">
              <a:solidFill>
                <a:srgbClr val="000000"/>
              </a:solidFill>
              <a:prstDash val="dash"/>
              <a:miter lim="8000"/>
              <a:headEnd len="sm" w="sm" type="none"/>
              <a:tailEnd len="sm" w="sm" type="none"/>
            </a:ln>
          </p:spPr>
        </p:sp>
        <p:sp>
          <p:nvSpPr>
            <p:cNvPr id="137" name="Google Shape;137;p2"/>
            <p:cNvSpPr txBox="1"/>
            <p:nvPr/>
          </p:nvSpPr>
          <p:spPr>
            <a:xfrm>
              <a:off x="0" y="-38100"/>
              <a:ext cx="1179127" cy="288736"/>
            </a:xfrm>
            <a:prstGeom prst="rect">
              <a:avLst/>
            </a:prstGeom>
            <a:noFill/>
            <a:ln>
              <a:noFill/>
            </a:ln>
          </p:spPr>
          <p:txBody>
            <a:bodyPr anchorCtr="0" anchor="ctr" bIns="60750" lIns="60750" spcFirstLastPara="1" rIns="60750" wrap="square" tIns="607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8" name="Google Shape;138;p2"/>
          <p:cNvSpPr txBox="1"/>
          <p:nvPr/>
        </p:nvSpPr>
        <p:spPr>
          <a:xfrm>
            <a:off x="1294702" y="1230559"/>
            <a:ext cx="5268708" cy="2120265"/>
          </a:xfrm>
          <a:prstGeom prst="rect">
            <a:avLst/>
          </a:prstGeom>
          <a:noFill/>
          <a:ln>
            <a:noFill/>
          </a:ln>
        </p:spPr>
        <p:txBody>
          <a:bodyPr anchorCtr="0" anchor="t" bIns="0" lIns="0" spcFirstLastPara="1" rIns="0" wrap="square" tIns="0">
            <a:spAutoFit/>
          </a:bodyPr>
          <a:lstStyle/>
          <a:p>
            <a:pPr indent="0" lvl="0" marL="0" marR="0" rtl="0" algn="l">
              <a:lnSpc>
                <a:spcPct val="138000"/>
              </a:lnSpc>
              <a:spcBef>
                <a:spcPts val="0"/>
              </a:spcBef>
              <a:spcAft>
                <a:spcPts val="0"/>
              </a:spcAft>
              <a:buNone/>
            </a:pPr>
            <a:r>
              <a:rPr b="1" i="0" lang="en-US" sz="6000" u="none" cap="none" strike="noStrike">
                <a:solidFill>
                  <a:srgbClr val="1F1E20"/>
                </a:solidFill>
                <a:latin typeface="Poppins"/>
                <a:ea typeface="Poppins"/>
                <a:cs typeface="Poppins"/>
                <a:sym typeface="Poppins"/>
              </a:rPr>
              <a:t>Contents of The Report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573" name="Shape 573"/>
        <p:cNvGrpSpPr/>
        <p:nvPr/>
      </p:nvGrpSpPr>
      <p:grpSpPr>
        <a:xfrm>
          <a:off x="0" y="0"/>
          <a:ext cx="0" cy="0"/>
          <a:chOff x="0" y="0"/>
          <a:chExt cx="0" cy="0"/>
        </a:xfrm>
      </p:grpSpPr>
      <p:sp>
        <p:nvSpPr>
          <p:cNvPr id="574" name="Google Shape;574;p20"/>
          <p:cNvSpPr txBox="1"/>
          <p:nvPr/>
        </p:nvSpPr>
        <p:spPr>
          <a:xfrm>
            <a:off x="3012071" y="4965589"/>
            <a:ext cx="12263857" cy="1984294"/>
          </a:xfrm>
          <a:prstGeom prst="rect">
            <a:avLst/>
          </a:prstGeom>
          <a:noFill/>
          <a:ln>
            <a:noFill/>
          </a:ln>
        </p:spPr>
        <p:txBody>
          <a:bodyPr anchorCtr="0" anchor="t" bIns="0" lIns="0" spcFirstLastPara="1" rIns="0" wrap="square" tIns="0">
            <a:spAutoFit/>
          </a:bodyPr>
          <a:lstStyle/>
          <a:p>
            <a:pPr indent="0" lvl="0" marL="0" marR="0" rtl="0" algn="ctr">
              <a:lnSpc>
                <a:spcPct val="86998"/>
              </a:lnSpc>
              <a:spcBef>
                <a:spcPts val="0"/>
              </a:spcBef>
              <a:spcAft>
                <a:spcPts val="0"/>
              </a:spcAft>
              <a:buNone/>
            </a:pPr>
            <a:r>
              <a:rPr b="1" i="0" lang="en-US" sz="16437" u="none" cap="none" strike="noStrike">
                <a:solidFill>
                  <a:srgbClr val="171717"/>
                </a:solidFill>
                <a:latin typeface="Montserrat Black"/>
                <a:ea typeface="Montserrat Black"/>
                <a:cs typeface="Montserrat Black"/>
                <a:sym typeface="Montserrat Black"/>
              </a:rPr>
              <a:t>SO MUCH!</a:t>
            </a:r>
            <a:endParaRPr/>
          </a:p>
        </p:txBody>
      </p:sp>
      <p:sp>
        <p:nvSpPr>
          <p:cNvPr id="575" name="Google Shape;575;p20"/>
          <p:cNvSpPr txBox="1"/>
          <p:nvPr/>
        </p:nvSpPr>
        <p:spPr>
          <a:xfrm>
            <a:off x="5676645" y="3321189"/>
            <a:ext cx="6934710" cy="2379305"/>
          </a:xfrm>
          <a:prstGeom prst="rect">
            <a:avLst/>
          </a:prstGeom>
          <a:noFill/>
          <a:ln>
            <a:noFill/>
          </a:ln>
        </p:spPr>
        <p:txBody>
          <a:bodyPr anchorCtr="0" anchor="t" bIns="0" lIns="0" spcFirstLastPara="1" rIns="0" wrap="square" tIns="0">
            <a:spAutoFit/>
          </a:bodyPr>
          <a:lstStyle/>
          <a:p>
            <a:pPr indent="0" lvl="0" marL="0" marR="0" rtl="0" algn="ctr">
              <a:lnSpc>
                <a:spcPct val="139994"/>
              </a:lnSpc>
              <a:spcBef>
                <a:spcPts val="0"/>
              </a:spcBef>
              <a:spcAft>
                <a:spcPts val="0"/>
              </a:spcAft>
              <a:buNone/>
            </a:pPr>
            <a:r>
              <a:rPr b="0" i="0" lang="en-US" sz="13932" u="none" cap="none" strike="noStrike">
                <a:solidFill>
                  <a:srgbClr val="C7ED2E"/>
                </a:solidFill>
                <a:latin typeface="Arial"/>
                <a:ea typeface="Arial"/>
                <a:cs typeface="Arial"/>
                <a:sym typeface="Arial"/>
              </a:rPr>
              <a:t>Thank You</a:t>
            </a:r>
            <a:endParaRPr/>
          </a:p>
        </p:txBody>
      </p:sp>
      <p:sp>
        <p:nvSpPr>
          <p:cNvPr id="576" name="Google Shape;576;p20"/>
          <p:cNvSpPr/>
          <p:nvPr/>
        </p:nvSpPr>
        <p:spPr>
          <a:xfrm>
            <a:off x="1028700" y="8942300"/>
            <a:ext cx="1264002" cy="316000"/>
          </a:xfrm>
          <a:custGeom>
            <a:rect b="b" l="l" r="r" t="t"/>
            <a:pathLst>
              <a:path extrusionOk="0" h="316000" w="1264002">
                <a:moveTo>
                  <a:pt x="0" y="0"/>
                </a:moveTo>
                <a:lnTo>
                  <a:pt x="1264002" y="0"/>
                </a:lnTo>
                <a:lnTo>
                  <a:pt x="1264002" y="316000"/>
                </a:lnTo>
                <a:lnTo>
                  <a:pt x="0" y="316000"/>
                </a:lnTo>
                <a:lnTo>
                  <a:pt x="0" y="0"/>
                </a:lnTo>
                <a:close/>
              </a:path>
            </a:pathLst>
          </a:custGeom>
          <a:blipFill rotWithShape="1">
            <a:blip r:embed="rId3">
              <a:alphaModFix/>
            </a:blip>
            <a:stretch>
              <a:fillRect b="0" l="0" r="0" t="0"/>
            </a:stretch>
          </a:blipFill>
          <a:ln>
            <a:noFill/>
          </a:ln>
        </p:spPr>
      </p:sp>
      <p:sp>
        <p:nvSpPr>
          <p:cNvPr id="577" name="Google Shape;577;p20"/>
          <p:cNvSpPr/>
          <p:nvPr/>
        </p:nvSpPr>
        <p:spPr>
          <a:xfrm>
            <a:off x="15891353" y="1028700"/>
            <a:ext cx="1367947" cy="323178"/>
          </a:xfrm>
          <a:custGeom>
            <a:rect b="b" l="l" r="r" t="t"/>
            <a:pathLst>
              <a:path extrusionOk="0" h="323178" w="1367947">
                <a:moveTo>
                  <a:pt x="0" y="0"/>
                </a:moveTo>
                <a:lnTo>
                  <a:pt x="1367947" y="0"/>
                </a:lnTo>
                <a:lnTo>
                  <a:pt x="1367947" y="323178"/>
                </a:lnTo>
                <a:lnTo>
                  <a:pt x="0" y="323178"/>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grpSp>
        <p:nvGrpSpPr>
          <p:cNvPr id="143" name="Google Shape;143;p3"/>
          <p:cNvGrpSpPr/>
          <p:nvPr/>
        </p:nvGrpSpPr>
        <p:grpSpPr>
          <a:xfrm>
            <a:off x="0" y="-72330"/>
            <a:ext cx="4323536" cy="10359330"/>
            <a:chOff x="0" y="-19050"/>
            <a:chExt cx="1138709" cy="2728383"/>
          </a:xfrm>
        </p:grpSpPr>
        <p:sp>
          <p:nvSpPr>
            <p:cNvPr id="144" name="Google Shape;144;p3"/>
            <p:cNvSpPr/>
            <p:nvPr/>
          </p:nvSpPr>
          <p:spPr>
            <a:xfrm>
              <a:off x="0" y="0"/>
              <a:ext cx="1138709" cy="2709333"/>
            </a:xfrm>
            <a:custGeom>
              <a:rect b="b" l="l" r="r" t="t"/>
              <a:pathLst>
                <a:path extrusionOk="0" h="2709333" w="1138709">
                  <a:moveTo>
                    <a:pt x="0" y="0"/>
                  </a:moveTo>
                  <a:lnTo>
                    <a:pt x="1138709" y="0"/>
                  </a:lnTo>
                  <a:lnTo>
                    <a:pt x="1138709" y="2709333"/>
                  </a:lnTo>
                  <a:lnTo>
                    <a:pt x="0" y="2709333"/>
                  </a:lnTo>
                  <a:close/>
                </a:path>
              </a:pathLst>
            </a:custGeom>
            <a:solidFill>
              <a:srgbClr val="1F1E20"/>
            </a:solidFill>
            <a:ln>
              <a:noFill/>
            </a:ln>
          </p:spPr>
        </p:sp>
        <p:sp>
          <p:nvSpPr>
            <p:cNvPr id="145" name="Google Shape;145;p3"/>
            <p:cNvSpPr txBox="1"/>
            <p:nvPr/>
          </p:nvSpPr>
          <p:spPr>
            <a:xfrm>
              <a:off x="0" y="-19050"/>
              <a:ext cx="1138709" cy="2728383"/>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6" name="Google Shape;146;p3"/>
          <p:cNvSpPr/>
          <p:nvPr/>
        </p:nvSpPr>
        <p:spPr>
          <a:xfrm>
            <a:off x="1028700" y="1848677"/>
            <a:ext cx="6589672" cy="6589645"/>
          </a:xfrm>
          <a:custGeom>
            <a:rect b="b" l="l" r="r" t="t"/>
            <a:pathLst>
              <a:path extrusionOk="0"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rotWithShape="1">
            <a:blip r:embed="rId3">
              <a:alphaModFix/>
            </a:blip>
            <a:stretch>
              <a:fillRect b="-37589" l="-15277" r="-17204" t="-39051"/>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3"/>
          <p:cNvGrpSpPr/>
          <p:nvPr/>
        </p:nvGrpSpPr>
        <p:grpSpPr>
          <a:xfrm>
            <a:off x="17494177" y="9416115"/>
            <a:ext cx="1028700" cy="1080308"/>
            <a:chOff x="0" y="-19050"/>
            <a:chExt cx="270933" cy="284526"/>
          </a:xfrm>
        </p:grpSpPr>
        <p:sp>
          <p:nvSpPr>
            <p:cNvPr id="148" name="Google Shape;148;p3"/>
            <p:cNvSpPr/>
            <p:nvPr/>
          </p:nvSpPr>
          <p:spPr>
            <a:xfrm>
              <a:off x="0" y="0"/>
              <a:ext cx="270933" cy="265476"/>
            </a:xfrm>
            <a:custGeom>
              <a:rect b="b" l="l" r="r" t="t"/>
              <a:pathLst>
                <a:path extrusionOk="0" h="265476" w="270933">
                  <a:moveTo>
                    <a:pt x="0" y="0"/>
                  </a:moveTo>
                  <a:lnTo>
                    <a:pt x="270933" y="0"/>
                  </a:lnTo>
                  <a:lnTo>
                    <a:pt x="270933" y="265476"/>
                  </a:lnTo>
                  <a:lnTo>
                    <a:pt x="0" y="265476"/>
                  </a:lnTo>
                  <a:close/>
                </a:path>
              </a:pathLst>
            </a:custGeom>
            <a:solidFill>
              <a:srgbClr val="C1FF72"/>
            </a:solidFill>
            <a:ln>
              <a:noFill/>
            </a:ln>
          </p:spPr>
        </p:sp>
        <p:sp>
          <p:nvSpPr>
            <p:cNvPr id="149" name="Google Shape;149;p3"/>
            <p:cNvSpPr txBox="1"/>
            <p:nvPr/>
          </p:nvSpPr>
          <p:spPr>
            <a:xfrm>
              <a:off x="0" y="-19050"/>
              <a:ext cx="270933" cy="284526"/>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0" name="Google Shape;150;p3"/>
          <p:cNvGrpSpPr/>
          <p:nvPr/>
        </p:nvGrpSpPr>
        <p:grpSpPr>
          <a:xfrm>
            <a:off x="17259300" y="9225270"/>
            <a:ext cx="469753" cy="493321"/>
            <a:chOff x="0" y="-19050"/>
            <a:chExt cx="270933" cy="284526"/>
          </a:xfrm>
        </p:grpSpPr>
        <p:sp>
          <p:nvSpPr>
            <p:cNvPr id="151" name="Google Shape;151;p3"/>
            <p:cNvSpPr/>
            <p:nvPr/>
          </p:nvSpPr>
          <p:spPr>
            <a:xfrm>
              <a:off x="0" y="0"/>
              <a:ext cx="270933" cy="265476"/>
            </a:xfrm>
            <a:custGeom>
              <a:rect b="b" l="l" r="r" t="t"/>
              <a:pathLst>
                <a:path extrusionOk="0" h="265476" w="270933">
                  <a:moveTo>
                    <a:pt x="0" y="0"/>
                  </a:moveTo>
                  <a:lnTo>
                    <a:pt x="270933" y="0"/>
                  </a:lnTo>
                  <a:lnTo>
                    <a:pt x="270933" y="265476"/>
                  </a:lnTo>
                  <a:lnTo>
                    <a:pt x="0" y="265476"/>
                  </a:lnTo>
                  <a:close/>
                </a:path>
              </a:pathLst>
            </a:custGeom>
            <a:solidFill>
              <a:srgbClr val="000000"/>
            </a:solidFill>
            <a:ln>
              <a:noFill/>
            </a:ln>
          </p:spPr>
        </p:sp>
        <p:sp>
          <p:nvSpPr>
            <p:cNvPr id="152" name="Google Shape;152;p3"/>
            <p:cNvSpPr txBox="1"/>
            <p:nvPr/>
          </p:nvSpPr>
          <p:spPr>
            <a:xfrm>
              <a:off x="0" y="-19050"/>
              <a:ext cx="270933" cy="284526"/>
            </a:xfrm>
            <a:prstGeom prst="rect">
              <a:avLst/>
            </a:prstGeom>
            <a:noFill/>
            <a:ln>
              <a:noFill/>
            </a:ln>
          </p:spPr>
          <p:txBody>
            <a:bodyPr anchorCtr="0" anchor="ctr" bIns="50800" lIns="50800" spcFirstLastPara="1" rIns="50800" wrap="square" tIns="50800">
              <a:noAutofit/>
            </a:bodyPr>
            <a:lstStyle/>
            <a:p>
              <a:pPr indent="0" lvl="0" marL="0" marR="0" rtl="0" algn="ctr">
                <a:lnSpc>
                  <a:spcPct val="15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153" name="Google Shape;153;p3"/>
          <p:cNvCxnSpPr/>
          <p:nvPr/>
        </p:nvCxnSpPr>
        <p:spPr>
          <a:xfrm>
            <a:off x="8688510" y="6897794"/>
            <a:ext cx="7580282" cy="0"/>
          </a:xfrm>
          <a:prstGeom prst="straightConnector1">
            <a:avLst/>
          </a:prstGeom>
          <a:noFill/>
          <a:ln cap="rnd" cmpd="sng" w="28575">
            <a:solidFill>
              <a:srgbClr val="C1FF72"/>
            </a:solidFill>
            <a:prstDash val="solid"/>
            <a:round/>
            <a:headEnd len="sm" w="sm" type="none"/>
            <a:tailEnd len="sm" w="sm" type="none"/>
          </a:ln>
        </p:spPr>
      </p:cxnSp>
      <p:sp>
        <p:nvSpPr>
          <p:cNvPr id="154" name="Google Shape;154;p3"/>
          <p:cNvSpPr txBox="1"/>
          <p:nvPr/>
        </p:nvSpPr>
        <p:spPr>
          <a:xfrm>
            <a:off x="8688510" y="1382080"/>
            <a:ext cx="8222033" cy="11620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7200" u="none" cap="none" strike="noStrike">
                <a:solidFill>
                  <a:srgbClr val="1F1E20"/>
                </a:solidFill>
                <a:latin typeface="Poppins"/>
                <a:ea typeface="Poppins"/>
                <a:cs typeface="Poppins"/>
                <a:sym typeface="Poppins"/>
              </a:rPr>
              <a:t>Introduction</a:t>
            </a:r>
            <a:endParaRPr/>
          </a:p>
        </p:txBody>
      </p:sp>
      <p:sp>
        <p:nvSpPr>
          <p:cNvPr id="155" name="Google Shape;155;p3"/>
          <p:cNvSpPr txBox="1"/>
          <p:nvPr/>
        </p:nvSpPr>
        <p:spPr>
          <a:xfrm>
            <a:off x="8688510" y="3677033"/>
            <a:ext cx="7580282" cy="972267"/>
          </a:xfrm>
          <a:prstGeom prst="rect">
            <a:avLst/>
          </a:prstGeom>
          <a:noFill/>
          <a:ln>
            <a:noFill/>
          </a:ln>
        </p:spPr>
        <p:txBody>
          <a:bodyPr anchorCtr="0" anchor="t" bIns="0" lIns="0" spcFirstLastPara="1" rIns="0" wrap="square" tIns="0">
            <a:spAutoFit/>
          </a:bodyPr>
          <a:lstStyle/>
          <a:p>
            <a:pPr indent="0" lvl="0" marL="0" marR="0" rtl="0" algn="just">
              <a:lnSpc>
                <a:spcPct val="140108"/>
              </a:lnSpc>
              <a:spcBef>
                <a:spcPts val="0"/>
              </a:spcBef>
              <a:spcAft>
                <a:spcPts val="0"/>
              </a:spcAft>
              <a:buNone/>
            </a:pPr>
            <a:r>
              <a:rPr b="1" i="0" lang="en-US" sz="1845" u="none" cap="none" strike="noStrike">
                <a:solidFill>
                  <a:srgbClr val="1F1E20"/>
                </a:solidFill>
                <a:latin typeface="Poppins Medium"/>
                <a:ea typeface="Poppins Medium"/>
                <a:cs typeface="Poppins Medium"/>
                <a:sym typeface="Poppins Medium"/>
              </a:rPr>
              <a:t>Graduated as Animal Husbandry major and trying switch career to data analyst. Flexible and enjoy learning new things, also have interest to work in databases.</a:t>
            </a:r>
            <a:endParaRPr/>
          </a:p>
        </p:txBody>
      </p:sp>
      <p:sp>
        <p:nvSpPr>
          <p:cNvPr id="156" name="Google Shape;156;p3"/>
          <p:cNvSpPr txBox="1"/>
          <p:nvPr/>
        </p:nvSpPr>
        <p:spPr>
          <a:xfrm>
            <a:off x="8688510" y="3069982"/>
            <a:ext cx="2262529" cy="386627"/>
          </a:xfrm>
          <a:prstGeom prst="rect">
            <a:avLst/>
          </a:prstGeom>
          <a:noFill/>
          <a:ln>
            <a:noFill/>
          </a:ln>
        </p:spPr>
        <p:txBody>
          <a:bodyPr anchorCtr="0" anchor="t" bIns="0" lIns="0" spcFirstLastPara="1" rIns="0" wrap="square" tIns="0">
            <a:spAutoFit/>
          </a:bodyPr>
          <a:lstStyle/>
          <a:p>
            <a:pPr indent="0" lvl="0" marL="0" marR="0" rtl="0" algn="just">
              <a:lnSpc>
                <a:spcPct val="139990"/>
              </a:lnSpc>
              <a:spcBef>
                <a:spcPts val="0"/>
              </a:spcBef>
              <a:spcAft>
                <a:spcPts val="0"/>
              </a:spcAft>
              <a:buNone/>
            </a:pPr>
            <a:r>
              <a:rPr b="1" i="0" lang="en-US" sz="2198" u="none" cap="none" strike="noStrike">
                <a:solidFill>
                  <a:srgbClr val="1F1E20"/>
                </a:solidFill>
                <a:latin typeface="Poppins"/>
                <a:ea typeface="Poppins"/>
                <a:cs typeface="Poppins"/>
                <a:sym typeface="Poppins"/>
              </a:rPr>
              <a:t>Self-Overview</a:t>
            </a:r>
            <a:endParaRPr/>
          </a:p>
        </p:txBody>
      </p:sp>
      <p:sp>
        <p:nvSpPr>
          <p:cNvPr id="157" name="Google Shape;157;p3"/>
          <p:cNvSpPr txBox="1"/>
          <p:nvPr/>
        </p:nvSpPr>
        <p:spPr>
          <a:xfrm>
            <a:off x="8688510" y="5368469"/>
            <a:ext cx="7580282" cy="1338758"/>
          </a:xfrm>
          <a:prstGeom prst="rect">
            <a:avLst/>
          </a:prstGeom>
          <a:noFill/>
          <a:ln>
            <a:noFill/>
          </a:ln>
        </p:spPr>
        <p:txBody>
          <a:bodyPr anchorCtr="0" anchor="t" bIns="0" lIns="0" spcFirstLastPara="1" rIns="0" wrap="square" tIns="0">
            <a:spAutoFit/>
          </a:bodyPr>
          <a:lstStyle/>
          <a:p>
            <a:pPr indent="0" lvl="0" marL="0" marR="0" rtl="0" algn="just">
              <a:lnSpc>
                <a:spcPct val="145094"/>
              </a:lnSpc>
              <a:spcBef>
                <a:spcPts val="0"/>
              </a:spcBef>
              <a:spcAft>
                <a:spcPts val="0"/>
              </a:spcAft>
              <a:buNone/>
            </a:pPr>
            <a:r>
              <a:rPr b="1" i="0" lang="en-US" sz="1845" u="none" cap="none" strike="noStrike">
                <a:solidFill>
                  <a:srgbClr val="1F1E20"/>
                </a:solidFill>
                <a:latin typeface="Poppins"/>
                <a:ea typeface="Poppins"/>
                <a:cs typeface="Poppins"/>
                <a:sym typeface="Poppins"/>
              </a:rPr>
              <a:t>Dibimbing  </a:t>
            </a:r>
            <a:r>
              <a:rPr b="0" i="0" lang="en-US" sz="1845" u="none" cap="none" strike="noStrike">
                <a:solidFill>
                  <a:srgbClr val="1F1E20"/>
                </a:solidFill>
                <a:latin typeface="Poppins"/>
                <a:ea typeface="Poppins"/>
                <a:cs typeface="Poppins"/>
                <a:sym typeface="Poppins"/>
              </a:rPr>
              <a:t>                                                            </a:t>
            </a:r>
            <a:r>
              <a:rPr b="1" i="0" lang="en-US" sz="1845" u="none" cap="none" strike="noStrike">
                <a:solidFill>
                  <a:srgbClr val="1F1E20"/>
                </a:solidFill>
                <a:latin typeface="Poppins"/>
                <a:ea typeface="Poppins"/>
                <a:cs typeface="Poppins"/>
                <a:sym typeface="Poppins"/>
              </a:rPr>
              <a:t>(Apr 2025 - Present)</a:t>
            </a:r>
            <a:endParaRPr/>
          </a:p>
          <a:p>
            <a:pPr indent="0" lvl="0" marL="0" marR="0" rtl="0" algn="just">
              <a:lnSpc>
                <a:spcPct val="145094"/>
              </a:lnSpc>
              <a:spcBef>
                <a:spcPts val="0"/>
              </a:spcBef>
              <a:spcAft>
                <a:spcPts val="0"/>
              </a:spcAft>
              <a:buNone/>
            </a:pPr>
            <a:r>
              <a:rPr b="0" i="0" lang="en-US" sz="1845" u="none" cap="none" strike="noStrike">
                <a:solidFill>
                  <a:srgbClr val="1F1E20"/>
                </a:solidFill>
                <a:latin typeface="Poppins"/>
                <a:ea typeface="Poppins"/>
                <a:cs typeface="Poppins"/>
                <a:sym typeface="Poppins"/>
              </a:rPr>
              <a:t>Data Science Bootcamp </a:t>
            </a:r>
            <a:endParaRPr/>
          </a:p>
          <a:p>
            <a:pPr indent="0" lvl="0" marL="0" marR="0" rtl="0" algn="just">
              <a:lnSpc>
                <a:spcPct val="145094"/>
              </a:lnSpc>
              <a:spcBef>
                <a:spcPts val="0"/>
              </a:spcBef>
              <a:spcAft>
                <a:spcPts val="0"/>
              </a:spcAft>
              <a:buNone/>
            </a:pPr>
            <a:r>
              <a:rPr b="1" i="0" lang="en-US" sz="1845" u="none" cap="none" strike="noStrike">
                <a:solidFill>
                  <a:srgbClr val="1F1E20"/>
                </a:solidFill>
                <a:latin typeface="Poppins"/>
                <a:ea typeface="Poppins"/>
                <a:cs typeface="Poppins"/>
                <a:sym typeface="Poppins"/>
              </a:rPr>
              <a:t>Universitas Padjadjaran  </a:t>
            </a:r>
            <a:r>
              <a:rPr b="0" i="0" lang="en-US" sz="1845" u="none" cap="none" strike="noStrike">
                <a:solidFill>
                  <a:srgbClr val="1F1E20"/>
                </a:solidFill>
                <a:latin typeface="Poppins"/>
                <a:ea typeface="Poppins"/>
                <a:cs typeface="Poppins"/>
                <a:sym typeface="Poppins"/>
              </a:rPr>
              <a:t>                             </a:t>
            </a:r>
            <a:r>
              <a:rPr b="1" i="0" lang="en-US" sz="1845" u="none" cap="none" strike="noStrike">
                <a:solidFill>
                  <a:srgbClr val="1F1E20"/>
                </a:solidFill>
                <a:latin typeface="Poppins"/>
                <a:ea typeface="Poppins"/>
                <a:cs typeface="Poppins"/>
                <a:sym typeface="Poppins"/>
              </a:rPr>
              <a:t> (Aug 2019 - Aug 2023)</a:t>
            </a:r>
            <a:endParaRPr/>
          </a:p>
          <a:p>
            <a:pPr indent="0" lvl="0" marL="0" marR="0" rtl="0" algn="just">
              <a:lnSpc>
                <a:spcPct val="145094"/>
              </a:lnSpc>
              <a:spcBef>
                <a:spcPts val="0"/>
              </a:spcBef>
              <a:spcAft>
                <a:spcPts val="0"/>
              </a:spcAft>
              <a:buNone/>
            </a:pPr>
            <a:r>
              <a:rPr b="0" i="0" lang="en-US" sz="1845" u="none" cap="none" strike="noStrike">
                <a:solidFill>
                  <a:srgbClr val="1F1E20"/>
                </a:solidFill>
                <a:latin typeface="Poppins"/>
                <a:ea typeface="Poppins"/>
                <a:cs typeface="Poppins"/>
                <a:sym typeface="Poppins"/>
              </a:rPr>
              <a:t>Bachelor of Animal Husbandry </a:t>
            </a:r>
            <a:endParaRPr/>
          </a:p>
        </p:txBody>
      </p:sp>
      <p:sp>
        <p:nvSpPr>
          <p:cNvPr id="158" name="Google Shape;158;p3"/>
          <p:cNvSpPr txBox="1"/>
          <p:nvPr/>
        </p:nvSpPr>
        <p:spPr>
          <a:xfrm>
            <a:off x="8688510" y="4879839"/>
            <a:ext cx="2262529" cy="386627"/>
          </a:xfrm>
          <a:prstGeom prst="rect">
            <a:avLst/>
          </a:prstGeom>
          <a:noFill/>
          <a:ln>
            <a:noFill/>
          </a:ln>
        </p:spPr>
        <p:txBody>
          <a:bodyPr anchorCtr="0" anchor="t" bIns="0" lIns="0" spcFirstLastPara="1" rIns="0" wrap="square" tIns="0">
            <a:spAutoFit/>
          </a:bodyPr>
          <a:lstStyle/>
          <a:p>
            <a:pPr indent="0" lvl="0" marL="0" marR="0" rtl="0" algn="just">
              <a:lnSpc>
                <a:spcPct val="139990"/>
              </a:lnSpc>
              <a:spcBef>
                <a:spcPts val="0"/>
              </a:spcBef>
              <a:spcAft>
                <a:spcPts val="0"/>
              </a:spcAft>
              <a:buNone/>
            </a:pPr>
            <a:r>
              <a:rPr b="1" i="0" lang="en-US" sz="2198" u="none" cap="none" strike="noStrike">
                <a:solidFill>
                  <a:srgbClr val="1F1E20"/>
                </a:solidFill>
                <a:latin typeface="Poppins"/>
                <a:ea typeface="Poppins"/>
                <a:cs typeface="Poppins"/>
                <a:sym typeface="Poppins"/>
              </a:rPr>
              <a:t>Education</a:t>
            </a:r>
            <a:endParaRPr/>
          </a:p>
        </p:txBody>
      </p:sp>
      <p:sp>
        <p:nvSpPr>
          <p:cNvPr id="159" name="Google Shape;159;p3"/>
          <p:cNvSpPr txBox="1"/>
          <p:nvPr/>
        </p:nvSpPr>
        <p:spPr>
          <a:xfrm>
            <a:off x="8688510" y="7499487"/>
            <a:ext cx="7580282" cy="1338758"/>
          </a:xfrm>
          <a:prstGeom prst="rect">
            <a:avLst/>
          </a:prstGeom>
          <a:noFill/>
          <a:ln>
            <a:noFill/>
          </a:ln>
        </p:spPr>
        <p:txBody>
          <a:bodyPr anchorCtr="0" anchor="t" bIns="0" lIns="0" spcFirstLastPara="1" rIns="0" wrap="square" tIns="0">
            <a:spAutoFit/>
          </a:bodyPr>
          <a:lstStyle/>
          <a:p>
            <a:pPr indent="0" lvl="0" marL="0" marR="0" rtl="0" algn="just">
              <a:lnSpc>
                <a:spcPct val="145094"/>
              </a:lnSpc>
              <a:spcBef>
                <a:spcPts val="0"/>
              </a:spcBef>
              <a:spcAft>
                <a:spcPts val="0"/>
              </a:spcAft>
              <a:buNone/>
            </a:pPr>
            <a:r>
              <a:rPr b="1" i="0" lang="en-US" sz="1845" u="none" cap="none" strike="noStrike">
                <a:solidFill>
                  <a:srgbClr val="1F1E20"/>
                </a:solidFill>
                <a:latin typeface="Poppins"/>
                <a:ea typeface="Poppins"/>
                <a:cs typeface="Poppins"/>
                <a:sym typeface="Poppins"/>
              </a:rPr>
              <a:t>CV Multimeditas Pratama  </a:t>
            </a:r>
            <a:r>
              <a:rPr b="0" i="0" lang="en-US" sz="1845" u="none" cap="none" strike="noStrike">
                <a:solidFill>
                  <a:srgbClr val="1F1E20"/>
                </a:solidFill>
                <a:latin typeface="Poppins"/>
                <a:ea typeface="Poppins"/>
                <a:cs typeface="Poppins"/>
                <a:sym typeface="Poppins"/>
              </a:rPr>
              <a:t>                             </a:t>
            </a:r>
            <a:r>
              <a:rPr b="1" i="0" lang="en-US" sz="1845" u="none" cap="none" strike="noStrike">
                <a:solidFill>
                  <a:srgbClr val="1F1E20"/>
                </a:solidFill>
                <a:latin typeface="Poppins"/>
                <a:ea typeface="Poppins"/>
                <a:cs typeface="Poppins"/>
                <a:sym typeface="Poppins"/>
              </a:rPr>
              <a:t>(Feb 2025 - Present)</a:t>
            </a:r>
            <a:endParaRPr/>
          </a:p>
          <a:p>
            <a:pPr indent="0" lvl="0" marL="0" marR="0" rtl="0" algn="just">
              <a:lnSpc>
                <a:spcPct val="145094"/>
              </a:lnSpc>
              <a:spcBef>
                <a:spcPts val="0"/>
              </a:spcBef>
              <a:spcAft>
                <a:spcPts val="0"/>
              </a:spcAft>
              <a:buNone/>
            </a:pPr>
            <a:r>
              <a:rPr b="0" i="0" lang="en-US" sz="1845" u="none" cap="none" strike="noStrike">
                <a:solidFill>
                  <a:srgbClr val="1F1E20"/>
                </a:solidFill>
                <a:latin typeface="Poppins"/>
                <a:ea typeface="Poppins"/>
                <a:cs typeface="Poppins"/>
                <a:sym typeface="Poppins"/>
              </a:rPr>
              <a:t>Logistic Staff</a:t>
            </a:r>
            <a:endParaRPr/>
          </a:p>
          <a:p>
            <a:pPr indent="0" lvl="0" marL="0" marR="0" rtl="0" algn="just">
              <a:lnSpc>
                <a:spcPct val="145094"/>
              </a:lnSpc>
              <a:spcBef>
                <a:spcPts val="0"/>
              </a:spcBef>
              <a:spcAft>
                <a:spcPts val="0"/>
              </a:spcAft>
              <a:buNone/>
            </a:pPr>
            <a:r>
              <a:rPr b="1" i="0" lang="en-US" sz="1845" u="none" cap="none" strike="noStrike">
                <a:solidFill>
                  <a:srgbClr val="1F1E20"/>
                </a:solidFill>
                <a:latin typeface="Poppins"/>
                <a:ea typeface="Poppins"/>
                <a:cs typeface="Poppins"/>
                <a:sym typeface="Poppins"/>
              </a:rPr>
              <a:t>PT Jaminan Kredit Indonesia  </a:t>
            </a:r>
            <a:r>
              <a:rPr b="0" i="0" lang="en-US" sz="1845" u="none" cap="none" strike="noStrike">
                <a:solidFill>
                  <a:srgbClr val="1F1E20"/>
                </a:solidFill>
                <a:latin typeface="Poppins"/>
                <a:ea typeface="Poppins"/>
                <a:cs typeface="Poppins"/>
                <a:sym typeface="Poppins"/>
              </a:rPr>
              <a:t>                  </a:t>
            </a:r>
            <a:r>
              <a:rPr b="1" i="0" lang="en-US" sz="1845" u="none" cap="none" strike="noStrike">
                <a:solidFill>
                  <a:srgbClr val="1F1E20"/>
                </a:solidFill>
                <a:latin typeface="Poppins"/>
                <a:ea typeface="Poppins"/>
                <a:cs typeface="Poppins"/>
                <a:sym typeface="Poppins"/>
              </a:rPr>
              <a:t>  (Aug 2024 - Jan 2025)</a:t>
            </a:r>
            <a:endParaRPr/>
          </a:p>
          <a:p>
            <a:pPr indent="0" lvl="0" marL="0" marR="0" rtl="0" algn="just">
              <a:lnSpc>
                <a:spcPct val="145094"/>
              </a:lnSpc>
              <a:spcBef>
                <a:spcPts val="0"/>
              </a:spcBef>
              <a:spcAft>
                <a:spcPts val="0"/>
              </a:spcAft>
              <a:buNone/>
            </a:pPr>
            <a:r>
              <a:rPr b="0" i="0" lang="en-US" sz="1845" u="none" cap="none" strike="noStrike">
                <a:solidFill>
                  <a:srgbClr val="1F1E20"/>
                </a:solidFill>
                <a:latin typeface="Poppins"/>
                <a:ea typeface="Poppins"/>
                <a:cs typeface="Poppins"/>
                <a:sym typeface="Poppins"/>
              </a:rPr>
              <a:t>Claim Subrogation </a:t>
            </a:r>
            <a:endParaRPr/>
          </a:p>
        </p:txBody>
      </p:sp>
      <p:sp>
        <p:nvSpPr>
          <p:cNvPr id="160" name="Google Shape;160;p3"/>
          <p:cNvSpPr txBox="1"/>
          <p:nvPr/>
        </p:nvSpPr>
        <p:spPr>
          <a:xfrm>
            <a:off x="8688510" y="7035398"/>
            <a:ext cx="2984693" cy="386627"/>
          </a:xfrm>
          <a:prstGeom prst="rect">
            <a:avLst/>
          </a:prstGeom>
          <a:noFill/>
          <a:ln>
            <a:noFill/>
          </a:ln>
        </p:spPr>
        <p:txBody>
          <a:bodyPr anchorCtr="0" anchor="t" bIns="0" lIns="0" spcFirstLastPara="1" rIns="0" wrap="square" tIns="0">
            <a:spAutoFit/>
          </a:bodyPr>
          <a:lstStyle/>
          <a:p>
            <a:pPr indent="0" lvl="0" marL="0" marR="0" rtl="0" algn="just">
              <a:lnSpc>
                <a:spcPct val="139990"/>
              </a:lnSpc>
              <a:spcBef>
                <a:spcPts val="0"/>
              </a:spcBef>
              <a:spcAft>
                <a:spcPts val="0"/>
              </a:spcAft>
              <a:buNone/>
            </a:pPr>
            <a:r>
              <a:rPr b="1" i="0" lang="en-US" sz="2198" u="none" cap="none" strike="noStrike">
                <a:solidFill>
                  <a:srgbClr val="1F1E20"/>
                </a:solidFill>
                <a:latin typeface="Poppins"/>
                <a:ea typeface="Poppins"/>
                <a:cs typeface="Poppins"/>
                <a:sym typeface="Poppins"/>
              </a:rPr>
              <a:t>Work Experiences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cxnSp>
        <p:nvCxnSpPr>
          <p:cNvPr id="165" name="Google Shape;165;p4"/>
          <p:cNvCxnSpPr/>
          <p:nvPr/>
        </p:nvCxnSpPr>
        <p:spPr>
          <a:xfrm>
            <a:off x="-408731" y="543779"/>
            <a:ext cx="18875389" cy="0"/>
          </a:xfrm>
          <a:prstGeom prst="straightConnector1">
            <a:avLst/>
          </a:prstGeom>
          <a:noFill/>
          <a:ln cap="flat" cmpd="sng" w="9525">
            <a:solidFill>
              <a:srgbClr val="2C2C2C">
                <a:alpha val="29803"/>
              </a:srgbClr>
            </a:solidFill>
            <a:prstDash val="solid"/>
            <a:round/>
            <a:headEnd len="sm" w="sm" type="none"/>
            <a:tailEnd len="sm" w="sm" type="none"/>
          </a:ln>
        </p:spPr>
      </p:cxnSp>
      <p:sp>
        <p:nvSpPr>
          <p:cNvPr id="166" name="Google Shape;166;p4"/>
          <p:cNvSpPr/>
          <p:nvPr/>
        </p:nvSpPr>
        <p:spPr>
          <a:xfrm rot="2457095">
            <a:off x="4121634" y="474974"/>
            <a:ext cx="2913384" cy="2961851"/>
          </a:xfrm>
          <a:custGeom>
            <a:rect b="b" l="l" r="r" t="t"/>
            <a:pathLst>
              <a:path extrusionOk="0" h="2961851" w="2913384">
                <a:moveTo>
                  <a:pt x="0" y="0"/>
                </a:moveTo>
                <a:lnTo>
                  <a:pt x="2913384" y="0"/>
                </a:lnTo>
                <a:lnTo>
                  <a:pt x="2913384" y="2961851"/>
                </a:lnTo>
                <a:lnTo>
                  <a:pt x="0" y="2961851"/>
                </a:lnTo>
                <a:lnTo>
                  <a:pt x="0" y="0"/>
                </a:lnTo>
                <a:close/>
              </a:path>
            </a:pathLst>
          </a:custGeom>
          <a:blipFill rotWithShape="1">
            <a:blip r:embed="rId3">
              <a:alphaModFix/>
            </a:blip>
            <a:stretch>
              <a:fillRect b="0" l="0" r="0" t="0"/>
            </a:stretch>
          </a:blipFill>
          <a:ln>
            <a:noFill/>
          </a:ln>
        </p:spPr>
      </p:sp>
      <p:grpSp>
        <p:nvGrpSpPr>
          <p:cNvPr id="167" name="Google Shape;167;p4"/>
          <p:cNvGrpSpPr/>
          <p:nvPr/>
        </p:nvGrpSpPr>
        <p:grpSpPr>
          <a:xfrm>
            <a:off x="4812464" y="3176949"/>
            <a:ext cx="6478971" cy="4496018"/>
            <a:chOff x="0" y="-57150"/>
            <a:chExt cx="1706396" cy="1184137"/>
          </a:xfrm>
        </p:grpSpPr>
        <p:sp>
          <p:nvSpPr>
            <p:cNvPr id="168" name="Google Shape;168;p4"/>
            <p:cNvSpPr/>
            <p:nvPr/>
          </p:nvSpPr>
          <p:spPr>
            <a:xfrm>
              <a:off x="0" y="0"/>
              <a:ext cx="1706396" cy="1126987"/>
            </a:xfrm>
            <a:custGeom>
              <a:rect b="b" l="l" r="r" t="t"/>
              <a:pathLst>
                <a:path extrusionOk="0" h="1126987" w="1706396">
                  <a:moveTo>
                    <a:pt x="60941" y="0"/>
                  </a:moveTo>
                  <a:lnTo>
                    <a:pt x="1645454" y="0"/>
                  </a:lnTo>
                  <a:cubicBezTo>
                    <a:pt x="1679111" y="0"/>
                    <a:pt x="1706396" y="27284"/>
                    <a:pt x="1706396" y="60941"/>
                  </a:cubicBezTo>
                  <a:lnTo>
                    <a:pt x="1706396" y="1066045"/>
                  </a:lnTo>
                  <a:cubicBezTo>
                    <a:pt x="1706396" y="1082208"/>
                    <a:pt x="1699975" y="1097708"/>
                    <a:pt x="1688546" y="1109137"/>
                  </a:cubicBezTo>
                  <a:cubicBezTo>
                    <a:pt x="1677118" y="1120566"/>
                    <a:pt x="1661617" y="1126987"/>
                    <a:pt x="1645454" y="1126987"/>
                  </a:cubicBezTo>
                  <a:lnTo>
                    <a:pt x="60941" y="1126987"/>
                  </a:lnTo>
                  <a:cubicBezTo>
                    <a:pt x="27284" y="1126987"/>
                    <a:pt x="0" y="1099702"/>
                    <a:pt x="0" y="1066045"/>
                  </a:cubicBezTo>
                  <a:lnTo>
                    <a:pt x="0" y="60941"/>
                  </a:lnTo>
                  <a:cubicBezTo>
                    <a:pt x="0" y="27284"/>
                    <a:pt x="27284" y="0"/>
                    <a:pt x="60941" y="0"/>
                  </a:cubicBezTo>
                  <a:close/>
                </a:path>
              </a:pathLst>
            </a:custGeom>
            <a:solidFill>
              <a:srgbClr val="C1FF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txBox="1"/>
            <p:nvPr/>
          </p:nvSpPr>
          <p:spPr>
            <a:xfrm>
              <a:off x="0" y="-57150"/>
              <a:ext cx="1706396" cy="118413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0" name="Google Shape;170;p4"/>
          <p:cNvGrpSpPr/>
          <p:nvPr/>
        </p:nvGrpSpPr>
        <p:grpSpPr>
          <a:xfrm>
            <a:off x="5873084" y="3801567"/>
            <a:ext cx="6541831" cy="4573955"/>
            <a:chOff x="0" y="-76200"/>
            <a:chExt cx="8722442" cy="6098606"/>
          </a:xfrm>
        </p:grpSpPr>
        <p:sp>
          <p:nvSpPr>
            <p:cNvPr id="171" name="Google Shape;171;p4"/>
            <p:cNvSpPr txBox="1"/>
            <p:nvPr/>
          </p:nvSpPr>
          <p:spPr>
            <a:xfrm>
              <a:off x="0" y="-76200"/>
              <a:ext cx="8722442" cy="575733"/>
            </a:xfrm>
            <a:prstGeom prst="rect">
              <a:avLst/>
            </a:prstGeom>
            <a:noFill/>
            <a:ln>
              <a:noFill/>
            </a:ln>
          </p:spPr>
          <p:txBody>
            <a:bodyPr anchorCtr="0" anchor="t" bIns="0" lIns="0" spcFirstLastPara="1" rIns="0" wrap="square" tIns="0">
              <a:spAutoFit/>
            </a:bodyPr>
            <a:lstStyle/>
            <a:p>
              <a:pPr indent="-269876" lvl="1" marL="539751" marR="0" rtl="0" algn="l">
                <a:lnSpc>
                  <a:spcPct val="140000"/>
                </a:lnSpc>
                <a:spcBef>
                  <a:spcPts val="0"/>
                </a:spcBef>
                <a:spcAft>
                  <a:spcPts val="0"/>
                </a:spcAft>
                <a:buClr>
                  <a:srgbClr val="2C2C2C"/>
                </a:buClr>
                <a:buSzPts val="2500"/>
                <a:buFont typeface="Arial"/>
                <a:buChar char="•"/>
              </a:pPr>
              <a:r>
                <a:rPr b="1" i="0" lang="en-US" sz="2500" u="none" cap="none" strike="noStrike">
                  <a:solidFill>
                    <a:srgbClr val="2C2C2C"/>
                  </a:solidFill>
                  <a:latin typeface="Poppins SemiBold"/>
                  <a:ea typeface="Poppins SemiBold"/>
                  <a:cs typeface="Poppins SemiBold"/>
                  <a:sym typeface="Poppins SemiBold"/>
                </a:rPr>
                <a:t>Data Manipulation</a:t>
              </a:r>
              <a:endParaRPr/>
            </a:p>
          </p:txBody>
        </p:sp>
        <p:sp>
          <p:nvSpPr>
            <p:cNvPr id="172" name="Google Shape;172;p4"/>
            <p:cNvSpPr txBox="1"/>
            <p:nvPr/>
          </p:nvSpPr>
          <p:spPr>
            <a:xfrm>
              <a:off x="0" y="844279"/>
              <a:ext cx="8722442" cy="575733"/>
            </a:xfrm>
            <a:prstGeom prst="rect">
              <a:avLst/>
            </a:prstGeom>
            <a:noFill/>
            <a:ln>
              <a:noFill/>
            </a:ln>
          </p:spPr>
          <p:txBody>
            <a:bodyPr anchorCtr="0" anchor="t" bIns="0" lIns="0" spcFirstLastPara="1" rIns="0" wrap="square" tIns="0">
              <a:spAutoFit/>
            </a:bodyPr>
            <a:lstStyle/>
            <a:p>
              <a:pPr indent="-269876" lvl="1" marL="539751" marR="0" rtl="0" algn="l">
                <a:lnSpc>
                  <a:spcPct val="140000"/>
                </a:lnSpc>
                <a:spcBef>
                  <a:spcPts val="0"/>
                </a:spcBef>
                <a:spcAft>
                  <a:spcPts val="0"/>
                </a:spcAft>
                <a:buClr>
                  <a:srgbClr val="2C2C2C"/>
                </a:buClr>
                <a:buSzPts val="2500"/>
                <a:buFont typeface="Arial"/>
                <a:buChar char="•"/>
              </a:pPr>
              <a:r>
                <a:rPr b="1" i="0" lang="en-US" sz="2500" u="none" cap="none" strike="noStrike">
                  <a:solidFill>
                    <a:srgbClr val="2C2C2C"/>
                  </a:solidFill>
                  <a:latin typeface="Poppins SemiBold"/>
                  <a:ea typeface="Poppins SemiBold"/>
                  <a:cs typeface="Poppins SemiBold"/>
                  <a:sym typeface="Poppins SemiBold"/>
                </a:rPr>
                <a:t>EDA</a:t>
              </a:r>
              <a:endParaRPr/>
            </a:p>
          </p:txBody>
        </p:sp>
        <p:sp>
          <p:nvSpPr>
            <p:cNvPr id="173" name="Google Shape;173;p4"/>
            <p:cNvSpPr txBox="1"/>
            <p:nvPr/>
          </p:nvSpPr>
          <p:spPr>
            <a:xfrm>
              <a:off x="0" y="1764758"/>
              <a:ext cx="8722442" cy="575733"/>
            </a:xfrm>
            <a:prstGeom prst="rect">
              <a:avLst/>
            </a:prstGeom>
            <a:noFill/>
            <a:ln>
              <a:noFill/>
            </a:ln>
          </p:spPr>
          <p:txBody>
            <a:bodyPr anchorCtr="0" anchor="t" bIns="0" lIns="0" spcFirstLastPara="1" rIns="0" wrap="square" tIns="0">
              <a:spAutoFit/>
            </a:bodyPr>
            <a:lstStyle/>
            <a:p>
              <a:pPr indent="-269876" lvl="1" marL="539751" marR="0" rtl="0" algn="l">
                <a:lnSpc>
                  <a:spcPct val="140000"/>
                </a:lnSpc>
                <a:spcBef>
                  <a:spcPts val="0"/>
                </a:spcBef>
                <a:spcAft>
                  <a:spcPts val="0"/>
                </a:spcAft>
                <a:buClr>
                  <a:srgbClr val="2C2C2C"/>
                </a:buClr>
                <a:buSzPts val="2500"/>
                <a:buFont typeface="Arial"/>
                <a:buChar char="•"/>
              </a:pPr>
              <a:r>
                <a:rPr b="1" i="0" lang="en-US" sz="2500" u="none" cap="none" strike="noStrike">
                  <a:solidFill>
                    <a:srgbClr val="2C2C2C"/>
                  </a:solidFill>
                  <a:latin typeface="Poppins SemiBold"/>
                  <a:ea typeface="Poppins SemiBold"/>
                  <a:cs typeface="Poppins SemiBold"/>
                  <a:sym typeface="Poppins SemiBold"/>
                </a:rPr>
                <a:t>Visualization</a:t>
              </a:r>
              <a:endParaRPr/>
            </a:p>
          </p:txBody>
        </p:sp>
        <p:sp>
          <p:nvSpPr>
            <p:cNvPr id="174" name="Google Shape;174;p4"/>
            <p:cNvSpPr txBox="1"/>
            <p:nvPr/>
          </p:nvSpPr>
          <p:spPr>
            <a:xfrm>
              <a:off x="0" y="2685236"/>
              <a:ext cx="8722442" cy="575733"/>
            </a:xfrm>
            <a:prstGeom prst="rect">
              <a:avLst/>
            </a:prstGeom>
            <a:noFill/>
            <a:ln>
              <a:noFill/>
            </a:ln>
          </p:spPr>
          <p:txBody>
            <a:bodyPr anchorCtr="0" anchor="t" bIns="0" lIns="0" spcFirstLastPara="1" rIns="0" wrap="square" tIns="0">
              <a:spAutoFit/>
            </a:bodyPr>
            <a:lstStyle/>
            <a:p>
              <a:pPr indent="-269876" lvl="1" marL="539751" marR="0" rtl="0" algn="l">
                <a:lnSpc>
                  <a:spcPct val="140000"/>
                </a:lnSpc>
                <a:spcBef>
                  <a:spcPts val="0"/>
                </a:spcBef>
                <a:spcAft>
                  <a:spcPts val="0"/>
                </a:spcAft>
                <a:buClr>
                  <a:srgbClr val="2C2C2C"/>
                </a:buClr>
                <a:buSzPts val="2500"/>
                <a:buFont typeface="Arial"/>
                <a:buChar char="•"/>
              </a:pPr>
              <a:r>
                <a:rPr b="1" i="0" lang="en-US" sz="2500" u="none" cap="none" strike="noStrike">
                  <a:solidFill>
                    <a:srgbClr val="2C2C2C"/>
                  </a:solidFill>
                  <a:latin typeface="Poppins SemiBold"/>
                  <a:ea typeface="Poppins SemiBold"/>
                  <a:cs typeface="Poppins SemiBold"/>
                  <a:sym typeface="Poppins SemiBold"/>
                </a:rPr>
                <a:t>Time Series Forecasting</a:t>
              </a:r>
              <a:endParaRPr/>
            </a:p>
          </p:txBody>
        </p:sp>
        <p:sp>
          <p:nvSpPr>
            <p:cNvPr id="175" name="Google Shape;175;p4"/>
            <p:cNvSpPr txBox="1"/>
            <p:nvPr/>
          </p:nvSpPr>
          <p:spPr>
            <a:xfrm>
              <a:off x="0" y="3605715"/>
              <a:ext cx="8722442" cy="575733"/>
            </a:xfrm>
            <a:prstGeom prst="rect">
              <a:avLst/>
            </a:prstGeom>
            <a:noFill/>
            <a:ln>
              <a:noFill/>
            </a:ln>
          </p:spPr>
          <p:txBody>
            <a:bodyPr anchorCtr="0" anchor="t" bIns="0" lIns="0" spcFirstLastPara="1" rIns="0" wrap="square" tIns="0">
              <a:spAutoFit/>
            </a:bodyPr>
            <a:lstStyle/>
            <a:p>
              <a:pPr indent="-269876" lvl="1" marL="539751" marR="0" rtl="0" algn="l">
                <a:lnSpc>
                  <a:spcPct val="140000"/>
                </a:lnSpc>
                <a:spcBef>
                  <a:spcPts val="0"/>
                </a:spcBef>
                <a:spcAft>
                  <a:spcPts val="0"/>
                </a:spcAft>
                <a:buClr>
                  <a:srgbClr val="2C2C2C"/>
                </a:buClr>
                <a:buSzPts val="2500"/>
                <a:buFont typeface="Arial"/>
                <a:buChar char="•"/>
              </a:pPr>
              <a:r>
                <a:rPr b="1" i="0" lang="en-US" sz="2500" u="none" cap="none" strike="noStrike">
                  <a:solidFill>
                    <a:srgbClr val="2C2C2C"/>
                  </a:solidFill>
                  <a:latin typeface="Poppins SemiBold"/>
                  <a:ea typeface="Poppins SemiBold"/>
                  <a:cs typeface="Poppins SemiBold"/>
                  <a:sym typeface="Poppins SemiBold"/>
                </a:rPr>
                <a:t>Machine Learning</a:t>
              </a:r>
              <a:endParaRPr/>
            </a:p>
          </p:txBody>
        </p:sp>
        <p:sp>
          <p:nvSpPr>
            <p:cNvPr id="176" name="Google Shape;176;p4"/>
            <p:cNvSpPr txBox="1"/>
            <p:nvPr/>
          </p:nvSpPr>
          <p:spPr>
            <a:xfrm>
              <a:off x="0" y="5446673"/>
              <a:ext cx="8722442" cy="575733"/>
            </a:xfrm>
            <a:prstGeom prst="rect">
              <a:avLst/>
            </a:prstGeom>
            <a:noFill/>
            <a:ln>
              <a:noFill/>
            </a:ln>
          </p:spPr>
          <p:txBody>
            <a:bodyPr anchorCtr="0" anchor="t" bIns="0" lIns="0" spcFirstLastPara="1" rIns="0" wrap="square" tIns="0">
              <a:spAutoFit/>
            </a:bodyPr>
            <a:lstStyle/>
            <a:p>
              <a:pPr indent="0" lvl="0" marL="0" marR="0" rtl="0" algn="l">
                <a:lnSpc>
                  <a:spcPct val="1944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7" name="Google Shape;177;p4"/>
          <p:cNvSpPr txBox="1"/>
          <p:nvPr/>
        </p:nvSpPr>
        <p:spPr>
          <a:xfrm>
            <a:off x="1818821" y="1637730"/>
            <a:ext cx="14028920" cy="962025"/>
          </a:xfrm>
          <a:prstGeom prst="rect">
            <a:avLst/>
          </a:prstGeom>
          <a:noFill/>
          <a:ln>
            <a:noFill/>
          </a:ln>
        </p:spPr>
        <p:txBody>
          <a:bodyPr anchorCtr="0" anchor="t" bIns="0" lIns="0" spcFirstLastPara="1" rIns="0" wrap="square" tIns="0">
            <a:spAutoFit/>
          </a:bodyPr>
          <a:lstStyle/>
          <a:p>
            <a:pPr indent="0" lvl="0" marL="0" marR="0" rtl="0" algn="ctr">
              <a:lnSpc>
                <a:spcPct val="120006"/>
              </a:lnSpc>
              <a:spcBef>
                <a:spcPts val="0"/>
              </a:spcBef>
              <a:spcAft>
                <a:spcPts val="0"/>
              </a:spcAft>
              <a:buNone/>
            </a:pPr>
            <a:r>
              <a:rPr b="1" i="0" lang="en-US" sz="5978" u="none" cap="none" strike="noStrike">
                <a:solidFill>
                  <a:srgbClr val="2C2C2C"/>
                </a:solidFill>
                <a:latin typeface="Poppins"/>
                <a:ea typeface="Poppins"/>
                <a:cs typeface="Poppins"/>
                <a:sym typeface="Poppins"/>
              </a:rPr>
              <a:t>Overview Previous Project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5"/>
          <p:cNvSpPr/>
          <p:nvPr/>
        </p:nvSpPr>
        <p:spPr>
          <a:xfrm>
            <a:off x="8428576" y="1330629"/>
            <a:ext cx="4805980" cy="7927673"/>
          </a:xfrm>
          <a:custGeom>
            <a:rect b="b" l="l" r="r" t="t"/>
            <a:pathLst>
              <a:path extrusionOk="0" h="4093982" w="2481888">
                <a:moveTo>
                  <a:pt x="2357428" y="4093982"/>
                </a:moveTo>
                <a:lnTo>
                  <a:pt x="124460" y="4093982"/>
                </a:lnTo>
                <a:cubicBezTo>
                  <a:pt x="55880" y="4093982"/>
                  <a:pt x="0" y="4038102"/>
                  <a:pt x="0" y="3969521"/>
                </a:cubicBezTo>
                <a:lnTo>
                  <a:pt x="0" y="124460"/>
                </a:lnTo>
                <a:cubicBezTo>
                  <a:pt x="0" y="55880"/>
                  <a:pt x="55880" y="0"/>
                  <a:pt x="124460" y="0"/>
                </a:cubicBezTo>
                <a:lnTo>
                  <a:pt x="2357428" y="0"/>
                </a:lnTo>
                <a:cubicBezTo>
                  <a:pt x="2426008" y="0"/>
                  <a:pt x="2481888" y="55880"/>
                  <a:pt x="2481888" y="124460"/>
                </a:cubicBezTo>
                <a:lnTo>
                  <a:pt x="2481888" y="3969522"/>
                </a:lnTo>
                <a:cubicBezTo>
                  <a:pt x="2481888" y="4038102"/>
                  <a:pt x="2426008" y="4093982"/>
                  <a:pt x="2357428" y="4093982"/>
                </a:cubicBezTo>
                <a:close/>
              </a:path>
            </a:pathLst>
          </a:custGeom>
          <a:gradFill>
            <a:gsLst>
              <a:gs pos="0">
                <a:srgbClr val="1F1E20">
                  <a:alpha val="0"/>
                </a:srgbClr>
              </a:gs>
              <a:gs pos="100000">
                <a:srgbClr val="1F1E20"/>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
          <p:cNvSpPr/>
          <p:nvPr/>
        </p:nvSpPr>
        <p:spPr>
          <a:xfrm flipH="1">
            <a:off x="8645191" y="2307627"/>
            <a:ext cx="6874726" cy="6874726"/>
          </a:xfrm>
          <a:custGeom>
            <a:rect b="b" l="l" r="r" t="t"/>
            <a:pathLst>
              <a:path extrusionOk="0" h="6874726" w="6874726">
                <a:moveTo>
                  <a:pt x="6874726" y="0"/>
                </a:moveTo>
                <a:lnTo>
                  <a:pt x="0" y="0"/>
                </a:lnTo>
                <a:lnTo>
                  <a:pt x="0" y="6874726"/>
                </a:lnTo>
                <a:lnTo>
                  <a:pt x="6874726" y="6874726"/>
                </a:lnTo>
                <a:lnTo>
                  <a:pt x="6874726" y="0"/>
                </a:lnTo>
                <a:close/>
              </a:path>
            </a:pathLst>
          </a:custGeom>
          <a:blipFill rotWithShape="1">
            <a:blip r:embed="rId3">
              <a:alphaModFix amt="55000"/>
            </a:blip>
            <a:stretch>
              <a:fillRect b="0" l="0" r="0" t="0"/>
            </a:stretch>
          </a:blipFill>
          <a:ln>
            <a:noFill/>
          </a:ln>
        </p:spPr>
      </p:sp>
      <p:sp>
        <p:nvSpPr>
          <p:cNvPr id="184" name="Google Shape;184;p5"/>
          <p:cNvSpPr/>
          <p:nvPr/>
        </p:nvSpPr>
        <p:spPr>
          <a:xfrm>
            <a:off x="9265858" y="2131591"/>
            <a:ext cx="7090021" cy="982146"/>
          </a:xfrm>
          <a:custGeom>
            <a:rect b="b" l="l" r="r" t="t"/>
            <a:pathLst>
              <a:path extrusionOk="0" h="670286" w="4838735">
                <a:moveTo>
                  <a:pt x="4714275" y="670285"/>
                </a:moveTo>
                <a:lnTo>
                  <a:pt x="124460" y="670285"/>
                </a:lnTo>
                <a:cubicBezTo>
                  <a:pt x="55880" y="670285"/>
                  <a:pt x="0" y="614406"/>
                  <a:pt x="0" y="545825"/>
                </a:cubicBezTo>
                <a:lnTo>
                  <a:pt x="0" y="124460"/>
                </a:lnTo>
                <a:cubicBezTo>
                  <a:pt x="0" y="55880"/>
                  <a:pt x="55880" y="0"/>
                  <a:pt x="124460" y="0"/>
                </a:cubicBezTo>
                <a:lnTo>
                  <a:pt x="4714275" y="0"/>
                </a:lnTo>
                <a:cubicBezTo>
                  <a:pt x="4782855" y="0"/>
                  <a:pt x="4838735" y="55880"/>
                  <a:pt x="4838735" y="124460"/>
                </a:cubicBezTo>
                <a:lnTo>
                  <a:pt x="4838735" y="545826"/>
                </a:lnTo>
                <a:cubicBezTo>
                  <a:pt x="4838735" y="614406"/>
                  <a:pt x="4782855" y="670286"/>
                  <a:pt x="4714275" y="670286"/>
                </a:cubicBezTo>
                <a:close/>
              </a:path>
            </a:pathLst>
          </a:custGeom>
          <a:solidFill>
            <a:srgbClr val="C1FF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9265858" y="3516124"/>
            <a:ext cx="7090021" cy="982146"/>
          </a:xfrm>
          <a:custGeom>
            <a:rect b="b" l="l" r="r" t="t"/>
            <a:pathLst>
              <a:path extrusionOk="0" h="670286" w="4838735">
                <a:moveTo>
                  <a:pt x="4714275" y="670285"/>
                </a:moveTo>
                <a:lnTo>
                  <a:pt x="124460" y="670285"/>
                </a:lnTo>
                <a:cubicBezTo>
                  <a:pt x="55880" y="670285"/>
                  <a:pt x="0" y="614406"/>
                  <a:pt x="0" y="545825"/>
                </a:cubicBezTo>
                <a:lnTo>
                  <a:pt x="0" y="124460"/>
                </a:lnTo>
                <a:cubicBezTo>
                  <a:pt x="0" y="55880"/>
                  <a:pt x="55880" y="0"/>
                  <a:pt x="124460" y="0"/>
                </a:cubicBezTo>
                <a:lnTo>
                  <a:pt x="4714275" y="0"/>
                </a:lnTo>
                <a:cubicBezTo>
                  <a:pt x="4782855" y="0"/>
                  <a:pt x="4838735" y="55880"/>
                  <a:pt x="4838735" y="124460"/>
                </a:cubicBezTo>
                <a:lnTo>
                  <a:pt x="4838735" y="545826"/>
                </a:lnTo>
                <a:cubicBezTo>
                  <a:pt x="4838735" y="614406"/>
                  <a:pt x="4782855" y="670286"/>
                  <a:pt x="4714275" y="670286"/>
                </a:cubicBezTo>
                <a:close/>
              </a:path>
            </a:pathLst>
          </a:custGeom>
          <a:solidFill>
            <a:srgbClr val="C1FF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
          <p:cNvSpPr/>
          <p:nvPr/>
        </p:nvSpPr>
        <p:spPr>
          <a:xfrm>
            <a:off x="9265858" y="4901882"/>
            <a:ext cx="7090021" cy="982146"/>
          </a:xfrm>
          <a:custGeom>
            <a:rect b="b" l="l" r="r" t="t"/>
            <a:pathLst>
              <a:path extrusionOk="0" h="670286" w="4838735">
                <a:moveTo>
                  <a:pt x="4714275" y="670285"/>
                </a:moveTo>
                <a:lnTo>
                  <a:pt x="124460" y="670285"/>
                </a:lnTo>
                <a:cubicBezTo>
                  <a:pt x="55880" y="670285"/>
                  <a:pt x="0" y="614406"/>
                  <a:pt x="0" y="545825"/>
                </a:cubicBezTo>
                <a:lnTo>
                  <a:pt x="0" y="124460"/>
                </a:lnTo>
                <a:cubicBezTo>
                  <a:pt x="0" y="55880"/>
                  <a:pt x="55880" y="0"/>
                  <a:pt x="124460" y="0"/>
                </a:cubicBezTo>
                <a:lnTo>
                  <a:pt x="4714275" y="0"/>
                </a:lnTo>
                <a:cubicBezTo>
                  <a:pt x="4782855" y="0"/>
                  <a:pt x="4838735" y="55880"/>
                  <a:pt x="4838735" y="124460"/>
                </a:cubicBezTo>
                <a:lnTo>
                  <a:pt x="4838735" y="545826"/>
                </a:lnTo>
                <a:cubicBezTo>
                  <a:pt x="4838735" y="614406"/>
                  <a:pt x="4782855" y="670286"/>
                  <a:pt x="4714275" y="670286"/>
                </a:cubicBezTo>
                <a:close/>
              </a:path>
            </a:pathLst>
          </a:custGeom>
          <a:solidFill>
            <a:srgbClr val="C1FF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p:nvPr/>
        </p:nvSpPr>
        <p:spPr>
          <a:xfrm>
            <a:off x="9265858" y="6288789"/>
            <a:ext cx="7090021" cy="982146"/>
          </a:xfrm>
          <a:custGeom>
            <a:rect b="b" l="l" r="r" t="t"/>
            <a:pathLst>
              <a:path extrusionOk="0" h="670286" w="4838735">
                <a:moveTo>
                  <a:pt x="4714275" y="670285"/>
                </a:moveTo>
                <a:lnTo>
                  <a:pt x="124460" y="670285"/>
                </a:lnTo>
                <a:cubicBezTo>
                  <a:pt x="55880" y="670285"/>
                  <a:pt x="0" y="614406"/>
                  <a:pt x="0" y="545825"/>
                </a:cubicBezTo>
                <a:lnTo>
                  <a:pt x="0" y="124460"/>
                </a:lnTo>
                <a:cubicBezTo>
                  <a:pt x="0" y="55880"/>
                  <a:pt x="55880" y="0"/>
                  <a:pt x="124460" y="0"/>
                </a:cubicBezTo>
                <a:lnTo>
                  <a:pt x="4714275" y="0"/>
                </a:lnTo>
                <a:cubicBezTo>
                  <a:pt x="4782855" y="0"/>
                  <a:pt x="4838735" y="55880"/>
                  <a:pt x="4838735" y="124460"/>
                </a:cubicBezTo>
                <a:lnTo>
                  <a:pt x="4838735" y="545826"/>
                </a:lnTo>
                <a:cubicBezTo>
                  <a:pt x="4838735" y="614406"/>
                  <a:pt x="4782855" y="670286"/>
                  <a:pt x="4714275" y="670286"/>
                </a:cubicBezTo>
                <a:close/>
              </a:path>
            </a:pathLst>
          </a:custGeom>
          <a:solidFill>
            <a:srgbClr val="C1FF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5"/>
          <p:cNvSpPr txBox="1"/>
          <p:nvPr/>
        </p:nvSpPr>
        <p:spPr>
          <a:xfrm>
            <a:off x="1438872" y="910932"/>
            <a:ext cx="6221459" cy="204597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5700" u="none" cap="none" strike="noStrike">
                <a:solidFill>
                  <a:srgbClr val="1F1E20"/>
                </a:solidFill>
                <a:latin typeface="Poppins"/>
                <a:ea typeface="Poppins"/>
                <a:cs typeface="Poppins"/>
                <a:sym typeface="Poppins"/>
              </a:rPr>
              <a:t>Data</a:t>
            </a:r>
            <a:endParaRPr/>
          </a:p>
          <a:p>
            <a:pPr indent="0" lvl="0" marL="0" marR="0" rtl="0" algn="l">
              <a:lnSpc>
                <a:spcPct val="140000"/>
              </a:lnSpc>
              <a:spcBef>
                <a:spcPts val="0"/>
              </a:spcBef>
              <a:spcAft>
                <a:spcPts val="0"/>
              </a:spcAft>
              <a:buNone/>
            </a:pPr>
            <a:r>
              <a:rPr b="1" i="0" lang="en-US" sz="5700" u="none" cap="none" strike="noStrike">
                <a:solidFill>
                  <a:srgbClr val="1F1E20"/>
                </a:solidFill>
                <a:latin typeface="Poppins"/>
                <a:ea typeface="Poppins"/>
                <a:cs typeface="Poppins"/>
                <a:sym typeface="Poppins"/>
              </a:rPr>
              <a:t>Understanding</a:t>
            </a:r>
            <a:endParaRPr/>
          </a:p>
        </p:txBody>
      </p:sp>
      <p:sp>
        <p:nvSpPr>
          <p:cNvPr id="189" name="Google Shape;189;p5"/>
          <p:cNvSpPr txBox="1"/>
          <p:nvPr/>
        </p:nvSpPr>
        <p:spPr>
          <a:xfrm>
            <a:off x="9766434" y="2193327"/>
            <a:ext cx="1624888" cy="701533"/>
          </a:xfrm>
          <a:prstGeom prst="rect">
            <a:avLst/>
          </a:prstGeom>
          <a:noFill/>
          <a:ln>
            <a:noFill/>
          </a:ln>
        </p:spPr>
        <p:txBody>
          <a:bodyPr anchorCtr="0" anchor="t" bIns="0" lIns="0" spcFirstLastPara="1" rIns="0" wrap="square" tIns="0">
            <a:spAutoFit/>
          </a:bodyPr>
          <a:lstStyle/>
          <a:p>
            <a:pPr indent="0" lvl="0" marL="0" marR="0" rtl="0" algn="l">
              <a:lnSpc>
                <a:spcPct val="139994"/>
              </a:lnSpc>
              <a:spcBef>
                <a:spcPts val="0"/>
              </a:spcBef>
              <a:spcAft>
                <a:spcPts val="0"/>
              </a:spcAft>
              <a:buNone/>
            </a:pPr>
            <a:r>
              <a:rPr b="0" i="0" lang="en-US" sz="3883" u="none" cap="none" strike="noStrike">
                <a:solidFill>
                  <a:srgbClr val="1F1E20"/>
                </a:solidFill>
                <a:latin typeface="Poppins"/>
                <a:ea typeface="Poppins"/>
                <a:cs typeface="Poppins"/>
                <a:sym typeface="Poppins"/>
              </a:rPr>
              <a:t>01</a:t>
            </a:r>
            <a:endParaRPr/>
          </a:p>
        </p:txBody>
      </p:sp>
      <p:sp>
        <p:nvSpPr>
          <p:cNvPr id="190" name="Google Shape;190;p5"/>
          <p:cNvSpPr txBox="1"/>
          <p:nvPr/>
        </p:nvSpPr>
        <p:spPr>
          <a:xfrm>
            <a:off x="10829069" y="2276529"/>
            <a:ext cx="4690848" cy="615047"/>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35" u="none" cap="none" strike="noStrike">
                <a:solidFill>
                  <a:srgbClr val="1F1E20"/>
                </a:solidFill>
                <a:latin typeface="Poppins"/>
                <a:ea typeface="Poppins"/>
                <a:cs typeface="Poppins"/>
                <a:sym typeface="Poppins"/>
              </a:rPr>
              <a:t>Data ini memiliki 239.558 baris dan 22 kolom</a:t>
            </a:r>
            <a:endParaRPr/>
          </a:p>
        </p:txBody>
      </p:sp>
      <p:sp>
        <p:nvSpPr>
          <p:cNvPr id="191" name="Google Shape;191;p5"/>
          <p:cNvSpPr txBox="1"/>
          <p:nvPr/>
        </p:nvSpPr>
        <p:spPr>
          <a:xfrm>
            <a:off x="9766434" y="3577860"/>
            <a:ext cx="1624888" cy="701533"/>
          </a:xfrm>
          <a:prstGeom prst="rect">
            <a:avLst/>
          </a:prstGeom>
          <a:noFill/>
          <a:ln>
            <a:noFill/>
          </a:ln>
        </p:spPr>
        <p:txBody>
          <a:bodyPr anchorCtr="0" anchor="t" bIns="0" lIns="0" spcFirstLastPara="1" rIns="0" wrap="square" tIns="0">
            <a:spAutoFit/>
          </a:bodyPr>
          <a:lstStyle/>
          <a:p>
            <a:pPr indent="0" lvl="0" marL="0" marR="0" rtl="0" algn="l">
              <a:lnSpc>
                <a:spcPct val="139994"/>
              </a:lnSpc>
              <a:spcBef>
                <a:spcPts val="0"/>
              </a:spcBef>
              <a:spcAft>
                <a:spcPts val="0"/>
              </a:spcAft>
              <a:buNone/>
            </a:pPr>
            <a:r>
              <a:rPr b="0" i="0" lang="en-US" sz="3883" u="none" cap="none" strike="noStrike">
                <a:solidFill>
                  <a:srgbClr val="1F1E20"/>
                </a:solidFill>
                <a:latin typeface="Poppins"/>
                <a:ea typeface="Poppins"/>
                <a:cs typeface="Poppins"/>
                <a:sym typeface="Poppins"/>
              </a:rPr>
              <a:t>02</a:t>
            </a:r>
            <a:endParaRPr/>
          </a:p>
        </p:txBody>
      </p:sp>
      <p:sp>
        <p:nvSpPr>
          <p:cNvPr id="192" name="Google Shape;192;p5"/>
          <p:cNvSpPr txBox="1"/>
          <p:nvPr/>
        </p:nvSpPr>
        <p:spPr>
          <a:xfrm>
            <a:off x="10829069" y="3661062"/>
            <a:ext cx="4690848" cy="61315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1735" u="none" cap="none" strike="noStrike">
                <a:solidFill>
                  <a:srgbClr val="1F1E20"/>
                </a:solidFill>
                <a:latin typeface="Poppins"/>
                <a:ea typeface="Poppins"/>
                <a:cs typeface="Poppins"/>
                <a:sym typeface="Poppins"/>
              </a:rPr>
              <a:t>ID</a:t>
            </a:r>
            <a:r>
              <a:rPr b="0" i="0" lang="en-US" sz="1735" u="none" cap="none" strike="noStrike">
                <a:solidFill>
                  <a:srgbClr val="1F1E20"/>
                </a:solidFill>
                <a:latin typeface="Poppins"/>
                <a:ea typeface="Poppins"/>
                <a:cs typeface="Poppins"/>
                <a:sym typeface="Poppins"/>
              </a:rPr>
              <a:t> – Nomor unik untuk setiap catatan kejahatan</a:t>
            </a:r>
            <a:endParaRPr/>
          </a:p>
        </p:txBody>
      </p:sp>
      <p:sp>
        <p:nvSpPr>
          <p:cNvPr id="193" name="Google Shape;193;p5"/>
          <p:cNvSpPr txBox="1"/>
          <p:nvPr/>
        </p:nvSpPr>
        <p:spPr>
          <a:xfrm>
            <a:off x="9766434" y="4977488"/>
            <a:ext cx="1624888" cy="701533"/>
          </a:xfrm>
          <a:prstGeom prst="rect">
            <a:avLst/>
          </a:prstGeom>
          <a:noFill/>
          <a:ln>
            <a:noFill/>
          </a:ln>
        </p:spPr>
        <p:txBody>
          <a:bodyPr anchorCtr="0" anchor="t" bIns="0" lIns="0" spcFirstLastPara="1" rIns="0" wrap="square" tIns="0">
            <a:spAutoFit/>
          </a:bodyPr>
          <a:lstStyle/>
          <a:p>
            <a:pPr indent="0" lvl="0" marL="0" marR="0" rtl="0" algn="l">
              <a:lnSpc>
                <a:spcPct val="139994"/>
              </a:lnSpc>
              <a:spcBef>
                <a:spcPts val="0"/>
              </a:spcBef>
              <a:spcAft>
                <a:spcPts val="0"/>
              </a:spcAft>
              <a:buNone/>
            </a:pPr>
            <a:r>
              <a:rPr b="0" i="0" lang="en-US" sz="3883" u="none" cap="none" strike="noStrike">
                <a:solidFill>
                  <a:srgbClr val="1F1E20"/>
                </a:solidFill>
                <a:latin typeface="Poppins"/>
                <a:ea typeface="Poppins"/>
                <a:cs typeface="Poppins"/>
                <a:sym typeface="Poppins"/>
              </a:rPr>
              <a:t>03</a:t>
            </a:r>
            <a:endParaRPr/>
          </a:p>
        </p:txBody>
      </p:sp>
      <p:sp>
        <p:nvSpPr>
          <p:cNvPr id="194" name="Google Shape;194;p5"/>
          <p:cNvSpPr txBox="1"/>
          <p:nvPr/>
        </p:nvSpPr>
        <p:spPr>
          <a:xfrm>
            <a:off x="10829069" y="5060690"/>
            <a:ext cx="4690848" cy="61315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1735" u="none" cap="none" strike="noStrike">
                <a:solidFill>
                  <a:srgbClr val="1F1E20"/>
                </a:solidFill>
                <a:latin typeface="Poppins"/>
                <a:ea typeface="Poppins"/>
                <a:cs typeface="Poppins"/>
                <a:sym typeface="Poppins"/>
              </a:rPr>
              <a:t>Date </a:t>
            </a:r>
            <a:r>
              <a:rPr b="0" i="0" lang="en-US" sz="1735" u="none" cap="none" strike="noStrike">
                <a:solidFill>
                  <a:srgbClr val="1F1E20"/>
                </a:solidFill>
                <a:latin typeface="Poppins"/>
                <a:ea typeface="Poppins"/>
                <a:cs typeface="Poppins"/>
                <a:sym typeface="Poppins"/>
              </a:rPr>
              <a:t>– Tanggal dan waktu saat kejahatan terjadi.</a:t>
            </a:r>
            <a:endParaRPr/>
          </a:p>
        </p:txBody>
      </p:sp>
      <p:sp>
        <p:nvSpPr>
          <p:cNvPr id="195" name="Google Shape;195;p5"/>
          <p:cNvSpPr txBox="1"/>
          <p:nvPr/>
        </p:nvSpPr>
        <p:spPr>
          <a:xfrm>
            <a:off x="9766434" y="6350524"/>
            <a:ext cx="1624888" cy="701533"/>
          </a:xfrm>
          <a:prstGeom prst="rect">
            <a:avLst/>
          </a:prstGeom>
          <a:noFill/>
          <a:ln>
            <a:noFill/>
          </a:ln>
        </p:spPr>
        <p:txBody>
          <a:bodyPr anchorCtr="0" anchor="t" bIns="0" lIns="0" spcFirstLastPara="1" rIns="0" wrap="square" tIns="0">
            <a:spAutoFit/>
          </a:bodyPr>
          <a:lstStyle/>
          <a:p>
            <a:pPr indent="0" lvl="0" marL="0" marR="0" rtl="0" algn="l">
              <a:lnSpc>
                <a:spcPct val="139994"/>
              </a:lnSpc>
              <a:spcBef>
                <a:spcPts val="0"/>
              </a:spcBef>
              <a:spcAft>
                <a:spcPts val="0"/>
              </a:spcAft>
              <a:buNone/>
            </a:pPr>
            <a:r>
              <a:rPr b="0" i="0" lang="en-US" sz="3883" u="none" cap="none" strike="noStrike">
                <a:solidFill>
                  <a:srgbClr val="1F1E20"/>
                </a:solidFill>
                <a:latin typeface="Poppins"/>
                <a:ea typeface="Poppins"/>
                <a:cs typeface="Poppins"/>
                <a:sym typeface="Poppins"/>
              </a:rPr>
              <a:t>04</a:t>
            </a:r>
            <a:endParaRPr/>
          </a:p>
        </p:txBody>
      </p:sp>
      <p:sp>
        <p:nvSpPr>
          <p:cNvPr id="196" name="Google Shape;196;p5"/>
          <p:cNvSpPr txBox="1"/>
          <p:nvPr/>
        </p:nvSpPr>
        <p:spPr>
          <a:xfrm>
            <a:off x="10829069" y="6433726"/>
            <a:ext cx="5361096" cy="61315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1735" u="none" cap="none" strike="noStrike">
                <a:solidFill>
                  <a:srgbClr val="1F1E20"/>
                </a:solidFill>
                <a:latin typeface="Poppins"/>
                <a:ea typeface="Poppins"/>
                <a:cs typeface="Poppins"/>
                <a:sym typeface="Poppins"/>
              </a:rPr>
              <a:t>Primary Type </a:t>
            </a:r>
            <a:r>
              <a:rPr b="0" i="0" lang="en-US" sz="1735" u="none" cap="none" strike="noStrike">
                <a:solidFill>
                  <a:srgbClr val="1F1E20"/>
                </a:solidFill>
                <a:latin typeface="Poppins"/>
                <a:ea typeface="Poppins"/>
                <a:cs typeface="Poppins"/>
                <a:sym typeface="Poppins"/>
              </a:rPr>
              <a:t>– Kategori kejahatan (contoh: pencurian, pemukulan, penyerangan).</a:t>
            </a:r>
            <a:endParaRPr/>
          </a:p>
        </p:txBody>
      </p:sp>
      <p:sp>
        <p:nvSpPr>
          <p:cNvPr id="197" name="Google Shape;197;p5"/>
          <p:cNvSpPr txBox="1"/>
          <p:nvPr/>
        </p:nvSpPr>
        <p:spPr>
          <a:xfrm>
            <a:off x="1438872" y="3806587"/>
            <a:ext cx="5406996" cy="4597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1F1E20"/>
                </a:solidFill>
                <a:latin typeface="Poppins"/>
                <a:ea typeface="Poppins"/>
                <a:cs typeface="Poppins"/>
                <a:sym typeface="Poppins"/>
              </a:rPr>
              <a:t>Data yang digunakan adalah data dummy yang berasal dari Kaggle. Data yang digunakan adalah Crime Prediction in Chicago 2022. </a:t>
            </a:r>
            <a:endParaRPr/>
          </a:p>
          <a:p>
            <a:pPr indent="0" lvl="0" marL="0" marR="0" rtl="0" algn="l">
              <a:lnSpc>
                <a:spcPct val="140000"/>
              </a:lnSpc>
              <a:spcBef>
                <a:spcPts val="0"/>
              </a:spcBef>
              <a:spcAft>
                <a:spcPts val="0"/>
              </a:spcAft>
              <a:buNone/>
            </a:pPr>
            <a:r>
              <a:t/>
            </a:r>
            <a:endParaRPr b="0" i="0" sz="2000" u="none" cap="none" strike="noStrike">
              <a:solidFill>
                <a:srgbClr val="1F1E20"/>
              </a:solidFill>
              <a:latin typeface="Poppins"/>
              <a:ea typeface="Poppins"/>
              <a:cs typeface="Poppins"/>
              <a:sym typeface="Poppins"/>
            </a:endParaRPr>
          </a:p>
          <a:p>
            <a:pPr indent="0" lvl="0" marL="0" marR="0" rtl="0" algn="l">
              <a:lnSpc>
                <a:spcPct val="140000"/>
              </a:lnSpc>
              <a:spcBef>
                <a:spcPts val="0"/>
              </a:spcBef>
              <a:spcAft>
                <a:spcPts val="0"/>
              </a:spcAft>
              <a:buNone/>
            </a:pPr>
            <a:r>
              <a:rPr b="0" i="0" lang="en-US" sz="2000" u="none" cap="none" strike="noStrike">
                <a:solidFill>
                  <a:srgbClr val="1F1E20"/>
                </a:solidFill>
                <a:latin typeface="Poppins"/>
                <a:ea typeface="Poppins"/>
                <a:cs typeface="Poppins"/>
                <a:sym typeface="Poppins"/>
              </a:rPr>
              <a:t>Dataset ini berisi mengenai catatan kejahatan atau kriminal yang terjadi di kota Chicago pada tahun 2022. </a:t>
            </a:r>
            <a:endParaRPr/>
          </a:p>
          <a:p>
            <a:pPr indent="0" lvl="0" marL="0" marR="0" rtl="0" algn="l">
              <a:lnSpc>
                <a:spcPct val="140000"/>
              </a:lnSpc>
              <a:spcBef>
                <a:spcPts val="0"/>
              </a:spcBef>
              <a:spcAft>
                <a:spcPts val="0"/>
              </a:spcAft>
              <a:buNone/>
            </a:pPr>
            <a:r>
              <a:t/>
            </a:r>
            <a:endParaRPr b="0" i="0" sz="2000" u="none" cap="none" strike="noStrike">
              <a:solidFill>
                <a:srgbClr val="1F1E20"/>
              </a:solidFill>
              <a:latin typeface="Poppins"/>
              <a:ea typeface="Poppins"/>
              <a:cs typeface="Poppins"/>
              <a:sym typeface="Poppins"/>
            </a:endParaRPr>
          </a:p>
          <a:p>
            <a:pPr indent="0" lvl="0" marL="0" marR="0" rtl="0" algn="l">
              <a:lnSpc>
                <a:spcPct val="140000"/>
              </a:lnSpc>
              <a:spcBef>
                <a:spcPts val="0"/>
              </a:spcBef>
              <a:spcAft>
                <a:spcPts val="0"/>
              </a:spcAft>
              <a:buNone/>
            </a:pPr>
            <a:r>
              <a:rPr b="0" i="0" lang="en-US" sz="2000" u="none" cap="none" strike="noStrike">
                <a:solidFill>
                  <a:srgbClr val="1F1E20"/>
                </a:solidFill>
                <a:latin typeface="Poppins"/>
                <a:ea typeface="Poppins"/>
                <a:cs typeface="Poppins"/>
                <a:sym typeface="Poppins"/>
              </a:rPr>
              <a:t>Data ini mencakup seperti </a:t>
            </a:r>
            <a:r>
              <a:rPr b="1" i="0" lang="en-US" sz="2000" u="none" cap="none" strike="noStrike">
                <a:solidFill>
                  <a:srgbClr val="1F1E20"/>
                </a:solidFill>
                <a:latin typeface="Poppins"/>
                <a:ea typeface="Poppins"/>
                <a:cs typeface="Poppins"/>
                <a:sym typeface="Poppins"/>
              </a:rPr>
              <a:t>id nomor laporan, tanggal kejadian, tipe jenis kriminal, deskripsi kriminal, status penangkapan, dan lainnya.</a:t>
            </a:r>
            <a:endParaRPr/>
          </a:p>
        </p:txBody>
      </p:sp>
      <p:sp>
        <p:nvSpPr>
          <p:cNvPr id="198" name="Google Shape;198;p5"/>
          <p:cNvSpPr/>
          <p:nvPr/>
        </p:nvSpPr>
        <p:spPr>
          <a:xfrm>
            <a:off x="9265858" y="7670983"/>
            <a:ext cx="7090021" cy="982146"/>
          </a:xfrm>
          <a:custGeom>
            <a:rect b="b" l="l" r="r" t="t"/>
            <a:pathLst>
              <a:path extrusionOk="0" h="670286" w="4838735">
                <a:moveTo>
                  <a:pt x="4714275" y="670285"/>
                </a:moveTo>
                <a:lnTo>
                  <a:pt x="124460" y="670285"/>
                </a:lnTo>
                <a:cubicBezTo>
                  <a:pt x="55880" y="670285"/>
                  <a:pt x="0" y="614406"/>
                  <a:pt x="0" y="545825"/>
                </a:cubicBezTo>
                <a:lnTo>
                  <a:pt x="0" y="124460"/>
                </a:lnTo>
                <a:cubicBezTo>
                  <a:pt x="0" y="55880"/>
                  <a:pt x="55880" y="0"/>
                  <a:pt x="124460" y="0"/>
                </a:cubicBezTo>
                <a:lnTo>
                  <a:pt x="4714275" y="0"/>
                </a:lnTo>
                <a:cubicBezTo>
                  <a:pt x="4782855" y="0"/>
                  <a:pt x="4838735" y="55880"/>
                  <a:pt x="4838735" y="124460"/>
                </a:cubicBezTo>
                <a:lnTo>
                  <a:pt x="4838735" y="545826"/>
                </a:lnTo>
                <a:cubicBezTo>
                  <a:pt x="4838735" y="614406"/>
                  <a:pt x="4782855" y="670286"/>
                  <a:pt x="4714275" y="670286"/>
                </a:cubicBezTo>
                <a:close/>
              </a:path>
            </a:pathLst>
          </a:custGeom>
          <a:solidFill>
            <a:srgbClr val="C1FF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5"/>
          <p:cNvSpPr txBox="1"/>
          <p:nvPr/>
        </p:nvSpPr>
        <p:spPr>
          <a:xfrm>
            <a:off x="9766434" y="7732719"/>
            <a:ext cx="1624888" cy="701533"/>
          </a:xfrm>
          <a:prstGeom prst="rect">
            <a:avLst/>
          </a:prstGeom>
          <a:noFill/>
          <a:ln>
            <a:noFill/>
          </a:ln>
        </p:spPr>
        <p:txBody>
          <a:bodyPr anchorCtr="0" anchor="t" bIns="0" lIns="0" spcFirstLastPara="1" rIns="0" wrap="square" tIns="0">
            <a:spAutoFit/>
          </a:bodyPr>
          <a:lstStyle/>
          <a:p>
            <a:pPr indent="0" lvl="0" marL="0" marR="0" rtl="0" algn="l">
              <a:lnSpc>
                <a:spcPct val="139994"/>
              </a:lnSpc>
              <a:spcBef>
                <a:spcPts val="0"/>
              </a:spcBef>
              <a:spcAft>
                <a:spcPts val="0"/>
              </a:spcAft>
              <a:buNone/>
            </a:pPr>
            <a:r>
              <a:rPr b="0" i="0" lang="en-US" sz="3883" u="none" cap="none" strike="noStrike">
                <a:solidFill>
                  <a:srgbClr val="1F1E20"/>
                </a:solidFill>
                <a:latin typeface="Poppins"/>
                <a:ea typeface="Poppins"/>
                <a:cs typeface="Poppins"/>
                <a:sym typeface="Poppins"/>
              </a:rPr>
              <a:t>05</a:t>
            </a:r>
            <a:endParaRPr/>
          </a:p>
        </p:txBody>
      </p:sp>
      <p:sp>
        <p:nvSpPr>
          <p:cNvPr id="200" name="Google Shape;200;p5"/>
          <p:cNvSpPr txBox="1"/>
          <p:nvPr/>
        </p:nvSpPr>
        <p:spPr>
          <a:xfrm>
            <a:off x="10829069" y="7815921"/>
            <a:ext cx="5361096" cy="613153"/>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1735" u="none" cap="none" strike="noStrike">
                <a:solidFill>
                  <a:srgbClr val="1F1E20"/>
                </a:solidFill>
                <a:latin typeface="Poppins"/>
                <a:ea typeface="Poppins"/>
                <a:cs typeface="Poppins"/>
                <a:sym typeface="Poppins"/>
              </a:rPr>
              <a:t>Description </a:t>
            </a:r>
            <a:r>
              <a:rPr b="0" i="0" lang="en-US" sz="1735" u="none" cap="none" strike="noStrike">
                <a:solidFill>
                  <a:srgbClr val="1F1E20"/>
                </a:solidFill>
                <a:latin typeface="Poppins"/>
                <a:ea typeface="Poppins"/>
                <a:cs typeface="Poppins"/>
                <a:sym typeface="Poppins"/>
              </a:rPr>
              <a:t>– Penjelasan yang lebih spesifik tentang jenis kejahatan.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grpSp>
        <p:nvGrpSpPr>
          <p:cNvPr id="209" name="Google Shape;209;p6"/>
          <p:cNvGrpSpPr/>
          <p:nvPr/>
        </p:nvGrpSpPr>
        <p:grpSpPr>
          <a:xfrm>
            <a:off x="6101360" y="3069255"/>
            <a:ext cx="6368007" cy="4064079"/>
            <a:chOff x="0" y="-29210"/>
            <a:chExt cx="5172925" cy="3301374"/>
          </a:xfrm>
        </p:grpSpPr>
        <p:sp>
          <p:nvSpPr>
            <p:cNvPr id="210" name="Google Shape;210;p6"/>
            <p:cNvSpPr/>
            <p:nvPr/>
          </p:nvSpPr>
          <p:spPr>
            <a:xfrm>
              <a:off x="6350" y="1802774"/>
              <a:ext cx="4874476" cy="1461770"/>
            </a:xfrm>
            <a:custGeom>
              <a:rect b="b" l="l" r="r" t="t"/>
              <a:pathLst>
                <a:path extrusionOk="0" h="1461770" w="4874476">
                  <a:moveTo>
                    <a:pt x="0" y="0"/>
                  </a:moveTo>
                  <a:lnTo>
                    <a:pt x="0" y="1461770"/>
                  </a:lnTo>
                  <a:lnTo>
                    <a:pt x="4874476" y="1461770"/>
                  </a:lnTo>
                  <a:lnTo>
                    <a:pt x="0" y="0"/>
                  </a:lnTo>
                  <a:close/>
                </a:path>
              </a:pathLst>
            </a:custGeom>
            <a:solidFill>
              <a:srgbClr val="000000"/>
            </a:solidFill>
            <a:ln>
              <a:noFill/>
            </a:ln>
          </p:spPr>
        </p:sp>
        <p:sp>
          <p:nvSpPr>
            <p:cNvPr id="211" name="Google Shape;211;p6"/>
            <p:cNvSpPr/>
            <p:nvPr/>
          </p:nvSpPr>
          <p:spPr>
            <a:xfrm>
              <a:off x="0" y="-29210"/>
              <a:ext cx="5172925" cy="3301374"/>
            </a:xfrm>
            <a:custGeom>
              <a:rect b="b" l="l" r="r" t="t"/>
              <a:pathLst>
                <a:path extrusionOk="0" h="3301374" w="5172925">
                  <a:moveTo>
                    <a:pt x="1270" y="45720"/>
                  </a:moveTo>
                  <a:lnTo>
                    <a:pt x="1270" y="938530"/>
                  </a:lnTo>
                  <a:cubicBezTo>
                    <a:pt x="1270" y="1371337"/>
                    <a:pt x="0" y="1849764"/>
                    <a:pt x="1270" y="2113924"/>
                  </a:cubicBezTo>
                  <a:cubicBezTo>
                    <a:pt x="5080" y="2882274"/>
                    <a:pt x="99060" y="3188344"/>
                    <a:pt x="99060" y="3188344"/>
                  </a:cubicBezTo>
                  <a:cubicBezTo>
                    <a:pt x="99060" y="3188344"/>
                    <a:pt x="579120" y="3288674"/>
                    <a:pt x="1004570" y="3295024"/>
                  </a:cubicBezTo>
                  <a:cubicBezTo>
                    <a:pt x="1385570" y="3301374"/>
                    <a:pt x="2247900" y="3300104"/>
                    <a:pt x="4343615" y="3300104"/>
                  </a:cubicBezTo>
                  <a:cubicBezTo>
                    <a:pt x="4762715" y="3300104"/>
                    <a:pt x="5164036" y="3300104"/>
                    <a:pt x="5164036" y="3300104"/>
                  </a:cubicBezTo>
                  <a:cubicBezTo>
                    <a:pt x="5164036" y="3300104"/>
                    <a:pt x="5161495" y="2647324"/>
                    <a:pt x="5164036" y="2230764"/>
                  </a:cubicBezTo>
                  <a:cubicBezTo>
                    <a:pt x="5172925" y="1720224"/>
                    <a:pt x="5169115" y="1336898"/>
                    <a:pt x="5169115" y="986790"/>
                  </a:cubicBezTo>
                  <a:cubicBezTo>
                    <a:pt x="5164036" y="438150"/>
                    <a:pt x="5164036" y="59690"/>
                    <a:pt x="5164036" y="59690"/>
                  </a:cubicBezTo>
                  <a:cubicBezTo>
                    <a:pt x="5164036" y="59690"/>
                    <a:pt x="4525226" y="34290"/>
                    <a:pt x="2390140" y="41910"/>
                  </a:cubicBezTo>
                  <a:cubicBezTo>
                    <a:pt x="2033270" y="48260"/>
                    <a:pt x="1306830" y="34290"/>
                    <a:pt x="918210" y="49530"/>
                  </a:cubicBezTo>
                  <a:cubicBezTo>
                    <a:pt x="494030" y="66040"/>
                    <a:pt x="247650" y="0"/>
                    <a:pt x="1270" y="45720"/>
                  </a:cubicBezTo>
                  <a:close/>
                </a:path>
              </a:pathLst>
            </a:custGeom>
            <a:solidFill>
              <a:srgbClr val="C1FF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6"/>
          <p:cNvSpPr txBox="1"/>
          <p:nvPr/>
        </p:nvSpPr>
        <p:spPr>
          <a:xfrm>
            <a:off x="6514498" y="3453052"/>
            <a:ext cx="5533917" cy="3254679"/>
          </a:xfrm>
          <a:prstGeom prst="rect">
            <a:avLst/>
          </a:prstGeom>
          <a:noFill/>
          <a:ln>
            <a:noFill/>
          </a:ln>
        </p:spPr>
        <p:txBody>
          <a:bodyPr anchorCtr="0" anchor="t" bIns="0" lIns="0" spcFirstLastPara="1" rIns="0" wrap="square" tIns="0">
            <a:spAutoFit/>
          </a:bodyPr>
          <a:lstStyle/>
          <a:p>
            <a:pPr indent="0" lvl="0" marL="0" marR="0" rtl="0" algn="ctr">
              <a:lnSpc>
                <a:spcPct val="150000"/>
              </a:lnSpc>
              <a:spcBef>
                <a:spcPts val="0"/>
              </a:spcBef>
              <a:spcAft>
                <a:spcPts val="0"/>
              </a:spcAft>
              <a:buNone/>
            </a:pPr>
            <a:r>
              <a:rPr b="1" i="0" lang="en-US" sz="1702" u="none" cap="none" strike="noStrike">
                <a:solidFill>
                  <a:srgbClr val="1F1E20"/>
                </a:solidFill>
                <a:latin typeface="Poppins SemiBold"/>
                <a:ea typeface="Poppins SemiBold"/>
                <a:cs typeface="Poppins SemiBold"/>
                <a:sym typeface="Poppins SemiBold"/>
              </a:rPr>
              <a:t>Kota Chicago mengalami fluktuasi jumlah kejahatan sepanjang tahun. Pemangku kebijakan ingin menyusun strategi pencegahan yang berbasis data, bukan sekadar reaktif.</a:t>
            </a:r>
            <a:endParaRPr/>
          </a:p>
          <a:p>
            <a:pPr indent="0" lvl="0" marL="0" marR="0" rtl="0" algn="ctr">
              <a:lnSpc>
                <a:spcPct val="150000"/>
              </a:lnSpc>
              <a:spcBef>
                <a:spcPts val="0"/>
              </a:spcBef>
              <a:spcAft>
                <a:spcPts val="0"/>
              </a:spcAft>
              <a:buNone/>
            </a:pPr>
            <a:r>
              <a:t/>
            </a:r>
            <a:endParaRPr b="1" i="0" sz="1702" u="none" cap="none" strike="noStrike">
              <a:solidFill>
                <a:srgbClr val="1F1E20"/>
              </a:solidFill>
              <a:latin typeface="Poppins SemiBold"/>
              <a:ea typeface="Poppins SemiBold"/>
              <a:cs typeface="Poppins SemiBold"/>
              <a:sym typeface="Poppins SemiBold"/>
            </a:endParaRPr>
          </a:p>
          <a:p>
            <a:pPr indent="0" lvl="0" marL="0" marR="0" rtl="0" algn="ctr">
              <a:lnSpc>
                <a:spcPct val="150000"/>
              </a:lnSpc>
              <a:spcBef>
                <a:spcPts val="0"/>
              </a:spcBef>
              <a:spcAft>
                <a:spcPts val="0"/>
              </a:spcAft>
              <a:buNone/>
            </a:pPr>
            <a:r>
              <a:rPr b="1" i="0" lang="en-US" sz="1702" u="none" cap="none" strike="noStrike">
                <a:solidFill>
                  <a:srgbClr val="1F1E20"/>
                </a:solidFill>
                <a:latin typeface="Poppins SemiBold"/>
                <a:ea typeface="Poppins SemiBold"/>
                <a:cs typeface="Poppins SemiBold"/>
                <a:sym typeface="Poppins SemiBold"/>
              </a:rPr>
              <a:t> Diperlukan analisis tren dan pola musiman agar penempatan patroli, kampanye keamanan, serta alokasi anggaran dapat dilakukan lebih efektif dan tepat waktu. Data ini memiliki rentang waktu pada tahun 2022.</a:t>
            </a:r>
            <a:endParaRPr/>
          </a:p>
        </p:txBody>
      </p:sp>
      <p:grpSp>
        <p:nvGrpSpPr>
          <p:cNvPr id="213" name="Google Shape;213;p6"/>
          <p:cNvGrpSpPr/>
          <p:nvPr/>
        </p:nvGrpSpPr>
        <p:grpSpPr>
          <a:xfrm rot="592083">
            <a:off x="3364340" y="2890820"/>
            <a:ext cx="1565219" cy="1044082"/>
            <a:chOff x="12700" y="19050"/>
            <a:chExt cx="4432473" cy="2956691"/>
          </a:xfrm>
        </p:grpSpPr>
        <p:sp>
          <p:nvSpPr>
            <p:cNvPr id="214" name="Google Shape;214;p6"/>
            <p:cNvSpPr/>
            <p:nvPr/>
          </p:nvSpPr>
          <p:spPr>
            <a:xfrm>
              <a:off x="19050" y="223520"/>
              <a:ext cx="4419773" cy="2745871"/>
            </a:xfrm>
            <a:custGeom>
              <a:rect b="b" l="l" r="r" t="t"/>
              <a:pathLst>
                <a:path extrusionOk="0" h="2745871" w="4419773">
                  <a:moveTo>
                    <a:pt x="0" y="11430"/>
                  </a:moveTo>
                  <a:cubicBezTo>
                    <a:pt x="0" y="11430"/>
                    <a:pt x="2540" y="340360"/>
                    <a:pt x="2540" y="749300"/>
                  </a:cubicBezTo>
                  <a:cubicBezTo>
                    <a:pt x="2540" y="1086357"/>
                    <a:pt x="7620" y="1564771"/>
                    <a:pt x="7620" y="1825121"/>
                  </a:cubicBezTo>
                  <a:cubicBezTo>
                    <a:pt x="7620" y="2019431"/>
                    <a:pt x="16510" y="2418211"/>
                    <a:pt x="21590" y="2609981"/>
                  </a:cubicBezTo>
                  <a:lnTo>
                    <a:pt x="130810" y="2724281"/>
                  </a:lnTo>
                  <a:cubicBezTo>
                    <a:pt x="275590" y="2731901"/>
                    <a:pt x="543560" y="2745871"/>
                    <a:pt x="793750" y="2745871"/>
                  </a:cubicBezTo>
                  <a:lnTo>
                    <a:pt x="4419773" y="2745871"/>
                  </a:lnTo>
                  <a:lnTo>
                    <a:pt x="4419773" y="693420"/>
                  </a:lnTo>
                  <a:cubicBezTo>
                    <a:pt x="4419773" y="318770"/>
                    <a:pt x="4410883" y="41910"/>
                    <a:pt x="4410883" y="41910"/>
                  </a:cubicBezTo>
                  <a:cubicBezTo>
                    <a:pt x="4255943" y="21590"/>
                    <a:pt x="4099733" y="11430"/>
                    <a:pt x="3942253" y="12700"/>
                  </a:cubicBezTo>
                  <a:cubicBezTo>
                    <a:pt x="3669203" y="12700"/>
                    <a:pt x="1179830" y="21590"/>
                    <a:pt x="929640" y="12700"/>
                  </a:cubicBezTo>
                  <a:cubicBezTo>
                    <a:pt x="594360" y="0"/>
                    <a:pt x="0" y="11430"/>
                    <a:pt x="0" y="114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6"/>
            <p:cNvSpPr/>
            <p:nvPr/>
          </p:nvSpPr>
          <p:spPr>
            <a:xfrm>
              <a:off x="12700" y="217170"/>
              <a:ext cx="4432473" cy="2758571"/>
            </a:xfrm>
            <a:custGeom>
              <a:rect b="b" l="l" r="r" t="t"/>
              <a:pathLst>
                <a:path extrusionOk="0" h="2758571" w="4432473">
                  <a:moveTo>
                    <a:pt x="4432473" y="2758571"/>
                  </a:moveTo>
                  <a:lnTo>
                    <a:pt x="800100" y="2758571"/>
                  </a:lnTo>
                  <a:cubicBezTo>
                    <a:pt x="547370" y="2758571"/>
                    <a:pt x="270510" y="2744601"/>
                    <a:pt x="137160" y="2736981"/>
                  </a:cubicBezTo>
                  <a:lnTo>
                    <a:pt x="134620" y="2736981"/>
                  </a:lnTo>
                  <a:lnTo>
                    <a:pt x="21590" y="2618871"/>
                  </a:lnTo>
                  <a:lnTo>
                    <a:pt x="21590" y="2616331"/>
                  </a:lnTo>
                  <a:cubicBezTo>
                    <a:pt x="16510" y="2413131"/>
                    <a:pt x="7620" y="2019431"/>
                    <a:pt x="7620" y="1831471"/>
                  </a:cubicBezTo>
                  <a:cubicBezTo>
                    <a:pt x="7620" y="1715901"/>
                    <a:pt x="6350" y="1539371"/>
                    <a:pt x="5080" y="1356873"/>
                  </a:cubicBezTo>
                  <a:cubicBezTo>
                    <a:pt x="3810" y="1169401"/>
                    <a:pt x="2540" y="957310"/>
                    <a:pt x="2540" y="755650"/>
                  </a:cubicBezTo>
                  <a:cubicBezTo>
                    <a:pt x="2540" y="351790"/>
                    <a:pt x="0" y="21590"/>
                    <a:pt x="0" y="17780"/>
                  </a:cubicBezTo>
                  <a:lnTo>
                    <a:pt x="0" y="11430"/>
                  </a:lnTo>
                  <a:lnTo>
                    <a:pt x="6350" y="11430"/>
                  </a:lnTo>
                  <a:cubicBezTo>
                    <a:pt x="12700" y="11430"/>
                    <a:pt x="604520" y="0"/>
                    <a:pt x="935990" y="12700"/>
                  </a:cubicBezTo>
                  <a:cubicBezTo>
                    <a:pt x="1121410" y="19050"/>
                    <a:pt x="3093893" y="16510"/>
                    <a:pt x="3579033" y="13970"/>
                  </a:cubicBezTo>
                  <a:cubicBezTo>
                    <a:pt x="3744133" y="12700"/>
                    <a:pt x="3878753" y="12700"/>
                    <a:pt x="3948603" y="12700"/>
                  </a:cubicBezTo>
                  <a:cubicBezTo>
                    <a:pt x="4102273" y="11430"/>
                    <a:pt x="4261023" y="21590"/>
                    <a:pt x="4418503" y="41910"/>
                  </a:cubicBezTo>
                  <a:lnTo>
                    <a:pt x="4423583" y="43180"/>
                  </a:lnTo>
                  <a:lnTo>
                    <a:pt x="4423583" y="48260"/>
                  </a:lnTo>
                  <a:cubicBezTo>
                    <a:pt x="4423583" y="50800"/>
                    <a:pt x="4432473" y="328930"/>
                    <a:pt x="4432473" y="699770"/>
                  </a:cubicBezTo>
                  <a:lnTo>
                    <a:pt x="4432473" y="2758571"/>
                  </a:lnTo>
                  <a:close/>
                  <a:moveTo>
                    <a:pt x="139700" y="2724281"/>
                  </a:moveTo>
                  <a:cubicBezTo>
                    <a:pt x="273050" y="2731901"/>
                    <a:pt x="548640" y="2745871"/>
                    <a:pt x="800100" y="2745871"/>
                  </a:cubicBezTo>
                  <a:lnTo>
                    <a:pt x="4419773" y="2745871"/>
                  </a:lnTo>
                  <a:lnTo>
                    <a:pt x="4419773" y="699770"/>
                  </a:lnTo>
                  <a:cubicBezTo>
                    <a:pt x="4419773" y="358140"/>
                    <a:pt x="4412153" y="93980"/>
                    <a:pt x="4410883" y="53340"/>
                  </a:cubicBezTo>
                  <a:cubicBezTo>
                    <a:pt x="4255943" y="33020"/>
                    <a:pt x="4099733" y="24130"/>
                    <a:pt x="3948603" y="25400"/>
                  </a:cubicBezTo>
                  <a:cubicBezTo>
                    <a:pt x="3878753" y="25400"/>
                    <a:pt x="3744133" y="27940"/>
                    <a:pt x="3579033" y="26670"/>
                  </a:cubicBezTo>
                  <a:cubicBezTo>
                    <a:pt x="3069763" y="22860"/>
                    <a:pt x="1304290" y="22860"/>
                    <a:pt x="935990" y="25400"/>
                  </a:cubicBezTo>
                  <a:cubicBezTo>
                    <a:pt x="622300" y="27940"/>
                    <a:pt x="77470" y="22860"/>
                    <a:pt x="12700" y="24130"/>
                  </a:cubicBezTo>
                  <a:cubicBezTo>
                    <a:pt x="12700" y="71120"/>
                    <a:pt x="15240" y="382270"/>
                    <a:pt x="15240" y="755650"/>
                  </a:cubicBezTo>
                  <a:cubicBezTo>
                    <a:pt x="15240" y="957310"/>
                    <a:pt x="16510" y="1169401"/>
                    <a:pt x="17780" y="1356873"/>
                  </a:cubicBezTo>
                  <a:cubicBezTo>
                    <a:pt x="19050" y="1539371"/>
                    <a:pt x="20320" y="1715901"/>
                    <a:pt x="20320" y="1831471"/>
                  </a:cubicBezTo>
                  <a:cubicBezTo>
                    <a:pt x="20320" y="2018161"/>
                    <a:pt x="29210" y="2409321"/>
                    <a:pt x="34290" y="2613791"/>
                  </a:cubicBezTo>
                  <a:lnTo>
                    <a:pt x="139700" y="272428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299720" y="19050"/>
              <a:ext cx="617220" cy="304800"/>
            </a:xfrm>
            <a:custGeom>
              <a:rect b="b" l="l" r="r" t="t"/>
              <a:pathLst>
                <a:path extrusionOk="0" h="304800" w="61722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a:ln>
              <a:noFill/>
            </a:ln>
          </p:spPr>
        </p:sp>
      </p:grpSp>
      <p:sp>
        <p:nvSpPr>
          <p:cNvPr id="217" name="Google Shape;217;p6"/>
          <p:cNvSpPr txBox="1"/>
          <p:nvPr/>
        </p:nvSpPr>
        <p:spPr>
          <a:xfrm rot="592083">
            <a:off x="3377853" y="3143773"/>
            <a:ext cx="1520303" cy="583491"/>
          </a:xfrm>
          <a:prstGeom prst="rect">
            <a:avLst/>
          </a:prstGeom>
          <a:noFill/>
          <a:ln>
            <a:noFill/>
          </a:ln>
        </p:spPr>
        <p:txBody>
          <a:bodyPr anchorCtr="0" anchor="t" bIns="0" lIns="0" spcFirstLastPara="1" rIns="0" wrap="square" tIns="0">
            <a:spAutoFit/>
          </a:bodyPr>
          <a:lstStyle/>
          <a:p>
            <a:pPr indent="0" lvl="0" marL="0" marR="0" rtl="0" algn="ctr">
              <a:lnSpc>
                <a:spcPct val="131046"/>
              </a:lnSpc>
              <a:spcBef>
                <a:spcPts val="0"/>
              </a:spcBef>
              <a:spcAft>
                <a:spcPts val="0"/>
              </a:spcAft>
              <a:buNone/>
            </a:pPr>
            <a:r>
              <a:rPr b="1" i="0" lang="en-US" sz="1166" u="none" cap="none" strike="noStrike">
                <a:solidFill>
                  <a:srgbClr val="1F1E20"/>
                </a:solidFill>
                <a:latin typeface="Poppins"/>
                <a:ea typeface="Poppins"/>
                <a:cs typeface="Poppins"/>
                <a:sym typeface="Poppins"/>
              </a:rPr>
              <a:t>berapa banyak tindakan kriminal tiap bulannya?</a:t>
            </a:r>
            <a:endParaRPr/>
          </a:p>
        </p:txBody>
      </p:sp>
      <p:grpSp>
        <p:nvGrpSpPr>
          <p:cNvPr id="218" name="Google Shape;218;p6"/>
          <p:cNvGrpSpPr/>
          <p:nvPr/>
        </p:nvGrpSpPr>
        <p:grpSpPr>
          <a:xfrm rot="-605848">
            <a:off x="3260194" y="4654206"/>
            <a:ext cx="1603495" cy="888420"/>
            <a:chOff x="12700" y="19050"/>
            <a:chExt cx="4540864" cy="2515877"/>
          </a:xfrm>
        </p:grpSpPr>
        <p:sp>
          <p:nvSpPr>
            <p:cNvPr id="219" name="Google Shape;219;p6"/>
            <p:cNvSpPr/>
            <p:nvPr/>
          </p:nvSpPr>
          <p:spPr>
            <a:xfrm>
              <a:off x="19050" y="223520"/>
              <a:ext cx="4528164" cy="2305057"/>
            </a:xfrm>
            <a:custGeom>
              <a:rect b="b" l="l" r="r" t="t"/>
              <a:pathLst>
                <a:path extrusionOk="0" h="2305057" w="4528164">
                  <a:moveTo>
                    <a:pt x="0" y="11430"/>
                  </a:moveTo>
                  <a:cubicBezTo>
                    <a:pt x="0" y="11430"/>
                    <a:pt x="2540" y="340360"/>
                    <a:pt x="2540" y="749300"/>
                  </a:cubicBezTo>
                  <a:cubicBezTo>
                    <a:pt x="2540" y="914163"/>
                    <a:pt x="7620" y="1123957"/>
                    <a:pt x="7620" y="1384307"/>
                  </a:cubicBezTo>
                  <a:cubicBezTo>
                    <a:pt x="7620" y="1578617"/>
                    <a:pt x="16510" y="1977397"/>
                    <a:pt x="21590" y="2169167"/>
                  </a:cubicBezTo>
                  <a:lnTo>
                    <a:pt x="130810" y="2283467"/>
                  </a:lnTo>
                  <a:cubicBezTo>
                    <a:pt x="275590" y="2291087"/>
                    <a:pt x="543560" y="2305057"/>
                    <a:pt x="793750" y="2305057"/>
                  </a:cubicBezTo>
                  <a:lnTo>
                    <a:pt x="4528164" y="2305057"/>
                  </a:lnTo>
                  <a:lnTo>
                    <a:pt x="4528164" y="693420"/>
                  </a:lnTo>
                  <a:cubicBezTo>
                    <a:pt x="4528164" y="318770"/>
                    <a:pt x="4519273" y="41910"/>
                    <a:pt x="4519273" y="41910"/>
                  </a:cubicBezTo>
                  <a:cubicBezTo>
                    <a:pt x="4364334" y="21590"/>
                    <a:pt x="4208123" y="11430"/>
                    <a:pt x="4050643" y="12700"/>
                  </a:cubicBezTo>
                  <a:cubicBezTo>
                    <a:pt x="3777593" y="12700"/>
                    <a:pt x="1179830" y="21590"/>
                    <a:pt x="929640" y="12700"/>
                  </a:cubicBezTo>
                  <a:cubicBezTo>
                    <a:pt x="594360" y="0"/>
                    <a:pt x="0" y="11430"/>
                    <a:pt x="0" y="114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6"/>
            <p:cNvSpPr/>
            <p:nvPr/>
          </p:nvSpPr>
          <p:spPr>
            <a:xfrm>
              <a:off x="12700" y="217170"/>
              <a:ext cx="4540864" cy="2317757"/>
            </a:xfrm>
            <a:custGeom>
              <a:rect b="b" l="l" r="r" t="t"/>
              <a:pathLst>
                <a:path extrusionOk="0" h="2317757" w="4540864">
                  <a:moveTo>
                    <a:pt x="4540864" y="2317757"/>
                  </a:moveTo>
                  <a:lnTo>
                    <a:pt x="800100" y="2317757"/>
                  </a:lnTo>
                  <a:cubicBezTo>
                    <a:pt x="547370" y="2317757"/>
                    <a:pt x="270510" y="2303787"/>
                    <a:pt x="137160" y="2296167"/>
                  </a:cubicBezTo>
                  <a:lnTo>
                    <a:pt x="134620" y="2296167"/>
                  </a:lnTo>
                  <a:lnTo>
                    <a:pt x="21590" y="2178057"/>
                  </a:lnTo>
                  <a:lnTo>
                    <a:pt x="21590" y="2175517"/>
                  </a:lnTo>
                  <a:cubicBezTo>
                    <a:pt x="16510" y="1972317"/>
                    <a:pt x="7620" y="1578617"/>
                    <a:pt x="7620" y="1390657"/>
                  </a:cubicBezTo>
                  <a:cubicBezTo>
                    <a:pt x="7620" y="1275087"/>
                    <a:pt x="6350" y="1098557"/>
                    <a:pt x="5080" y="968693"/>
                  </a:cubicBezTo>
                  <a:cubicBezTo>
                    <a:pt x="3810" y="934501"/>
                    <a:pt x="2540" y="895818"/>
                    <a:pt x="2540" y="755650"/>
                  </a:cubicBezTo>
                  <a:cubicBezTo>
                    <a:pt x="2540" y="351790"/>
                    <a:pt x="0" y="21590"/>
                    <a:pt x="0" y="17780"/>
                  </a:cubicBezTo>
                  <a:lnTo>
                    <a:pt x="0" y="11430"/>
                  </a:lnTo>
                  <a:lnTo>
                    <a:pt x="6350" y="11430"/>
                  </a:lnTo>
                  <a:cubicBezTo>
                    <a:pt x="12700" y="11430"/>
                    <a:pt x="604520" y="0"/>
                    <a:pt x="935990" y="12700"/>
                  </a:cubicBezTo>
                  <a:cubicBezTo>
                    <a:pt x="1121410" y="19050"/>
                    <a:pt x="3202283" y="16510"/>
                    <a:pt x="3687423" y="13970"/>
                  </a:cubicBezTo>
                  <a:cubicBezTo>
                    <a:pt x="3852523" y="12700"/>
                    <a:pt x="3987143" y="12700"/>
                    <a:pt x="4056993" y="12700"/>
                  </a:cubicBezTo>
                  <a:cubicBezTo>
                    <a:pt x="4210664" y="11430"/>
                    <a:pt x="4369414" y="21590"/>
                    <a:pt x="4526893" y="41910"/>
                  </a:cubicBezTo>
                  <a:lnTo>
                    <a:pt x="4531973" y="43180"/>
                  </a:lnTo>
                  <a:lnTo>
                    <a:pt x="4531973" y="48260"/>
                  </a:lnTo>
                  <a:cubicBezTo>
                    <a:pt x="4531973" y="50800"/>
                    <a:pt x="4540864" y="328930"/>
                    <a:pt x="4540864" y="699770"/>
                  </a:cubicBezTo>
                  <a:lnTo>
                    <a:pt x="4540864" y="2317757"/>
                  </a:lnTo>
                  <a:close/>
                  <a:moveTo>
                    <a:pt x="139700" y="2283467"/>
                  </a:moveTo>
                  <a:cubicBezTo>
                    <a:pt x="273050" y="2291087"/>
                    <a:pt x="548640" y="2305057"/>
                    <a:pt x="800100" y="2305057"/>
                  </a:cubicBezTo>
                  <a:lnTo>
                    <a:pt x="4528164" y="2305057"/>
                  </a:lnTo>
                  <a:lnTo>
                    <a:pt x="4528164" y="699770"/>
                  </a:lnTo>
                  <a:cubicBezTo>
                    <a:pt x="4528164" y="358140"/>
                    <a:pt x="4520543" y="93980"/>
                    <a:pt x="4519273" y="53340"/>
                  </a:cubicBezTo>
                  <a:cubicBezTo>
                    <a:pt x="4364334" y="33020"/>
                    <a:pt x="4208123" y="24130"/>
                    <a:pt x="4056993" y="25400"/>
                  </a:cubicBezTo>
                  <a:cubicBezTo>
                    <a:pt x="3987143" y="25400"/>
                    <a:pt x="3852523" y="27940"/>
                    <a:pt x="3687423" y="26670"/>
                  </a:cubicBezTo>
                  <a:cubicBezTo>
                    <a:pt x="3178153" y="22860"/>
                    <a:pt x="1304290" y="22860"/>
                    <a:pt x="935990" y="25400"/>
                  </a:cubicBezTo>
                  <a:cubicBezTo>
                    <a:pt x="622300" y="27940"/>
                    <a:pt x="77470" y="22860"/>
                    <a:pt x="12700" y="24130"/>
                  </a:cubicBezTo>
                  <a:cubicBezTo>
                    <a:pt x="12700" y="71120"/>
                    <a:pt x="15240" y="382270"/>
                    <a:pt x="15240" y="755650"/>
                  </a:cubicBezTo>
                  <a:cubicBezTo>
                    <a:pt x="15240" y="895818"/>
                    <a:pt x="16510" y="934501"/>
                    <a:pt x="17780" y="968693"/>
                  </a:cubicBezTo>
                  <a:cubicBezTo>
                    <a:pt x="19050" y="1098557"/>
                    <a:pt x="20320" y="1275087"/>
                    <a:pt x="20320" y="1390657"/>
                  </a:cubicBezTo>
                  <a:cubicBezTo>
                    <a:pt x="20320" y="1577347"/>
                    <a:pt x="29210" y="1968507"/>
                    <a:pt x="34290" y="2172977"/>
                  </a:cubicBezTo>
                  <a:lnTo>
                    <a:pt x="139700" y="2283467"/>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a:off x="299720" y="19050"/>
              <a:ext cx="617220" cy="304800"/>
            </a:xfrm>
            <a:custGeom>
              <a:rect b="b" l="l" r="r" t="t"/>
              <a:pathLst>
                <a:path extrusionOk="0" h="304800" w="61722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a:ln>
              <a:noFill/>
            </a:ln>
          </p:spPr>
        </p:sp>
      </p:grpSp>
      <p:sp>
        <p:nvSpPr>
          <p:cNvPr id="222" name="Google Shape;222;p6"/>
          <p:cNvSpPr txBox="1"/>
          <p:nvPr/>
        </p:nvSpPr>
        <p:spPr>
          <a:xfrm rot="-605848">
            <a:off x="3580745" y="4802044"/>
            <a:ext cx="1025796" cy="777071"/>
          </a:xfrm>
          <a:prstGeom prst="rect">
            <a:avLst/>
          </a:prstGeom>
          <a:noFill/>
          <a:ln>
            <a:noFill/>
          </a:ln>
        </p:spPr>
        <p:txBody>
          <a:bodyPr anchorCtr="0" anchor="t" bIns="0" lIns="0" spcFirstLastPara="1" rIns="0" wrap="square" tIns="0">
            <a:spAutoFit/>
          </a:bodyPr>
          <a:lstStyle/>
          <a:p>
            <a:pPr indent="0" lvl="0" marL="0" marR="0" rtl="0" algn="ctr">
              <a:lnSpc>
                <a:spcPct val="131046"/>
              </a:lnSpc>
              <a:spcBef>
                <a:spcPts val="0"/>
              </a:spcBef>
              <a:spcAft>
                <a:spcPts val="0"/>
              </a:spcAft>
              <a:buNone/>
            </a:pPr>
            <a:r>
              <a:rPr b="1" i="0" lang="en-US" sz="1166" u="none" cap="none" strike="noStrike">
                <a:solidFill>
                  <a:srgbClr val="1F1E20"/>
                </a:solidFill>
                <a:latin typeface="Poppins"/>
                <a:ea typeface="Poppins"/>
                <a:cs typeface="Poppins"/>
                <a:sym typeface="Poppins"/>
              </a:rPr>
              <a:t>apa tipe kriminal yang sering terjadi?</a:t>
            </a:r>
            <a:endParaRPr/>
          </a:p>
        </p:txBody>
      </p:sp>
      <p:grpSp>
        <p:nvGrpSpPr>
          <p:cNvPr id="223" name="Google Shape;223;p6"/>
          <p:cNvGrpSpPr/>
          <p:nvPr/>
        </p:nvGrpSpPr>
        <p:grpSpPr>
          <a:xfrm rot="592083">
            <a:off x="3116014" y="6282667"/>
            <a:ext cx="1815031" cy="1048307"/>
            <a:chOff x="12700" y="19050"/>
            <a:chExt cx="5139904" cy="2968656"/>
          </a:xfrm>
        </p:grpSpPr>
        <p:sp>
          <p:nvSpPr>
            <p:cNvPr id="224" name="Google Shape;224;p6"/>
            <p:cNvSpPr/>
            <p:nvPr/>
          </p:nvSpPr>
          <p:spPr>
            <a:xfrm>
              <a:off x="19050" y="223520"/>
              <a:ext cx="5127204" cy="2757836"/>
            </a:xfrm>
            <a:custGeom>
              <a:rect b="b" l="l" r="r" t="t"/>
              <a:pathLst>
                <a:path extrusionOk="0" h="2757836" w="5127204">
                  <a:moveTo>
                    <a:pt x="0" y="11430"/>
                  </a:moveTo>
                  <a:cubicBezTo>
                    <a:pt x="0" y="11430"/>
                    <a:pt x="2540" y="340360"/>
                    <a:pt x="2540" y="749300"/>
                  </a:cubicBezTo>
                  <a:cubicBezTo>
                    <a:pt x="2540" y="1091031"/>
                    <a:pt x="7620" y="1576736"/>
                    <a:pt x="7620" y="1837086"/>
                  </a:cubicBezTo>
                  <a:cubicBezTo>
                    <a:pt x="7620" y="2031396"/>
                    <a:pt x="16510" y="2430176"/>
                    <a:pt x="21590" y="2621946"/>
                  </a:cubicBezTo>
                  <a:lnTo>
                    <a:pt x="130810" y="2736246"/>
                  </a:lnTo>
                  <a:cubicBezTo>
                    <a:pt x="275590" y="2743866"/>
                    <a:pt x="543560" y="2757836"/>
                    <a:pt x="793750" y="2757836"/>
                  </a:cubicBezTo>
                  <a:lnTo>
                    <a:pt x="5127204" y="2757836"/>
                  </a:lnTo>
                  <a:lnTo>
                    <a:pt x="5127204" y="693420"/>
                  </a:lnTo>
                  <a:cubicBezTo>
                    <a:pt x="5127204" y="318770"/>
                    <a:pt x="5118315" y="41910"/>
                    <a:pt x="5118315" y="41910"/>
                  </a:cubicBezTo>
                  <a:cubicBezTo>
                    <a:pt x="4963375" y="21590"/>
                    <a:pt x="4807165" y="11430"/>
                    <a:pt x="4649684" y="12700"/>
                  </a:cubicBezTo>
                  <a:cubicBezTo>
                    <a:pt x="4376634" y="12700"/>
                    <a:pt x="1179830" y="21590"/>
                    <a:pt x="929640" y="12700"/>
                  </a:cubicBezTo>
                  <a:cubicBezTo>
                    <a:pt x="594360" y="0"/>
                    <a:pt x="0" y="11430"/>
                    <a:pt x="0" y="114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p:nvPr/>
          </p:nvSpPr>
          <p:spPr>
            <a:xfrm>
              <a:off x="12700" y="217170"/>
              <a:ext cx="5139904" cy="2770536"/>
            </a:xfrm>
            <a:custGeom>
              <a:rect b="b" l="l" r="r" t="t"/>
              <a:pathLst>
                <a:path extrusionOk="0" h="2770536" w="5139904">
                  <a:moveTo>
                    <a:pt x="5139904" y="2770536"/>
                  </a:moveTo>
                  <a:lnTo>
                    <a:pt x="800100" y="2770536"/>
                  </a:lnTo>
                  <a:cubicBezTo>
                    <a:pt x="547370" y="2770536"/>
                    <a:pt x="270510" y="2756566"/>
                    <a:pt x="137160" y="2748946"/>
                  </a:cubicBezTo>
                  <a:lnTo>
                    <a:pt x="134620" y="2748946"/>
                  </a:lnTo>
                  <a:lnTo>
                    <a:pt x="21590" y="2630836"/>
                  </a:lnTo>
                  <a:lnTo>
                    <a:pt x="21590" y="2628296"/>
                  </a:lnTo>
                  <a:cubicBezTo>
                    <a:pt x="16510" y="2425096"/>
                    <a:pt x="7620" y="2031396"/>
                    <a:pt x="7620" y="1843436"/>
                  </a:cubicBezTo>
                  <a:cubicBezTo>
                    <a:pt x="7620" y="1727866"/>
                    <a:pt x="6350" y="1551336"/>
                    <a:pt x="5080" y="1367410"/>
                  </a:cubicBezTo>
                  <a:cubicBezTo>
                    <a:pt x="3810" y="1175776"/>
                    <a:pt x="2540" y="958979"/>
                    <a:pt x="2540" y="755650"/>
                  </a:cubicBezTo>
                  <a:cubicBezTo>
                    <a:pt x="2540" y="351790"/>
                    <a:pt x="0" y="21590"/>
                    <a:pt x="0" y="17780"/>
                  </a:cubicBezTo>
                  <a:lnTo>
                    <a:pt x="0" y="11430"/>
                  </a:lnTo>
                  <a:lnTo>
                    <a:pt x="6350" y="11430"/>
                  </a:lnTo>
                  <a:cubicBezTo>
                    <a:pt x="12700" y="11430"/>
                    <a:pt x="604520" y="0"/>
                    <a:pt x="935990" y="12700"/>
                  </a:cubicBezTo>
                  <a:cubicBezTo>
                    <a:pt x="1121410" y="19050"/>
                    <a:pt x="3801325" y="16510"/>
                    <a:pt x="4286465" y="13970"/>
                  </a:cubicBezTo>
                  <a:cubicBezTo>
                    <a:pt x="4451565" y="12700"/>
                    <a:pt x="4586184" y="12700"/>
                    <a:pt x="4656034" y="12700"/>
                  </a:cubicBezTo>
                  <a:cubicBezTo>
                    <a:pt x="4809704" y="11430"/>
                    <a:pt x="4968454" y="21590"/>
                    <a:pt x="5125934" y="41910"/>
                  </a:cubicBezTo>
                  <a:lnTo>
                    <a:pt x="5131015" y="43180"/>
                  </a:lnTo>
                  <a:lnTo>
                    <a:pt x="5131015" y="48260"/>
                  </a:lnTo>
                  <a:cubicBezTo>
                    <a:pt x="5131015" y="50800"/>
                    <a:pt x="5139904" y="328930"/>
                    <a:pt x="5139904" y="699770"/>
                  </a:cubicBezTo>
                  <a:lnTo>
                    <a:pt x="5139904" y="2770536"/>
                  </a:lnTo>
                  <a:close/>
                  <a:moveTo>
                    <a:pt x="139700" y="2736246"/>
                  </a:moveTo>
                  <a:cubicBezTo>
                    <a:pt x="273050" y="2743866"/>
                    <a:pt x="548640" y="2757836"/>
                    <a:pt x="800100" y="2757836"/>
                  </a:cubicBezTo>
                  <a:lnTo>
                    <a:pt x="5127204" y="2757836"/>
                  </a:lnTo>
                  <a:lnTo>
                    <a:pt x="5127204" y="699770"/>
                  </a:lnTo>
                  <a:cubicBezTo>
                    <a:pt x="5127204" y="358140"/>
                    <a:pt x="5119584" y="93980"/>
                    <a:pt x="5118315" y="53340"/>
                  </a:cubicBezTo>
                  <a:cubicBezTo>
                    <a:pt x="4963375" y="33020"/>
                    <a:pt x="4807165" y="24130"/>
                    <a:pt x="4656034" y="25400"/>
                  </a:cubicBezTo>
                  <a:cubicBezTo>
                    <a:pt x="4586184" y="25400"/>
                    <a:pt x="4451565" y="27940"/>
                    <a:pt x="4286465" y="26670"/>
                  </a:cubicBezTo>
                  <a:cubicBezTo>
                    <a:pt x="3777195" y="22860"/>
                    <a:pt x="1304290" y="22860"/>
                    <a:pt x="935990" y="25400"/>
                  </a:cubicBezTo>
                  <a:cubicBezTo>
                    <a:pt x="622300" y="27940"/>
                    <a:pt x="77470" y="22860"/>
                    <a:pt x="12700" y="24130"/>
                  </a:cubicBezTo>
                  <a:cubicBezTo>
                    <a:pt x="12700" y="71120"/>
                    <a:pt x="15240" y="382270"/>
                    <a:pt x="15240" y="755650"/>
                  </a:cubicBezTo>
                  <a:cubicBezTo>
                    <a:pt x="15240" y="958979"/>
                    <a:pt x="16510" y="1175776"/>
                    <a:pt x="17780" y="1367409"/>
                  </a:cubicBezTo>
                  <a:cubicBezTo>
                    <a:pt x="19050" y="1551336"/>
                    <a:pt x="20320" y="1727866"/>
                    <a:pt x="20320" y="1843436"/>
                  </a:cubicBezTo>
                  <a:cubicBezTo>
                    <a:pt x="20320" y="2030126"/>
                    <a:pt x="29210" y="2421286"/>
                    <a:pt x="34290" y="2625756"/>
                  </a:cubicBezTo>
                  <a:lnTo>
                    <a:pt x="139700" y="2736246"/>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6"/>
            <p:cNvSpPr/>
            <p:nvPr/>
          </p:nvSpPr>
          <p:spPr>
            <a:xfrm>
              <a:off x="299720" y="19050"/>
              <a:ext cx="617220" cy="304800"/>
            </a:xfrm>
            <a:custGeom>
              <a:rect b="b" l="l" r="r" t="t"/>
              <a:pathLst>
                <a:path extrusionOk="0" h="304800" w="61722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a:ln>
              <a:noFill/>
            </a:ln>
          </p:spPr>
        </p:sp>
      </p:grpSp>
      <p:sp>
        <p:nvSpPr>
          <p:cNvPr id="227" name="Google Shape;227;p6"/>
          <p:cNvSpPr txBox="1"/>
          <p:nvPr/>
        </p:nvSpPr>
        <p:spPr>
          <a:xfrm rot="592083">
            <a:off x="3110902" y="6405857"/>
            <a:ext cx="1773105" cy="770442"/>
          </a:xfrm>
          <a:prstGeom prst="rect">
            <a:avLst/>
          </a:prstGeom>
          <a:noFill/>
          <a:ln>
            <a:noFill/>
          </a:ln>
        </p:spPr>
        <p:txBody>
          <a:bodyPr anchorCtr="0" anchor="t" bIns="0" lIns="0" spcFirstLastPara="1" rIns="0" wrap="square" tIns="0">
            <a:spAutoFit/>
          </a:bodyPr>
          <a:lstStyle/>
          <a:p>
            <a:pPr indent="0" lvl="0" marL="0" marR="0" rtl="0" algn="ctr">
              <a:lnSpc>
                <a:spcPct val="131046"/>
              </a:lnSpc>
              <a:spcBef>
                <a:spcPts val="0"/>
              </a:spcBef>
              <a:spcAft>
                <a:spcPts val="0"/>
              </a:spcAft>
              <a:buNone/>
            </a:pPr>
            <a:r>
              <a:rPr b="1" i="0" lang="en-US" sz="1166" u="none" cap="none" strike="noStrike">
                <a:solidFill>
                  <a:srgbClr val="1F1E20"/>
                </a:solidFill>
                <a:latin typeface="Poppins"/>
                <a:ea typeface="Poppins"/>
                <a:cs typeface="Poppins"/>
                <a:sym typeface="Poppins"/>
              </a:rPr>
              <a:t>dari tipe kriminal yang tertinggi, apa yang sering dilakukan oleh pelaku kriminal?</a:t>
            </a:r>
            <a:endParaRPr/>
          </a:p>
        </p:txBody>
      </p:sp>
      <p:grpSp>
        <p:nvGrpSpPr>
          <p:cNvPr id="228" name="Google Shape;228;p6"/>
          <p:cNvGrpSpPr/>
          <p:nvPr/>
        </p:nvGrpSpPr>
        <p:grpSpPr>
          <a:xfrm rot="-192950">
            <a:off x="13739031" y="3768389"/>
            <a:ext cx="1837389" cy="920391"/>
            <a:chOff x="12700" y="19050"/>
            <a:chExt cx="5132755" cy="2571117"/>
          </a:xfrm>
        </p:grpSpPr>
        <p:sp>
          <p:nvSpPr>
            <p:cNvPr id="229" name="Google Shape;229;p6"/>
            <p:cNvSpPr/>
            <p:nvPr/>
          </p:nvSpPr>
          <p:spPr>
            <a:xfrm>
              <a:off x="19050" y="223520"/>
              <a:ext cx="5120055" cy="2360297"/>
            </a:xfrm>
            <a:custGeom>
              <a:rect b="b" l="l" r="r" t="t"/>
              <a:pathLst>
                <a:path extrusionOk="0" h="2360297" w="5120055">
                  <a:moveTo>
                    <a:pt x="0" y="11430"/>
                  </a:moveTo>
                  <a:cubicBezTo>
                    <a:pt x="0" y="11430"/>
                    <a:pt x="2540" y="340360"/>
                    <a:pt x="2540" y="749300"/>
                  </a:cubicBezTo>
                  <a:cubicBezTo>
                    <a:pt x="2540" y="935741"/>
                    <a:pt x="7620" y="1179197"/>
                    <a:pt x="7620" y="1439547"/>
                  </a:cubicBezTo>
                  <a:cubicBezTo>
                    <a:pt x="7620" y="1633857"/>
                    <a:pt x="16510" y="2032637"/>
                    <a:pt x="21590" y="2224407"/>
                  </a:cubicBezTo>
                  <a:lnTo>
                    <a:pt x="130810" y="2338707"/>
                  </a:lnTo>
                  <a:cubicBezTo>
                    <a:pt x="275590" y="2346327"/>
                    <a:pt x="543560" y="2360297"/>
                    <a:pt x="793750" y="2360297"/>
                  </a:cubicBezTo>
                  <a:lnTo>
                    <a:pt x="5120055" y="2360297"/>
                  </a:lnTo>
                  <a:lnTo>
                    <a:pt x="5120055" y="693420"/>
                  </a:lnTo>
                  <a:cubicBezTo>
                    <a:pt x="5120055" y="318770"/>
                    <a:pt x="5111165" y="41910"/>
                    <a:pt x="5111165" y="41910"/>
                  </a:cubicBezTo>
                  <a:cubicBezTo>
                    <a:pt x="4956225" y="21590"/>
                    <a:pt x="4800015" y="11430"/>
                    <a:pt x="4642535" y="12700"/>
                  </a:cubicBezTo>
                  <a:cubicBezTo>
                    <a:pt x="4369485" y="12700"/>
                    <a:pt x="1179830" y="21590"/>
                    <a:pt x="929640" y="12700"/>
                  </a:cubicBezTo>
                  <a:cubicBezTo>
                    <a:pt x="594360" y="0"/>
                    <a:pt x="0" y="11430"/>
                    <a:pt x="0" y="114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6"/>
            <p:cNvSpPr/>
            <p:nvPr/>
          </p:nvSpPr>
          <p:spPr>
            <a:xfrm>
              <a:off x="12700" y="217170"/>
              <a:ext cx="5132755" cy="2372997"/>
            </a:xfrm>
            <a:custGeom>
              <a:rect b="b" l="l" r="r" t="t"/>
              <a:pathLst>
                <a:path extrusionOk="0" h="2372997" w="5132755">
                  <a:moveTo>
                    <a:pt x="5132755" y="2372997"/>
                  </a:moveTo>
                  <a:lnTo>
                    <a:pt x="800100" y="2372997"/>
                  </a:lnTo>
                  <a:cubicBezTo>
                    <a:pt x="547370" y="2372997"/>
                    <a:pt x="270510" y="2359027"/>
                    <a:pt x="137160" y="2351407"/>
                  </a:cubicBezTo>
                  <a:lnTo>
                    <a:pt x="134620" y="2351407"/>
                  </a:lnTo>
                  <a:lnTo>
                    <a:pt x="21590" y="2233297"/>
                  </a:lnTo>
                  <a:lnTo>
                    <a:pt x="21590" y="2230757"/>
                  </a:lnTo>
                  <a:cubicBezTo>
                    <a:pt x="16510" y="2027557"/>
                    <a:pt x="7620" y="1633857"/>
                    <a:pt x="7620" y="1445897"/>
                  </a:cubicBezTo>
                  <a:cubicBezTo>
                    <a:pt x="7620" y="1330327"/>
                    <a:pt x="6350" y="1153797"/>
                    <a:pt x="5080" y="1017337"/>
                  </a:cubicBezTo>
                  <a:cubicBezTo>
                    <a:pt x="3810" y="963937"/>
                    <a:pt x="2540" y="903524"/>
                    <a:pt x="2540" y="755650"/>
                  </a:cubicBezTo>
                  <a:cubicBezTo>
                    <a:pt x="2540" y="351790"/>
                    <a:pt x="0" y="21590"/>
                    <a:pt x="0" y="17780"/>
                  </a:cubicBezTo>
                  <a:lnTo>
                    <a:pt x="0" y="11430"/>
                  </a:lnTo>
                  <a:lnTo>
                    <a:pt x="6350" y="11430"/>
                  </a:lnTo>
                  <a:cubicBezTo>
                    <a:pt x="12700" y="11430"/>
                    <a:pt x="604520" y="0"/>
                    <a:pt x="935990" y="12700"/>
                  </a:cubicBezTo>
                  <a:cubicBezTo>
                    <a:pt x="1121410" y="19050"/>
                    <a:pt x="3794175" y="16510"/>
                    <a:pt x="4279315" y="13970"/>
                  </a:cubicBezTo>
                  <a:cubicBezTo>
                    <a:pt x="4444415" y="12700"/>
                    <a:pt x="4579035" y="12700"/>
                    <a:pt x="4648885" y="12700"/>
                  </a:cubicBezTo>
                  <a:cubicBezTo>
                    <a:pt x="4802555" y="11430"/>
                    <a:pt x="4961305" y="21590"/>
                    <a:pt x="5118785" y="41910"/>
                  </a:cubicBezTo>
                  <a:lnTo>
                    <a:pt x="5123865" y="43180"/>
                  </a:lnTo>
                  <a:lnTo>
                    <a:pt x="5123865" y="48260"/>
                  </a:lnTo>
                  <a:cubicBezTo>
                    <a:pt x="5123865" y="50800"/>
                    <a:pt x="5132755" y="328930"/>
                    <a:pt x="5132755" y="699770"/>
                  </a:cubicBezTo>
                  <a:lnTo>
                    <a:pt x="5132755" y="2372997"/>
                  </a:lnTo>
                  <a:close/>
                  <a:moveTo>
                    <a:pt x="139700" y="2338707"/>
                  </a:moveTo>
                  <a:cubicBezTo>
                    <a:pt x="273050" y="2346327"/>
                    <a:pt x="548640" y="2360297"/>
                    <a:pt x="800100" y="2360297"/>
                  </a:cubicBezTo>
                  <a:lnTo>
                    <a:pt x="5120055" y="2360297"/>
                  </a:lnTo>
                  <a:lnTo>
                    <a:pt x="5120055" y="699770"/>
                  </a:lnTo>
                  <a:cubicBezTo>
                    <a:pt x="5120055" y="358140"/>
                    <a:pt x="5112435" y="93980"/>
                    <a:pt x="5111165" y="53340"/>
                  </a:cubicBezTo>
                  <a:cubicBezTo>
                    <a:pt x="4956225" y="33020"/>
                    <a:pt x="4800015" y="24130"/>
                    <a:pt x="4648885" y="25400"/>
                  </a:cubicBezTo>
                  <a:cubicBezTo>
                    <a:pt x="4579035" y="25400"/>
                    <a:pt x="4444415" y="27940"/>
                    <a:pt x="4279315" y="26670"/>
                  </a:cubicBezTo>
                  <a:cubicBezTo>
                    <a:pt x="3770045" y="22860"/>
                    <a:pt x="1304290" y="22860"/>
                    <a:pt x="935990" y="25400"/>
                  </a:cubicBezTo>
                  <a:cubicBezTo>
                    <a:pt x="622300" y="27940"/>
                    <a:pt x="77470" y="22860"/>
                    <a:pt x="12700" y="24130"/>
                  </a:cubicBezTo>
                  <a:cubicBezTo>
                    <a:pt x="12700" y="71120"/>
                    <a:pt x="15240" y="382270"/>
                    <a:pt x="15240" y="755650"/>
                  </a:cubicBezTo>
                  <a:cubicBezTo>
                    <a:pt x="15240" y="903524"/>
                    <a:pt x="16510" y="963937"/>
                    <a:pt x="17780" y="1017337"/>
                  </a:cubicBezTo>
                  <a:cubicBezTo>
                    <a:pt x="19050" y="1153797"/>
                    <a:pt x="20320" y="1330327"/>
                    <a:pt x="20320" y="1445897"/>
                  </a:cubicBezTo>
                  <a:cubicBezTo>
                    <a:pt x="20320" y="1632587"/>
                    <a:pt x="29210" y="2023747"/>
                    <a:pt x="34290" y="2228217"/>
                  </a:cubicBezTo>
                  <a:lnTo>
                    <a:pt x="139700" y="2338707"/>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6"/>
            <p:cNvSpPr/>
            <p:nvPr/>
          </p:nvSpPr>
          <p:spPr>
            <a:xfrm>
              <a:off x="299720" y="19050"/>
              <a:ext cx="617220" cy="304800"/>
            </a:xfrm>
            <a:custGeom>
              <a:rect b="b" l="l" r="r" t="t"/>
              <a:pathLst>
                <a:path extrusionOk="0" h="304800" w="61722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a:ln>
              <a:noFill/>
            </a:ln>
          </p:spPr>
        </p:sp>
      </p:grpSp>
      <p:sp>
        <p:nvSpPr>
          <p:cNvPr id="232" name="Google Shape;232;p6"/>
          <p:cNvSpPr txBox="1"/>
          <p:nvPr/>
        </p:nvSpPr>
        <p:spPr>
          <a:xfrm rot="-192950">
            <a:off x="13890112" y="3920277"/>
            <a:ext cx="1533802" cy="591240"/>
          </a:xfrm>
          <a:prstGeom prst="rect">
            <a:avLst/>
          </a:prstGeom>
          <a:noFill/>
          <a:ln>
            <a:noFill/>
          </a:ln>
        </p:spPr>
        <p:txBody>
          <a:bodyPr anchorCtr="0" anchor="t" bIns="0" lIns="0" spcFirstLastPara="1" rIns="0" wrap="square" tIns="0">
            <a:spAutoFit/>
          </a:bodyPr>
          <a:lstStyle/>
          <a:p>
            <a:pPr indent="0" lvl="0" marL="0" marR="0" rtl="0" algn="ctr">
              <a:lnSpc>
                <a:spcPct val="131049"/>
              </a:lnSpc>
              <a:spcBef>
                <a:spcPts val="0"/>
              </a:spcBef>
              <a:spcAft>
                <a:spcPts val="0"/>
              </a:spcAft>
              <a:buNone/>
            </a:pPr>
            <a:r>
              <a:rPr b="1" i="0" lang="en-US" sz="1182" u="none" cap="none" strike="noStrike">
                <a:solidFill>
                  <a:srgbClr val="1F1E20"/>
                </a:solidFill>
                <a:latin typeface="Poppins"/>
                <a:ea typeface="Poppins"/>
                <a:cs typeface="Poppins"/>
                <a:sym typeface="Poppins"/>
              </a:rPr>
              <a:t>berapa persentase pelaku kejahatan yang ditahan?</a:t>
            </a:r>
            <a:endParaRPr/>
          </a:p>
        </p:txBody>
      </p:sp>
      <p:grpSp>
        <p:nvGrpSpPr>
          <p:cNvPr id="233" name="Google Shape;233;p6"/>
          <p:cNvGrpSpPr/>
          <p:nvPr/>
        </p:nvGrpSpPr>
        <p:grpSpPr>
          <a:xfrm rot="428281">
            <a:off x="13662263" y="5396020"/>
            <a:ext cx="1473222" cy="865416"/>
            <a:chOff x="12700" y="19050"/>
            <a:chExt cx="4115453" cy="2417544"/>
          </a:xfrm>
        </p:grpSpPr>
        <p:sp>
          <p:nvSpPr>
            <p:cNvPr id="234" name="Google Shape;234;p6"/>
            <p:cNvSpPr/>
            <p:nvPr/>
          </p:nvSpPr>
          <p:spPr>
            <a:xfrm>
              <a:off x="19050" y="223520"/>
              <a:ext cx="4102753" cy="2206724"/>
            </a:xfrm>
            <a:custGeom>
              <a:rect b="b" l="l" r="r" t="t"/>
              <a:pathLst>
                <a:path extrusionOk="0" h="2206724" w="4102753">
                  <a:moveTo>
                    <a:pt x="0" y="11430"/>
                  </a:moveTo>
                  <a:cubicBezTo>
                    <a:pt x="0" y="11430"/>
                    <a:pt x="2540" y="340360"/>
                    <a:pt x="2540" y="749300"/>
                  </a:cubicBezTo>
                  <a:cubicBezTo>
                    <a:pt x="2540" y="875751"/>
                    <a:pt x="7620" y="1025624"/>
                    <a:pt x="7620" y="1285974"/>
                  </a:cubicBezTo>
                  <a:cubicBezTo>
                    <a:pt x="7620" y="1480284"/>
                    <a:pt x="16510" y="1879064"/>
                    <a:pt x="21590" y="2070834"/>
                  </a:cubicBezTo>
                  <a:lnTo>
                    <a:pt x="130810" y="2185134"/>
                  </a:lnTo>
                  <a:cubicBezTo>
                    <a:pt x="275590" y="2192754"/>
                    <a:pt x="543560" y="2206724"/>
                    <a:pt x="793750" y="2206724"/>
                  </a:cubicBezTo>
                  <a:lnTo>
                    <a:pt x="4102753" y="2206724"/>
                  </a:lnTo>
                  <a:lnTo>
                    <a:pt x="4102753" y="693420"/>
                  </a:lnTo>
                  <a:cubicBezTo>
                    <a:pt x="4102753" y="318770"/>
                    <a:pt x="4093863" y="41910"/>
                    <a:pt x="4093863" y="41910"/>
                  </a:cubicBezTo>
                  <a:cubicBezTo>
                    <a:pt x="3938923" y="21590"/>
                    <a:pt x="3782713" y="11430"/>
                    <a:pt x="3625233" y="12700"/>
                  </a:cubicBezTo>
                  <a:cubicBezTo>
                    <a:pt x="3352183" y="12700"/>
                    <a:pt x="1179830" y="21590"/>
                    <a:pt x="929640" y="12700"/>
                  </a:cubicBezTo>
                  <a:cubicBezTo>
                    <a:pt x="594360" y="0"/>
                    <a:pt x="0" y="11430"/>
                    <a:pt x="0" y="1143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6"/>
            <p:cNvSpPr/>
            <p:nvPr/>
          </p:nvSpPr>
          <p:spPr>
            <a:xfrm>
              <a:off x="12700" y="217170"/>
              <a:ext cx="4115453" cy="2219424"/>
            </a:xfrm>
            <a:custGeom>
              <a:rect b="b" l="l" r="r" t="t"/>
              <a:pathLst>
                <a:path extrusionOk="0" h="2219424" w="4115453">
                  <a:moveTo>
                    <a:pt x="4115453" y="2219424"/>
                  </a:moveTo>
                  <a:lnTo>
                    <a:pt x="800100" y="2219424"/>
                  </a:lnTo>
                  <a:cubicBezTo>
                    <a:pt x="547370" y="2219424"/>
                    <a:pt x="270510" y="2205454"/>
                    <a:pt x="137160" y="2197834"/>
                  </a:cubicBezTo>
                  <a:lnTo>
                    <a:pt x="134620" y="2197834"/>
                  </a:lnTo>
                  <a:lnTo>
                    <a:pt x="21590" y="2079724"/>
                  </a:lnTo>
                  <a:lnTo>
                    <a:pt x="21590" y="2077184"/>
                  </a:lnTo>
                  <a:cubicBezTo>
                    <a:pt x="16510" y="1873984"/>
                    <a:pt x="7620" y="1480284"/>
                    <a:pt x="7620" y="1292324"/>
                  </a:cubicBezTo>
                  <a:cubicBezTo>
                    <a:pt x="7620" y="1176754"/>
                    <a:pt x="6350" y="1000224"/>
                    <a:pt x="5080" y="882101"/>
                  </a:cubicBezTo>
                  <a:cubicBezTo>
                    <a:pt x="3810" y="882101"/>
                    <a:pt x="2540" y="882101"/>
                    <a:pt x="2540" y="755650"/>
                  </a:cubicBezTo>
                  <a:cubicBezTo>
                    <a:pt x="2540" y="351790"/>
                    <a:pt x="0" y="21590"/>
                    <a:pt x="0" y="17780"/>
                  </a:cubicBezTo>
                  <a:lnTo>
                    <a:pt x="0" y="11430"/>
                  </a:lnTo>
                  <a:lnTo>
                    <a:pt x="6350" y="11430"/>
                  </a:lnTo>
                  <a:cubicBezTo>
                    <a:pt x="12700" y="11430"/>
                    <a:pt x="604520" y="0"/>
                    <a:pt x="935990" y="12700"/>
                  </a:cubicBezTo>
                  <a:cubicBezTo>
                    <a:pt x="1121410" y="19050"/>
                    <a:pt x="2776872" y="16510"/>
                    <a:pt x="3262013" y="13970"/>
                  </a:cubicBezTo>
                  <a:cubicBezTo>
                    <a:pt x="3427113" y="12700"/>
                    <a:pt x="3561733" y="12700"/>
                    <a:pt x="3631583" y="12700"/>
                  </a:cubicBezTo>
                  <a:cubicBezTo>
                    <a:pt x="3785253" y="11430"/>
                    <a:pt x="3944003" y="21590"/>
                    <a:pt x="4101483" y="41910"/>
                  </a:cubicBezTo>
                  <a:lnTo>
                    <a:pt x="4106563" y="43180"/>
                  </a:lnTo>
                  <a:lnTo>
                    <a:pt x="4106563" y="48260"/>
                  </a:lnTo>
                  <a:cubicBezTo>
                    <a:pt x="4106563" y="50800"/>
                    <a:pt x="4115453" y="328930"/>
                    <a:pt x="4115453" y="699770"/>
                  </a:cubicBezTo>
                  <a:lnTo>
                    <a:pt x="4115453" y="2219424"/>
                  </a:lnTo>
                  <a:close/>
                  <a:moveTo>
                    <a:pt x="139700" y="2185134"/>
                  </a:moveTo>
                  <a:cubicBezTo>
                    <a:pt x="273050" y="2192754"/>
                    <a:pt x="548640" y="2206724"/>
                    <a:pt x="800100" y="2206724"/>
                  </a:cubicBezTo>
                  <a:lnTo>
                    <a:pt x="4102753" y="2206724"/>
                  </a:lnTo>
                  <a:lnTo>
                    <a:pt x="4102753" y="699770"/>
                  </a:lnTo>
                  <a:cubicBezTo>
                    <a:pt x="4102753" y="358140"/>
                    <a:pt x="4095133" y="93980"/>
                    <a:pt x="4093863" y="53340"/>
                  </a:cubicBezTo>
                  <a:cubicBezTo>
                    <a:pt x="3938923" y="33020"/>
                    <a:pt x="3782713" y="24130"/>
                    <a:pt x="3631583" y="25400"/>
                  </a:cubicBezTo>
                  <a:cubicBezTo>
                    <a:pt x="3561733" y="25400"/>
                    <a:pt x="3427113" y="27940"/>
                    <a:pt x="3262013" y="26670"/>
                  </a:cubicBezTo>
                  <a:cubicBezTo>
                    <a:pt x="2752742" y="22860"/>
                    <a:pt x="1304290" y="22860"/>
                    <a:pt x="935990" y="25400"/>
                  </a:cubicBezTo>
                  <a:cubicBezTo>
                    <a:pt x="622300" y="27940"/>
                    <a:pt x="77470" y="22860"/>
                    <a:pt x="12700" y="24130"/>
                  </a:cubicBezTo>
                  <a:cubicBezTo>
                    <a:pt x="12700" y="71120"/>
                    <a:pt x="15240" y="382270"/>
                    <a:pt x="15240" y="755650"/>
                  </a:cubicBezTo>
                  <a:cubicBezTo>
                    <a:pt x="15240" y="882101"/>
                    <a:pt x="16510" y="882101"/>
                    <a:pt x="17780" y="882101"/>
                  </a:cubicBezTo>
                  <a:cubicBezTo>
                    <a:pt x="19050" y="1000224"/>
                    <a:pt x="20320" y="1176754"/>
                    <a:pt x="20320" y="1292324"/>
                  </a:cubicBezTo>
                  <a:cubicBezTo>
                    <a:pt x="20320" y="1479014"/>
                    <a:pt x="29210" y="1870174"/>
                    <a:pt x="34290" y="2074644"/>
                  </a:cubicBezTo>
                  <a:lnTo>
                    <a:pt x="139700" y="2185134"/>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6"/>
            <p:cNvSpPr/>
            <p:nvPr/>
          </p:nvSpPr>
          <p:spPr>
            <a:xfrm>
              <a:off x="299720" y="19050"/>
              <a:ext cx="617220" cy="304800"/>
            </a:xfrm>
            <a:custGeom>
              <a:rect b="b" l="l" r="r" t="t"/>
              <a:pathLst>
                <a:path extrusionOk="0" h="304800" w="61722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a:ln>
              <a:noFill/>
            </a:ln>
          </p:spPr>
        </p:sp>
      </p:grpSp>
      <p:sp>
        <p:nvSpPr>
          <p:cNvPr id="237" name="Google Shape;237;p6"/>
          <p:cNvSpPr txBox="1"/>
          <p:nvPr/>
        </p:nvSpPr>
        <p:spPr>
          <a:xfrm rot="428281">
            <a:off x="13658054" y="5565328"/>
            <a:ext cx="1439426" cy="591240"/>
          </a:xfrm>
          <a:prstGeom prst="rect">
            <a:avLst/>
          </a:prstGeom>
          <a:noFill/>
          <a:ln>
            <a:noFill/>
          </a:ln>
        </p:spPr>
        <p:txBody>
          <a:bodyPr anchorCtr="0" anchor="t" bIns="0" lIns="0" spcFirstLastPara="1" rIns="0" wrap="square" tIns="0">
            <a:spAutoFit/>
          </a:bodyPr>
          <a:lstStyle/>
          <a:p>
            <a:pPr indent="0" lvl="0" marL="0" marR="0" rtl="0" algn="ctr">
              <a:lnSpc>
                <a:spcPct val="131049"/>
              </a:lnSpc>
              <a:spcBef>
                <a:spcPts val="0"/>
              </a:spcBef>
              <a:spcAft>
                <a:spcPts val="0"/>
              </a:spcAft>
              <a:buNone/>
            </a:pPr>
            <a:r>
              <a:rPr b="1" i="0" lang="en-US" sz="1182" u="none" cap="none" strike="noStrike">
                <a:solidFill>
                  <a:srgbClr val="1F1E20"/>
                </a:solidFill>
                <a:latin typeface="Poppins"/>
                <a:ea typeface="Poppins"/>
                <a:cs typeface="Poppins"/>
                <a:sym typeface="Poppins"/>
              </a:rPr>
              <a:t>di mana tindakan kriminal yang sering terjadi?</a:t>
            </a:r>
            <a:endParaRPr/>
          </a:p>
        </p:txBody>
      </p:sp>
      <p:sp>
        <p:nvSpPr>
          <p:cNvPr id="238" name="Google Shape;238;p6"/>
          <p:cNvSpPr/>
          <p:nvPr/>
        </p:nvSpPr>
        <p:spPr>
          <a:xfrm>
            <a:off x="12710789" y="5711658"/>
            <a:ext cx="661518" cy="141636"/>
          </a:xfrm>
          <a:custGeom>
            <a:rect b="b" l="l" r="r" t="t"/>
            <a:pathLst>
              <a:path extrusionOk="0" h="434340" w="2028619">
                <a:moveTo>
                  <a:pt x="2010839" y="187960"/>
                </a:moveTo>
                <a:lnTo>
                  <a:pt x="1749219" y="11430"/>
                </a:lnTo>
                <a:cubicBezTo>
                  <a:pt x="1731439" y="0"/>
                  <a:pt x="1708579" y="3810"/>
                  <a:pt x="1695879" y="21590"/>
                </a:cubicBezTo>
                <a:cubicBezTo>
                  <a:pt x="1684449" y="39370"/>
                  <a:pt x="1688259" y="62230"/>
                  <a:pt x="1706039" y="74930"/>
                </a:cubicBezTo>
                <a:lnTo>
                  <a:pt x="1864789" y="181610"/>
                </a:lnTo>
                <a:lnTo>
                  <a:pt x="0" y="181610"/>
                </a:lnTo>
                <a:lnTo>
                  <a:pt x="0" y="257810"/>
                </a:lnTo>
                <a:lnTo>
                  <a:pt x="1864789" y="257810"/>
                </a:lnTo>
                <a:lnTo>
                  <a:pt x="1706039" y="364490"/>
                </a:lnTo>
                <a:cubicBezTo>
                  <a:pt x="1688259" y="375920"/>
                  <a:pt x="1684449" y="400050"/>
                  <a:pt x="1695879" y="417830"/>
                </a:cubicBezTo>
                <a:cubicBezTo>
                  <a:pt x="1703499" y="429260"/>
                  <a:pt x="1714929" y="434340"/>
                  <a:pt x="1727629" y="434340"/>
                </a:cubicBezTo>
                <a:cubicBezTo>
                  <a:pt x="1735249" y="434340"/>
                  <a:pt x="1742869" y="431800"/>
                  <a:pt x="1749219" y="427990"/>
                </a:cubicBezTo>
                <a:lnTo>
                  <a:pt x="2012109" y="251460"/>
                </a:lnTo>
                <a:cubicBezTo>
                  <a:pt x="2022269" y="243840"/>
                  <a:pt x="2028619" y="232410"/>
                  <a:pt x="2028619" y="219710"/>
                </a:cubicBezTo>
                <a:cubicBezTo>
                  <a:pt x="2028619" y="207010"/>
                  <a:pt x="2022269" y="195580"/>
                  <a:pt x="2010839" y="18796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6"/>
          <p:cNvSpPr/>
          <p:nvPr/>
        </p:nvSpPr>
        <p:spPr>
          <a:xfrm rot="10800000">
            <a:off x="5113524" y="5035343"/>
            <a:ext cx="652559" cy="139717"/>
          </a:xfrm>
          <a:custGeom>
            <a:rect b="b" l="l" r="r" t="t"/>
            <a:pathLst>
              <a:path extrusionOk="0" h="434340" w="2028619">
                <a:moveTo>
                  <a:pt x="2010839" y="187960"/>
                </a:moveTo>
                <a:lnTo>
                  <a:pt x="1749219" y="11430"/>
                </a:lnTo>
                <a:cubicBezTo>
                  <a:pt x="1731439" y="0"/>
                  <a:pt x="1708579" y="3810"/>
                  <a:pt x="1695879" y="21590"/>
                </a:cubicBezTo>
                <a:cubicBezTo>
                  <a:pt x="1684449" y="39370"/>
                  <a:pt x="1688259" y="62230"/>
                  <a:pt x="1706039" y="74930"/>
                </a:cubicBezTo>
                <a:lnTo>
                  <a:pt x="1864789" y="181610"/>
                </a:lnTo>
                <a:lnTo>
                  <a:pt x="0" y="181610"/>
                </a:lnTo>
                <a:lnTo>
                  <a:pt x="0" y="257810"/>
                </a:lnTo>
                <a:lnTo>
                  <a:pt x="1864789" y="257810"/>
                </a:lnTo>
                <a:lnTo>
                  <a:pt x="1706039" y="364490"/>
                </a:lnTo>
                <a:cubicBezTo>
                  <a:pt x="1688259" y="375920"/>
                  <a:pt x="1684449" y="400050"/>
                  <a:pt x="1695879" y="417830"/>
                </a:cubicBezTo>
                <a:cubicBezTo>
                  <a:pt x="1703499" y="429260"/>
                  <a:pt x="1714929" y="434340"/>
                  <a:pt x="1727629" y="434340"/>
                </a:cubicBezTo>
                <a:cubicBezTo>
                  <a:pt x="1735249" y="434340"/>
                  <a:pt x="1742869" y="431800"/>
                  <a:pt x="1749219" y="427990"/>
                </a:cubicBezTo>
                <a:lnTo>
                  <a:pt x="2012109" y="251460"/>
                </a:lnTo>
                <a:cubicBezTo>
                  <a:pt x="2022269" y="243840"/>
                  <a:pt x="2028619" y="232410"/>
                  <a:pt x="2028619" y="219710"/>
                </a:cubicBezTo>
                <a:cubicBezTo>
                  <a:pt x="2028619" y="207010"/>
                  <a:pt x="2022269" y="195580"/>
                  <a:pt x="2010839" y="18796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6"/>
          <p:cNvSpPr/>
          <p:nvPr/>
        </p:nvSpPr>
        <p:spPr>
          <a:xfrm rot="8926276">
            <a:off x="5125429" y="6286535"/>
            <a:ext cx="652559" cy="139717"/>
          </a:xfrm>
          <a:custGeom>
            <a:rect b="b" l="l" r="r" t="t"/>
            <a:pathLst>
              <a:path extrusionOk="0" h="434340" w="2028619">
                <a:moveTo>
                  <a:pt x="2010839" y="187960"/>
                </a:moveTo>
                <a:lnTo>
                  <a:pt x="1749219" y="11430"/>
                </a:lnTo>
                <a:cubicBezTo>
                  <a:pt x="1731439" y="0"/>
                  <a:pt x="1708579" y="3810"/>
                  <a:pt x="1695879" y="21590"/>
                </a:cubicBezTo>
                <a:cubicBezTo>
                  <a:pt x="1684449" y="39370"/>
                  <a:pt x="1688259" y="62230"/>
                  <a:pt x="1706039" y="74930"/>
                </a:cubicBezTo>
                <a:lnTo>
                  <a:pt x="1864789" y="181610"/>
                </a:lnTo>
                <a:lnTo>
                  <a:pt x="0" y="181610"/>
                </a:lnTo>
                <a:lnTo>
                  <a:pt x="0" y="257810"/>
                </a:lnTo>
                <a:lnTo>
                  <a:pt x="1864789" y="257810"/>
                </a:lnTo>
                <a:lnTo>
                  <a:pt x="1706039" y="364490"/>
                </a:lnTo>
                <a:cubicBezTo>
                  <a:pt x="1688259" y="375920"/>
                  <a:pt x="1684449" y="400050"/>
                  <a:pt x="1695879" y="417830"/>
                </a:cubicBezTo>
                <a:cubicBezTo>
                  <a:pt x="1703499" y="429260"/>
                  <a:pt x="1714929" y="434340"/>
                  <a:pt x="1727629" y="434340"/>
                </a:cubicBezTo>
                <a:cubicBezTo>
                  <a:pt x="1735249" y="434340"/>
                  <a:pt x="1742869" y="431800"/>
                  <a:pt x="1749219" y="427990"/>
                </a:cubicBezTo>
                <a:lnTo>
                  <a:pt x="2012109" y="251460"/>
                </a:lnTo>
                <a:cubicBezTo>
                  <a:pt x="2022269" y="243840"/>
                  <a:pt x="2028619" y="232410"/>
                  <a:pt x="2028619" y="219710"/>
                </a:cubicBezTo>
                <a:cubicBezTo>
                  <a:pt x="2028619" y="207010"/>
                  <a:pt x="2022269" y="195580"/>
                  <a:pt x="2010839" y="18796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6"/>
          <p:cNvSpPr/>
          <p:nvPr/>
        </p:nvSpPr>
        <p:spPr>
          <a:xfrm rot="-1716341">
            <a:off x="12697541" y="4246748"/>
            <a:ext cx="661518" cy="141636"/>
          </a:xfrm>
          <a:custGeom>
            <a:rect b="b" l="l" r="r" t="t"/>
            <a:pathLst>
              <a:path extrusionOk="0" h="434340" w="2028619">
                <a:moveTo>
                  <a:pt x="2010839" y="187960"/>
                </a:moveTo>
                <a:lnTo>
                  <a:pt x="1749219" y="11430"/>
                </a:lnTo>
                <a:cubicBezTo>
                  <a:pt x="1731439" y="0"/>
                  <a:pt x="1708579" y="3810"/>
                  <a:pt x="1695879" y="21590"/>
                </a:cubicBezTo>
                <a:cubicBezTo>
                  <a:pt x="1684449" y="39370"/>
                  <a:pt x="1688259" y="62230"/>
                  <a:pt x="1706039" y="74930"/>
                </a:cubicBezTo>
                <a:lnTo>
                  <a:pt x="1864789" y="181610"/>
                </a:lnTo>
                <a:lnTo>
                  <a:pt x="0" y="181610"/>
                </a:lnTo>
                <a:lnTo>
                  <a:pt x="0" y="257810"/>
                </a:lnTo>
                <a:lnTo>
                  <a:pt x="1864789" y="257810"/>
                </a:lnTo>
                <a:lnTo>
                  <a:pt x="1706039" y="364490"/>
                </a:lnTo>
                <a:cubicBezTo>
                  <a:pt x="1688259" y="375920"/>
                  <a:pt x="1684449" y="400050"/>
                  <a:pt x="1695879" y="417830"/>
                </a:cubicBezTo>
                <a:cubicBezTo>
                  <a:pt x="1703499" y="429260"/>
                  <a:pt x="1714929" y="434340"/>
                  <a:pt x="1727629" y="434340"/>
                </a:cubicBezTo>
                <a:cubicBezTo>
                  <a:pt x="1735249" y="434340"/>
                  <a:pt x="1742869" y="431800"/>
                  <a:pt x="1749219" y="427990"/>
                </a:cubicBezTo>
                <a:lnTo>
                  <a:pt x="2012109" y="251460"/>
                </a:lnTo>
                <a:cubicBezTo>
                  <a:pt x="2022269" y="243840"/>
                  <a:pt x="2028619" y="232410"/>
                  <a:pt x="2028619" y="219710"/>
                </a:cubicBezTo>
                <a:cubicBezTo>
                  <a:pt x="2028619" y="207010"/>
                  <a:pt x="2022269" y="195580"/>
                  <a:pt x="2010839" y="18796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
          <p:cNvSpPr/>
          <p:nvPr/>
        </p:nvSpPr>
        <p:spPr>
          <a:xfrm rot="-8972392">
            <a:off x="5125045" y="3602421"/>
            <a:ext cx="652559" cy="139717"/>
          </a:xfrm>
          <a:custGeom>
            <a:rect b="b" l="l" r="r" t="t"/>
            <a:pathLst>
              <a:path extrusionOk="0" h="434340" w="2028619">
                <a:moveTo>
                  <a:pt x="2010839" y="187960"/>
                </a:moveTo>
                <a:lnTo>
                  <a:pt x="1749219" y="11430"/>
                </a:lnTo>
                <a:cubicBezTo>
                  <a:pt x="1731439" y="0"/>
                  <a:pt x="1708579" y="3810"/>
                  <a:pt x="1695879" y="21590"/>
                </a:cubicBezTo>
                <a:cubicBezTo>
                  <a:pt x="1684449" y="39370"/>
                  <a:pt x="1688259" y="62230"/>
                  <a:pt x="1706039" y="74930"/>
                </a:cubicBezTo>
                <a:lnTo>
                  <a:pt x="1864789" y="181610"/>
                </a:lnTo>
                <a:lnTo>
                  <a:pt x="0" y="181610"/>
                </a:lnTo>
                <a:lnTo>
                  <a:pt x="0" y="257810"/>
                </a:lnTo>
                <a:lnTo>
                  <a:pt x="1864789" y="257810"/>
                </a:lnTo>
                <a:lnTo>
                  <a:pt x="1706039" y="364490"/>
                </a:lnTo>
                <a:cubicBezTo>
                  <a:pt x="1688259" y="375920"/>
                  <a:pt x="1684449" y="400050"/>
                  <a:pt x="1695879" y="417830"/>
                </a:cubicBezTo>
                <a:cubicBezTo>
                  <a:pt x="1703499" y="429260"/>
                  <a:pt x="1714929" y="434340"/>
                  <a:pt x="1727629" y="434340"/>
                </a:cubicBezTo>
                <a:cubicBezTo>
                  <a:pt x="1735249" y="434340"/>
                  <a:pt x="1742869" y="431800"/>
                  <a:pt x="1749219" y="427990"/>
                </a:cubicBezTo>
                <a:lnTo>
                  <a:pt x="2012109" y="251460"/>
                </a:lnTo>
                <a:cubicBezTo>
                  <a:pt x="2022269" y="243840"/>
                  <a:pt x="2028619" y="232410"/>
                  <a:pt x="2028619" y="219710"/>
                </a:cubicBezTo>
                <a:cubicBezTo>
                  <a:pt x="2028619" y="207010"/>
                  <a:pt x="2022269" y="195580"/>
                  <a:pt x="2010839" y="18796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6"/>
          <p:cNvSpPr/>
          <p:nvPr/>
        </p:nvSpPr>
        <p:spPr>
          <a:xfrm>
            <a:off x="1449539" y="8422934"/>
            <a:ext cx="2361524" cy="442786"/>
          </a:xfrm>
          <a:custGeom>
            <a:rect b="b" l="l" r="r" t="t"/>
            <a:pathLst>
              <a:path extrusionOk="0" h="442786" w="2361524">
                <a:moveTo>
                  <a:pt x="0" y="0"/>
                </a:moveTo>
                <a:lnTo>
                  <a:pt x="2361524" y="0"/>
                </a:lnTo>
                <a:lnTo>
                  <a:pt x="2361524" y="442786"/>
                </a:lnTo>
                <a:lnTo>
                  <a:pt x="0" y="442786"/>
                </a:lnTo>
                <a:lnTo>
                  <a:pt x="0" y="0"/>
                </a:lnTo>
                <a:close/>
              </a:path>
            </a:pathLst>
          </a:custGeom>
          <a:blipFill rotWithShape="1">
            <a:blip r:embed="rId3">
              <a:alphaModFix/>
            </a:blip>
            <a:stretch>
              <a:fillRect b="0" l="0" r="0" t="0"/>
            </a:stretch>
          </a:blipFill>
          <a:ln>
            <a:noFill/>
          </a:ln>
        </p:spPr>
      </p:sp>
      <p:sp>
        <p:nvSpPr>
          <p:cNvPr id="244" name="Google Shape;244;p6"/>
          <p:cNvSpPr txBox="1"/>
          <p:nvPr/>
        </p:nvSpPr>
        <p:spPr>
          <a:xfrm>
            <a:off x="1248313" y="8411280"/>
            <a:ext cx="2763977" cy="351028"/>
          </a:xfrm>
          <a:prstGeom prst="rect">
            <a:avLst/>
          </a:prstGeom>
          <a:noFill/>
          <a:ln>
            <a:noFill/>
          </a:ln>
        </p:spPr>
        <p:txBody>
          <a:bodyPr anchorCtr="0" anchor="t" bIns="0" lIns="0" spcFirstLastPara="1" rIns="0" wrap="square" tIns="0">
            <a:spAutoFit/>
          </a:bodyPr>
          <a:lstStyle/>
          <a:p>
            <a:pPr indent="0" lvl="0" marL="0" marR="0" rtl="0" algn="ctr">
              <a:lnSpc>
                <a:spcPct val="140020"/>
              </a:lnSpc>
              <a:spcBef>
                <a:spcPts val="0"/>
              </a:spcBef>
              <a:spcAft>
                <a:spcPts val="0"/>
              </a:spcAft>
              <a:buNone/>
            </a:pPr>
            <a:r>
              <a:rPr b="1" i="0" lang="en-US" sz="1929" u="sng" cap="none" strike="noStrike">
                <a:solidFill>
                  <a:srgbClr val="2C2C2C"/>
                </a:solidFill>
                <a:latin typeface="Poppins SemiBold"/>
                <a:ea typeface="Poppins SemiBold"/>
                <a:cs typeface="Poppins SemiBold"/>
                <a:sym typeface="Poppins SemiBold"/>
              </a:rPr>
              <a:t>Objectives</a:t>
            </a:r>
            <a:endParaRPr/>
          </a:p>
        </p:txBody>
      </p:sp>
      <p:sp>
        <p:nvSpPr>
          <p:cNvPr id="245" name="Google Shape;245;p6"/>
          <p:cNvSpPr/>
          <p:nvPr/>
        </p:nvSpPr>
        <p:spPr>
          <a:xfrm rot="2825414">
            <a:off x="11419210" y="-23948"/>
            <a:ext cx="2680992" cy="2846613"/>
          </a:xfrm>
          <a:custGeom>
            <a:rect b="b" l="l" r="r" t="t"/>
            <a:pathLst>
              <a:path extrusionOk="0" h="2846613" w="2680992">
                <a:moveTo>
                  <a:pt x="0" y="0"/>
                </a:moveTo>
                <a:lnTo>
                  <a:pt x="2680992" y="0"/>
                </a:lnTo>
                <a:lnTo>
                  <a:pt x="2680992" y="2846613"/>
                </a:lnTo>
                <a:lnTo>
                  <a:pt x="0" y="2846613"/>
                </a:lnTo>
                <a:lnTo>
                  <a:pt x="0" y="0"/>
                </a:lnTo>
                <a:close/>
              </a:path>
            </a:pathLst>
          </a:custGeom>
          <a:blipFill rotWithShape="1">
            <a:blip r:embed="rId4">
              <a:alphaModFix/>
            </a:blip>
            <a:stretch>
              <a:fillRect b="0" l="0" r="0" t="0"/>
            </a:stretch>
          </a:blipFill>
          <a:ln>
            <a:noFill/>
          </a:ln>
        </p:spPr>
      </p:sp>
      <p:sp>
        <p:nvSpPr>
          <p:cNvPr id="246" name="Google Shape;246;p6"/>
          <p:cNvSpPr txBox="1"/>
          <p:nvPr/>
        </p:nvSpPr>
        <p:spPr>
          <a:xfrm>
            <a:off x="3721460" y="708965"/>
            <a:ext cx="10845080" cy="1047750"/>
          </a:xfrm>
          <a:prstGeom prst="rect">
            <a:avLst/>
          </a:prstGeom>
          <a:noFill/>
          <a:ln>
            <a:noFill/>
          </a:ln>
        </p:spPr>
        <p:txBody>
          <a:bodyPr anchorCtr="0" anchor="t" bIns="0" lIns="0" spcFirstLastPara="1" rIns="0" wrap="square" tIns="0">
            <a:spAutoFit/>
          </a:bodyPr>
          <a:lstStyle/>
          <a:p>
            <a:pPr indent="0" lvl="0" marL="0" marR="0" rtl="0" algn="l">
              <a:lnSpc>
                <a:spcPct val="119987"/>
              </a:lnSpc>
              <a:spcBef>
                <a:spcPts val="0"/>
              </a:spcBef>
              <a:spcAft>
                <a:spcPts val="0"/>
              </a:spcAft>
              <a:buNone/>
            </a:pPr>
            <a:r>
              <a:rPr b="1" i="0" lang="en-US" sz="6464" u="none" cap="none" strike="noStrike">
                <a:solidFill>
                  <a:srgbClr val="2C2C2C"/>
                </a:solidFill>
                <a:latin typeface="Poppins SemiBold"/>
                <a:ea typeface="Poppins SemiBold"/>
                <a:cs typeface="Poppins SemiBold"/>
                <a:sym typeface="Poppins SemiBold"/>
              </a:rPr>
              <a:t>Statement of the Problem</a:t>
            </a:r>
            <a:endParaRPr/>
          </a:p>
        </p:txBody>
      </p:sp>
      <p:sp>
        <p:nvSpPr>
          <p:cNvPr id="247" name="Google Shape;247;p6"/>
          <p:cNvSpPr txBox="1"/>
          <p:nvPr/>
        </p:nvSpPr>
        <p:spPr>
          <a:xfrm>
            <a:off x="4148309" y="8365784"/>
            <a:ext cx="12891378" cy="604520"/>
          </a:xfrm>
          <a:prstGeom prst="rect">
            <a:avLst/>
          </a:prstGeom>
          <a:noFill/>
          <a:ln>
            <a:noFill/>
          </a:ln>
        </p:spPr>
        <p:txBody>
          <a:bodyPr anchorCtr="0" anchor="t" bIns="0" lIns="0" spcFirstLastPara="1" rIns="0" wrap="square" tIns="0">
            <a:spAutoFit/>
          </a:bodyPr>
          <a:lstStyle/>
          <a:p>
            <a:pPr indent="-183514" lvl="1" marL="367031" marR="0" rtl="0" algn="l">
              <a:lnSpc>
                <a:spcPct val="140000"/>
              </a:lnSpc>
              <a:spcBef>
                <a:spcPts val="0"/>
              </a:spcBef>
              <a:spcAft>
                <a:spcPts val="0"/>
              </a:spcAft>
              <a:buClr>
                <a:srgbClr val="000000"/>
              </a:buClr>
              <a:buSzPts val="1700"/>
              <a:buFont typeface="Arial"/>
              <a:buChar char="•"/>
            </a:pPr>
            <a:r>
              <a:rPr b="0" i="0" lang="en-US" sz="1700" u="none" cap="none" strike="noStrike">
                <a:solidFill>
                  <a:srgbClr val="000000"/>
                </a:solidFill>
                <a:latin typeface="Poppins"/>
                <a:ea typeface="Poppins"/>
                <a:cs typeface="Poppins"/>
                <a:sym typeface="Poppins"/>
              </a:rPr>
              <a:t>Memprediksi kejahatan atau kriminal yang akan terjadi berdasarkan data historis menggunakan machine learning</a:t>
            </a:r>
            <a:endParaRPr/>
          </a:p>
          <a:p>
            <a:pPr indent="-183514" lvl="1" marL="367031" marR="0" rtl="0" algn="l">
              <a:lnSpc>
                <a:spcPct val="140000"/>
              </a:lnSpc>
              <a:spcBef>
                <a:spcPts val="0"/>
              </a:spcBef>
              <a:spcAft>
                <a:spcPts val="0"/>
              </a:spcAft>
              <a:buClr>
                <a:srgbClr val="000000"/>
              </a:buClr>
              <a:buSzPts val="1700"/>
              <a:buFont typeface="Arial"/>
              <a:buChar char="•"/>
            </a:pPr>
            <a:r>
              <a:rPr b="0" i="0" lang="en-US" sz="1700" u="none" cap="none" strike="noStrike">
                <a:solidFill>
                  <a:srgbClr val="000000"/>
                </a:solidFill>
                <a:latin typeface="Poppins"/>
                <a:ea typeface="Poppins"/>
                <a:cs typeface="Poppins"/>
                <a:sym typeface="Poppins"/>
              </a:rPr>
              <a:t>Menyusun strategi untuk mengurangi tindak kejahatan yang terjadi di Chicago berdasarkan data historis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grpSp>
        <p:nvGrpSpPr>
          <p:cNvPr id="252" name="Google Shape;252;p7"/>
          <p:cNvGrpSpPr/>
          <p:nvPr/>
        </p:nvGrpSpPr>
        <p:grpSpPr>
          <a:xfrm>
            <a:off x="6309123" y="463409"/>
            <a:ext cx="2183259" cy="578598"/>
            <a:chOff x="0" y="-57150"/>
            <a:chExt cx="603389" cy="159907"/>
          </a:xfrm>
        </p:grpSpPr>
        <p:sp>
          <p:nvSpPr>
            <p:cNvPr id="253" name="Google Shape;253;p7"/>
            <p:cNvSpPr/>
            <p:nvPr/>
          </p:nvSpPr>
          <p:spPr>
            <a:xfrm>
              <a:off x="0" y="0"/>
              <a:ext cx="603389" cy="102757"/>
            </a:xfrm>
            <a:custGeom>
              <a:rect b="b" l="l" r="r" t="t"/>
              <a:pathLst>
                <a:path extrusionOk="0" h="102757" w="603389">
                  <a:moveTo>
                    <a:pt x="0" y="0"/>
                  </a:moveTo>
                  <a:lnTo>
                    <a:pt x="603389" y="0"/>
                  </a:lnTo>
                  <a:lnTo>
                    <a:pt x="603389" y="102757"/>
                  </a:lnTo>
                  <a:lnTo>
                    <a:pt x="0" y="102757"/>
                  </a:lnTo>
                  <a:close/>
                </a:path>
              </a:pathLst>
            </a:custGeom>
            <a:solidFill>
              <a:srgbClr val="C7ED2E"/>
            </a:solidFill>
            <a:ln>
              <a:noFill/>
            </a:ln>
          </p:spPr>
        </p:sp>
        <p:sp>
          <p:nvSpPr>
            <p:cNvPr id="254" name="Google Shape;254;p7"/>
            <p:cNvSpPr txBox="1"/>
            <p:nvPr/>
          </p:nvSpPr>
          <p:spPr>
            <a:xfrm>
              <a:off x="0" y="-57150"/>
              <a:ext cx="603389" cy="159907"/>
            </a:xfrm>
            <a:prstGeom prst="rect">
              <a:avLst/>
            </a:prstGeom>
            <a:noFill/>
            <a:ln>
              <a:noFill/>
            </a:ln>
          </p:spPr>
          <p:txBody>
            <a:bodyPr anchorCtr="0" anchor="ctr" bIns="60750" lIns="60750" spcFirstLastPara="1" rIns="60750" wrap="square" tIns="607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255" name="Google Shape;255;p7"/>
          <p:cNvCxnSpPr/>
          <p:nvPr/>
        </p:nvCxnSpPr>
        <p:spPr>
          <a:xfrm>
            <a:off x="9564299" y="1392915"/>
            <a:ext cx="2807919" cy="0"/>
          </a:xfrm>
          <a:prstGeom prst="straightConnector1">
            <a:avLst/>
          </a:prstGeom>
          <a:noFill/>
          <a:ln cap="flat" cmpd="sng" w="47625">
            <a:solidFill>
              <a:srgbClr val="C7ED2E"/>
            </a:solidFill>
            <a:prstDash val="solid"/>
            <a:round/>
            <a:headEnd len="sm" w="sm" type="none"/>
            <a:tailEnd len="sm" w="sm" type="none"/>
          </a:ln>
        </p:spPr>
      </p:cxnSp>
      <p:pic>
        <p:nvPicPr>
          <p:cNvPr id="256" name="Google Shape;256;p7"/>
          <p:cNvPicPr preferRelativeResize="0"/>
          <p:nvPr/>
        </p:nvPicPr>
        <p:blipFill rotWithShape="1">
          <a:blip r:embed="rId3">
            <a:alphaModFix/>
          </a:blip>
          <a:srcRect b="0" l="0" r="0" t="0"/>
          <a:stretch/>
        </p:blipFill>
        <p:spPr>
          <a:xfrm>
            <a:off x="3159997" y="1849610"/>
            <a:ext cx="12005492" cy="4794466"/>
          </a:xfrm>
          <a:prstGeom prst="rect">
            <a:avLst/>
          </a:prstGeom>
          <a:noFill/>
          <a:ln>
            <a:noFill/>
          </a:ln>
        </p:spPr>
      </p:pic>
      <p:grpSp>
        <p:nvGrpSpPr>
          <p:cNvPr id="257" name="Google Shape;257;p7"/>
          <p:cNvGrpSpPr/>
          <p:nvPr/>
        </p:nvGrpSpPr>
        <p:grpSpPr>
          <a:xfrm>
            <a:off x="4668726" y="2378754"/>
            <a:ext cx="407835" cy="490082"/>
            <a:chOff x="0" y="-38100"/>
            <a:chExt cx="87805" cy="105512"/>
          </a:xfrm>
        </p:grpSpPr>
        <p:sp>
          <p:nvSpPr>
            <p:cNvPr id="258" name="Google Shape;258;p7"/>
            <p:cNvSpPr/>
            <p:nvPr/>
          </p:nvSpPr>
          <p:spPr>
            <a:xfrm>
              <a:off x="0" y="0"/>
              <a:ext cx="87805" cy="67412"/>
            </a:xfrm>
            <a:custGeom>
              <a:rect b="b" l="l" r="r" t="t"/>
              <a:pathLst>
                <a:path extrusionOk="0" h="67412" w="87805">
                  <a:moveTo>
                    <a:pt x="0" y="0"/>
                  </a:moveTo>
                  <a:lnTo>
                    <a:pt x="87805" y="0"/>
                  </a:lnTo>
                  <a:lnTo>
                    <a:pt x="87805" y="67412"/>
                  </a:lnTo>
                  <a:lnTo>
                    <a:pt x="0" y="67412"/>
                  </a:lnTo>
                  <a:close/>
                </a:path>
              </a:pathLst>
            </a:custGeom>
            <a:solidFill>
              <a:srgbClr val="C7ED2E"/>
            </a:solidFill>
            <a:ln>
              <a:noFill/>
            </a:ln>
          </p:spPr>
        </p:sp>
        <p:sp>
          <p:nvSpPr>
            <p:cNvPr id="259" name="Google Shape;259;p7"/>
            <p:cNvSpPr txBox="1"/>
            <p:nvPr/>
          </p:nvSpPr>
          <p:spPr>
            <a:xfrm>
              <a:off x="0" y="-38100"/>
              <a:ext cx="87805" cy="105512"/>
            </a:xfrm>
            <a:prstGeom prst="rect">
              <a:avLst/>
            </a:prstGeom>
            <a:noFill/>
            <a:ln>
              <a:noFill/>
            </a:ln>
          </p:spPr>
          <p:txBody>
            <a:bodyPr anchorCtr="0" anchor="ctr" bIns="60750" lIns="60750" spcFirstLastPara="1" rIns="60750" wrap="square" tIns="607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0" name="Google Shape;260;p7"/>
          <p:cNvSpPr txBox="1"/>
          <p:nvPr/>
        </p:nvSpPr>
        <p:spPr>
          <a:xfrm>
            <a:off x="6236522" y="2184246"/>
            <a:ext cx="5814955" cy="371475"/>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i="0" lang="en-US" sz="2256" u="none" cap="none" strike="noStrike">
                <a:solidFill>
                  <a:srgbClr val="1F1E20"/>
                </a:solidFill>
                <a:latin typeface="Poppins"/>
                <a:ea typeface="Poppins"/>
                <a:cs typeface="Poppins"/>
                <a:sym typeface="Poppins"/>
              </a:rPr>
              <a:t>Monthly Crime Cases in Chicago (2022)</a:t>
            </a:r>
            <a:endParaRPr/>
          </a:p>
        </p:txBody>
      </p:sp>
      <p:sp>
        <p:nvSpPr>
          <p:cNvPr id="261" name="Google Shape;261;p7"/>
          <p:cNvSpPr txBox="1"/>
          <p:nvPr/>
        </p:nvSpPr>
        <p:spPr>
          <a:xfrm>
            <a:off x="5092139" y="593047"/>
            <a:ext cx="8141209" cy="771525"/>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b="1" i="0" lang="en-US" sz="4779" u="none" cap="none" strike="noStrike">
                <a:solidFill>
                  <a:srgbClr val="1F1E20"/>
                </a:solidFill>
                <a:latin typeface="Poppins"/>
                <a:ea typeface="Poppins"/>
                <a:cs typeface="Poppins"/>
                <a:sym typeface="Poppins"/>
              </a:rPr>
              <a:t>Exploratory Data Analysis</a:t>
            </a:r>
            <a:endParaRPr/>
          </a:p>
        </p:txBody>
      </p:sp>
      <p:grpSp>
        <p:nvGrpSpPr>
          <p:cNvPr id="262" name="Google Shape;262;p7"/>
          <p:cNvGrpSpPr/>
          <p:nvPr/>
        </p:nvGrpSpPr>
        <p:grpSpPr>
          <a:xfrm>
            <a:off x="3732556" y="2514156"/>
            <a:ext cx="10822888" cy="3302412"/>
            <a:chOff x="0" y="-38100"/>
            <a:chExt cx="2530981" cy="772284"/>
          </a:xfrm>
        </p:grpSpPr>
        <p:sp>
          <p:nvSpPr>
            <p:cNvPr id="263" name="Google Shape;263;p7"/>
            <p:cNvSpPr/>
            <p:nvPr/>
          </p:nvSpPr>
          <p:spPr>
            <a:xfrm>
              <a:off x="0" y="0"/>
              <a:ext cx="2530981" cy="734184"/>
            </a:xfrm>
            <a:custGeom>
              <a:rect b="b" l="l" r="r" t="t"/>
              <a:pathLst>
                <a:path extrusionOk="0" h="734184" w="2530981">
                  <a:moveTo>
                    <a:pt x="36482" y="0"/>
                  </a:moveTo>
                  <a:lnTo>
                    <a:pt x="2494499" y="0"/>
                  </a:lnTo>
                  <a:cubicBezTo>
                    <a:pt x="2504175" y="0"/>
                    <a:pt x="2513454" y="3844"/>
                    <a:pt x="2520296" y="10685"/>
                  </a:cubicBezTo>
                  <a:cubicBezTo>
                    <a:pt x="2527137" y="17527"/>
                    <a:pt x="2530981" y="26806"/>
                    <a:pt x="2530981" y="36482"/>
                  </a:cubicBezTo>
                  <a:lnTo>
                    <a:pt x="2530981" y="697702"/>
                  </a:lnTo>
                  <a:cubicBezTo>
                    <a:pt x="2530981" y="707378"/>
                    <a:pt x="2527137" y="716657"/>
                    <a:pt x="2520296" y="723499"/>
                  </a:cubicBezTo>
                  <a:cubicBezTo>
                    <a:pt x="2513454" y="730340"/>
                    <a:pt x="2504175" y="734184"/>
                    <a:pt x="2494499" y="734184"/>
                  </a:cubicBezTo>
                  <a:lnTo>
                    <a:pt x="36482" y="734184"/>
                  </a:lnTo>
                  <a:cubicBezTo>
                    <a:pt x="26806" y="734184"/>
                    <a:pt x="17527" y="730340"/>
                    <a:pt x="10685" y="723499"/>
                  </a:cubicBezTo>
                  <a:cubicBezTo>
                    <a:pt x="3844" y="716657"/>
                    <a:pt x="0" y="707378"/>
                    <a:pt x="0" y="697702"/>
                  </a:cubicBezTo>
                  <a:lnTo>
                    <a:pt x="0" y="36482"/>
                  </a:lnTo>
                  <a:cubicBezTo>
                    <a:pt x="0" y="26806"/>
                    <a:pt x="3844" y="17527"/>
                    <a:pt x="10685" y="10685"/>
                  </a:cubicBezTo>
                  <a:cubicBezTo>
                    <a:pt x="17527" y="3844"/>
                    <a:pt x="26806" y="0"/>
                    <a:pt x="36482" y="0"/>
                  </a:cubicBezTo>
                  <a:close/>
                </a:path>
              </a:pathLst>
            </a:custGeom>
            <a:solidFill>
              <a:srgbClr val="000000">
                <a:alpha val="0"/>
              </a:srgbClr>
            </a:solidFill>
            <a:ln cap="rnd" cmpd="sng" w="38100">
              <a:solidFill>
                <a:srgbClr val="E8E7E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txBox="1"/>
            <p:nvPr/>
          </p:nvSpPr>
          <p:spPr>
            <a:xfrm>
              <a:off x="0" y="-38100"/>
              <a:ext cx="2530981" cy="772284"/>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5" name="Google Shape;265;p7"/>
          <p:cNvSpPr txBox="1"/>
          <p:nvPr/>
        </p:nvSpPr>
        <p:spPr>
          <a:xfrm>
            <a:off x="4309370" y="6149943"/>
            <a:ext cx="9669260" cy="3683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2000" u="none" cap="none" strike="noStrike">
                <a:solidFill>
                  <a:srgbClr val="1F1E20"/>
                </a:solidFill>
                <a:latin typeface="Poppins"/>
                <a:ea typeface="Poppins"/>
                <a:cs typeface="Poppins"/>
                <a:sym typeface="Poppins"/>
              </a:rPr>
              <a:t>Garis tren </a:t>
            </a:r>
            <a:r>
              <a:rPr b="1" i="0" lang="en-US" sz="2000" u="none" cap="none" strike="noStrike">
                <a:solidFill>
                  <a:srgbClr val="1F1E20"/>
                </a:solidFill>
                <a:latin typeface="Poppins"/>
                <a:ea typeface="Poppins"/>
                <a:cs typeface="Poppins"/>
                <a:sym typeface="Poppins"/>
              </a:rPr>
              <a:t>meningkat</a:t>
            </a:r>
            <a:r>
              <a:rPr b="0" i="0" lang="en-US" sz="2000" u="none" cap="none" strike="noStrike">
                <a:solidFill>
                  <a:srgbClr val="1F1E20"/>
                </a:solidFill>
                <a:latin typeface="Poppins"/>
                <a:ea typeface="Poppins"/>
                <a:cs typeface="Poppins"/>
                <a:sym typeface="Poppins"/>
              </a:rPr>
              <a:t> dari Jan ke puncak sekitar Okt, lalu </a:t>
            </a:r>
            <a:r>
              <a:rPr b="1" i="0" lang="en-US" sz="2000" u="none" cap="none" strike="noStrike">
                <a:solidFill>
                  <a:srgbClr val="1F1E20"/>
                </a:solidFill>
                <a:latin typeface="Poppins"/>
                <a:ea typeface="Poppins"/>
                <a:cs typeface="Poppins"/>
                <a:sym typeface="Poppins"/>
              </a:rPr>
              <a:t>turun</a:t>
            </a:r>
            <a:r>
              <a:rPr b="0" i="0" lang="en-US" sz="2000" u="none" cap="none" strike="noStrike">
                <a:solidFill>
                  <a:srgbClr val="1F1E20"/>
                </a:solidFill>
                <a:latin typeface="Poppins"/>
                <a:ea typeface="Poppins"/>
                <a:cs typeface="Poppins"/>
                <a:sym typeface="Poppins"/>
              </a:rPr>
              <a:t> di Nov–Des.</a:t>
            </a:r>
            <a:endParaRPr/>
          </a:p>
        </p:txBody>
      </p:sp>
      <p:sp>
        <p:nvSpPr>
          <p:cNvPr id="266" name="Google Shape;266;p7"/>
          <p:cNvSpPr/>
          <p:nvPr/>
        </p:nvSpPr>
        <p:spPr>
          <a:xfrm>
            <a:off x="627145" y="7127843"/>
            <a:ext cx="2541511" cy="476533"/>
          </a:xfrm>
          <a:custGeom>
            <a:rect b="b" l="l" r="r" t="t"/>
            <a:pathLst>
              <a:path extrusionOk="0" h="476533" w="2541511">
                <a:moveTo>
                  <a:pt x="0" y="0"/>
                </a:moveTo>
                <a:lnTo>
                  <a:pt x="2541511" y="0"/>
                </a:lnTo>
                <a:lnTo>
                  <a:pt x="2541511" y="476533"/>
                </a:lnTo>
                <a:lnTo>
                  <a:pt x="0" y="476533"/>
                </a:lnTo>
                <a:lnTo>
                  <a:pt x="0" y="0"/>
                </a:lnTo>
                <a:close/>
              </a:path>
            </a:pathLst>
          </a:custGeom>
          <a:blipFill rotWithShape="1">
            <a:blip r:embed="rId4">
              <a:alphaModFix/>
            </a:blip>
            <a:stretch>
              <a:fillRect b="0" l="0" r="0" t="0"/>
            </a:stretch>
          </a:blipFill>
          <a:ln>
            <a:noFill/>
          </a:ln>
        </p:spPr>
      </p:sp>
      <p:sp>
        <p:nvSpPr>
          <p:cNvPr id="267" name="Google Shape;267;p7"/>
          <p:cNvSpPr txBox="1"/>
          <p:nvPr/>
        </p:nvSpPr>
        <p:spPr>
          <a:xfrm>
            <a:off x="787637" y="7195795"/>
            <a:ext cx="7954807" cy="2101214"/>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1" i="0" lang="en-US" sz="1600" u="none" cap="none" strike="noStrike">
                <a:solidFill>
                  <a:srgbClr val="1F1E20"/>
                </a:solidFill>
                <a:latin typeface="Poppins"/>
                <a:ea typeface="Poppins"/>
                <a:cs typeface="Poppins"/>
                <a:sym typeface="Poppins"/>
              </a:rPr>
              <a:t>Hipotesis penyebab:</a:t>
            </a:r>
            <a:endParaRPr/>
          </a:p>
          <a:p>
            <a:pPr indent="0" lvl="0" marL="0" marR="0" rtl="0" algn="l">
              <a:lnSpc>
                <a:spcPct val="67000"/>
              </a:lnSpc>
              <a:spcBef>
                <a:spcPts val="0"/>
              </a:spcBef>
              <a:spcAft>
                <a:spcPts val="0"/>
              </a:spcAft>
              <a:buNone/>
            </a:pPr>
            <a:r>
              <a:t/>
            </a:r>
            <a:endParaRPr b="1" i="0" sz="1600" u="none" cap="none" strike="noStrike">
              <a:solidFill>
                <a:srgbClr val="1F1E20"/>
              </a:solidFill>
              <a:latin typeface="Poppins"/>
              <a:ea typeface="Poppins"/>
              <a:cs typeface="Poppins"/>
              <a:sym typeface="Poppins"/>
            </a:endParaRPr>
          </a:p>
          <a:p>
            <a:pPr indent="-172721" lvl="1" marL="345444" marR="0" rtl="0" algn="l">
              <a:lnSpc>
                <a:spcPct val="150000"/>
              </a:lnSpc>
              <a:spcBef>
                <a:spcPts val="0"/>
              </a:spcBef>
              <a:spcAft>
                <a:spcPts val="0"/>
              </a:spcAft>
              <a:buClr>
                <a:srgbClr val="1F1E20"/>
              </a:buClr>
              <a:buSzPts val="1600"/>
              <a:buFont typeface="Arial"/>
              <a:buChar char="•"/>
            </a:pPr>
            <a:r>
              <a:rPr b="1" i="0" lang="en-US" sz="1600" u="none" cap="none" strike="noStrike">
                <a:solidFill>
                  <a:srgbClr val="1F1E20"/>
                </a:solidFill>
                <a:latin typeface="Poppins"/>
                <a:ea typeface="Poppins"/>
                <a:cs typeface="Poppins"/>
                <a:sym typeface="Poppins"/>
              </a:rPr>
              <a:t>Musim panas dan awal musim gugur jadi periode paling rawan.</a:t>
            </a:r>
            <a:r>
              <a:rPr b="0" i="0" lang="en-US" sz="1600" u="none" cap="none" strike="noStrike">
                <a:solidFill>
                  <a:srgbClr val="1F1E20"/>
                </a:solidFill>
                <a:latin typeface="Poppins"/>
                <a:ea typeface="Poppins"/>
                <a:cs typeface="Poppins"/>
                <a:sym typeface="Poppins"/>
              </a:rPr>
              <a:t> Bisa karena orang lebih banyak beraktivitas di luar rumah, ada acara-acara besar, atau keramaian lain yang jadi peluang bagi pelaku kejahatan.</a:t>
            </a:r>
            <a:endParaRPr/>
          </a:p>
          <a:p>
            <a:pPr indent="0" lvl="0" marL="0" marR="0" rtl="0" algn="l">
              <a:lnSpc>
                <a:spcPct val="69000"/>
              </a:lnSpc>
              <a:spcBef>
                <a:spcPts val="0"/>
              </a:spcBef>
              <a:spcAft>
                <a:spcPts val="0"/>
              </a:spcAft>
              <a:buNone/>
            </a:pPr>
            <a:r>
              <a:t/>
            </a:r>
            <a:endParaRPr b="0" i="0" sz="1600" u="none" cap="none" strike="noStrike">
              <a:solidFill>
                <a:srgbClr val="1F1E20"/>
              </a:solidFill>
              <a:latin typeface="Poppins"/>
              <a:ea typeface="Poppins"/>
              <a:cs typeface="Poppins"/>
              <a:sym typeface="Poppins"/>
            </a:endParaRPr>
          </a:p>
          <a:p>
            <a:pPr indent="-172721" lvl="1" marL="345444" marR="0" rtl="0" algn="l">
              <a:lnSpc>
                <a:spcPct val="150000"/>
              </a:lnSpc>
              <a:spcBef>
                <a:spcPts val="0"/>
              </a:spcBef>
              <a:spcAft>
                <a:spcPts val="0"/>
              </a:spcAft>
              <a:buClr>
                <a:srgbClr val="1F1E20"/>
              </a:buClr>
              <a:buSzPts val="1600"/>
              <a:buFont typeface="Arial"/>
              <a:buChar char="•"/>
            </a:pPr>
            <a:r>
              <a:rPr b="0" i="0" lang="en-US" sz="1600" u="none" cap="none" strike="noStrike">
                <a:solidFill>
                  <a:srgbClr val="1F1E20"/>
                </a:solidFill>
                <a:latin typeface="Poppins"/>
                <a:ea typeface="Poppins"/>
                <a:cs typeface="Poppins"/>
                <a:sym typeface="Poppins"/>
              </a:rPr>
              <a:t>Mobilitas &amp; keramaian ritel meningkat di pertengahan atau akhir kuartal, mendorong pencurian ritel dan di jalan.</a:t>
            </a:r>
            <a:endParaRPr/>
          </a:p>
        </p:txBody>
      </p:sp>
      <p:sp>
        <p:nvSpPr>
          <p:cNvPr id="268" name="Google Shape;268;p7"/>
          <p:cNvSpPr/>
          <p:nvPr/>
        </p:nvSpPr>
        <p:spPr>
          <a:xfrm>
            <a:off x="9680554" y="7183839"/>
            <a:ext cx="1944221" cy="364541"/>
          </a:xfrm>
          <a:custGeom>
            <a:rect b="b" l="l" r="r" t="t"/>
            <a:pathLst>
              <a:path extrusionOk="0" h="364541" w="1944221">
                <a:moveTo>
                  <a:pt x="0" y="0"/>
                </a:moveTo>
                <a:lnTo>
                  <a:pt x="1944220" y="0"/>
                </a:lnTo>
                <a:lnTo>
                  <a:pt x="1944220" y="364541"/>
                </a:lnTo>
                <a:lnTo>
                  <a:pt x="0" y="364541"/>
                </a:lnTo>
                <a:lnTo>
                  <a:pt x="0" y="0"/>
                </a:lnTo>
                <a:close/>
              </a:path>
            </a:pathLst>
          </a:custGeom>
          <a:blipFill rotWithShape="1">
            <a:blip r:embed="rId4">
              <a:alphaModFix/>
            </a:blip>
            <a:stretch>
              <a:fillRect b="0" l="0" r="0" t="0"/>
            </a:stretch>
          </a:blipFill>
          <a:ln>
            <a:noFill/>
          </a:ln>
        </p:spPr>
      </p:sp>
      <p:sp>
        <p:nvSpPr>
          <p:cNvPr id="269" name="Google Shape;269;p7"/>
          <p:cNvSpPr txBox="1"/>
          <p:nvPr/>
        </p:nvSpPr>
        <p:spPr>
          <a:xfrm>
            <a:off x="9841046" y="7195795"/>
            <a:ext cx="7954807" cy="2101214"/>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1" i="0" lang="en-US" sz="1600" u="none" cap="none" strike="noStrike">
                <a:solidFill>
                  <a:srgbClr val="1F1E20"/>
                </a:solidFill>
                <a:latin typeface="Poppins"/>
                <a:ea typeface="Poppins"/>
                <a:cs typeface="Poppins"/>
                <a:sym typeface="Poppins"/>
              </a:rPr>
              <a:t>Implikasi:</a:t>
            </a:r>
            <a:endParaRPr/>
          </a:p>
          <a:p>
            <a:pPr indent="0" lvl="0" marL="0" marR="0" rtl="0" algn="l">
              <a:lnSpc>
                <a:spcPct val="67000"/>
              </a:lnSpc>
              <a:spcBef>
                <a:spcPts val="0"/>
              </a:spcBef>
              <a:spcAft>
                <a:spcPts val="0"/>
              </a:spcAft>
              <a:buNone/>
            </a:pPr>
            <a:r>
              <a:t/>
            </a:r>
            <a:endParaRPr b="1" i="0" sz="1600" u="none" cap="none" strike="noStrike">
              <a:solidFill>
                <a:srgbClr val="1F1E20"/>
              </a:solidFill>
              <a:latin typeface="Poppins"/>
              <a:ea typeface="Poppins"/>
              <a:cs typeface="Poppins"/>
              <a:sym typeface="Poppins"/>
            </a:endParaRPr>
          </a:p>
          <a:p>
            <a:pPr indent="-172721" lvl="1" marL="345444" marR="0" rtl="0" algn="l">
              <a:lnSpc>
                <a:spcPct val="150000"/>
              </a:lnSpc>
              <a:spcBef>
                <a:spcPts val="0"/>
              </a:spcBef>
              <a:spcAft>
                <a:spcPts val="0"/>
              </a:spcAft>
              <a:buClr>
                <a:srgbClr val="1F1E20"/>
              </a:buClr>
              <a:buSzPts val="1600"/>
              <a:buFont typeface="Arial"/>
              <a:buChar char="•"/>
            </a:pPr>
            <a:r>
              <a:rPr b="1" i="0" lang="en-US" sz="1600" u="none" cap="none" strike="noStrike">
                <a:solidFill>
                  <a:srgbClr val="1F1E20"/>
                </a:solidFill>
                <a:latin typeface="Poppins"/>
                <a:ea typeface="Poppins"/>
                <a:cs typeface="Poppins"/>
                <a:sym typeface="Poppins"/>
              </a:rPr>
              <a:t>Pengamanan harus bersifat musiman: skala patroli, intel ritel, dan operasi pencegahan dinaikkan pada Q3 hingga awal Q4.</a:t>
            </a:r>
            <a:endParaRPr/>
          </a:p>
          <a:p>
            <a:pPr indent="0" lvl="0" marL="0" marR="0" rtl="0" algn="l">
              <a:lnSpc>
                <a:spcPct val="69000"/>
              </a:lnSpc>
              <a:spcBef>
                <a:spcPts val="0"/>
              </a:spcBef>
              <a:spcAft>
                <a:spcPts val="0"/>
              </a:spcAft>
              <a:buNone/>
            </a:pPr>
            <a:r>
              <a:t/>
            </a:r>
            <a:endParaRPr b="1" i="0" sz="1600" u="none" cap="none" strike="noStrike">
              <a:solidFill>
                <a:srgbClr val="1F1E20"/>
              </a:solidFill>
              <a:latin typeface="Poppins"/>
              <a:ea typeface="Poppins"/>
              <a:cs typeface="Poppins"/>
              <a:sym typeface="Poppins"/>
            </a:endParaRPr>
          </a:p>
          <a:p>
            <a:pPr indent="-172721" lvl="1" marL="345444" marR="0" rtl="0" algn="l">
              <a:lnSpc>
                <a:spcPct val="150000"/>
              </a:lnSpc>
              <a:spcBef>
                <a:spcPts val="0"/>
              </a:spcBef>
              <a:spcAft>
                <a:spcPts val="0"/>
              </a:spcAft>
              <a:buClr>
                <a:srgbClr val="1F1E20"/>
              </a:buClr>
              <a:buSzPts val="1600"/>
              <a:buFont typeface="Arial"/>
              <a:buChar char="•"/>
            </a:pPr>
            <a:r>
              <a:rPr b="0" i="0" lang="en-US" sz="1600" u="none" cap="none" strike="noStrike">
                <a:solidFill>
                  <a:srgbClr val="1F1E20"/>
                </a:solidFill>
                <a:latin typeface="Poppins"/>
                <a:ea typeface="Poppins"/>
                <a:cs typeface="Poppins"/>
                <a:sym typeface="Poppins"/>
              </a:rPr>
              <a:t>Menambah shift malam &amp; akhir pekan di bulan puncak lebih efektif daripada membagi rata sepanjang tahun, karena tenaga difokuskan saat kejahatan paling tinggi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grpSp>
        <p:nvGrpSpPr>
          <p:cNvPr id="274" name="Google Shape;274;p8"/>
          <p:cNvGrpSpPr/>
          <p:nvPr/>
        </p:nvGrpSpPr>
        <p:grpSpPr>
          <a:xfrm>
            <a:off x="3806384" y="2475972"/>
            <a:ext cx="10675232" cy="3878328"/>
            <a:chOff x="0" y="-38100"/>
            <a:chExt cx="2860806" cy="1039335"/>
          </a:xfrm>
        </p:grpSpPr>
        <p:sp>
          <p:nvSpPr>
            <p:cNvPr id="275" name="Google Shape;275;p8"/>
            <p:cNvSpPr/>
            <p:nvPr/>
          </p:nvSpPr>
          <p:spPr>
            <a:xfrm>
              <a:off x="0" y="0"/>
              <a:ext cx="2860806" cy="1001235"/>
            </a:xfrm>
            <a:custGeom>
              <a:rect b="b" l="l" r="r" t="t"/>
              <a:pathLst>
                <a:path extrusionOk="0" h="1001235" w="2860806">
                  <a:moveTo>
                    <a:pt x="36986" y="0"/>
                  </a:moveTo>
                  <a:lnTo>
                    <a:pt x="2823820" y="0"/>
                  </a:lnTo>
                  <a:cubicBezTo>
                    <a:pt x="2833629" y="0"/>
                    <a:pt x="2843037" y="3897"/>
                    <a:pt x="2849973" y="10833"/>
                  </a:cubicBezTo>
                  <a:cubicBezTo>
                    <a:pt x="2856910" y="17769"/>
                    <a:pt x="2860806" y="27177"/>
                    <a:pt x="2860806" y="36986"/>
                  </a:cubicBezTo>
                  <a:lnTo>
                    <a:pt x="2860806" y="964249"/>
                  </a:lnTo>
                  <a:cubicBezTo>
                    <a:pt x="2860806" y="984676"/>
                    <a:pt x="2844247" y="1001235"/>
                    <a:pt x="2823820" y="1001235"/>
                  </a:cubicBezTo>
                  <a:lnTo>
                    <a:pt x="36986" y="1001235"/>
                  </a:lnTo>
                  <a:cubicBezTo>
                    <a:pt x="27177" y="1001235"/>
                    <a:pt x="17769" y="997338"/>
                    <a:pt x="10833" y="990402"/>
                  </a:cubicBezTo>
                  <a:cubicBezTo>
                    <a:pt x="3897" y="983466"/>
                    <a:pt x="0" y="974058"/>
                    <a:pt x="0" y="964249"/>
                  </a:cubicBezTo>
                  <a:lnTo>
                    <a:pt x="0" y="36986"/>
                  </a:lnTo>
                  <a:cubicBezTo>
                    <a:pt x="0" y="16559"/>
                    <a:pt x="16559" y="0"/>
                    <a:pt x="36986" y="0"/>
                  </a:cubicBezTo>
                  <a:close/>
                </a:path>
              </a:pathLst>
            </a:custGeom>
            <a:solidFill>
              <a:srgbClr val="000000">
                <a:alpha val="0"/>
              </a:srgbClr>
            </a:solidFill>
            <a:ln cap="rnd" cmpd="sng" w="38100">
              <a:solidFill>
                <a:srgbClr val="E8E7E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8"/>
            <p:cNvSpPr txBox="1"/>
            <p:nvPr/>
          </p:nvSpPr>
          <p:spPr>
            <a:xfrm>
              <a:off x="0" y="-38100"/>
              <a:ext cx="2860806" cy="103933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7" name="Google Shape;277;p8"/>
          <p:cNvGrpSpPr/>
          <p:nvPr/>
        </p:nvGrpSpPr>
        <p:grpSpPr>
          <a:xfrm>
            <a:off x="7125073" y="2008853"/>
            <a:ext cx="458075" cy="473330"/>
            <a:chOff x="0" y="-38100"/>
            <a:chExt cx="102112" cy="105512"/>
          </a:xfrm>
        </p:grpSpPr>
        <p:sp>
          <p:nvSpPr>
            <p:cNvPr id="278" name="Google Shape;278;p8"/>
            <p:cNvSpPr/>
            <p:nvPr/>
          </p:nvSpPr>
          <p:spPr>
            <a:xfrm>
              <a:off x="0" y="0"/>
              <a:ext cx="102112" cy="67412"/>
            </a:xfrm>
            <a:custGeom>
              <a:rect b="b" l="l" r="r" t="t"/>
              <a:pathLst>
                <a:path extrusionOk="0" h="67412" w="102112">
                  <a:moveTo>
                    <a:pt x="0" y="0"/>
                  </a:moveTo>
                  <a:lnTo>
                    <a:pt x="102112" y="0"/>
                  </a:lnTo>
                  <a:lnTo>
                    <a:pt x="102112" y="67412"/>
                  </a:lnTo>
                  <a:lnTo>
                    <a:pt x="0" y="67412"/>
                  </a:lnTo>
                  <a:close/>
                </a:path>
              </a:pathLst>
            </a:custGeom>
            <a:solidFill>
              <a:srgbClr val="C7ED2E"/>
            </a:solidFill>
            <a:ln>
              <a:noFill/>
            </a:ln>
          </p:spPr>
        </p:sp>
        <p:sp>
          <p:nvSpPr>
            <p:cNvPr id="279" name="Google Shape;279;p8"/>
            <p:cNvSpPr txBox="1"/>
            <p:nvPr/>
          </p:nvSpPr>
          <p:spPr>
            <a:xfrm>
              <a:off x="0" y="-38100"/>
              <a:ext cx="102112" cy="105512"/>
            </a:xfrm>
            <a:prstGeom prst="rect">
              <a:avLst/>
            </a:prstGeom>
            <a:noFill/>
            <a:ln>
              <a:noFill/>
            </a:ln>
          </p:spPr>
          <p:txBody>
            <a:bodyPr anchorCtr="0" anchor="ctr" bIns="75275" lIns="75275" spcFirstLastPara="1" rIns="75275" wrap="square" tIns="75275">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80" name="Google Shape;280;p8"/>
          <p:cNvSpPr txBox="1"/>
          <p:nvPr/>
        </p:nvSpPr>
        <p:spPr>
          <a:xfrm>
            <a:off x="7715324" y="2118958"/>
            <a:ext cx="3447604" cy="371475"/>
          </a:xfrm>
          <a:prstGeom prst="rect">
            <a:avLst/>
          </a:prstGeom>
          <a:noFill/>
          <a:ln>
            <a:noFill/>
          </a:ln>
        </p:spPr>
        <p:txBody>
          <a:bodyPr anchorCtr="0" anchor="t" bIns="0" lIns="0" spcFirstLastPara="1" rIns="0" wrap="square" tIns="0">
            <a:spAutoFit/>
          </a:bodyPr>
          <a:lstStyle/>
          <a:p>
            <a:pPr indent="0" lvl="0" marL="0" marR="0" rtl="0" algn="l">
              <a:lnSpc>
                <a:spcPct val="120008"/>
              </a:lnSpc>
              <a:spcBef>
                <a:spcPts val="0"/>
              </a:spcBef>
              <a:spcAft>
                <a:spcPts val="0"/>
              </a:spcAft>
              <a:buNone/>
            </a:pPr>
            <a:r>
              <a:rPr b="1" i="0" lang="en-US" sz="2259" u="none" cap="none" strike="noStrike">
                <a:solidFill>
                  <a:srgbClr val="1F1E20"/>
                </a:solidFill>
                <a:latin typeface="Poppins"/>
                <a:ea typeface="Poppins"/>
                <a:cs typeface="Poppins"/>
                <a:sym typeface="Poppins"/>
              </a:rPr>
              <a:t>Top 10 Crime Locations</a:t>
            </a:r>
            <a:endParaRPr/>
          </a:p>
        </p:txBody>
      </p:sp>
      <p:pic>
        <p:nvPicPr>
          <p:cNvPr id="281" name="Google Shape;281;p8"/>
          <p:cNvPicPr preferRelativeResize="0"/>
          <p:nvPr/>
        </p:nvPicPr>
        <p:blipFill rotWithShape="1">
          <a:blip r:embed="rId3">
            <a:alphaModFix/>
          </a:blip>
          <a:srcRect b="0" l="0" r="0" t="0"/>
          <a:stretch/>
        </p:blipFill>
        <p:spPr>
          <a:xfrm>
            <a:off x="2925810" y="1691758"/>
            <a:ext cx="12398514" cy="5537622"/>
          </a:xfrm>
          <a:prstGeom prst="rect">
            <a:avLst/>
          </a:prstGeom>
          <a:noFill/>
          <a:ln>
            <a:noFill/>
          </a:ln>
        </p:spPr>
      </p:pic>
      <p:sp>
        <p:nvSpPr>
          <p:cNvPr id="282" name="Google Shape;282;p8"/>
          <p:cNvSpPr/>
          <p:nvPr/>
        </p:nvSpPr>
        <p:spPr>
          <a:xfrm>
            <a:off x="17489511" y="6711363"/>
            <a:ext cx="13302458" cy="7083559"/>
          </a:xfrm>
          <a:custGeom>
            <a:rect b="b" l="l" r="r" t="t"/>
            <a:pathLst>
              <a:path extrusionOk="0" h="7083559" w="13302458">
                <a:moveTo>
                  <a:pt x="0" y="0"/>
                </a:moveTo>
                <a:lnTo>
                  <a:pt x="13302458" y="0"/>
                </a:lnTo>
                <a:lnTo>
                  <a:pt x="13302458" y="7083559"/>
                </a:lnTo>
                <a:lnTo>
                  <a:pt x="0" y="7083559"/>
                </a:lnTo>
                <a:lnTo>
                  <a:pt x="0" y="0"/>
                </a:lnTo>
                <a:close/>
              </a:path>
            </a:pathLst>
          </a:custGeom>
          <a:blipFill rotWithShape="1">
            <a:blip r:embed="rId4">
              <a:alphaModFix/>
            </a:blip>
            <a:stretch>
              <a:fillRect b="0" l="0" r="0" t="0"/>
            </a:stretch>
          </a:blipFill>
          <a:ln>
            <a:noFill/>
          </a:ln>
        </p:spPr>
      </p:sp>
      <p:sp>
        <p:nvSpPr>
          <p:cNvPr id="283" name="Google Shape;283;p8"/>
          <p:cNvSpPr txBox="1"/>
          <p:nvPr/>
        </p:nvSpPr>
        <p:spPr>
          <a:xfrm>
            <a:off x="4188789" y="6535274"/>
            <a:ext cx="9910423" cy="640080"/>
          </a:xfrm>
          <a:prstGeom prst="rect">
            <a:avLst/>
          </a:prstGeom>
          <a:noFill/>
          <a:ln>
            <a:noFill/>
          </a:ln>
        </p:spPr>
        <p:txBody>
          <a:bodyPr anchorCtr="0" anchor="t" bIns="0" lIns="0" spcFirstLastPara="1" rIns="0" wrap="square" tIns="0">
            <a:spAutoFit/>
          </a:bodyPr>
          <a:lstStyle/>
          <a:p>
            <a:pPr indent="0" lvl="0" marL="0" marR="0" rtl="0" algn="ctr">
              <a:lnSpc>
                <a:spcPct val="140022"/>
              </a:lnSpc>
              <a:spcBef>
                <a:spcPts val="0"/>
              </a:spcBef>
              <a:spcAft>
                <a:spcPts val="0"/>
              </a:spcAft>
              <a:buNone/>
            </a:pPr>
            <a:r>
              <a:rPr b="0" i="0" lang="en-US" sz="1799" u="none" cap="none" strike="noStrike">
                <a:solidFill>
                  <a:srgbClr val="1F1E20"/>
                </a:solidFill>
                <a:latin typeface="Poppins"/>
                <a:ea typeface="Poppins"/>
                <a:cs typeface="Poppins"/>
                <a:sym typeface="Poppins"/>
              </a:rPr>
              <a:t>Lokasi paling sering terjadi kejahatan adalah </a:t>
            </a:r>
            <a:r>
              <a:rPr b="1" i="0" lang="en-US" sz="1799" u="none" cap="none" strike="noStrike">
                <a:solidFill>
                  <a:srgbClr val="1F1E20"/>
                </a:solidFill>
                <a:latin typeface="Poppins"/>
                <a:ea typeface="Poppins"/>
                <a:cs typeface="Poppins"/>
                <a:sym typeface="Poppins"/>
              </a:rPr>
              <a:t>jalan umum (street)</a:t>
            </a:r>
            <a:r>
              <a:rPr b="0" i="0" lang="en-US" sz="1799" u="none" cap="none" strike="noStrike">
                <a:solidFill>
                  <a:srgbClr val="1F1E20"/>
                </a:solidFill>
                <a:latin typeface="Poppins"/>
                <a:ea typeface="Poppins"/>
                <a:cs typeface="Poppins"/>
                <a:sym typeface="Poppins"/>
              </a:rPr>
              <a:t>. Ruang publik yang ramai dan anonim, maka peluang terjadinya kejahatan semakin tinggi. </a:t>
            </a:r>
            <a:endParaRPr/>
          </a:p>
        </p:txBody>
      </p:sp>
      <p:sp>
        <p:nvSpPr>
          <p:cNvPr id="284" name="Google Shape;284;p8"/>
          <p:cNvSpPr/>
          <p:nvPr/>
        </p:nvSpPr>
        <p:spPr>
          <a:xfrm>
            <a:off x="1028700" y="7575405"/>
            <a:ext cx="2541511" cy="476533"/>
          </a:xfrm>
          <a:custGeom>
            <a:rect b="b" l="l" r="r" t="t"/>
            <a:pathLst>
              <a:path extrusionOk="0" h="476533" w="2541511">
                <a:moveTo>
                  <a:pt x="0" y="0"/>
                </a:moveTo>
                <a:lnTo>
                  <a:pt x="2541511" y="0"/>
                </a:lnTo>
                <a:lnTo>
                  <a:pt x="2541511" y="476533"/>
                </a:lnTo>
                <a:lnTo>
                  <a:pt x="0" y="476533"/>
                </a:lnTo>
                <a:lnTo>
                  <a:pt x="0" y="0"/>
                </a:lnTo>
                <a:close/>
              </a:path>
            </a:pathLst>
          </a:custGeom>
          <a:blipFill rotWithShape="1">
            <a:blip r:embed="rId5">
              <a:alphaModFix/>
            </a:blip>
            <a:stretch>
              <a:fillRect b="0" l="0" r="0" t="0"/>
            </a:stretch>
          </a:blipFill>
          <a:ln>
            <a:noFill/>
          </a:ln>
        </p:spPr>
      </p:sp>
      <p:sp>
        <p:nvSpPr>
          <p:cNvPr id="285" name="Google Shape;285;p8"/>
          <p:cNvSpPr txBox="1"/>
          <p:nvPr/>
        </p:nvSpPr>
        <p:spPr>
          <a:xfrm>
            <a:off x="1189193" y="7643357"/>
            <a:ext cx="14660801" cy="1967864"/>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US" sz="1600" u="none" cap="none" strike="noStrike">
                <a:solidFill>
                  <a:srgbClr val="1F1E20"/>
                </a:solidFill>
                <a:latin typeface="Poppins"/>
                <a:ea typeface="Poppins"/>
                <a:cs typeface="Poppins"/>
                <a:sym typeface="Poppins"/>
              </a:rPr>
              <a:t>Implikasi Kebijakan:</a:t>
            </a:r>
            <a:endParaRPr/>
          </a:p>
          <a:p>
            <a:pPr indent="0" lvl="0" marL="0" marR="0" rtl="0" algn="l">
              <a:lnSpc>
                <a:spcPct val="67000"/>
              </a:lnSpc>
              <a:spcBef>
                <a:spcPts val="0"/>
              </a:spcBef>
              <a:spcAft>
                <a:spcPts val="0"/>
              </a:spcAft>
              <a:buNone/>
            </a:pPr>
            <a:r>
              <a:t/>
            </a:r>
            <a:endParaRPr b="0" i="0" sz="1600" u="none" cap="none" strike="noStrike">
              <a:solidFill>
                <a:srgbClr val="1F1E20"/>
              </a:solidFill>
              <a:latin typeface="Poppins"/>
              <a:ea typeface="Poppins"/>
              <a:cs typeface="Poppins"/>
              <a:sym typeface="Poppins"/>
            </a:endParaRPr>
          </a:p>
          <a:p>
            <a:pPr indent="-172721" lvl="1" marL="345444" marR="0" rtl="0" algn="l">
              <a:lnSpc>
                <a:spcPct val="150000"/>
              </a:lnSpc>
              <a:spcBef>
                <a:spcPts val="0"/>
              </a:spcBef>
              <a:spcAft>
                <a:spcPts val="0"/>
              </a:spcAft>
              <a:buClr>
                <a:srgbClr val="1F1E20"/>
              </a:buClr>
              <a:buSzPts val="1600"/>
              <a:buFont typeface="Arial"/>
              <a:buChar char="•"/>
            </a:pPr>
            <a:r>
              <a:rPr b="1" i="0" lang="en-US" sz="1600" u="none" cap="none" strike="noStrike">
                <a:solidFill>
                  <a:srgbClr val="1F1E20"/>
                </a:solidFill>
                <a:latin typeface="Poppins"/>
                <a:ea typeface="Poppins"/>
                <a:cs typeface="Poppins"/>
                <a:sym typeface="Poppins"/>
              </a:rPr>
              <a:t>Tingkatkan penerangan jalan</a:t>
            </a:r>
            <a:r>
              <a:rPr b="0" i="0" lang="en-US" sz="1600" u="none" cap="none" strike="noStrike">
                <a:solidFill>
                  <a:srgbClr val="1F1E20"/>
                </a:solidFill>
                <a:latin typeface="Poppins"/>
                <a:ea typeface="Poppins"/>
                <a:cs typeface="Poppins"/>
                <a:sym typeface="Poppins"/>
              </a:rPr>
              <a:t> dan pasang kamera di titik rawan.</a:t>
            </a:r>
            <a:endParaRPr/>
          </a:p>
          <a:p>
            <a:pPr indent="-172721" lvl="1" marL="345444" marR="0" rtl="0" algn="l">
              <a:lnSpc>
                <a:spcPct val="150000"/>
              </a:lnSpc>
              <a:spcBef>
                <a:spcPts val="0"/>
              </a:spcBef>
              <a:spcAft>
                <a:spcPts val="0"/>
              </a:spcAft>
              <a:buClr>
                <a:srgbClr val="1F1E20"/>
              </a:buClr>
              <a:buSzPts val="1600"/>
              <a:buFont typeface="Arial"/>
              <a:buChar char="•"/>
            </a:pPr>
            <a:r>
              <a:rPr b="1" i="0" lang="en-US" sz="1600" u="none" cap="none" strike="noStrike">
                <a:solidFill>
                  <a:srgbClr val="1F1E20"/>
                </a:solidFill>
                <a:latin typeface="Poppins"/>
                <a:ea typeface="Poppins"/>
                <a:cs typeface="Poppins"/>
                <a:sym typeface="Poppins"/>
              </a:rPr>
              <a:t>Tingkatkan kehadiran/visibilitas petugas di jam rawan</a:t>
            </a:r>
            <a:r>
              <a:rPr b="0" i="0" lang="en-US" sz="1600" u="none" cap="none" strike="noStrike">
                <a:solidFill>
                  <a:srgbClr val="1F1E20"/>
                </a:solidFill>
                <a:latin typeface="Poppins"/>
                <a:ea typeface="Poppins"/>
                <a:cs typeface="Poppins"/>
                <a:sym typeface="Poppins"/>
              </a:rPr>
              <a:t>: patroli jalan kaki atau motor di area pusat kota, parkiran, dan depan kompleks apartemen.</a:t>
            </a:r>
            <a:endParaRPr/>
          </a:p>
          <a:p>
            <a:pPr indent="-172721" lvl="1" marL="345444" marR="0" rtl="0" algn="l">
              <a:lnSpc>
                <a:spcPct val="150000"/>
              </a:lnSpc>
              <a:spcBef>
                <a:spcPts val="0"/>
              </a:spcBef>
              <a:spcAft>
                <a:spcPts val="0"/>
              </a:spcAft>
              <a:buClr>
                <a:srgbClr val="1F1E20"/>
              </a:buClr>
              <a:buSzPts val="1600"/>
              <a:buFont typeface="Arial"/>
              <a:buChar char="•"/>
            </a:pPr>
            <a:r>
              <a:rPr b="1" i="0" lang="en-US" sz="1600" u="none" cap="none" strike="noStrike">
                <a:solidFill>
                  <a:srgbClr val="1F1E20"/>
                </a:solidFill>
                <a:latin typeface="Poppins"/>
                <a:ea typeface="Poppins"/>
                <a:cs typeface="Poppins"/>
                <a:sym typeface="Poppins"/>
              </a:rPr>
              <a:t>Lingkungan apartemen dan perumahan perlu sistem keamanan yang lebih baik</a:t>
            </a:r>
            <a:r>
              <a:rPr b="0" i="0" lang="en-US" sz="1600" u="none" cap="none" strike="noStrike">
                <a:solidFill>
                  <a:srgbClr val="1F1E20"/>
                </a:solidFill>
                <a:latin typeface="Poppins"/>
                <a:ea typeface="Poppins"/>
                <a:cs typeface="Poppins"/>
                <a:sym typeface="Poppins"/>
              </a:rPr>
              <a:t>, misalnya akses masuk yang lebih ketat atau satpam.</a:t>
            </a:r>
            <a:endParaRPr/>
          </a:p>
          <a:p>
            <a:pPr indent="-172721" lvl="1" marL="345444" marR="0" rtl="0" algn="l">
              <a:lnSpc>
                <a:spcPct val="150000"/>
              </a:lnSpc>
              <a:spcBef>
                <a:spcPts val="0"/>
              </a:spcBef>
              <a:spcAft>
                <a:spcPts val="0"/>
              </a:spcAft>
              <a:buClr>
                <a:srgbClr val="1F1E20"/>
              </a:buClr>
              <a:buSzPts val="1600"/>
              <a:buFont typeface="Arial"/>
              <a:buChar char="•"/>
            </a:pPr>
            <a:r>
              <a:rPr b="1" i="0" lang="en-US" sz="1600" u="none" cap="none" strike="noStrike">
                <a:solidFill>
                  <a:srgbClr val="1F1E20"/>
                </a:solidFill>
                <a:latin typeface="Poppins"/>
                <a:ea typeface="Poppins"/>
                <a:cs typeface="Poppins"/>
                <a:sym typeface="Poppins"/>
              </a:rPr>
              <a:t>Tempat parkir sebaiknya dijaga dan ada kamera pengawas.</a:t>
            </a:r>
            <a:endParaRPr/>
          </a:p>
        </p:txBody>
      </p:sp>
      <p:grpSp>
        <p:nvGrpSpPr>
          <p:cNvPr id="286" name="Google Shape;286;p8"/>
          <p:cNvGrpSpPr/>
          <p:nvPr/>
        </p:nvGrpSpPr>
        <p:grpSpPr>
          <a:xfrm>
            <a:off x="6309123" y="463409"/>
            <a:ext cx="2183259" cy="578598"/>
            <a:chOff x="0" y="-57150"/>
            <a:chExt cx="603389" cy="159907"/>
          </a:xfrm>
        </p:grpSpPr>
        <p:sp>
          <p:nvSpPr>
            <p:cNvPr id="287" name="Google Shape;287;p8"/>
            <p:cNvSpPr/>
            <p:nvPr/>
          </p:nvSpPr>
          <p:spPr>
            <a:xfrm>
              <a:off x="0" y="0"/>
              <a:ext cx="603389" cy="102757"/>
            </a:xfrm>
            <a:custGeom>
              <a:rect b="b" l="l" r="r" t="t"/>
              <a:pathLst>
                <a:path extrusionOk="0" h="102757" w="603389">
                  <a:moveTo>
                    <a:pt x="0" y="0"/>
                  </a:moveTo>
                  <a:lnTo>
                    <a:pt x="603389" y="0"/>
                  </a:lnTo>
                  <a:lnTo>
                    <a:pt x="603389" y="102757"/>
                  </a:lnTo>
                  <a:lnTo>
                    <a:pt x="0" y="102757"/>
                  </a:lnTo>
                  <a:close/>
                </a:path>
              </a:pathLst>
            </a:custGeom>
            <a:solidFill>
              <a:srgbClr val="C7ED2E"/>
            </a:solidFill>
            <a:ln>
              <a:noFill/>
            </a:ln>
          </p:spPr>
        </p:sp>
        <p:sp>
          <p:nvSpPr>
            <p:cNvPr id="288" name="Google Shape;288;p8"/>
            <p:cNvSpPr txBox="1"/>
            <p:nvPr/>
          </p:nvSpPr>
          <p:spPr>
            <a:xfrm>
              <a:off x="0" y="-57150"/>
              <a:ext cx="603389" cy="159907"/>
            </a:xfrm>
            <a:prstGeom prst="rect">
              <a:avLst/>
            </a:prstGeom>
            <a:noFill/>
            <a:ln>
              <a:noFill/>
            </a:ln>
          </p:spPr>
          <p:txBody>
            <a:bodyPr anchorCtr="0" anchor="ctr" bIns="60750" lIns="60750" spcFirstLastPara="1" rIns="60750" wrap="square" tIns="607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289" name="Google Shape;289;p8"/>
          <p:cNvCxnSpPr/>
          <p:nvPr/>
        </p:nvCxnSpPr>
        <p:spPr>
          <a:xfrm>
            <a:off x="9564299" y="1392915"/>
            <a:ext cx="2807919" cy="0"/>
          </a:xfrm>
          <a:prstGeom prst="straightConnector1">
            <a:avLst/>
          </a:prstGeom>
          <a:noFill/>
          <a:ln cap="flat" cmpd="sng" w="47625">
            <a:solidFill>
              <a:srgbClr val="C7ED2E"/>
            </a:solidFill>
            <a:prstDash val="solid"/>
            <a:round/>
            <a:headEnd len="sm" w="sm" type="none"/>
            <a:tailEnd len="sm" w="sm" type="none"/>
          </a:ln>
        </p:spPr>
      </p:cxnSp>
      <p:sp>
        <p:nvSpPr>
          <p:cNvPr id="290" name="Google Shape;290;p8"/>
          <p:cNvSpPr txBox="1"/>
          <p:nvPr/>
        </p:nvSpPr>
        <p:spPr>
          <a:xfrm>
            <a:off x="5092139" y="593047"/>
            <a:ext cx="8141209" cy="771525"/>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b="1" i="0" lang="en-US" sz="4779" u="none" cap="none" strike="noStrike">
                <a:solidFill>
                  <a:srgbClr val="1F1E20"/>
                </a:solidFill>
                <a:latin typeface="Poppins"/>
                <a:ea typeface="Poppins"/>
                <a:cs typeface="Poppins"/>
                <a:sym typeface="Poppins"/>
              </a:rPr>
              <a:t>Exploratory Data Analysis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grpSp>
        <p:nvGrpSpPr>
          <p:cNvPr id="295" name="Google Shape;295;p9"/>
          <p:cNvGrpSpPr/>
          <p:nvPr/>
        </p:nvGrpSpPr>
        <p:grpSpPr>
          <a:xfrm>
            <a:off x="6309123" y="463409"/>
            <a:ext cx="2183259" cy="578598"/>
            <a:chOff x="0" y="-57150"/>
            <a:chExt cx="603389" cy="159907"/>
          </a:xfrm>
        </p:grpSpPr>
        <p:sp>
          <p:nvSpPr>
            <p:cNvPr id="296" name="Google Shape;296;p9"/>
            <p:cNvSpPr/>
            <p:nvPr/>
          </p:nvSpPr>
          <p:spPr>
            <a:xfrm>
              <a:off x="0" y="0"/>
              <a:ext cx="603389" cy="102757"/>
            </a:xfrm>
            <a:custGeom>
              <a:rect b="b" l="l" r="r" t="t"/>
              <a:pathLst>
                <a:path extrusionOk="0" h="102757" w="603389">
                  <a:moveTo>
                    <a:pt x="0" y="0"/>
                  </a:moveTo>
                  <a:lnTo>
                    <a:pt x="603389" y="0"/>
                  </a:lnTo>
                  <a:lnTo>
                    <a:pt x="603389" y="102757"/>
                  </a:lnTo>
                  <a:lnTo>
                    <a:pt x="0" y="102757"/>
                  </a:lnTo>
                  <a:close/>
                </a:path>
              </a:pathLst>
            </a:custGeom>
            <a:solidFill>
              <a:srgbClr val="C7ED2E"/>
            </a:solidFill>
            <a:ln>
              <a:noFill/>
            </a:ln>
          </p:spPr>
        </p:sp>
        <p:sp>
          <p:nvSpPr>
            <p:cNvPr id="297" name="Google Shape;297;p9"/>
            <p:cNvSpPr txBox="1"/>
            <p:nvPr/>
          </p:nvSpPr>
          <p:spPr>
            <a:xfrm>
              <a:off x="0" y="-57150"/>
              <a:ext cx="603389" cy="159907"/>
            </a:xfrm>
            <a:prstGeom prst="rect">
              <a:avLst/>
            </a:prstGeom>
            <a:noFill/>
            <a:ln>
              <a:noFill/>
            </a:ln>
          </p:spPr>
          <p:txBody>
            <a:bodyPr anchorCtr="0" anchor="ctr" bIns="60750" lIns="60750" spcFirstLastPara="1" rIns="60750" wrap="square" tIns="607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298" name="Google Shape;298;p9"/>
          <p:cNvCxnSpPr/>
          <p:nvPr/>
        </p:nvCxnSpPr>
        <p:spPr>
          <a:xfrm>
            <a:off x="9564299" y="1392915"/>
            <a:ext cx="2807919" cy="0"/>
          </a:xfrm>
          <a:prstGeom prst="straightConnector1">
            <a:avLst/>
          </a:prstGeom>
          <a:noFill/>
          <a:ln cap="flat" cmpd="sng" w="47625">
            <a:solidFill>
              <a:srgbClr val="C7ED2E"/>
            </a:solidFill>
            <a:prstDash val="solid"/>
            <a:round/>
            <a:headEnd len="sm" w="sm" type="none"/>
            <a:tailEnd len="sm" w="sm" type="none"/>
          </a:ln>
        </p:spPr>
      </p:cxnSp>
      <p:grpSp>
        <p:nvGrpSpPr>
          <p:cNvPr id="299" name="Google Shape;299;p9"/>
          <p:cNvGrpSpPr/>
          <p:nvPr/>
        </p:nvGrpSpPr>
        <p:grpSpPr>
          <a:xfrm>
            <a:off x="6854732" y="1804811"/>
            <a:ext cx="407835" cy="490082"/>
            <a:chOff x="0" y="-38100"/>
            <a:chExt cx="87805" cy="105512"/>
          </a:xfrm>
        </p:grpSpPr>
        <p:sp>
          <p:nvSpPr>
            <p:cNvPr id="300" name="Google Shape;300;p9"/>
            <p:cNvSpPr/>
            <p:nvPr/>
          </p:nvSpPr>
          <p:spPr>
            <a:xfrm>
              <a:off x="0" y="0"/>
              <a:ext cx="87805" cy="67412"/>
            </a:xfrm>
            <a:custGeom>
              <a:rect b="b" l="l" r="r" t="t"/>
              <a:pathLst>
                <a:path extrusionOk="0" h="67412" w="87805">
                  <a:moveTo>
                    <a:pt x="0" y="0"/>
                  </a:moveTo>
                  <a:lnTo>
                    <a:pt x="87805" y="0"/>
                  </a:lnTo>
                  <a:lnTo>
                    <a:pt x="87805" y="67412"/>
                  </a:lnTo>
                  <a:lnTo>
                    <a:pt x="0" y="67412"/>
                  </a:lnTo>
                  <a:close/>
                </a:path>
              </a:pathLst>
            </a:custGeom>
            <a:solidFill>
              <a:srgbClr val="C7ED2E"/>
            </a:solidFill>
            <a:ln>
              <a:noFill/>
            </a:ln>
          </p:spPr>
        </p:sp>
        <p:sp>
          <p:nvSpPr>
            <p:cNvPr id="301" name="Google Shape;301;p9"/>
            <p:cNvSpPr txBox="1"/>
            <p:nvPr/>
          </p:nvSpPr>
          <p:spPr>
            <a:xfrm>
              <a:off x="0" y="-38100"/>
              <a:ext cx="87805" cy="105512"/>
            </a:xfrm>
            <a:prstGeom prst="rect">
              <a:avLst/>
            </a:prstGeom>
            <a:noFill/>
            <a:ln>
              <a:noFill/>
            </a:ln>
          </p:spPr>
          <p:txBody>
            <a:bodyPr anchorCtr="0" anchor="ctr" bIns="60750" lIns="60750" spcFirstLastPara="1" rIns="60750" wrap="square" tIns="6075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02" name="Google Shape;302;p9"/>
          <p:cNvSpPr txBox="1"/>
          <p:nvPr/>
        </p:nvSpPr>
        <p:spPr>
          <a:xfrm>
            <a:off x="5949388" y="1923418"/>
            <a:ext cx="5814955" cy="371475"/>
          </a:xfrm>
          <a:prstGeom prst="rect">
            <a:avLst/>
          </a:prstGeom>
          <a:noFill/>
          <a:ln>
            <a:noFill/>
          </a:ln>
        </p:spPr>
        <p:txBody>
          <a:bodyPr anchorCtr="0" anchor="t" bIns="0" lIns="0" spcFirstLastPara="1" rIns="0" wrap="square" tIns="0">
            <a:spAutoFit/>
          </a:bodyPr>
          <a:lstStyle/>
          <a:p>
            <a:pPr indent="0" lvl="0" marL="0" marR="0" rtl="0" algn="ctr">
              <a:lnSpc>
                <a:spcPct val="119991"/>
              </a:lnSpc>
              <a:spcBef>
                <a:spcPts val="0"/>
              </a:spcBef>
              <a:spcAft>
                <a:spcPts val="0"/>
              </a:spcAft>
              <a:buNone/>
            </a:pPr>
            <a:r>
              <a:rPr b="1" i="0" lang="en-US" sz="2256" u="none" cap="none" strike="noStrike">
                <a:solidFill>
                  <a:srgbClr val="1F1E20"/>
                </a:solidFill>
                <a:latin typeface="Poppins"/>
                <a:ea typeface="Poppins"/>
                <a:cs typeface="Poppins"/>
                <a:sym typeface="Poppins"/>
              </a:rPr>
              <a:t>Top 10 Crime Blocks</a:t>
            </a:r>
            <a:endParaRPr/>
          </a:p>
        </p:txBody>
      </p:sp>
      <p:sp>
        <p:nvSpPr>
          <p:cNvPr id="303" name="Google Shape;303;p9"/>
          <p:cNvSpPr txBox="1"/>
          <p:nvPr/>
        </p:nvSpPr>
        <p:spPr>
          <a:xfrm>
            <a:off x="5092139" y="593047"/>
            <a:ext cx="8141209" cy="771525"/>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b="1" i="0" lang="en-US" sz="4779" u="none" cap="none" strike="noStrike">
                <a:solidFill>
                  <a:srgbClr val="1F1E20"/>
                </a:solidFill>
                <a:latin typeface="Poppins"/>
                <a:ea typeface="Poppins"/>
                <a:cs typeface="Poppins"/>
                <a:sym typeface="Poppins"/>
              </a:rPr>
              <a:t>Exploratory Data Analysis</a:t>
            </a:r>
            <a:endParaRPr/>
          </a:p>
        </p:txBody>
      </p:sp>
      <p:sp>
        <p:nvSpPr>
          <p:cNvPr id="304" name="Google Shape;304;p9"/>
          <p:cNvSpPr txBox="1"/>
          <p:nvPr/>
        </p:nvSpPr>
        <p:spPr>
          <a:xfrm>
            <a:off x="3436845" y="6215417"/>
            <a:ext cx="12254907" cy="282229"/>
          </a:xfrm>
          <a:prstGeom prst="rect">
            <a:avLst/>
          </a:prstGeom>
          <a:noFill/>
          <a:ln>
            <a:noFill/>
          </a:ln>
        </p:spPr>
        <p:txBody>
          <a:bodyPr anchorCtr="0" anchor="t" bIns="0" lIns="0" spcFirstLastPara="1" rIns="0" wrap="square" tIns="0">
            <a:spAutoFit/>
          </a:bodyPr>
          <a:lstStyle/>
          <a:p>
            <a:pPr indent="0" lvl="0" marL="0" marR="0" rtl="0" algn="ctr">
              <a:lnSpc>
                <a:spcPct val="140134"/>
              </a:lnSpc>
              <a:spcBef>
                <a:spcPts val="0"/>
              </a:spcBef>
              <a:spcAft>
                <a:spcPts val="0"/>
              </a:spcAft>
              <a:buNone/>
            </a:pPr>
            <a:r>
              <a:rPr b="0" i="0" lang="en-US" sz="1637" u="none" cap="none" strike="noStrike">
                <a:solidFill>
                  <a:srgbClr val="1F1E20"/>
                </a:solidFill>
                <a:latin typeface="Poppins"/>
                <a:ea typeface="Poppins"/>
                <a:cs typeface="Poppins"/>
                <a:sym typeface="Poppins"/>
              </a:rPr>
              <a:t>Lokasi kejadian terjadinya </a:t>
            </a:r>
            <a:r>
              <a:rPr b="1" i="0" lang="en-US" sz="1637" u="none" cap="none" strike="noStrike">
                <a:solidFill>
                  <a:srgbClr val="1F1E20"/>
                </a:solidFill>
                <a:latin typeface="Poppins"/>
                <a:ea typeface="Poppins"/>
                <a:cs typeface="Poppins"/>
                <a:sym typeface="Poppins"/>
              </a:rPr>
              <a:t>kejahatan/kriminal tertinggi</a:t>
            </a:r>
            <a:r>
              <a:rPr b="0" i="0" lang="en-US" sz="1637" u="none" cap="none" strike="noStrike">
                <a:solidFill>
                  <a:srgbClr val="1F1E20"/>
                </a:solidFill>
                <a:latin typeface="Poppins"/>
                <a:ea typeface="Poppins"/>
                <a:cs typeface="Poppins"/>
                <a:sym typeface="Poppins"/>
              </a:rPr>
              <a:t> berada di block 001XX N State ST dengan jumlah </a:t>
            </a:r>
            <a:r>
              <a:rPr b="1" i="0" lang="en-US" sz="1637" u="none" cap="none" strike="noStrike">
                <a:solidFill>
                  <a:srgbClr val="1F1E20"/>
                </a:solidFill>
                <a:latin typeface="Poppins"/>
                <a:ea typeface="Poppins"/>
                <a:cs typeface="Poppins"/>
                <a:sym typeface="Poppins"/>
              </a:rPr>
              <a:t>604 kasus</a:t>
            </a:r>
            <a:r>
              <a:rPr b="0" i="0" lang="en-US" sz="1637" u="none" cap="none" strike="noStrike">
                <a:solidFill>
                  <a:srgbClr val="1F1E20"/>
                </a:solidFill>
                <a:latin typeface="Poppins"/>
                <a:ea typeface="Poppins"/>
                <a:cs typeface="Poppins"/>
                <a:sym typeface="Poppins"/>
              </a:rPr>
              <a:t>.</a:t>
            </a:r>
            <a:endParaRPr/>
          </a:p>
        </p:txBody>
      </p:sp>
      <p:grpSp>
        <p:nvGrpSpPr>
          <p:cNvPr id="305" name="Google Shape;305;p9"/>
          <p:cNvGrpSpPr/>
          <p:nvPr/>
        </p:nvGrpSpPr>
        <p:grpSpPr>
          <a:xfrm>
            <a:off x="4668207" y="2235899"/>
            <a:ext cx="9792182" cy="3557515"/>
            <a:chOff x="0" y="-38100"/>
            <a:chExt cx="2860806" cy="1039335"/>
          </a:xfrm>
        </p:grpSpPr>
        <p:sp>
          <p:nvSpPr>
            <p:cNvPr id="306" name="Google Shape;306;p9"/>
            <p:cNvSpPr/>
            <p:nvPr/>
          </p:nvSpPr>
          <p:spPr>
            <a:xfrm>
              <a:off x="0" y="0"/>
              <a:ext cx="2860806" cy="1001235"/>
            </a:xfrm>
            <a:custGeom>
              <a:rect b="b" l="l" r="r" t="t"/>
              <a:pathLst>
                <a:path extrusionOk="0" h="1001235" w="2860806">
                  <a:moveTo>
                    <a:pt x="40322" y="0"/>
                  </a:moveTo>
                  <a:lnTo>
                    <a:pt x="2820485" y="0"/>
                  </a:lnTo>
                  <a:cubicBezTo>
                    <a:pt x="2831179" y="0"/>
                    <a:pt x="2841435" y="4248"/>
                    <a:pt x="2848996" y="11810"/>
                  </a:cubicBezTo>
                  <a:cubicBezTo>
                    <a:pt x="2856558" y="19372"/>
                    <a:pt x="2860806" y="29628"/>
                    <a:pt x="2860806" y="40322"/>
                  </a:cubicBezTo>
                  <a:lnTo>
                    <a:pt x="2860806" y="960913"/>
                  </a:lnTo>
                  <a:cubicBezTo>
                    <a:pt x="2860806" y="971607"/>
                    <a:pt x="2856558" y="981863"/>
                    <a:pt x="2848996" y="989425"/>
                  </a:cubicBezTo>
                  <a:cubicBezTo>
                    <a:pt x="2841435" y="996987"/>
                    <a:pt x="2831179" y="1001235"/>
                    <a:pt x="2820485" y="1001235"/>
                  </a:cubicBezTo>
                  <a:lnTo>
                    <a:pt x="40322" y="1001235"/>
                  </a:lnTo>
                  <a:cubicBezTo>
                    <a:pt x="29628" y="1001235"/>
                    <a:pt x="19372" y="996987"/>
                    <a:pt x="11810" y="989425"/>
                  </a:cubicBezTo>
                  <a:cubicBezTo>
                    <a:pt x="4248" y="981863"/>
                    <a:pt x="0" y="971607"/>
                    <a:pt x="0" y="960913"/>
                  </a:cubicBezTo>
                  <a:lnTo>
                    <a:pt x="0" y="40322"/>
                  </a:lnTo>
                  <a:cubicBezTo>
                    <a:pt x="0" y="29628"/>
                    <a:pt x="4248" y="19372"/>
                    <a:pt x="11810" y="11810"/>
                  </a:cubicBezTo>
                  <a:cubicBezTo>
                    <a:pt x="19372" y="4248"/>
                    <a:pt x="29628" y="0"/>
                    <a:pt x="40322" y="0"/>
                  </a:cubicBezTo>
                  <a:close/>
                </a:path>
              </a:pathLst>
            </a:custGeom>
            <a:solidFill>
              <a:srgbClr val="000000">
                <a:alpha val="0"/>
              </a:srgbClr>
            </a:solidFill>
            <a:ln cap="rnd" cmpd="sng" w="38100">
              <a:solidFill>
                <a:srgbClr val="E8E7E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9"/>
            <p:cNvSpPr txBox="1"/>
            <p:nvPr/>
          </p:nvSpPr>
          <p:spPr>
            <a:xfrm>
              <a:off x="0" y="-38100"/>
              <a:ext cx="2860806" cy="103933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308" name="Google Shape;308;p9"/>
          <p:cNvPicPr preferRelativeResize="0"/>
          <p:nvPr/>
        </p:nvPicPr>
        <p:blipFill rotWithShape="1">
          <a:blip r:embed="rId3">
            <a:alphaModFix/>
          </a:blip>
          <a:srcRect b="0" l="0" r="0" t="0"/>
          <a:stretch/>
        </p:blipFill>
        <p:spPr>
          <a:xfrm>
            <a:off x="4452499" y="1672855"/>
            <a:ext cx="9779692" cy="4814016"/>
          </a:xfrm>
          <a:prstGeom prst="rect">
            <a:avLst/>
          </a:prstGeom>
          <a:noFill/>
          <a:ln>
            <a:noFill/>
          </a:ln>
        </p:spPr>
      </p:pic>
      <p:sp>
        <p:nvSpPr>
          <p:cNvPr id="309" name="Google Shape;309;p9"/>
          <p:cNvSpPr txBox="1"/>
          <p:nvPr/>
        </p:nvSpPr>
        <p:spPr>
          <a:xfrm>
            <a:off x="635054" y="7054295"/>
            <a:ext cx="7857328" cy="2321814"/>
          </a:xfrm>
          <a:prstGeom prst="rect">
            <a:avLst/>
          </a:prstGeom>
          <a:noFill/>
          <a:ln>
            <a:noFill/>
          </a:ln>
        </p:spPr>
        <p:txBody>
          <a:bodyPr anchorCtr="0" anchor="t" bIns="0" lIns="0" spcFirstLastPara="1" rIns="0" wrap="square" tIns="0">
            <a:spAutoFit/>
          </a:bodyPr>
          <a:lstStyle/>
          <a:p>
            <a:pPr indent="0" lvl="0" marL="0" marR="0" rtl="0" algn="just">
              <a:lnSpc>
                <a:spcPct val="168042"/>
              </a:lnSpc>
              <a:spcBef>
                <a:spcPts val="0"/>
              </a:spcBef>
              <a:spcAft>
                <a:spcPts val="0"/>
              </a:spcAft>
              <a:buNone/>
            </a:pPr>
            <a:r>
              <a:rPr b="0" i="0" lang="en-US" sz="1599" u="none" cap="none" strike="noStrike">
                <a:solidFill>
                  <a:srgbClr val="1F1E20"/>
                </a:solidFill>
                <a:latin typeface="Poppins"/>
                <a:ea typeface="Poppins"/>
                <a:cs typeface="Poppins"/>
                <a:sym typeface="Poppins"/>
              </a:rPr>
              <a:t>Distribusi kriminalitas tidak merata. Terdapat beberapa titik rawan </a:t>
            </a:r>
            <a:r>
              <a:rPr b="0" i="1" lang="en-US" sz="1599" u="none" cap="none" strike="noStrike">
                <a:solidFill>
                  <a:srgbClr val="1F1E20"/>
                </a:solidFill>
                <a:latin typeface="Poppins"/>
                <a:ea typeface="Poppins"/>
                <a:cs typeface="Poppins"/>
                <a:sym typeface="Poppins"/>
              </a:rPr>
              <a:t>(hotspots)</a:t>
            </a:r>
            <a:r>
              <a:rPr b="0" i="0" lang="en-US" sz="1599" u="none" cap="none" strike="noStrike">
                <a:solidFill>
                  <a:srgbClr val="1F1E20"/>
                </a:solidFill>
                <a:latin typeface="Poppins"/>
                <a:ea typeface="Poppins"/>
                <a:cs typeface="Poppins"/>
                <a:sym typeface="Poppins"/>
              </a:rPr>
              <a:t> yang menjadi </a:t>
            </a:r>
            <a:r>
              <a:rPr b="1" i="0" lang="en-US" sz="1599" u="none" cap="none" strike="noStrike">
                <a:solidFill>
                  <a:srgbClr val="1F1E20"/>
                </a:solidFill>
                <a:latin typeface="Poppins"/>
                <a:ea typeface="Poppins"/>
                <a:cs typeface="Poppins"/>
                <a:sym typeface="Poppins"/>
              </a:rPr>
              <a:t>fokus utama</a:t>
            </a:r>
            <a:r>
              <a:rPr b="0" i="0" lang="en-US" sz="1599" u="none" cap="none" strike="noStrike">
                <a:solidFill>
                  <a:srgbClr val="1F1E20"/>
                </a:solidFill>
                <a:latin typeface="Poppins"/>
                <a:ea typeface="Poppins"/>
                <a:cs typeface="Poppins"/>
                <a:sym typeface="Poppins"/>
              </a:rPr>
              <a:t>.</a:t>
            </a:r>
            <a:endParaRPr/>
          </a:p>
          <a:p>
            <a:pPr indent="0" lvl="0" marL="0" marR="0" rtl="0" algn="just">
              <a:lnSpc>
                <a:spcPct val="168042"/>
              </a:lnSpc>
              <a:spcBef>
                <a:spcPts val="0"/>
              </a:spcBef>
              <a:spcAft>
                <a:spcPts val="0"/>
              </a:spcAft>
              <a:buNone/>
            </a:pPr>
            <a:r>
              <a:rPr b="1" i="0" lang="en-US" sz="1599" u="none" cap="none" strike="noStrike">
                <a:solidFill>
                  <a:srgbClr val="1F1E20"/>
                </a:solidFill>
                <a:latin typeface="Poppins"/>
                <a:ea typeface="Poppins"/>
                <a:cs typeface="Poppins"/>
                <a:sym typeface="Poppins"/>
              </a:rPr>
              <a:t>Blok paling rawan</a:t>
            </a:r>
            <a:r>
              <a:rPr b="0" i="0" lang="en-US" sz="1599" u="none" cap="none" strike="noStrike">
                <a:solidFill>
                  <a:srgbClr val="1F1E20"/>
                </a:solidFill>
                <a:latin typeface="Poppins"/>
                <a:ea typeface="Poppins"/>
                <a:cs typeface="Poppins"/>
                <a:sym typeface="Poppins"/>
              </a:rPr>
              <a:t> kemungkinan besar memiliki karakteristik:</a:t>
            </a:r>
            <a:endParaRPr/>
          </a:p>
          <a:p>
            <a:pPr indent="-230293" lvl="2" marL="690879" marR="0" rtl="0" algn="just">
              <a:lnSpc>
                <a:spcPct val="168042"/>
              </a:lnSpc>
              <a:spcBef>
                <a:spcPts val="0"/>
              </a:spcBef>
              <a:spcAft>
                <a:spcPts val="0"/>
              </a:spcAft>
              <a:buClr>
                <a:srgbClr val="1F1E20"/>
              </a:buClr>
              <a:buSzPts val="1599"/>
              <a:buFont typeface="Arial"/>
              <a:buChar char="⚬"/>
            </a:pPr>
            <a:r>
              <a:rPr b="1" i="0" lang="en-US" sz="1599" u="none" cap="none" strike="noStrike">
                <a:solidFill>
                  <a:srgbClr val="1F1E20"/>
                </a:solidFill>
                <a:latin typeface="Poppins"/>
                <a:ea typeface="Poppins"/>
                <a:cs typeface="Poppins"/>
                <a:sym typeface="Poppins"/>
              </a:rPr>
              <a:t>Pusat transportasi</a:t>
            </a:r>
            <a:r>
              <a:rPr b="0" i="0" lang="en-US" sz="1599" u="none" cap="none" strike="noStrike">
                <a:solidFill>
                  <a:srgbClr val="1F1E20"/>
                </a:solidFill>
                <a:latin typeface="Poppins"/>
                <a:ea typeface="Poppins"/>
                <a:cs typeface="Poppins"/>
                <a:sym typeface="Poppins"/>
              </a:rPr>
              <a:t> (mis. O’Hare → bandara, Terminal St).</a:t>
            </a:r>
            <a:endParaRPr/>
          </a:p>
          <a:p>
            <a:pPr indent="-230293" lvl="2" marL="690879" marR="0" rtl="0" algn="just">
              <a:lnSpc>
                <a:spcPct val="168042"/>
              </a:lnSpc>
              <a:spcBef>
                <a:spcPts val="0"/>
              </a:spcBef>
              <a:spcAft>
                <a:spcPts val="0"/>
              </a:spcAft>
              <a:buClr>
                <a:srgbClr val="1F1E20"/>
              </a:buClr>
              <a:buSzPts val="1599"/>
              <a:buFont typeface="Arial"/>
              <a:buChar char="⚬"/>
            </a:pPr>
            <a:r>
              <a:rPr b="1" i="0" lang="en-US" sz="1599" u="none" cap="none" strike="noStrike">
                <a:solidFill>
                  <a:srgbClr val="1F1E20"/>
                </a:solidFill>
                <a:latin typeface="Poppins"/>
                <a:ea typeface="Poppins"/>
                <a:cs typeface="Poppins"/>
                <a:sym typeface="Poppins"/>
              </a:rPr>
              <a:t>Area komersial dengan kerumunan tinggi</a:t>
            </a:r>
            <a:r>
              <a:rPr b="0" i="0" lang="en-US" sz="1599" u="none" cap="none" strike="noStrike">
                <a:solidFill>
                  <a:srgbClr val="1F1E20"/>
                </a:solidFill>
                <a:latin typeface="Poppins"/>
                <a:ea typeface="Poppins"/>
                <a:cs typeface="Poppins"/>
                <a:sym typeface="Poppins"/>
              </a:rPr>
              <a:t> (State St, Randolph St).</a:t>
            </a:r>
            <a:endParaRPr/>
          </a:p>
          <a:p>
            <a:pPr indent="0" lvl="0" marL="0" marR="0" rtl="0" algn="just">
              <a:lnSpc>
                <a:spcPct val="168042"/>
              </a:lnSpc>
              <a:spcBef>
                <a:spcPts val="0"/>
              </a:spcBef>
              <a:spcAft>
                <a:spcPts val="0"/>
              </a:spcAft>
              <a:buNone/>
            </a:pPr>
            <a:r>
              <a:rPr b="0" i="0" lang="en-US" sz="1599" u="none" cap="none" strike="noStrike">
                <a:solidFill>
                  <a:srgbClr val="1F1E20"/>
                </a:solidFill>
                <a:latin typeface="Poppins"/>
                <a:ea typeface="Poppins"/>
                <a:cs typeface="Poppins"/>
                <a:sym typeface="Poppins"/>
              </a:rPr>
              <a:t>Blok-blok lain meskipun lebih rendah, tetap perlu diawasi karena masih di atas rata-rata kota.</a:t>
            </a:r>
            <a:endParaRPr/>
          </a:p>
        </p:txBody>
      </p:sp>
      <p:sp>
        <p:nvSpPr>
          <p:cNvPr id="310" name="Google Shape;310;p9"/>
          <p:cNvSpPr/>
          <p:nvPr/>
        </p:nvSpPr>
        <p:spPr>
          <a:xfrm>
            <a:off x="9149417" y="6957749"/>
            <a:ext cx="1944221" cy="364541"/>
          </a:xfrm>
          <a:custGeom>
            <a:rect b="b" l="l" r="r" t="t"/>
            <a:pathLst>
              <a:path extrusionOk="0" h="364541" w="1944221">
                <a:moveTo>
                  <a:pt x="0" y="0"/>
                </a:moveTo>
                <a:lnTo>
                  <a:pt x="1944221" y="0"/>
                </a:lnTo>
                <a:lnTo>
                  <a:pt x="1944221" y="364542"/>
                </a:lnTo>
                <a:lnTo>
                  <a:pt x="0" y="364542"/>
                </a:lnTo>
                <a:lnTo>
                  <a:pt x="0" y="0"/>
                </a:lnTo>
                <a:close/>
              </a:path>
            </a:pathLst>
          </a:custGeom>
          <a:blipFill rotWithShape="1">
            <a:blip r:embed="rId4">
              <a:alphaModFix/>
            </a:blip>
            <a:stretch>
              <a:fillRect b="0" l="0" r="0" t="0"/>
            </a:stretch>
          </a:blipFill>
          <a:ln>
            <a:noFill/>
          </a:ln>
        </p:spPr>
      </p:sp>
      <p:sp>
        <p:nvSpPr>
          <p:cNvPr id="311" name="Google Shape;311;p9"/>
          <p:cNvSpPr txBox="1"/>
          <p:nvPr/>
        </p:nvSpPr>
        <p:spPr>
          <a:xfrm>
            <a:off x="9149417" y="6914421"/>
            <a:ext cx="8535599" cy="2901314"/>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1" i="0" lang="en-US" sz="1600" u="none" cap="none" strike="noStrike">
                <a:solidFill>
                  <a:srgbClr val="1F1E20"/>
                </a:solidFill>
                <a:latin typeface="Poppins"/>
                <a:ea typeface="Poppins"/>
                <a:cs typeface="Poppins"/>
                <a:sym typeface="Poppins"/>
              </a:rPr>
              <a:t>Implikasi:</a:t>
            </a:r>
            <a:endParaRPr/>
          </a:p>
          <a:p>
            <a:pPr indent="0" lvl="0" marL="0" marR="0" rtl="0" algn="l">
              <a:lnSpc>
                <a:spcPct val="77000"/>
              </a:lnSpc>
              <a:spcBef>
                <a:spcPts val="0"/>
              </a:spcBef>
              <a:spcAft>
                <a:spcPts val="0"/>
              </a:spcAft>
              <a:buNone/>
            </a:pPr>
            <a:r>
              <a:t/>
            </a:r>
            <a:endParaRPr b="1" i="0" sz="1600" u="none" cap="none" strike="noStrike">
              <a:solidFill>
                <a:srgbClr val="1F1E20"/>
              </a:solidFill>
              <a:latin typeface="Poppins"/>
              <a:ea typeface="Poppins"/>
              <a:cs typeface="Poppins"/>
              <a:sym typeface="Poppins"/>
            </a:endParaRPr>
          </a:p>
          <a:p>
            <a:pPr indent="-172721" lvl="1" marL="345444" marR="0" rtl="0" algn="l">
              <a:lnSpc>
                <a:spcPct val="150000"/>
              </a:lnSpc>
              <a:spcBef>
                <a:spcPts val="0"/>
              </a:spcBef>
              <a:spcAft>
                <a:spcPts val="0"/>
              </a:spcAft>
              <a:buClr>
                <a:srgbClr val="1F1E20"/>
              </a:buClr>
              <a:buSzPts val="1600"/>
              <a:buFont typeface="Arial"/>
              <a:buChar char="•"/>
            </a:pPr>
            <a:r>
              <a:rPr b="1" i="0" lang="en-US" sz="1600" u="none" cap="none" strike="noStrike">
                <a:solidFill>
                  <a:srgbClr val="1F1E20"/>
                </a:solidFill>
                <a:latin typeface="Poppins"/>
                <a:ea typeface="Poppins"/>
                <a:cs typeface="Poppins"/>
                <a:sym typeface="Poppins"/>
              </a:rPr>
              <a:t>Fokuskan sumber daya keamanan</a:t>
            </a:r>
            <a:r>
              <a:rPr b="1" i="0" lang="en-US" sz="1600" u="none" cap="none" strike="noStrike">
                <a:solidFill>
                  <a:srgbClr val="1F1E20"/>
                </a:solidFill>
                <a:latin typeface="Poppins Medium"/>
                <a:ea typeface="Poppins Medium"/>
                <a:cs typeface="Poppins Medium"/>
                <a:sym typeface="Poppins Medium"/>
              </a:rPr>
              <a:t> pada hotspot utama. Tingkatkan patroli polisi, (CCTV), dan penerangan jalan di N STATE ST dan W TERMINAL ST.</a:t>
            </a:r>
            <a:endParaRPr/>
          </a:p>
          <a:p>
            <a:pPr indent="0" lvl="0" marL="0" marR="0" rtl="0" algn="l">
              <a:lnSpc>
                <a:spcPct val="75000"/>
              </a:lnSpc>
              <a:spcBef>
                <a:spcPts val="0"/>
              </a:spcBef>
              <a:spcAft>
                <a:spcPts val="0"/>
              </a:spcAft>
              <a:buNone/>
            </a:pPr>
            <a:r>
              <a:t/>
            </a:r>
            <a:endParaRPr b="1" i="0" sz="1600" u="none" cap="none" strike="noStrike">
              <a:solidFill>
                <a:srgbClr val="1F1E20"/>
              </a:solidFill>
              <a:latin typeface="Poppins Medium"/>
              <a:ea typeface="Poppins Medium"/>
              <a:cs typeface="Poppins Medium"/>
              <a:sym typeface="Poppins Medium"/>
            </a:endParaRPr>
          </a:p>
          <a:p>
            <a:pPr indent="-172721" lvl="1" marL="345444" marR="0" rtl="0" algn="l">
              <a:lnSpc>
                <a:spcPct val="150000"/>
              </a:lnSpc>
              <a:spcBef>
                <a:spcPts val="0"/>
              </a:spcBef>
              <a:spcAft>
                <a:spcPts val="0"/>
              </a:spcAft>
              <a:buClr>
                <a:srgbClr val="1F1E20"/>
              </a:buClr>
              <a:buSzPts val="1600"/>
              <a:buFont typeface="Arial"/>
              <a:buChar char="•"/>
            </a:pPr>
            <a:r>
              <a:rPr b="1" i="0" lang="en-US" sz="1600" u="none" cap="none" strike="noStrike">
                <a:solidFill>
                  <a:srgbClr val="1F1E20"/>
                </a:solidFill>
                <a:latin typeface="Poppins Medium"/>
                <a:ea typeface="Poppins Medium"/>
                <a:cs typeface="Poppins Medium"/>
                <a:sym typeface="Poppins Medium"/>
              </a:rPr>
              <a:t>Pengawasan menengah di zona sekunder. Area seperti O’Hare St dan Randolph St juga perlu perhatian khusus, terutama karena sering menjadi pusat transit/keramaian.</a:t>
            </a:r>
            <a:endParaRPr/>
          </a:p>
          <a:p>
            <a:pPr indent="0" lvl="0" marL="0" marR="0" rtl="0" algn="l">
              <a:lnSpc>
                <a:spcPct val="77000"/>
              </a:lnSpc>
              <a:spcBef>
                <a:spcPts val="0"/>
              </a:spcBef>
              <a:spcAft>
                <a:spcPts val="0"/>
              </a:spcAft>
              <a:buNone/>
            </a:pPr>
            <a:r>
              <a:t/>
            </a:r>
            <a:endParaRPr b="1" i="0" sz="1600" u="none" cap="none" strike="noStrike">
              <a:solidFill>
                <a:srgbClr val="1F1E20"/>
              </a:solidFill>
              <a:latin typeface="Poppins Medium"/>
              <a:ea typeface="Poppins Medium"/>
              <a:cs typeface="Poppins Medium"/>
              <a:sym typeface="Poppins Medium"/>
            </a:endParaRPr>
          </a:p>
          <a:p>
            <a:pPr indent="-172721" lvl="1" marL="345444" marR="0" rtl="0" algn="l">
              <a:lnSpc>
                <a:spcPct val="150000"/>
              </a:lnSpc>
              <a:spcBef>
                <a:spcPts val="0"/>
              </a:spcBef>
              <a:spcAft>
                <a:spcPts val="0"/>
              </a:spcAft>
              <a:buClr>
                <a:srgbClr val="1F1E20"/>
              </a:buClr>
              <a:buSzPts val="1600"/>
              <a:buFont typeface="Arial"/>
              <a:buChar char="•"/>
            </a:pPr>
            <a:r>
              <a:rPr b="1" i="0" lang="en-US" sz="1600" u="none" cap="none" strike="noStrike">
                <a:solidFill>
                  <a:srgbClr val="1F1E20"/>
                </a:solidFill>
                <a:latin typeface="Poppins Medium"/>
                <a:ea typeface="Poppins Medium"/>
                <a:cs typeface="Poppins Medium"/>
                <a:sym typeface="Poppins Medium"/>
              </a:rPr>
              <a:t>Lakukan strategi pencegahan berbasis jadwal (misalnya patroli intensif di jam sibuk).</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