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CCD2D-C14D-412C-98B6-A58A750188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F62BE-3BCE-456B-BE77-CF9DB1E41A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383405"/>
          </a:xfrm>
        </p:spPr>
        <p:txBody>
          <a:bodyPr anchor="ctr" anchorCtr="0"/>
          <a:lstStyle/>
          <a:p>
            <a:r>
              <a:rPr lang="en-US"/>
              <a:t>Buku Panduan Pengunaan Aplikasi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Tahap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/>
              <a:t>Menu Beranda merupakan menu pertama yang akan tampil saat ada pada web pemetaan status gizi penduduk</a:t>
            </a:r>
            <a:endParaRPr lang="en-US"/>
          </a:p>
          <a:p>
            <a:pPr algn="just"/>
            <a:r>
              <a:rPr lang="en-US"/>
              <a:t>pada menu beranda anda dapat melihat Metode yang digunakan pada web ini untuk melakukan </a:t>
            </a:r>
            <a:r>
              <a:rPr lang="en-US" i="1"/>
              <a:t>clustering /</a:t>
            </a:r>
            <a:r>
              <a:rPr lang="en-US"/>
              <a:t>Pengelompokkan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Tahap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Setelah melihat web beranda pada web maka disarankan untuk mengetahui variable apakah yang digunakan untuk mengelompokan wilayah.</a:t>
            </a:r>
            <a:endParaRPr lang="en-US"/>
          </a:p>
          <a:p>
            <a:r>
              <a:rPr lang="en-US"/>
              <a:t>setelah mengetahui variable yang digunakan maka harus mengunduh template dataset terlebih dahulu.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9910"/>
            <a:ext cx="10515600" cy="5627370"/>
          </a:xfrm>
        </p:spPr>
        <p:txBody>
          <a:bodyPr/>
          <a:p>
            <a:pPr marL="0" indent="0" algn="just">
              <a:buNone/>
            </a:pPr>
            <a:r>
              <a:rPr lang="en-US"/>
              <a:t>Dataset yang diunduh terdapat 2 macam yakni </a:t>
            </a:r>
            <a:endParaRPr lang="en-US"/>
          </a:p>
          <a:p>
            <a:pPr algn="just"/>
            <a:r>
              <a:rPr lang="en-US"/>
              <a:t>Template dataset dimana anda dapat mengisi angka pada setiap variabel, untuk dapat memproses analisis disarankan agar mengisi sejumlah minimal 10 baris data.</a:t>
            </a:r>
            <a:endParaRPr lang="en-US"/>
          </a:p>
          <a:p>
            <a:pPr algn="just"/>
            <a:r>
              <a:rPr lang="en-US"/>
              <a:t>Contoh dataset dimana ini merupakan data yang peracang gunakan untuk merancang web ini.</a:t>
            </a:r>
            <a:endParaRPr lang="en-US"/>
          </a:p>
          <a:p>
            <a:pPr algn="just"/>
            <a:r>
              <a:rPr lang="en-US"/>
              <a:t>Buku panduan yang berisi buku ini yang digunakan untuk menjelaskan cara pengunaan web.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Tahap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/>
              <a:t>Setelah melakukan download dataset yang akan dianalisis maka anda harus pergi ke menu Clustering.</a:t>
            </a:r>
            <a:endParaRPr lang="en-US"/>
          </a:p>
          <a:p>
            <a:pPr algn="just"/>
            <a:r>
              <a:rPr lang="en-US"/>
              <a:t>pada menu clustering anda dapat mengunggah dataset yang telah kamu masukkan sesuai template yang ada.</a:t>
            </a:r>
            <a:endParaRPr lang="en-US"/>
          </a:p>
          <a:p>
            <a:pPr algn="just"/>
            <a:r>
              <a:rPr lang="en-US"/>
              <a:t>setelah mengunggah dataset maka akan mengisi berapa jumlah cluster, metode yang akan dipilih, dan variabel yang ingin di analis dan menekan tombol mulai clustering.</a:t>
            </a:r>
            <a:endParaRPr lang="en-US"/>
          </a:p>
          <a:p>
            <a:pPr algn="just"/>
            <a:r>
              <a:rPr lang="en-US"/>
              <a:t>setelah hasil analisis muncul anda juga dapat melakuakan download pada hasil analisis yang sudah muncul.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Tahap 4 (opsional)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/>
              <a:t>Setelah semua proses selesai anda dapat pergi ke menu profile untuk mengetahui nama perancang, dan biodata dari perancang.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2630"/>
          </a:xfrm>
        </p:spPr>
        <p:txBody>
          <a:bodyPr/>
          <a:p>
            <a:pPr algn="ctr"/>
            <a:r>
              <a:rPr lang="en-US"/>
              <a:t>Terima kasih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Presentation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Aptos Display</vt:lpstr>
      <vt:lpstr>Segoe UI Variable Display</vt:lpstr>
      <vt:lpstr>Aptos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ALFIAN INDRAJAYA</dc:creator>
  <cp:lastModifiedBy>ALFIAN INDRAJAYA</cp:lastModifiedBy>
  <cp:revision>4</cp:revision>
  <dcterms:created xsi:type="dcterms:W3CDTF">2025-10-22T11:26:00Z</dcterms:created>
  <dcterms:modified xsi:type="dcterms:W3CDTF">2025-10-23T09:48:25Z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402873AEC97F42BF94A73EE171F2313F_12</vt:lpwstr>
  </property>
  <property fmtid="{D5CDD505-2E9C-101B-9397-08002B2CF9AE}" pid="3" name="KSOProductBuildVer">
    <vt:lpwstr>1033-12.2.0.23131</vt:lpwstr>
  </property>
</Properties>
</file>