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58" r:id="rId6"/>
    <p:sldId id="260" r:id="rId7"/>
    <p:sldId id="259" r:id="rId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80" y="6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A5D7-AD35-42E5-AC76-94CE7AA297C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1763-65CC-44BB-9EFB-EDDA990C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2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A5D7-AD35-42E5-AC76-94CE7AA297C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1763-65CC-44BB-9EFB-EDDA990C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9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A5D7-AD35-42E5-AC76-94CE7AA297C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1763-65CC-44BB-9EFB-EDDA990C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7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A5D7-AD35-42E5-AC76-94CE7AA297C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1763-65CC-44BB-9EFB-EDDA990C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A5D7-AD35-42E5-AC76-94CE7AA297C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1763-65CC-44BB-9EFB-EDDA990C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A5D7-AD35-42E5-AC76-94CE7AA297C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1763-65CC-44BB-9EFB-EDDA990C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5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A5D7-AD35-42E5-AC76-94CE7AA297C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1763-65CC-44BB-9EFB-EDDA990C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A5D7-AD35-42E5-AC76-94CE7AA297C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1763-65CC-44BB-9EFB-EDDA990C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2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A5D7-AD35-42E5-AC76-94CE7AA297C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1763-65CC-44BB-9EFB-EDDA990C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1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A5D7-AD35-42E5-AC76-94CE7AA297C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1763-65CC-44BB-9EFB-EDDA990C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A5D7-AD35-42E5-AC76-94CE7AA297C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1763-65CC-44BB-9EFB-EDDA990C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A5D7-AD35-42E5-AC76-94CE7AA297C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51763-65CC-44BB-9EFB-EDDA990C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4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Login Form v3 by Colorlib - Free HTML Login Form 2020 - Colorli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8" t="13657" r="30533" b="13966"/>
          <a:stretch/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97" y="611560"/>
            <a:ext cx="198000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088" y="4427984"/>
            <a:ext cx="501317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 smtClean="0">
                <a:solidFill>
                  <a:schemeClr val="tx1"/>
                </a:solidFill>
              </a:rPr>
              <a:t>Belum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</a:rPr>
              <a:t>ada</a:t>
            </a:r>
            <a:r>
              <a:rPr lang="en-US" sz="2800" i="1" dirty="0" smtClean="0">
                <a:solidFill>
                  <a:schemeClr val="tx1"/>
                </a:solidFill>
              </a:rPr>
              <a:t> Agenda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899592"/>
            <a:ext cx="6858000" cy="7920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899608"/>
            <a:ext cx="1584176" cy="792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Agenda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0648" y="21237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+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56792" y="899608"/>
            <a:ext cx="1584176" cy="792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Course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6858000" cy="8995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" y="0"/>
            <a:ext cx="900000" cy="89959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376772" y="24044"/>
            <a:ext cx="5481228" cy="875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 PKL JTI POLIJE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68960" y="1979728"/>
            <a:ext cx="3528392" cy="792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err="1" smtClean="0">
                <a:solidFill>
                  <a:schemeClr val="tx1"/>
                </a:solidFill>
              </a:rPr>
              <a:t>Senin</a:t>
            </a:r>
            <a:r>
              <a:rPr lang="en-US" sz="2800" dirty="0" smtClean="0">
                <a:solidFill>
                  <a:schemeClr val="tx1"/>
                </a:solidFill>
              </a:rPr>
              <a:t>, 6 April 2020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5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32656" y="3932312"/>
            <a:ext cx="2844552" cy="639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Agenda 	     :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0648" y="4796408"/>
            <a:ext cx="2844552" cy="639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Dimulai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pukul</a:t>
            </a:r>
            <a:r>
              <a:rPr lang="en-US" sz="3200" dirty="0" smtClean="0">
                <a:solidFill>
                  <a:schemeClr val="tx1"/>
                </a:solidFill>
              </a:rPr>
              <a:t> :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996952" y="4501904"/>
            <a:ext cx="352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96952" y="5364088"/>
            <a:ext cx="352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37112" y="7740352"/>
            <a:ext cx="1836440" cy="639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Tambah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899592"/>
            <a:ext cx="6858000" cy="7920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99608"/>
            <a:ext cx="1584176" cy="792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Agenda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56792" y="899608"/>
            <a:ext cx="1584176" cy="792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Course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6858000" cy="8995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" y="0"/>
            <a:ext cx="900000" cy="8995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376772" y="24044"/>
            <a:ext cx="5481228" cy="875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 PKL JTI POLIJE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68960" y="1979728"/>
            <a:ext cx="3528392" cy="792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err="1" smtClean="0">
                <a:solidFill>
                  <a:schemeClr val="tx1"/>
                </a:solidFill>
              </a:rPr>
              <a:t>Senin</a:t>
            </a:r>
            <a:r>
              <a:rPr lang="en-US" sz="2800" dirty="0" smtClean="0">
                <a:solidFill>
                  <a:schemeClr val="tx1"/>
                </a:solidFill>
              </a:rPr>
              <a:t>, 6 April 2020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123" y="1979728"/>
            <a:ext cx="2533781" cy="792072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Tambah</a:t>
            </a:r>
            <a:r>
              <a:rPr lang="en-US" sz="2800" dirty="0" smtClean="0">
                <a:solidFill>
                  <a:schemeClr val="tx1"/>
                </a:solidFill>
              </a:rPr>
              <a:t> Agenda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4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899592"/>
            <a:ext cx="6858000" cy="7920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899608"/>
            <a:ext cx="1584176" cy="792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Agenda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0648" y="21237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+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2987824"/>
            <a:ext cx="6858000" cy="1008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Ikut</a:t>
            </a:r>
            <a:r>
              <a:rPr lang="en-US" sz="2800" dirty="0" smtClean="0"/>
              <a:t> </a:t>
            </a:r>
            <a:r>
              <a:rPr lang="en-US" sz="2800" dirty="0" err="1" smtClean="0"/>
              <a:t>bos</a:t>
            </a:r>
            <a:r>
              <a:rPr lang="en-US" sz="2800" dirty="0" smtClean="0"/>
              <a:t> </a:t>
            </a:r>
            <a:r>
              <a:rPr lang="en-US" sz="2800" dirty="0" err="1" smtClean="0"/>
              <a:t>kulakan</a:t>
            </a:r>
            <a:r>
              <a:rPr lang="en-US" sz="2800" dirty="0" smtClean="0"/>
              <a:t> </a:t>
            </a:r>
            <a:r>
              <a:rPr lang="en-US" sz="2800" dirty="0" err="1" smtClean="0"/>
              <a:t>barang</a:t>
            </a:r>
            <a:r>
              <a:rPr lang="en-US" sz="2800" dirty="0" smtClean="0"/>
              <a:t>			07.00</a:t>
            </a:r>
          </a:p>
          <a:p>
            <a:r>
              <a:rPr lang="en-US" sz="2000" dirty="0" smtClean="0"/>
              <a:t>Status : </a:t>
            </a:r>
            <a:r>
              <a:rPr lang="en-US" sz="2000" dirty="0" err="1" smtClean="0"/>
              <a:t>Selesai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0" y="3995936"/>
            <a:ext cx="6858000" cy="1008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Mencatat</a:t>
            </a:r>
            <a:r>
              <a:rPr lang="en-US" sz="2800" dirty="0" smtClean="0"/>
              <a:t> </a:t>
            </a:r>
            <a:r>
              <a:rPr lang="en-US" sz="2800" dirty="0" err="1" smtClean="0"/>
              <a:t>barang</a:t>
            </a:r>
            <a:r>
              <a:rPr lang="en-US" sz="2800" dirty="0" smtClean="0"/>
              <a:t> </a:t>
            </a:r>
            <a:r>
              <a:rPr lang="en-US" sz="2800" dirty="0" err="1" smtClean="0"/>
              <a:t>kulakan</a:t>
            </a:r>
            <a:r>
              <a:rPr lang="en-US" sz="2800" dirty="0" smtClean="0"/>
              <a:t>	 </a:t>
            </a:r>
            <a:r>
              <a:rPr lang="en-US" sz="2800" dirty="0" err="1" smtClean="0"/>
              <a:t>ke</a:t>
            </a:r>
            <a:r>
              <a:rPr lang="en-US" sz="2800" dirty="0" smtClean="0"/>
              <a:t> pc		09.00</a:t>
            </a:r>
          </a:p>
          <a:p>
            <a:r>
              <a:rPr lang="en-US" sz="2000" dirty="0"/>
              <a:t>Status : </a:t>
            </a:r>
            <a:r>
              <a:rPr lang="en-US" sz="2000" dirty="0" err="1"/>
              <a:t>Selesai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0" y="5004048"/>
            <a:ext cx="6858000" cy="1008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Hitung</a:t>
            </a:r>
            <a:r>
              <a:rPr lang="en-US" sz="2800" dirty="0" smtClean="0"/>
              <a:t> modal n </a:t>
            </a:r>
            <a:r>
              <a:rPr lang="en-US" sz="2800" dirty="0" err="1" smtClean="0"/>
              <a:t>laba</a:t>
            </a:r>
            <a:r>
              <a:rPr lang="en-US" sz="2800" dirty="0" smtClean="0"/>
              <a:t>			15.00</a:t>
            </a:r>
          </a:p>
          <a:p>
            <a:r>
              <a:rPr lang="en-US" sz="2000" dirty="0" smtClean="0"/>
              <a:t>Status :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0" y="6012160"/>
            <a:ext cx="6858000" cy="1008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Nulis</a:t>
            </a:r>
            <a:r>
              <a:rPr lang="en-US" sz="2800" dirty="0" smtClean="0"/>
              <a:t>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Mingguan</a:t>
            </a:r>
            <a:r>
              <a:rPr lang="en-US" sz="2800" dirty="0" smtClean="0"/>
              <a:t>			18.00</a:t>
            </a:r>
          </a:p>
          <a:p>
            <a:r>
              <a:rPr lang="en-US" sz="2000" dirty="0" smtClean="0"/>
              <a:t>Status :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0" y="7020272"/>
            <a:ext cx="6858000" cy="1008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Ngopi</a:t>
            </a:r>
            <a:r>
              <a:rPr lang="en-US" sz="2800" dirty="0" smtClean="0"/>
              <a:t>						22.00</a:t>
            </a:r>
          </a:p>
          <a:p>
            <a:r>
              <a:rPr lang="en-US" sz="2000" dirty="0" smtClean="0"/>
              <a:t>Status : </a:t>
            </a:r>
            <a:r>
              <a:rPr lang="en-US" sz="2000" dirty="0" err="1" smtClean="0"/>
              <a:t>dibatalkan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556792" y="899608"/>
            <a:ext cx="1584176" cy="792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Course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6858000" cy="8995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" y="0"/>
            <a:ext cx="900000" cy="89959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376772" y="24044"/>
            <a:ext cx="5481228" cy="875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 PKL JTI POLIJE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68960" y="1979728"/>
            <a:ext cx="3528392" cy="792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err="1" smtClean="0">
                <a:solidFill>
                  <a:schemeClr val="tx1"/>
                </a:solidFill>
              </a:rPr>
              <a:t>Senin</a:t>
            </a:r>
            <a:r>
              <a:rPr lang="en-US" sz="2800" dirty="0" smtClean="0">
                <a:solidFill>
                  <a:schemeClr val="tx1"/>
                </a:solidFill>
              </a:rPr>
              <a:t>, 6 April 2020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1536" y="2339751"/>
            <a:ext cx="6258958" cy="3672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28800" y="4159328"/>
            <a:ext cx="3815398" cy="10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</a:rPr>
              <a:t>Evaluasi</a:t>
            </a:r>
            <a:r>
              <a:rPr lang="en-US" sz="2400" b="1" dirty="0" smtClean="0">
                <a:solidFill>
                  <a:schemeClr val="tx1"/>
                </a:solidFill>
              </a:rPr>
              <a:t> PKL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2" t="4374" r="16004" b="15014"/>
          <a:stretch/>
        </p:blipFill>
        <p:spPr>
          <a:xfrm>
            <a:off x="1965377" y="4275973"/>
            <a:ext cx="663006" cy="774814"/>
          </a:xfrm>
          <a:prstGeom prst="rect">
            <a:avLst/>
          </a:prstGeom>
        </p:spPr>
      </p:pic>
      <p:pic>
        <p:nvPicPr>
          <p:cNvPr id="1032" name="Picture 8" descr="D:\Bu Maya\chat-speech-bubble-icon_23-214750165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13819" r="8680" b="16651"/>
          <a:stretch/>
        </p:blipFill>
        <p:spPr bwMode="auto">
          <a:xfrm>
            <a:off x="2296880" y="5237732"/>
            <a:ext cx="691642" cy="59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Bu Maya\images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444735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D:\Bu Maya\imag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92" y="5236308"/>
            <a:ext cx="1121164" cy="56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626861" y="2567365"/>
            <a:ext cx="2085131" cy="211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Ratih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Ayuninghemi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28800" y="2872966"/>
            <a:ext cx="2592288" cy="211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Dosen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Politeknik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Negeri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Jember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72816" y="3206736"/>
            <a:ext cx="1879532" cy="19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April 05, 2020 8: AM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" name="Picture 2" descr="D:\game\logo log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0" y="2490614"/>
            <a:ext cx="1143021" cy="118762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0" y="899592"/>
            <a:ext cx="6858000" cy="7920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899608"/>
            <a:ext cx="1584176" cy="792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Agenda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56792" y="899608"/>
            <a:ext cx="1584176" cy="792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Course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6858000" cy="8995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" y="0"/>
            <a:ext cx="900000" cy="89959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376772" y="24044"/>
            <a:ext cx="5481228" cy="875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 PKL JTI POLIJE</a:t>
            </a:r>
          </a:p>
        </p:txBody>
      </p:sp>
    </p:spTree>
    <p:extLst>
      <p:ext uri="{BB962C8B-B14F-4D97-AF65-F5344CB8AC3E}">
        <p14:creationId xmlns:p14="http://schemas.microsoft.com/office/powerpoint/2010/main" val="5270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536" y="2483768"/>
            <a:ext cx="6258958" cy="3672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6861" y="2711382"/>
            <a:ext cx="2085131" cy="211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Ratih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Ayuninghemi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28800" y="3016983"/>
            <a:ext cx="2592288" cy="211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Dosen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Politeknik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Negeri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Jember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72816" y="3350753"/>
            <a:ext cx="1879532" cy="19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April 05, 2020 8: AM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28800" y="4303345"/>
            <a:ext cx="3815398" cy="10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</a:rPr>
              <a:t>Tugas</a:t>
            </a:r>
            <a:r>
              <a:rPr lang="en-US" sz="2400" b="1" dirty="0" smtClean="0">
                <a:solidFill>
                  <a:schemeClr val="tx1"/>
                </a:solidFill>
              </a:rPr>
              <a:t> PKL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2" t="4374" r="16004" b="15014"/>
          <a:stretch/>
        </p:blipFill>
        <p:spPr>
          <a:xfrm>
            <a:off x="1965377" y="4419990"/>
            <a:ext cx="663006" cy="774814"/>
          </a:xfrm>
          <a:prstGeom prst="rect">
            <a:avLst/>
          </a:prstGeom>
        </p:spPr>
      </p:pic>
      <p:pic>
        <p:nvPicPr>
          <p:cNvPr id="20" name="Picture 8" descr="D:\Bu Maya\chat-speech-bubble-icon_23-214750165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13819" r="8680" b="16651"/>
          <a:stretch/>
        </p:blipFill>
        <p:spPr bwMode="auto">
          <a:xfrm>
            <a:off x="2310087" y="5380325"/>
            <a:ext cx="691642" cy="59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Bu Maya\ct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20" y="4555791"/>
            <a:ext cx="648072" cy="50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Bu Maya\imag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92" y="5380325"/>
            <a:ext cx="1121164" cy="56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game\logo log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0" y="2634631"/>
            <a:ext cx="1143021" cy="118762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0" y="899592"/>
            <a:ext cx="6858000" cy="7920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899608"/>
            <a:ext cx="1584176" cy="792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Agenda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56792" y="899608"/>
            <a:ext cx="1584176" cy="792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Course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6858000" cy="8995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" y="0"/>
            <a:ext cx="900000" cy="89959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376772" y="24044"/>
            <a:ext cx="5481228" cy="875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 PKL JTI POLIJE</a:t>
            </a:r>
          </a:p>
        </p:txBody>
      </p:sp>
    </p:spTree>
    <p:extLst>
      <p:ext uri="{BB962C8B-B14F-4D97-AF65-F5344CB8AC3E}">
        <p14:creationId xmlns:p14="http://schemas.microsoft.com/office/powerpoint/2010/main" val="26023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1187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6772" y="24044"/>
            <a:ext cx="406742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Kirim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Tugas</a:t>
            </a:r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" y="1196773"/>
            <a:ext cx="6858000" cy="80557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962" y="1604505"/>
            <a:ext cx="2628292" cy="792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Tugas</a:t>
            </a:r>
            <a:r>
              <a:rPr lang="en-US" sz="3200" dirty="0" smtClean="0">
                <a:solidFill>
                  <a:schemeClr val="tx1"/>
                </a:solidFill>
              </a:rPr>
              <a:t> PKL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6772" y="3367240"/>
            <a:ext cx="4067426" cy="34370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80" y="2483768"/>
            <a:ext cx="5328592" cy="7394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Dikumpulkan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April  06, 2020 @ 09:00 PM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D:\Bu Maya\imag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254" y="3845065"/>
            <a:ext cx="787808" cy="78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76772" y="5148064"/>
            <a:ext cx="4067426" cy="1656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56314" y="5222975"/>
            <a:ext cx="1368152" cy="211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Keterangan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68981" y="7164288"/>
            <a:ext cx="1308291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UPLOAD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D:\Bu Maya\ind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8" y="154332"/>
            <a:ext cx="819544" cy="81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514</TotalTime>
  <Words>121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24</cp:revision>
  <dcterms:created xsi:type="dcterms:W3CDTF">2020-04-06T00:51:44Z</dcterms:created>
  <dcterms:modified xsi:type="dcterms:W3CDTF">2020-04-07T05:27:18Z</dcterms:modified>
</cp:coreProperties>
</file>