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DAD"/>
    <a:srgbClr val="DE0000"/>
    <a:srgbClr val="D9D9EA"/>
    <a:srgbClr val="E55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7C7A-5C76-843C-767A-8987D74B1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735BF-76BB-F57E-ED75-05324ABE6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F4C4-351D-CF57-80FB-076576E8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C6B5-37D8-E940-C16B-BEB201DE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8A15C-3F99-2DE7-96D7-34A29204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C394-5A6D-00CE-00BF-6AEF3B56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7AE4-1780-8C3E-3E7F-95DCD911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11B6-11BC-0F75-48C7-2335F1ED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4AF-AAD5-C20B-E729-EF933493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EA1F-4B05-5307-3B7D-233921A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2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6566B-487D-73AC-0CE9-CF15C22D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28AD0-7B71-10D6-8E30-12121C0CA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B1D3-6FED-09F1-2D4B-DBEB26DD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7659-E31B-1098-A26B-0A04A162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BC58-C541-69C9-DB88-AF13223F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E766-5306-E64F-D324-FF523FA1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F7C9-2EE1-7C3F-DA9C-B876DE11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E33DB-BBF8-7DA3-97B0-C5A00622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F4AD4-4DA3-17DB-8424-140AE6D7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980D-97B7-3905-6AA7-5CB998B5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8BD2-0D2C-081A-EE06-94622B42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CA3A-41B0-637D-DD31-A1987C57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1DD3-D41D-6881-6955-AEAC887B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BDF52-5200-C0C0-63AC-16D83B0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A114-7202-95D9-1EEB-8B26F0B2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99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AB45-7AE7-16B9-F05A-29D45E21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129AF-3462-3BEB-374D-BE4599D1F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ECAC3-929C-7BA8-F77E-F44D9B867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8EC07-A7F6-D995-58E5-16C7E972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21541-FEE4-5753-646C-EA057512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09639-5AF1-D47F-6A7E-E4C6DD0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3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68F0-A92E-9781-DEE4-7321C711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D5E1D-6482-8660-5B27-DB17A4A0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DEAD1-B67A-6DB1-F9DA-135408D5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7D4B5-E021-789A-116E-19E8ECEA3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4C7B0-8A49-CFDA-9052-AD4E313F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F72A8-0F7B-E1D9-2361-8BC010E5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41218-9A8B-42B7-229D-5AAC81F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F3DCA-70A4-D965-A7A3-42AA0C0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8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B5B1-A610-BF08-8E25-F40CBFAA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DD946-5596-1C91-4D87-A7AB962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7421-FC14-70AA-5F0C-551CD5AB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F328-28AF-B480-2737-355F7F15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50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E9A04-FA71-BE74-3A2B-3434828B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F33A3-E23C-D892-084C-41CB2C70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E66D-1F31-585D-1142-6A16378B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4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61F2-C97E-5C08-BDDF-6247A54D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997B-5C7F-D096-9E7A-5330F298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28742-186A-48B7-B26C-0D873CC2D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F1AE3-B422-37E6-8AA8-5C238DAE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24AD-EFC7-BD79-8E90-798F4A01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E847-F14F-0F1C-837F-C979BD6C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34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E127-2C73-D83E-DFA4-6FA8C838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9D43F-B09C-68D0-B03D-DE82C1C2B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C2AE2-78EB-045C-80FB-215E24FA2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7729C-35E2-284A-9105-84606720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F25B5-6AFF-BA54-77CA-C48B4A5F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6CE8-D213-BE1F-CA3B-CF9DEA2F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1BB8-0F93-0945-2353-4D4C3187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B16D-C3EE-3103-47C4-489195DF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BA2DD-F98A-7772-F1D7-72FF51A2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56CC4-1FE6-4447-9724-911838A97538}" type="datetimeFigureOut">
              <a:rPr lang="en-GB" smtClean="0"/>
              <a:t>19/06/2024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FC1F3-88F1-3689-C5B3-F6C871337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10E5-2C1B-7E00-767C-31C3E43EE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5B284-AE6A-40CF-8933-E8CD22F29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7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0643C29-86B4-4707-0E36-4FA1DCA8C494}"/>
              </a:ext>
            </a:extLst>
          </p:cNvPr>
          <p:cNvGrpSpPr/>
          <p:nvPr/>
        </p:nvGrpSpPr>
        <p:grpSpPr>
          <a:xfrm>
            <a:off x="677106" y="1615302"/>
            <a:ext cx="10837788" cy="3686991"/>
            <a:chOff x="677106" y="1615302"/>
            <a:chExt cx="10837788" cy="368699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AEAA57-330A-BBAC-77ED-82703EEC4DEA}"/>
                </a:ext>
              </a:extLst>
            </p:cNvPr>
            <p:cNvSpPr/>
            <p:nvPr/>
          </p:nvSpPr>
          <p:spPr>
            <a:xfrm>
              <a:off x="677106" y="1615302"/>
              <a:ext cx="10837788" cy="3686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machine on a tile floor&#10;&#10;Description automatically generated">
              <a:extLst>
                <a:ext uri="{FF2B5EF4-FFF2-40B4-BE49-F238E27FC236}">
                  <a16:creationId xmlns:a16="http://schemas.microsoft.com/office/drawing/2014/main" id="{595BECFA-6991-F503-DBF5-783799669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256" y="1991251"/>
              <a:ext cx="2875498" cy="2875498"/>
            </a:xfrm>
            <a:prstGeom prst="rect">
              <a:avLst/>
            </a:prstGeom>
          </p:spPr>
        </p:pic>
        <p:pic>
          <p:nvPicPr>
            <p:cNvPr id="7" name="Picture 6" descr="A machine on a table&#10;&#10;Description automatically generated">
              <a:extLst>
                <a:ext uri="{FF2B5EF4-FFF2-40B4-BE49-F238E27FC236}">
                  <a16:creationId xmlns:a16="http://schemas.microsoft.com/office/drawing/2014/main" id="{8C7237B9-AEEA-E3E2-BD57-F2ED55F56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251" y="1991251"/>
              <a:ext cx="2875498" cy="2875498"/>
            </a:xfrm>
            <a:prstGeom prst="rect">
              <a:avLst/>
            </a:prstGeom>
          </p:spPr>
        </p:pic>
        <p:pic>
          <p:nvPicPr>
            <p:cNvPr id="9" name="Picture 8" descr="A robot arm working on a table&#10;&#10;Description automatically generated">
              <a:extLst>
                <a:ext uri="{FF2B5EF4-FFF2-40B4-BE49-F238E27FC236}">
                  <a16:creationId xmlns:a16="http://schemas.microsoft.com/office/drawing/2014/main" id="{5D4F1BE2-B9F4-643F-2CD8-E6849BCAB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246" y="1991251"/>
              <a:ext cx="2875498" cy="2875498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59038F3-B43D-95F6-BD41-5ED259966E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3560" y="3242873"/>
              <a:ext cx="1049645" cy="11836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855FCCC-24EF-065A-94C6-B8234E3677F9}"/>
                </a:ext>
              </a:extLst>
            </p:cNvPr>
            <p:cNvSpPr/>
            <p:nvPr/>
          </p:nvSpPr>
          <p:spPr>
            <a:xfrm>
              <a:off x="4033663" y="3155907"/>
              <a:ext cx="478679" cy="54618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9E51DF91-35FE-7D60-F191-EF945864B483}"/>
                </a:ext>
              </a:extLst>
            </p:cNvPr>
            <p:cNvSpPr/>
            <p:nvPr/>
          </p:nvSpPr>
          <p:spPr>
            <a:xfrm>
              <a:off x="7679658" y="3155907"/>
              <a:ext cx="478679" cy="54618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BF5BD4-2E5C-6B96-3914-E9B630DB5A10}"/>
                </a:ext>
              </a:extLst>
            </p:cNvPr>
            <p:cNvSpPr txBox="1"/>
            <p:nvPr/>
          </p:nvSpPr>
          <p:spPr>
            <a:xfrm>
              <a:off x="1012256" y="4866749"/>
              <a:ext cx="287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Demonstration</a:t>
              </a:r>
              <a:endParaRPr lang="en-GB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3232B0-492C-717D-07B3-FC2168211ADC}"/>
                </a:ext>
              </a:extLst>
            </p:cNvPr>
            <p:cNvSpPr txBox="1"/>
            <p:nvPr/>
          </p:nvSpPr>
          <p:spPr>
            <a:xfrm>
              <a:off x="8304246" y="4866749"/>
              <a:ext cx="287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Adjust accordingly</a:t>
              </a:r>
              <a:endParaRPr lang="en-GB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5D0A92-29BB-BE05-38FA-255BA3F70E83}"/>
                </a:ext>
              </a:extLst>
            </p:cNvPr>
            <p:cNvSpPr txBox="1"/>
            <p:nvPr/>
          </p:nvSpPr>
          <p:spPr>
            <a:xfrm>
              <a:off x="4658251" y="4866749"/>
              <a:ext cx="2875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New environment</a:t>
              </a:r>
              <a:endParaRPr lang="en-GB" b="1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6B9DE65-20FB-E855-044E-A490FF17B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586" y="3602368"/>
              <a:ext cx="638239" cy="190244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91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37F7FA-9155-9012-9302-3137C6EED6D0}"/>
              </a:ext>
            </a:extLst>
          </p:cNvPr>
          <p:cNvGrpSpPr/>
          <p:nvPr/>
        </p:nvGrpSpPr>
        <p:grpSpPr>
          <a:xfrm>
            <a:off x="50802" y="279400"/>
            <a:ext cx="12090400" cy="6045200"/>
            <a:chOff x="50802" y="279400"/>
            <a:chExt cx="12090400" cy="6045200"/>
          </a:xfrm>
        </p:grpSpPr>
        <p:sp>
          <p:nvSpPr>
            <p:cNvPr id="252" name="Rectangle: Rounded Corners 251">
              <a:extLst>
                <a:ext uri="{FF2B5EF4-FFF2-40B4-BE49-F238E27FC236}">
                  <a16:creationId xmlns:a16="http://schemas.microsoft.com/office/drawing/2014/main" id="{1594E879-5AA1-45B7-DF4E-91F2DB424F51}"/>
                </a:ext>
              </a:extLst>
            </p:cNvPr>
            <p:cNvSpPr/>
            <p:nvPr/>
          </p:nvSpPr>
          <p:spPr>
            <a:xfrm>
              <a:off x="50802" y="279400"/>
              <a:ext cx="12090400" cy="6045200"/>
            </a:xfrm>
            <a:prstGeom prst="roundRect">
              <a:avLst>
                <a:gd name="adj" fmla="val 812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B7D7321-B3DC-6AE0-BEB5-2B315CC7B6CB}"/>
                </a:ext>
              </a:extLst>
            </p:cNvPr>
            <p:cNvSpPr/>
            <p:nvPr/>
          </p:nvSpPr>
          <p:spPr>
            <a:xfrm>
              <a:off x="1440095" y="887047"/>
              <a:ext cx="2825413" cy="2040467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BD48361-1406-904A-A537-55A5216E1EB0}"/>
                </a:ext>
              </a:extLst>
            </p:cNvPr>
            <p:cNvGrpSpPr/>
            <p:nvPr/>
          </p:nvGrpSpPr>
          <p:grpSpPr>
            <a:xfrm>
              <a:off x="2795430" y="1451224"/>
              <a:ext cx="885625" cy="885625"/>
              <a:chOff x="4422289" y="1619903"/>
              <a:chExt cx="885625" cy="885625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76C18B4-D8FA-CE7E-F5F8-B4255F444F24}"/>
                  </a:ext>
                </a:extLst>
              </p:cNvPr>
              <p:cNvSpPr/>
              <p:nvPr/>
            </p:nvSpPr>
            <p:spPr>
              <a:xfrm>
                <a:off x="4422289" y="1619903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2116827-5AE4-B062-E382-2DF94C7EDA7E}"/>
                  </a:ext>
                </a:extLst>
              </p:cNvPr>
              <p:cNvCxnSpPr/>
              <p:nvPr/>
            </p:nvCxnSpPr>
            <p:spPr>
              <a:xfrm flipV="1">
                <a:off x="4564063" y="1797050"/>
                <a:ext cx="180975" cy="257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46BB2B-9741-47B5-E41D-B328A2C3F201}"/>
                  </a:ext>
                </a:extLst>
              </p:cNvPr>
              <p:cNvCxnSpPr/>
              <p:nvPr/>
            </p:nvCxnSpPr>
            <p:spPr>
              <a:xfrm>
                <a:off x="4748213" y="1804988"/>
                <a:ext cx="149225" cy="246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C35D643-CC6F-C67D-CA5D-F2EBA4B522D6}"/>
                  </a:ext>
                </a:extLst>
              </p:cNvPr>
              <p:cNvCxnSpPr/>
              <p:nvPr/>
            </p:nvCxnSpPr>
            <p:spPr>
              <a:xfrm flipH="1">
                <a:off x="4708525" y="2054372"/>
                <a:ext cx="178287" cy="282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E13EE66-9C67-5802-BC66-0233C005BB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8525" y="2185988"/>
                <a:ext cx="384175" cy="15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277F22E-EF1F-4EF5-D2A3-F2952B854DC6}"/>
                  </a:ext>
                </a:extLst>
              </p:cNvPr>
              <p:cNvCxnSpPr/>
              <p:nvPr/>
            </p:nvCxnSpPr>
            <p:spPr>
              <a:xfrm flipV="1">
                <a:off x="5087938" y="1967521"/>
                <a:ext cx="77787" cy="216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A8F6D8B-D9F1-BA72-90C1-A1EBF12CA1B2}"/>
                </a:ext>
              </a:extLst>
            </p:cNvPr>
            <p:cNvGrpSpPr/>
            <p:nvPr/>
          </p:nvGrpSpPr>
          <p:grpSpPr>
            <a:xfrm>
              <a:off x="2887485" y="1542284"/>
              <a:ext cx="885625" cy="885625"/>
              <a:chOff x="4422289" y="1619903"/>
              <a:chExt cx="885625" cy="88562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3897AEF-119E-EF32-A91B-2978E5343261}"/>
                  </a:ext>
                </a:extLst>
              </p:cNvPr>
              <p:cNvSpPr/>
              <p:nvPr/>
            </p:nvSpPr>
            <p:spPr>
              <a:xfrm>
                <a:off x="4422289" y="1619903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CBFBC8E-06E6-1D09-FC7D-27206E160E21}"/>
                  </a:ext>
                </a:extLst>
              </p:cNvPr>
              <p:cNvCxnSpPr/>
              <p:nvPr/>
            </p:nvCxnSpPr>
            <p:spPr>
              <a:xfrm flipV="1">
                <a:off x="4564063" y="1797050"/>
                <a:ext cx="180975" cy="257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DD77950-15B6-86B1-6060-FA70B1FCB25F}"/>
                  </a:ext>
                </a:extLst>
              </p:cNvPr>
              <p:cNvCxnSpPr/>
              <p:nvPr/>
            </p:nvCxnSpPr>
            <p:spPr>
              <a:xfrm>
                <a:off x="4748213" y="1804988"/>
                <a:ext cx="149225" cy="246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5A7351D-6D79-E826-2AEC-B823BD8E721B}"/>
                  </a:ext>
                </a:extLst>
              </p:cNvPr>
              <p:cNvCxnSpPr/>
              <p:nvPr/>
            </p:nvCxnSpPr>
            <p:spPr>
              <a:xfrm flipH="1">
                <a:off x="4708525" y="2054372"/>
                <a:ext cx="178287" cy="282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FCA16771-E012-6E4E-B839-55D94CC751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8525" y="2185988"/>
                <a:ext cx="384175" cy="15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25876C6-DEEB-15F7-F1BE-604A13B5BC5B}"/>
                  </a:ext>
                </a:extLst>
              </p:cNvPr>
              <p:cNvCxnSpPr/>
              <p:nvPr/>
            </p:nvCxnSpPr>
            <p:spPr>
              <a:xfrm flipV="1">
                <a:off x="5087938" y="1967521"/>
                <a:ext cx="77787" cy="216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F681B5-3022-3B76-6255-B7D437084722}"/>
                </a:ext>
              </a:extLst>
            </p:cNvPr>
            <p:cNvGrpSpPr/>
            <p:nvPr/>
          </p:nvGrpSpPr>
          <p:grpSpPr>
            <a:xfrm>
              <a:off x="2975682" y="1627748"/>
              <a:ext cx="885625" cy="885625"/>
              <a:chOff x="4422289" y="1619903"/>
              <a:chExt cx="885625" cy="88562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E48207BA-E4E3-385E-F0D4-69E655DFA06D}"/>
                  </a:ext>
                </a:extLst>
              </p:cNvPr>
              <p:cNvSpPr/>
              <p:nvPr/>
            </p:nvSpPr>
            <p:spPr>
              <a:xfrm>
                <a:off x="4422289" y="1619903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59CA257-5387-CCA8-5964-ACA126F6568B}"/>
                  </a:ext>
                </a:extLst>
              </p:cNvPr>
              <p:cNvCxnSpPr/>
              <p:nvPr/>
            </p:nvCxnSpPr>
            <p:spPr>
              <a:xfrm flipV="1">
                <a:off x="4564063" y="1797050"/>
                <a:ext cx="180975" cy="257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589C3BF-C1B7-FE7B-B313-462CD2B8403B}"/>
                  </a:ext>
                </a:extLst>
              </p:cNvPr>
              <p:cNvCxnSpPr/>
              <p:nvPr/>
            </p:nvCxnSpPr>
            <p:spPr>
              <a:xfrm>
                <a:off x="4748213" y="1804988"/>
                <a:ext cx="149225" cy="246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3AFFAD5-5E28-F171-AEB9-BDD85B69E16C}"/>
                  </a:ext>
                </a:extLst>
              </p:cNvPr>
              <p:cNvCxnSpPr/>
              <p:nvPr/>
            </p:nvCxnSpPr>
            <p:spPr>
              <a:xfrm flipH="1">
                <a:off x="4708525" y="2054372"/>
                <a:ext cx="178287" cy="282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564F77D-276E-A97F-2113-5E9769D476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8525" y="2185988"/>
                <a:ext cx="384175" cy="15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297C359-307A-6F5F-61C4-7BB39FFDE621}"/>
                  </a:ext>
                </a:extLst>
              </p:cNvPr>
              <p:cNvCxnSpPr/>
              <p:nvPr/>
            </p:nvCxnSpPr>
            <p:spPr>
              <a:xfrm flipV="1">
                <a:off x="5087938" y="1967521"/>
                <a:ext cx="77787" cy="216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7DEC308-4D4F-B7AA-D258-824A263C305F}"/>
                </a:ext>
              </a:extLst>
            </p:cNvPr>
            <p:cNvGrpSpPr/>
            <p:nvPr/>
          </p:nvGrpSpPr>
          <p:grpSpPr>
            <a:xfrm>
              <a:off x="3065205" y="1717618"/>
              <a:ext cx="885625" cy="885625"/>
              <a:chOff x="4422289" y="1619903"/>
              <a:chExt cx="885625" cy="885625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6ED3BA8A-83B3-5554-3B86-CC493DB9C8F9}"/>
                  </a:ext>
                </a:extLst>
              </p:cNvPr>
              <p:cNvSpPr/>
              <p:nvPr/>
            </p:nvSpPr>
            <p:spPr>
              <a:xfrm>
                <a:off x="4422289" y="1619903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0CB92D2-F87A-68F0-C939-B5BFB740096C}"/>
                  </a:ext>
                </a:extLst>
              </p:cNvPr>
              <p:cNvCxnSpPr/>
              <p:nvPr/>
            </p:nvCxnSpPr>
            <p:spPr>
              <a:xfrm flipV="1">
                <a:off x="4564063" y="1797050"/>
                <a:ext cx="180975" cy="257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1EB5F73B-ED0A-B119-83C6-1DBF12C64CA5}"/>
                  </a:ext>
                </a:extLst>
              </p:cNvPr>
              <p:cNvCxnSpPr/>
              <p:nvPr/>
            </p:nvCxnSpPr>
            <p:spPr>
              <a:xfrm>
                <a:off x="4748213" y="1804988"/>
                <a:ext cx="149225" cy="246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ACA2F0C-6D7C-D797-16C7-A3CF2E9D8D54}"/>
                  </a:ext>
                </a:extLst>
              </p:cNvPr>
              <p:cNvCxnSpPr/>
              <p:nvPr/>
            </p:nvCxnSpPr>
            <p:spPr>
              <a:xfrm flipH="1">
                <a:off x="4708525" y="2054372"/>
                <a:ext cx="178287" cy="2824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582F65-7C72-C02F-84EA-8D50D0973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8525" y="2185988"/>
                <a:ext cx="384175" cy="1508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293EC41-7668-83F1-2A1A-0A8C2C7EA935}"/>
                  </a:ext>
                </a:extLst>
              </p:cNvPr>
              <p:cNvCxnSpPr/>
              <p:nvPr/>
            </p:nvCxnSpPr>
            <p:spPr>
              <a:xfrm flipV="1">
                <a:off x="5087938" y="1967521"/>
                <a:ext cx="77787" cy="216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6D281B-5FCB-8E1C-9A80-A761E75651D5}"/>
                </a:ext>
              </a:extLst>
            </p:cNvPr>
            <p:cNvGrpSpPr/>
            <p:nvPr/>
          </p:nvGrpSpPr>
          <p:grpSpPr>
            <a:xfrm>
              <a:off x="3157315" y="1821506"/>
              <a:ext cx="885625" cy="885625"/>
              <a:chOff x="4422289" y="1619903"/>
              <a:chExt cx="885625" cy="885625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C197225F-B810-7CE8-3ADF-F025C38AE2FE}"/>
                  </a:ext>
                </a:extLst>
              </p:cNvPr>
              <p:cNvSpPr/>
              <p:nvPr/>
            </p:nvSpPr>
            <p:spPr>
              <a:xfrm>
                <a:off x="4422289" y="1619903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EA7323EA-4148-7B71-A7D1-5D940A523E32}"/>
                  </a:ext>
                </a:extLst>
              </p:cNvPr>
              <p:cNvCxnSpPr/>
              <p:nvPr/>
            </p:nvCxnSpPr>
            <p:spPr>
              <a:xfrm flipV="1">
                <a:off x="4564063" y="1797050"/>
                <a:ext cx="180975" cy="25732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F9EEA43-C8E9-C6A9-E61A-C5DF4EEC8EE6}"/>
                  </a:ext>
                </a:extLst>
              </p:cNvPr>
              <p:cNvCxnSpPr/>
              <p:nvPr/>
            </p:nvCxnSpPr>
            <p:spPr>
              <a:xfrm>
                <a:off x="4748213" y="1804988"/>
                <a:ext cx="149225" cy="24606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BA44B42-CBBE-94D7-9EC9-F85042596C2E}"/>
                  </a:ext>
                </a:extLst>
              </p:cNvPr>
              <p:cNvCxnSpPr/>
              <p:nvPr/>
            </p:nvCxnSpPr>
            <p:spPr>
              <a:xfrm flipH="1">
                <a:off x="4708525" y="2054372"/>
                <a:ext cx="178287" cy="2824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DB5D987-EDC5-6682-7AD2-4EC36B1693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8525" y="2185988"/>
                <a:ext cx="384175" cy="15081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53A210AA-A944-9D6D-E6D1-C40AA40576EA}"/>
                  </a:ext>
                </a:extLst>
              </p:cNvPr>
              <p:cNvCxnSpPr/>
              <p:nvPr/>
            </p:nvCxnSpPr>
            <p:spPr>
              <a:xfrm flipV="1">
                <a:off x="5087938" y="1967521"/>
                <a:ext cx="77787" cy="21687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 descr="A black and blue ball&#10;&#10;Description automatically generated">
              <a:extLst>
                <a:ext uri="{FF2B5EF4-FFF2-40B4-BE49-F238E27FC236}">
                  <a16:creationId xmlns:a16="http://schemas.microsoft.com/office/drawing/2014/main" id="{EDBCF59D-A5B4-0433-E5BA-3EDC795BF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3285" y="1455471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A black and white rectangular object&#10;&#10;Description automatically generated">
              <a:extLst>
                <a:ext uri="{FF2B5EF4-FFF2-40B4-BE49-F238E27FC236}">
                  <a16:creationId xmlns:a16="http://schemas.microsoft.com/office/drawing/2014/main" id="{6D90DDC0-86A8-7328-484A-4358C288F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40" y="1547526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 descr="A wooden block with a black text&#10;&#10;Description automatically generated">
              <a:extLst>
                <a:ext uri="{FF2B5EF4-FFF2-40B4-BE49-F238E27FC236}">
                  <a16:creationId xmlns:a16="http://schemas.microsoft.com/office/drawing/2014/main" id="{787AF5B9-4BD6-759C-80D1-C9EE8579F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395" y="1639581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A red mug with a handle&#10;&#10;Description automatically generated">
              <a:extLst>
                <a:ext uri="{FF2B5EF4-FFF2-40B4-BE49-F238E27FC236}">
                  <a16:creationId xmlns:a16="http://schemas.microsoft.com/office/drawing/2014/main" id="{7E05C487-092C-37C8-8E05-57622A9E3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81" y="1500378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 descr="A yellow toy block on a grey background&#10;&#10;Description automatically generated">
              <a:extLst>
                <a:ext uri="{FF2B5EF4-FFF2-40B4-BE49-F238E27FC236}">
                  <a16:creationId xmlns:a16="http://schemas.microsoft.com/office/drawing/2014/main" id="{EFC01C3C-E144-B07F-57DC-76F182DB5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4593" y="1731636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EADE6D-B306-8E34-8C19-11735FB8BC59}"/>
                </a:ext>
              </a:extLst>
            </p:cNvPr>
            <p:cNvSpPr txBox="1"/>
            <p:nvPr/>
          </p:nvSpPr>
          <p:spPr>
            <a:xfrm>
              <a:off x="1531624" y="975682"/>
              <a:ext cx="1259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Demonstration</a:t>
              </a:r>
            </a:p>
            <a:p>
              <a:pPr algn="ctr"/>
              <a:r>
                <a:rPr lang="en-US" sz="1200" b="1" dirty="0"/>
                <a:t>images</a:t>
              </a:r>
              <a:endParaRPr lang="en-GB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238D4B-BE3D-835D-461E-A549520F172F}"/>
                </a:ext>
              </a:extLst>
            </p:cNvPr>
            <p:cNvSpPr txBox="1"/>
            <p:nvPr/>
          </p:nvSpPr>
          <p:spPr>
            <a:xfrm>
              <a:off x="194944" y="1176681"/>
              <a:ext cx="958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Live image</a:t>
              </a:r>
              <a:endParaRPr lang="en-GB" sz="1200" b="1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C975DD9-8849-8FEA-6E4B-C379BD9E6D25}"/>
                </a:ext>
              </a:extLst>
            </p:cNvPr>
            <p:cNvSpPr/>
            <p:nvPr/>
          </p:nvSpPr>
          <p:spPr>
            <a:xfrm>
              <a:off x="370818" y="3812475"/>
              <a:ext cx="1575004" cy="157500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Demo. Selection</a:t>
              </a:r>
              <a:endParaRPr lang="en-GB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3F11EEC-7CF9-E0B9-BCFA-9E03EC68E511}"/>
                </a:ext>
              </a:extLst>
            </p:cNvPr>
            <p:cNvCxnSpPr>
              <a:cxnSpLocks/>
              <a:stCxn id="19" idx="3"/>
              <a:endCxn id="106" idx="1"/>
            </p:cNvCxnSpPr>
            <p:nvPr/>
          </p:nvCxnSpPr>
          <p:spPr>
            <a:xfrm>
              <a:off x="1945822" y="4599977"/>
              <a:ext cx="490526" cy="46419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D886922-D27A-C783-5CB7-CD6130C11FF7}"/>
                </a:ext>
              </a:extLst>
            </p:cNvPr>
            <p:cNvCxnSpPr>
              <a:cxnSpLocks/>
              <a:stCxn id="19" idx="3"/>
              <a:endCxn id="107" idx="1"/>
            </p:cNvCxnSpPr>
            <p:nvPr/>
          </p:nvCxnSpPr>
          <p:spPr>
            <a:xfrm flipV="1">
              <a:off x="1945822" y="4133605"/>
              <a:ext cx="490526" cy="4663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AD70304-C598-5C0D-6E28-2BFD1456F312}"/>
                </a:ext>
              </a:extLst>
            </p:cNvPr>
            <p:cNvSpPr txBox="1"/>
            <p:nvPr/>
          </p:nvSpPr>
          <p:spPr>
            <a:xfrm>
              <a:off x="2850393" y="973881"/>
              <a:ext cx="1259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Demonstration</a:t>
              </a:r>
            </a:p>
            <a:p>
              <a:pPr algn="ctr"/>
              <a:r>
                <a:rPr lang="en-US" sz="1200" b="1" dirty="0"/>
                <a:t>Trajectories</a:t>
              </a:r>
              <a:endParaRPr lang="en-GB" sz="12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0DE41F-088D-CD6D-CE6F-C3990277D0F2}"/>
                </a:ext>
              </a:extLst>
            </p:cNvPr>
            <p:cNvSpPr txBox="1"/>
            <p:nvPr/>
          </p:nvSpPr>
          <p:spPr>
            <a:xfrm>
              <a:off x="1112990" y="555205"/>
              <a:ext cx="34748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Training Demonstration Corpus</a:t>
              </a:r>
              <a:endParaRPr lang="en-GB" sz="1600" b="1" dirty="0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B3738BA8-EACF-B237-BA26-3B303F27C13C}"/>
                </a:ext>
              </a:extLst>
            </p:cNvPr>
            <p:cNvSpPr/>
            <p:nvPr/>
          </p:nvSpPr>
          <p:spPr>
            <a:xfrm>
              <a:off x="3816792" y="3810296"/>
              <a:ext cx="1575004" cy="157500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Keypoint Matching</a:t>
              </a:r>
              <a:endParaRPr lang="en-GB" dirty="0"/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62D0CE7-C7BF-99DD-D099-A9579FF733FA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 rot="16200000" flipH="1">
              <a:off x="204621" y="2858776"/>
              <a:ext cx="1426472" cy="48092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F468F54-F615-C564-193E-2A56D8244B01}"/>
                </a:ext>
              </a:extLst>
            </p:cNvPr>
            <p:cNvSpPr txBox="1"/>
            <p:nvPr/>
          </p:nvSpPr>
          <p:spPr>
            <a:xfrm>
              <a:off x="2247880" y="5506982"/>
              <a:ext cx="1262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Closest demonstration match</a:t>
              </a:r>
              <a:endParaRPr lang="en-GB" sz="1200" b="1" dirty="0"/>
            </a:p>
          </p:txBody>
        </p:sp>
        <p:pic>
          <p:nvPicPr>
            <p:cNvPr id="106" name="Picture 105" descr="A red cup with a handle&#10;&#10;Description automatically generated">
              <a:extLst>
                <a:ext uri="{FF2B5EF4-FFF2-40B4-BE49-F238E27FC236}">
                  <a16:creationId xmlns:a16="http://schemas.microsoft.com/office/drawing/2014/main" id="{0E0F5A37-0593-50D6-0D61-E63C869F5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48" y="4621357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7" name="Picture 106" descr="A red mug with a handle&#10;&#10;Description automatically generated">
              <a:extLst>
                <a:ext uri="{FF2B5EF4-FFF2-40B4-BE49-F238E27FC236}">
                  <a16:creationId xmlns:a16="http://schemas.microsoft.com/office/drawing/2014/main" id="{4955BF01-C0D7-4553-A183-D793D11BE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348" y="3690792"/>
              <a:ext cx="885626" cy="88562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77986AAF-01BF-B501-239A-483651DBF063}"/>
                </a:ext>
              </a:extLst>
            </p:cNvPr>
            <p:cNvCxnSpPr>
              <a:cxnSpLocks/>
              <a:stCxn id="107" idx="3"/>
              <a:endCxn id="85" idx="1"/>
            </p:cNvCxnSpPr>
            <p:nvPr/>
          </p:nvCxnSpPr>
          <p:spPr>
            <a:xfrm>
              <a:off x="3321974" y="4133605"/>
              <a:ext cx="494818" cy="4641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A93D9DED-A8B2-F7CE-6A27-BE11478CF961}"/>
                </a:ext>
              </a:extLst>
            </p:cNvPr>
            <p:cNvCxnSpPr>
              <a:cxnSpLocks/>
              <a:stCxn id="106" idx="3"/>
              <a:endCxn id="85" idx="1"/>
            </p:cNvCxnSpPr>
            <p:nvPr/>
          </p:nvCxnSpPr>
          <p:spPr>
            <a:xfrm flipV="1">
              <a:off x="3321973" y="4597798"/>
              <a:ext cx="494819" cy="46637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23" name="Picture 122" descr="A diagram of a graph showing a diagram of a graph showing a diagram of a graph showing a diagram of a diagram of a diagram of a diagram of a diagram of a diagram of a diagram of&#10;&#10;Description automatically generated">
              <a:extLst>
                <a:ext uri="{FF2B5EF4-FFF2-40B4-BE49-F238E27FC236}">
                  <a16:creationId xmlns:a16="http://schemas.microsoft.com/office/drawing/2014/main" id="{F06932C9-E579-E91B-B7D4-03875166A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7" t="2688" r="676" b="6275"/>
            <a:stretch/>
          </p:blipFill>
          <p:spPr>
            <a:xfrm>
              <a:off x="5694765" y="3957806"/>
              <a:ext cx="2545597" cy="127469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6B31CFC9-B9E3-B16C-9E5E-8A3DDC592A8E}"/>
                </a:ext>
              </a:extLst>
            </p:cNvPr>
            <p:cNvSpPr/>
            <p:nvPr/>
          </p:nvSpPr>
          <p:spPr>
            <a:xfrm>
              <a:off x="8520163" y="3810296"/>
              <a:ext cx="1575004" cy="157500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 offset</a:t>
              </a:r>
              <a:endParaRPr lang="en-GB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98CE9EE-3DFB-991C-177D-3DF661942A72}"/>
                </a:ext>
              </a:extLst>
            </p:cNvPr>
            <p:cNvGrpSpPr/>
            <p:nvPr/>
          </p:nvGrpSpPr>
          <p:grpSpPr>
            <a:xfrm>
              <a:off x="8864852" y="1004277"/>
              <a:ext cx="885625" cy="885625"/>
              <a:chOff x="4422289" y="1619903"/>
              <a:chExt cx="885625" cy="885625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DC7CD1EC-5DFF-81A9-AE45-473FEF176376}"/>
                  </a:ext>
                </a:extLst>
              </p:cNvPr>
              <p:cNvSpPr/>
              <p:nvPr/>
            </p:nvSpPr>
            <p:spPr>
              <a:xfrm>
                <a:off x="4422289" y="1619903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BFB6CE20-4D46-6851-21F0-00C7C122F686}"/>
                  </a:ext>
                </a:extLst>
              </p:cNvPr>
              <p:cNvCxnSpPr/>
              <p:nvPr/>
            </p:nvCxnSpPr>
            <p:spPr>
              <a:xfrm flipV="1">
                <a:off x="4564063" y="1797050"/>
                <a:ext cx="180975" cy="25732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52D4A9E-E614-00DF-BDA5-6B13C592BDC8}"/>
                  </a:ext>
                </a:extLst>
              </p:cNvPr>
              <p:cNvCxnSpPr/>
              <p:nvPr/>
            </p:nvCxnSpPr>
            <p:spPr>
              <a:xfrm>
                <a:off x="4748213" y="1804988"/>
                <a:ext cx="149225" cy="24606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9F3F7BF-BB8B-B3FC-0732-865205BF124E}"/>
                  </a:ext>
                </a:extLst>
              </p:cNvPr>
              <p:cNvCxnSpPr/>
              <p:nvPr/>
            </p:nvCxnSpPr>
            <p:spPr>
              <a:xfrm flipH="1">
                <a:off x="4708525" y="2054372"/>
                <a:ext cx="178287" cy="28242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B5F145AD-0AA8-7F8F-9288-E97EE876B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8525" y="2185988"/>
                <a:ext cx="384175" cy="15081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84CC7193-7ED3-289B-F91E-05BA9BDF2C56}"/>
                  </a:ext>
                </a:extLst>
              </p:cNvPr>
              <p:cNvCxnSpPr/>
              <p:nvPr/>
            </p:nvCxnSpPr>
            <p:spPr>
              <a:xfrm flipV="1">
                <a:off x="5087938" y="1967521"/>
                <a:ext cx="77787" cy="21687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0BBE172-BCD5-DDA2-066E-F03E98193BDE}"/>
                </a:ext>
              </a:extLst>
            </p:cNvPr>
            <p:cNvGrpSpPr/>
            <p:nvPr/>
          </p:nvGrpSpPr>
          <p:grpSpPr>
            <a:xfrm>
              <a:off x="8864852" y="2470314"/>
              <a:ext cx="885625" cy="885625"/>
              <a:chOff x="10100826" y="2831694"/>
              <a:chExt cx="885625" cy="885625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96475C24-686A-FCC5-C365-59F424621386}"/>
                  </a:ext>
                </a:extLst>
              </p:cNvPr>
              <p:cNvSpPr/>
              <p:nvPr/>
            </p:nvSpPr>
            <p:spPr>
              <a:xfrm>
                <a:off x="10100826" y="2831694"/>
                <a:ext cx="885625" cy="8856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6E072506-446E-AD71-87D4-DA3B87DE8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7464" y="3268280"/>
                <a:ext cx="190843" cy="1422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EC542C7C-2DC9-2B82-EFA4-3BD4CBD84B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58307" y="3367088"/>
                <a:ext cx="210286" cy="412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E563326-E902-3D10-54FA-978DD7E13F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68593" y="3119967"/>
                <a:ext cx="147574" cy="2471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A5305C5-E734-F2A8-CD44-D994554D2E81}"/>
                </a:ext>
              </a:extLst>
            </p:cNvPr>
            <p:cNvCxnSpPr>
              <a:cxnSpLocks/>
              <a:stCxn id="127" idx="0"/>
              <a:endCxn id="133" idx="2"/>
            </p:cNvCxnSpPr>
            <p:nvPr/>
          </p:nvCxnSpPr>
          <p:spPr>
            <a:xfrm flipV="1">
              <a:off x="9307665" y="3355939"/>
              <a:ext cx="0" cy="45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Picture 13" descr="A red cup with a handle&#10;&#10;Description automatically generated">
              <a:extLst>
                <a:ext uri="{FF2B5EF4-FFF2-40B4-BE49-F238E27FC236}">
                  <a16:creationId xmlns:a16="http://schemas.microsoft.com/office/drawing/2014/main" id="{807D56F7-E2D6-96BF-BE16-E66B3D63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170" y="1830179"/>
              <a:ext cx="885625" cy="8856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978A7705-C1EB-CB72-2507-7D3FA7609843}"/>
                </a:ext>
              </a:extLst>
            </p:cNvPr>
            <p:cNvSpPr/>
            <p:nvPr/>
          </p:nvSpPr>
          <p:spPr>
            <a:xfrm>
              <a:off x="10390626" y="1415929"/>
              <a:ext cx="1575004" cy="157500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 Plan</a:t>
              </a:r>
              <a:endParaRPr lang="en-GB" dirty="0"/>
            </a:p>
          </p:txBody>
        </p:sp>
        <p:cxnSp>
          <p:nvCxnSpPr>
            <p:cNvPr id="187" name="Connector: Elbow 186">
              <a:extLst>
                <a:ext uri="{FF2B5EF4-FFF2-40B4-BE49-F238E27FC236}">
                  <a16:creationId xmlns:a16="http://schemas.microsoft.com/office/drawing/2014/main" id="{3EE090C9-6D2D-6D3C-6EED-52FE02E2C2C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53861" y="2727016"/>
              <a:ext cx="1211385" cy="372222"/>
            </a:xfrm>
            <a:prstGeom prst="bentConnector3">
              <a:avLst>
                <a:gd name="adj1" fmla="val 2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8" name="Plus Sign 217">
              <a:extLst>
                <a:ext uri="{FF2B5EF4-FFF2-40B4-BE49-F238E27FC236}">
                  <a16:creationId xmlns:a16="http://schemas.microsoft.com/office/drawing/2014/main" id="{29D52B4C-96B3-FD49-F9AA-AC5010F49F53}"/>
                </a:ext>
              </a:extLst>
            </p:cNvPr>
            <p:cNvSpPr/>
            <p:nvPr/>
          </p:nvSpPr>
          <p:spPr>
            <a:xfrm>
              <a:off x="9109357" y="1987125"/>
              <a:ext cx="390653" cy="390653"/>
            </a:xfrm>
            <a:prstGeom prst="mathPlus">
              <a:avLst>
                <a:gd name="adj1" fmla="val 1376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9E8C1E-9BA5-35B1-3311-BE70FA943D65}"/>
                </a:ext>
              </a:extLst>
            </p:cNvPr>
            <p:cNvCxnSpPr>
              <a:cxnSpLocks/>
              <a:stCxn id="85" idx="3"/>
              <a:endCxn id="123" idx="1"/>
            </p:cNvCxnSpPr>
            <p:nvPr/>
          </p:nvCxnSpPr>
          <p:spPr>
            <a:xfrm flipV="1">
              <a:off x="5391796" y="4595153"/>
              <a:ext cx="302969" cy="2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5CA51C7-F7BC-5592-7746-40FE5D01A604}"/>
                </a:ext>
              </a:extLst>
            </p:cNvPr>
            <p:cNvCxnSpPr>
              <a:cxnSpLocks/>
              <a:stCxn id="123" idx="3"/>
              <a:endCxn id="127" idx="1"/>
            </p:cNvCxnSpPr>
            <p:nvPr/>
          </p:nvCxnSpPr>
          <p:spPr>
            <a:xfrm>
              <a:off x="8240362" y="4595153"/>
              <a:ext cx="279801" cy="2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A7C85230-BDB0-C0F6-FC57-95484B1029F4}"/>
                </a:ext>
              </a:extLst>
            </p:cNvPr>
            <p:cNvCxnSpPr>
              <a:cxnSpLocks/>
              <a:stCxn id="98" idx="3"/>
              <a:endCxn id="174" idx="1"/>
            </p:cNvCxnSpPr>
            <p:nvPr/>
          </p:nvCxnSpPr>
          <p:spPr>
            <a:xfrm>
              <a:off x="9750477" y="1447090"/>
              <a:ext cx="640149" cy="7563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A5C38ECB-FAC5-4737-F1BB-169E1254703B}"/>
                </a:ext>
              </a:extLst>
            </p:cNvPr>
            <p:cNvCxnSpPr>
              <a:cxnSpLocks/>
              <a:stCxn id="133" idx="3"/>
              <a:endCxn id="174" idx="1"/>
            </p:cNvCxnSpPr>
            <p:nvPr/>
          </p:nvCxnSpPr>
          <p:spPr>
            <a:xfrm flipV="1">
              <a:off x="9750477" y="2203431"/>
              <a:ext cx="640149" cy="70969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48039F52-17DC-34A6-CE56-96EF9935ECB3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flipV="1">
              <a:off x="4039027" y="1447090"/>
              <a:ext cx="4825825" cy="6181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7DF4E2-BA8C-91EB-33A5-B25462298255}"/>
                </a:ext>
              </a:extLst>
            </p:cNvPr>
            <p:cNvSpPr txBox="1"/>
            <p:nvPr/>
          </p:nvSpPr>
          <p:spPr>
            <a:xfrm>
              <a:off x="8128000" y="2578948"/>
              <a:ext cx="763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End effector offset</a:t>
              </a:r>
              <a:endParaRPr lang="en-GB" sz="1200" b="1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D0D63E-B27D-8738-E344-2E84FF4D25B4}"/>
                </a:ext>
              </a:extLst>
            </p:cNvPr>
            <p:cNvSpPr/>
            <p:nvPr/>
          </p:nvSpPr>
          <p:spPr>
            <a:xfrm>
              <a:off x="3680224" y="3669468"/>
              <a:ext cx="6565954" cy="1836637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1F5247-D470-C3B9-F46E-3FD5B95BDF15}"/>
                </a:ext>
              </a:extLst>
            </p:cNvPr>
            <p:cNvSpPr txBox="1"/>
            <p:nvPr/>
          </p:nvSpPr>
          <p:spPr>
            <a:xfrm>
              <a:off x="3680224" y="5540052"/>
              <a:ext cx="6565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Trajectory Transfer</a:t>
              </a:r>
              <a:endParaRPr lang="en-GB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659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CC4C2-A02C-63A5-E418-86CA81DBE3D9}"/>
              </a:ext>
            </a:extLst>
          </p:cNvPr>
          <p:cNvGrpSpPr/>
          <p:nvPr/>
        </p:nvGrpSpPr>
        <p:grpSpPr>
          <a:xfrm>
            <a:off x="2391833" y="2167731"/>
            <a:ext cx="2107772" cy="2098683"/>
            <a:chOff x="2391833" y="2167731"/>
            <a:chExt cx="2107772" cy="2098683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8264C12-137D-1C9D-5930-55FFB4E06DF6}"/>
                </a:ext>
              </a:extLst>
            </p:cNvPr>
            <p:cNvCxnSpPr>
              <a:cxnSpLocks/>
            </p:cNvCxnSpPr>
            <p:nvPr/>
          </p:nvCxnSpPr>
          <p:spPr>
            <a:xfrm>
              <a:off x="3997257" y="2247900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D5022E7-5388-48B7-8934-9F2BE538DD92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16" y="2247900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40DE1E0-4EBE-8F4C-A7F1-38408A3E7645}"/>
                </a:ext>
              </a:extLst>
            </p:cNvPr>
            <p:cNvCxnSpPr>
              <a:cxnSpLocks/>
            </p:cNvCxnSpPr>
            <p:nvPr/>
          </p:nvCxnSpPr>
          <p:spPr>
            <a:xfrm>
              <a:off x="4004733" y="3779360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60B0A96-E740-D8C7-E018-C9677612E519}"/>
                </a:ext>
              </a:extLst>
            </p:cNvPr>
            <p:cNvCxnSpPr>
              <a:cxnSpLocks/>
            </p:cNvCxnSpPr>
            <p:nvPr/>
          </p:nvCxnSpPr>
          <p:spPr>
            <a:xfrm>
              <a:off x="2469916" y="3779360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A17F58-802F-CE7C-DD5A-8CBFC4587806}"/>
                </a:ext>
              </a:extLst>
            </p:cNvPr>
            <p:cNvSpPr/>
            <p:nvPr/>
          </p:nvSpPr>
          <p:spPr>
            <a:xfrm>
              <a:off x="2474383" y="2247900"/>
              <a:ext cx="1530350" cy="153035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16AC5E-D589-CD45-8795-D25F00C99C85}"/>
                </a:ext>
              </a:extLst>
            </p:cNvPr>
            <p:cNvGrpSpPr/>
            <p:nvPr/>
          </p:nvGrpSpPr>
          <p:grpSpPr>
            <a:xfrm>
              <a:off x="2808917" y="2575726"/>
              <a:ext cx="1690688" cy="1690688"/>
              <a:chOff x="2631281" y="1837531"/>
              <a:chExt cx="1690688" cy="169068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7211DD-431A-A565-C528-3D7BC85D59AB}"/>
                  </a:ext>
                </a:extLst>
              </p:cNvPr>
              <p:cNvSpPr/>
              <p:nvPr/>
            </p:nvSpPr>
            <p:spPr>
              <a:xfrm>
                <a:off x="2711450" y="1917700"/>
                <a:ext cx="1530350" cy="1530350"/>
              </a:xfrm>
              <a:prstGeom prst="rect">
                <a:avLst/>
              </a:prstGeom>
              <a:noFill/>
              <a:ln w="38100">
                <a:solidFill>
                  <a:srgbClr val="DE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D2C056-2D47-FA4F-20A2-6D7FCD2FD21F}"/>
                  </a:ext>
                </a:extLst>
              </p:cNvPr>
              <p:cNvSpPr/>
              <p:nvPr/>
            </p:nvSpPr>
            <p:spPr>
              <a:xfrm>
                <a:off x="4161631" y="1837531"/>
                <a:ext cx="160338" cy="160338"/>
              </a:xfrm>
              <a:prstGeom prst="ellipse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E9C33EA-C63C-CBCD-9BCE-E3D5CBE9025D}"/>
                  </a:ext>
                </a:extLst>
              </p:cNvPr>
              <p:cNvSpPr/>
              <p:nvPr/>
            </p:nvSpPr>
            <p:spPr>
              <a:xfrm>
                <a:off x="4161631" y="3367881"/>
                <a:ext cx="160338" cy="160338"/>
              </a:xfrm>
              <a:prstGeom prst="ellipse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82D77DA-A0A1-7350-2B93-B7CB2FBE3F02}"/>
                  </a:ext>
                </a:extLst>
              </p:cNvPr>
              <p:cNvSpPr/>
              <p:nvPr/>
            </p:nvSpPr>
            <p:spPr>
              <a:xfrm>
                <a:off x="2631281" y="3367881"/>
                <a:ext cx="160338" cy="160338"/>
              </a:xfrm>
              <a:prstGeom prst="ellipse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C252B69-FD53-FEDE-85AE-8E66A1711E6F}"/>
                  </a:ext>
                </a:extLst>
              </p:cNvPr>
              <p:cNvSpPr/>
              <p:nvPr/>
            </p:nvSpPr>
            <p:spPr>
              <a:xfrm>
                <a:off x="2631281" y="1844040"/>
                <a:ext cx="160338" cy="160338"/>
              </a:xfrm>
              <a:prstGeom prst="ellipse">
                <a:avLst/>
              </a:prstGeom>
              <a:solidFill>
                <a:srgbClr val="DE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B8ED1B-F2B0-E447-018F-3DF37831A86F}"/>
                </a:ext>
              </a:extLst>
            </p:cNvPr>
            <p:cNvSpPr/>
            <p:nvPr/>
          </p:nvSpPr>
          <p:spPr>
            <a:xfrm>
              <a:off x="3924564" y="216773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F7419-501F-69AE-E114-31323DD2118C}"/>
                </a:ext>
              </a:extLst>
            </p:cNvPr>
            <p:cNvSpPr/>
            <p:nvPr/>
          </p:nvSpPr>
          <p:spPr>
            <a:xfrm>
              <a:off x="3926945" y="369808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A0212E9-5586-9C27-31F6-95C8FE82546D}"/>
                </a:ext>
              </a:extLst>
            </p:cNvPr>
            <p:cNvSpPr/>
            <p:nvPr/>
          </p:nvSpPr>
          <p:spPr>
            <a:xfrm>
              <a:off x="2391833" y="369808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F1D886-BEF7-A51D-8188-52AE7E1CEB74}"/>
                </a:ext>
              </a:extLst>
            </p:cNvPr>
            <p:cNvSpPr/>
            <p:nvPr/>
          </p:nvSpPr>
          <p:spPr>
            <a:xfrm>
              <a:off x="2391833" y="216773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3DC2E37-1FE8-A001-8CDF-7664CDB3EA60}"/>
              </a:ext>
            </a:extLst>
          </p:cNvPr>
          <p:cNvGrpSpPr/>
          <p:nvPr/>
        </p:nvGrpSpPr>
        <p:grpSpPr>
          <a:xfrm>
            <a:off x="5120380" y="1758950"/>
            <a:ext cx="2518159" cy="2507464"/>
            <a:chOff x="5702296" y="1758950"/>
            <a:chExt cx="2518159" cy="2507464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1FE5CFC-54E3-B71D-66EB-B4EF4FCA6E30}"/>
                </a:ext>
              </a:extLst>
            </p:cNvPr>
            <p:cNvCxnSpPr>
              <a:cxnSpLocks/>
            </p:cNvCxnSpPr>
            <p:nvPr/>
          </p:nvCxnSpPr>
          <p:spPr>
            <a:xfrm>
              <a:off x="7721532" y="2247900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46FF71B-84ED-E4A1-3962-D5C923BC6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008" y="3771638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64D4856-2DDB-6962-D32A-9E1DB79024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6277" y="3422658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32C72F2-CD67-EC28-AF59-C1D4D4270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5267" y="1890101"/>
              <a:ext cx="36000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DE1640-0C95-E91A-86E7-43FC216A308D}"/>
                </a:ext>
              </a:extLst>
            </p:cNvPr>
            <p:cNvSpPr/>
            <p:nvPr/>
          </p:nvSpPr>
          <p:spPr>
            <a:xfrm>
              <a:off x="6198658" y="2247900"/>
              <a:ext cx="1530350" cy="153035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C49714-DE35-4592-84CE-8FDFFEE19447}"/>
                </a:ext>
              </a:extLst>
            </p:cNvPr>
            <p:cNvSpPr/>
            <p:nvPr/>
          </p:nvSpPr>
          <p:spPr>
            <a:xfrm>
              <a:off x="7648839" y="216773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11D3E7-A161-4CF9-9359-9630B42C4A5D}"/>
                </a:ext>
              </a:extLst>
            </p:cNvPr>
            <p:cNvSpPr/>
            <p:nvPr/>
          </p:nvSpPr>
          <p:spPr>
            <a:xfrm>
              <a:off x="7651220" y="369808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42E229E-C7CC-0B1B-0E41-D66365AC37B4}"/>
                </a:ext>
              </a:extLst>
            </p:cNvPr>
            <p:cNvSpPr/>
            <p:nvPr/>
          </p:nvSpPr>
          <p:spPr>
            <a:xfrm>
              <a:off x="6116108" y="369808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5B45C89-125E-F42D-B80E-4345B14A0C15}"/>
                </a:ext>
              </a:extLst>
            </p:cNvPr>
            <p:cNvSpPr/>
            <p:nvPr/>
          </p:nvSpPr>
          <p:spPr>
            <a:xfrm>
              <a:off x="6116108" y="2167731"/>
              <a:ext cx="160338" cy="16033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978D0E8-E6FE-6B3B-60C4-051B73F3AF9E}"/>
                </a:ext>
              </a:extLst>
            </p:cNvPr>
            <p:cNvSpPr/>
            <p:nvPr/>
          </p:nvSpPr>
          <p:spPr>
            <a:xfrm>
              <a:off x="6536117" y="1758950"/>
              <a:ext cx="160338" cy="160338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8D55F4B-CD58-DC6B-9D8B-24E869F4BBB3}"/>
                </a:ext>
              </a:extLst>
            </p:cNvPr>
            <p:cNvSpPr/>
            <p:nvPr/>
          </p:nvSpPr>
          <p:spPr>
            <a:xfrm>
              <a:off x="8060117" y="2575726"/>
              <a:ext cx="160338" cy="160338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E630DD0-7EF8-412D-FD68-AD4363686AFD}"/>
                </a:ext>
              </a:extLst>
            </p:cNvPr>
            <p:cNvSpPr/>
            <p:nvPr/>
          </p:nvSpPr>
          <p:spPr>
            <a:xfrm>
              <a:off x="7234136" y="4106076"/>
              <a:ext cx="160338" cy="160338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10713BB-41B2-85FE-8723-9E43E185BFE1}"/>
                </a:ext>
              </a:extLst>
            </p:cNvPr>
            <p:cNvSpPr/>
            <p:nvPr/>
          </p:nvSpPr>
          <p:spPr>
            <a:xfrm>
              <a:off x="5702296" y="3291159"/>
              <a:ext cx="160338" cy="160338"/>
            </a:xfrm>
            <a:prstGeom prst="ellipse">
              <a:avLst/>
            </a:prstGeom>
            <a:solidFill>
              <a:srgbClr val="DE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3930D67-9FA3-3216-13BB-1D8FBA30F8FA}"/>
                </a:ext>
              </a:extLst>
            </p:cNvPr>
            <p:cNvSpPr/>
            <p:nvPr/>
          </p:nvSpPr>
          <p:spPr>
            <a:xfrm rot="1748043">
              <a:off x="6079632" y="2140042"/>
              <a:ext cx="1746066" cy="1746066"/>
            </a:xfrm>
            <a:prstGeom prst="rect">
              <a:avLst/>
            </a:prstGeom>
            <a:noFill/>
            <a:ln w="38100">
              <a:solidFill>
                <a:srgbClr val="DE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94545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0EF0DF0-2AB4-9FAC-4067-A0490E7E935C}"/>
              </a:ext>
            </a:extLst>
          </p:cNvPr>
          <p:cNvGrpSpPr/>
          <p:nvPr/>
        </p:nvGrpSpPr>
        <p:grpSpPr>
          <a:xfrm>
            <a:off x="3074987" y="655637"/>
            <a:ext cx="6042025" cy="5546725"/>
            <a:chOff x="3074987" y="655637"/>
            <a:chExt cx="6042025" cy="55467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39ADD-62A6-3370-9AEF-D887EA9A1A5F}"/>
                </a:ext>
              </a:extLst>
            </p:cNvPr>
            <p:cNvSpPr/>
            <p:nvPr/>
          </p:nvSpPr>
          <p:spPr>
            <a:xfrm>
              <a:off x="3074987" y="655637"/>
              <a:ext cx="6042025" cy="5546725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red mug with a handle&#10;&#10;Description automatically generated">
              <a:extLst>
                <a:ext uri="{FF2B5EF4-FFF2-40B4-BE49-F238E27FC236}">
                  <a16:creationId xmlns:a16="http://schemas.microsoft.com/office/drawing/2014/main" id="{69D2EDF1-FABD-4270-DD7D-A0FB1CADE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4988" y="1116012"/>
              <a:ext cx="5086350" cy="508635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230C27-6C5D-DA8F-AAAA-AB059B1FB02B}"/>
                </a:ext>
              </a:extLst>
            </p:cNvPr>
            <p:cNvSpPr/>
            <p:nvPr/>
          </p:nvSpPr>
          <p:spPr>
            <a:xfrm>
              <a:off x="4097338" y="3516312"/>
              <a:ext cx="285750" cy="285750"/>
            </a:xfrm>
            <a:prstGeom prst="ellipse">
              <a:avLst/>
            </a:prstGeom>
            <a:noFill/>
            <a:ln w="381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B3FFC0-2361-D49A-A351-5C7D06E6BDDF}"/>
                </a:ext>
              </a:extLst>
            </p:cNvPr>
            <p:cNvSpPr/>
            <p:nvPr/>
          </p:nvSpPr>
          <p:spPr>
            <a:xfrm>
              <a:off x="4534515" y="3709921"/>
              <a:ext cx="285750" cy="28575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BF3A94-FDB1-98A4-0496-9ACDC10E327B}"/>
                </a:ext>
              </a:extLst>
            </p:cNvPr>
            <p:cNvSpPr/>
            <p:nvPr/>
          </p:nvSpPr>
          <p:spPr>
            <a:xfrm>
              <a:off x="3725291" y="3782153"/>
              <a:ext cx="285750" cy="285750"/>
            </a:xfrm>
            <a:prstGeom prst="ellipse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A3A6C74-537F-2FCA-1A5E-E468A4E01D0F}"/>
                </a:ext>
              </a:extLst>
            </p:cNvPr>
            <p:cNvSpPr/>
            <p:nvPr/>
          </p:nvSpPr>
          <p:spPr>
            <a:xfrm>
              <a:off x="4097338" y="4143310"/>
              <a:ext cx="2124075" cy="64135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Small X,Y pixel deviation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Large Z value deviation </a:t>
              </a:r>
              <a:endParaRPr lang="en-GB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55E8F65-00EC-BB57-0150-CF9966A7E9ED}"/>
                </a:ext>
              </a:extLst>
            </p:cNvPr>
            <p:cNvSpPr/>
            <p:nvPr/>
          </p:nvSpPr>
          <p:spPr>
            <a:xfrm>
              <a:off x="3613912" y="2661909"/>
              <a:ext cx="2106254" cy="734125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Ground truth keypoint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Correct Z (depth) value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 descr="A machine on a table&#10;&#10;Description automatically generated">
              <a:extLst>
                <a:ext uri="{FF2B5EF4-FFF2-40B4-BE49-F238E27FC236}">
                  <a16:creationId xmlns:a16="http://schemas.microsoft.com/office/drawing/2014/main" id="{B4ECDF17-E86C-6A89-B370-67242DF760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011" t="39161" r="10158" b="33898"/>
            <a:stretch/>
          </p:blipFill>
          <p:spPr>
            <a:xfrm>
              <a:off x="6773293" y="806450"/>
              <a:ext cx="2204437" cy="2213509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9F9261-1956-39FB-C43F-990279084404}"/>
                </a:ext>
              </a:extLst>
            </p:cNvPr>
            <p:cNvSpPr/>
            <p:nvPr/>
          </p:nvSpPr>
          <p:spPr>
            <a:xfrm>
              <a:off x="7557707" y="1423067"/>
              <a:ext cx="168519" cy="102709"/>
            </a:xfrm>
            <a:prstGeom prst="ellipse">
              <a:avLst/>
            </a:prstGeom>
            <a:noFill/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8FDF61-9410-FE37-5B0F-14928FCEADC5}"/>
                </a:ext>
              </a:extLst>
            </p:cNvPr>
            <p:cNvSpPr/>
            <p:nvPr/>
          </p:nvSpPr>
          <p:spPr>
            <a:xfrm>
              <a:off x="7205383" y="2096490"/>
              <a:ext cx="168519" cy="102709"/>
            </a:xfrm>
            <a:prstGeom prst="ellipse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435937-FA94-A326-7A37-1BF55BB4472A}"/>
                </a:ext>
              </a:extLst>
            </p:cNvPr>
            <p:cNvCxnSpPr>
              <a:stCxn id="27" idx="3"/>
              <a:endCxn id="28" idx="0"/>
            </p:cNvCxnSpPr>
            <p:nvPr/>
          </p:nvCxnSpPr>
          <p:spPr>
            <a:xfrm flipH="1">
              <a:off x="7289643" y="1510735"/>
              <a:ext cx="292743" cy="5857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A7E05C-4047-28E7-AB13-AE559847350B}"/>
                </a:ext>
              </a:extLst>
            </p:cNvPr>
            <p:cNvCxnSpPr>
              <a:stCxn id="6" idx="6"/>
              <a:endCxn id="7" idx="1"/>
            </p:cNvCxnSpPr>
            <p:nvPr/>
          </p:nvCxnSpPr>
          <p:spPr>
            <a:xfrm>
              <a:off x="4383088" y="3659187"/>
              <a:ext cx="193274" cy="9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7D7313-FDB5-0F3B-04C9-349C68A0D026}"/>
                </a:ext>
              </a:extLst>
            </p:cNvPr>
            <p:cNvCxnSpPr>
              <a:cxnSpLocks/>
              <a:stCxn id="6" idx="2"/>
              <a:endCxn id="8" idx="7"/>
            </p:cNvCxnSpPr>
            <p:nvPr/>
          </p:nvCxnSpPr>
          <p:spPr>
            <a:xfrm flipH="1">
              <a:off x="3969194" y="3659187"/>
              <a:ext cx="128144" cy="16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Alfie Chenery</dc:creator>
  <cp:lastModifiedBy>Alfie Chenery</cp:lastModifiedBy>
  <cp:revision>11</cp:revision>
  <dcterms:created xsi:type="dcterms:W3CDTF">2024-06-17T14:50:29Z</dcterms:created>
  <dcterms:modified xsi:type="dcterms:W3CDTF">2024-06-19T16:55:12Z</dcterms:modified>
</cp:coreProperties>
</file>