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0A4"/>
    <a:srgbClr val="A2C4D2"/>
    <a:srgbClr val="F39D74"/>
    <a:srgbClr val="F8944D"/>
    <a:srgbClr val="FEAB4C"/>
    <a:srgbClr val="5098AB"/>
    <a:srgbClr val="757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June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June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8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7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8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5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8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4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June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8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June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83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5A9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FD303F8-59DB-AB2F-0D09-3A69E327CD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70000"/>
          </a:blip>
          <a:srcRect t="15730"/>
          <a:stretch/>
        </p:blipFill>
        <p:spPr>
          <a:xfrm>
            <a:off x="0" y="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E73B58F-0D1C-344D-5819-C55F52F4E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771" y="324920"/>
            <a:ext cx="11494438" cy="295465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Lightweight One-shot Imitation Learning</a:t>
            </a:r>
            <a:endParaRPr lang="en-GB" sz="6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654C6FA-5958-6F9D-A46F-407EA338D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41724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  <a:alpha val="58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Final Year Project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  <a:alpha val="58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Alfie Chenery</a:t>
            </a:r>
            <a:endParaRPr lang="en-GB" dirty="0">
              <a:solidFill>
                <a:schemeClr val="bg1">
                  <a:lumMod val="95000"/>
                  <a:lumOff val="5000"/>
                  <a:alpha val="58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4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FDB763-C2C2-5168-B1FF-5E18A66F1F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The Problem</a:t>
            </a:r>
            <a:endParaRPr lang="en-GB" sz="6000" dirty="0">
              <a:solidFill>
                <a:schemeClr val="bg1">
                  <a:lumMod val="95000"/>
                  <a:lumOff val="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5EEF91F-E401-2D55-BD72-887A0EFF13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595281" y="1400821"/>
            <a:ext cx="5760000" cy="88213"/>
          </a:xfrm>
          <a:prstGeom prst="parallelogram">
            <a:avLst>
              <a:gd name="adj" fmla="val 210714"/>
            </a:avLst>
          </a:prstGeom>
          <a:gradFill flip="none" rotWithShape="1">
            <a:gsLst>
              <a:gs pos="26000">
                <a:srgbClr val="F8944D"/>
              </a:gs>
              <a:gs pos="0">
                <a:srgbClr val="FEAB4C"/>
              </a:gs>
              <a:gs pos="40000">
                <a:srgbClr val="F39D74"/>
              </a:gs>
              <a:gs pos="83000">
                <a:srgbClr val="A2C4D2"/>
              </a:gs>
              <a:gs pos="100000">
                <a:srgbClr val="5A90A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demoHardCoded1">
            <a:hlinkClick r:id="" action="ppaction://media"/>
            <a:extLst>
              <a:ext uri="{FF2B5EF4-FFF2-40B4-BE49-F238E27FC236}">
                <a16:creationId xmlns:a16="http://schemas.microsoft.com/office/drawing/2014/main" id="{BAE7B9A4-90D2-1E95-475F-55DFC94408AF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4800" y="1739303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4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FDB763-C2C2-5168-B1FF-5E18A66F1F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The Problem</a:t>
            </a:r>
            <a:endParaRPr lang="en-GB" sz="6000" dirty="0">
              <a:solidFill>
                <a:schemeClr val="bg1">
                  <a:lumMod val="95000"/>
                  <a:lumOff val="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5EEF91F-E401-2D55-BD72-887A0EFF13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595281" y="1400821"/>
            <a:ext cx="5760000" cy="88213"/>
          </a:xfrm>
          <a:prstGeom prst="parallelogram">
            <a:avLst>
              <a:gd name="adj" fmla="val 210714"/>
            </a:avLst>
          </a:prstGeom>
          <a:gradFill flip="none" rotWithShape="1">
            <a:gsLst>
              <a:gs pos="26000">
                <a:srgbClr val="F8944D"/>
              </a:gs>
              <a:gs pos="0">
                <a:srgbClr val="FEAB4C"/>
              </a:gs>
              <a:gs pos="40000">
                <a:srgbClr val="F39D74"/>
              </a:gs>
              <a:gs pos="83000">
                <a:srgbClr val="A2C4D2"/>
              </a:gs>
              <a:gs pos="100000">
                <a:srgbClr val="5A90A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demoHardCoded2">
            <a:hlinkClick r:id="" action="ppaction://media"/>
            <a:extLst>
              <a:ext uri="{FF2B5EF4-FFF2-40B4-BE49-F238E27FC236}">
                <a16:creationId xmlns:a16="http://schemas.microsoft.com/office/drawing/2014/main" id="{BA8ECD81-2281-397D-617B-E8899FC13B01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76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4800" y="1733809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b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Office PowerPoint</Application>
  <PresentationFormat>Widescreen</PresentationFormat>
  <Paragraphs>5</Paragraphs>
  <Slides>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Lato</vt:lpstr>
      <vt:lpstr>Sagona Book</vt:lpstr>
      <vt:lpstr>The Hand Extrablack</vt:lpstr>
      <vt:lpstr>BlobVTI</vt:lpstr>
      <vt:lpstr>Lightweight One-shot Imitation Learning</vt:lpstr>
      <vt:lpstr>The Problem</vt:lpstr>
      <vt:lpstr>The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Alfie Chenery</dc:creator>
  <cp:lastModifiedBy>Alfie Chenery</cp:lastModifiedBy>
  <cp:revision>1</cp:revision>
  <dcterms:created xsi:type="dcterms:W3CDTF">2024-06-20T18:39:18Z</dcterms:created>
  <dcterms:modified xsi:type="dcterms:W3CDTF">2024-06-20T19:55:00Z</dcterms:modified>
</cp:coreProperties>
</file>