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66"/>
  </p:notesMasterIdLst>
  <p:sldIdLst>
    <p:sldId id="329" r:id="rId2"/>
    <p:sldId id="948" r:id="rId3"/>
    <p:sldId id="1012" r:id="rId4"/>
    <p:sldId id="949" r:id="rId5"/>
    <p:sldId id="950" r:id="rId6"/>
    <p:sldId id="951" r:id="rId7"/>
    <p:sldId id="952" r:id="rId8"/>
    <p:sldId id="953" r:id="rId9"/>
    <p:sldId id="955" r:id="rId10"/>
    <p:sldId id="956" r:id="rId11"/>
    <p:sldId id="957" r:id="rId12"/>
    <p:sldId id="958" r:id="rId13"/>
    <p:sldId id="959" r:id="rId14"/>
    <p:sldId id="960" r:id="rId15"/>
    <p:sldId id="961" r:id="rId16"/>
    <p:sldId id="962" r:id="rId17"/>
    <p:sldId id="963" r:id="rId18"/>
    <p:sldId id="964" r:id="rId19"/>
    <p:sldId id="965" r:id="rId20"/>
    <p:sldId id="966" r:id="rId21"/>
    <p:sldId id="967" r:id="rId22"/>
    <p:sldId id="968" r:id="rId23"/>
    <p:sldId id="969" r:id="rId24"/>
    <p:sldId id="970" r:id="rId25"/>
    <p:sldId id="971" r:id="rId26"/>
    <p:sldId id="972" r:id="rId27"/>
    <p:sldId id="973" r:id="rId28"/>
    <p:sldId id="974" r:id="rId29"/>
    <p:sldId id="975" r:id="rId30"/>
    <p:sldId id="977" r:id="rId31"/>
    <p:sldId id="978" r:id="rId32"/>
    <p:sldId id="979" r:id="rId33"/>
    <p:sldId id="980" r:id="rId34"/>
    <p:sldId id="981" r:id="rId35"/>
    <p:sldId id="982" r:id="rId36"/>
    <p:sldId id="983" r:id="rId37"/>
    <p:sldId id="1013" r:id="rId38"/>
    <p:sldId id="1011" r:id="rId39"/>
    <p:sldId id="984" r:id="rId40"/>
    <p:sldId id="985" r:id="rId41"/>
    <p:sldId id="986" r:id="rId42"/>
    <p:sldId id="987" r:id="rId43"/>
    <p:sldId id="988" r:id="rId44"/>
    <p:sldId id="989" r:id="rId45"/>
    <p:sldId id="990" r:id="rId46"/>
    <p:sldId id="991" r:id="rId47"/>
    <p:sldId id="992" r:id="rId48"/>
    <p:sldId id="993" r:id="rId49"/>
    <p:sldId id="994" r:id="rId50"/>
    <p:sldId id="995" r:id="rId51"/>
    <p:sldId id="996" r:id="rId52"/>
    <p:sldId id="997" r:id="rId53"/>
    <p:sldId id="998" r:id="rId54"/>
    <p:sldId id="999" r:id="rId55"/>
    <p:sldId id="1000" r:id="rId56"/>
    <p:sldId id="1001" r:id="rId57"/>
    <p:sldId id="1002" r:id="rId58"/>
    <p:sldId id="1003" r:id="rId59"/>
    <p:sldId id="1004" r:id="rId60"/>
    <p:sldId id="1005" r:id="rId61"/>
    <p:sldId id="1006" r:id="rId62"/>
    <p:sldId id="1007" r:id="rId63"/>
    <p:sldId id="1008" r:id="rId64"/>
    <p:sldId id="1009"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CC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63" autoAdjust="0"/>
    <p:restoredTop sz="94286" autoAdjust="0"/>
  </p:normalViewPr>
  <p:slideViewPr>
    <p:cSldViewPr snapToGrid="0">
      <p:cViewPr varScale="1">
        <p:scale>
          <a:sx n="120" d="100"/>
          <a:sy n="120" d="100"/>
        </p:scale>
        <p:origin x="1656" y="192"/>
      </p:cViewPr>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2/22/24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a:extLst>
              <a:ext uri="{FF2B5EF4-FFF2-40B4-BE49-F238E27FC236}">
                <a16:creationId xmlns:a16="http://schemas.microsoft.com/office/drawing/2014/main" id="{3F8235A6-47AD-A544-A563-703AF57BC7B3}"/>
              </a:ext>
            </a:extLst>
          </p:cNvPr>
          <p:cNvSpPr>
            <a:spLocks noGrp="1" noRot="1" noChangeAspect="1" noTextEdit="1"/>
          </p:cNvSpPr>
          <p:nvPr>
            <p:ph type="sldImg"/>
          </p:nvPr>
        </p:nvSpPr>
        <p:spPr>
          <a:ln/>
        </p:spPr>
      </p:sp>
      <p:sp>
        <p:nvSpPr>
          <p:cNvPr id="19458" name="Notes Placeholder 2">
            <a:extLst>
              <a:ext uri="{FF2B5EF4-FFF2-40B4-BE49-F238E27FC236}">
                <a16:creationId xmlns:a16="http://schemas.microsoft.com/office/drawing/2014/main" id="{D148F17B-523C-BF42-8F75-C9B3AB07D71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9459" name="Slide Number Placeholder 3">
            <a:extLst>
              <a:ext uri="{FF2B5EF4-FFF2-40B4-BE49-F238E27FC236}">
                <a16:creationId xmlns:a16="http://schemas.microsoft.com/office/drawing/2014/main" id="{C7A9AF95-FAC2-9D4A-95E1-44988C4D131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FF"/>
                </a:solidFill>
                <a:latin typeface="Arial" panose="020B0604020202020204" pitchFamily="34" charset="0"/>
                <a:ea typeface="ＭＳ Ｐゴシック" panose="020B0600070205080204" pitchFamily="34" charset="-128"/>
              </a:defRPr>
            </a:lvl1pPr>
            <a:lvl2pPr marL="742950" indent="-285750" eaLnBrk="0" hangingPunct="0">
              <a:defRPr sz="2400">
                <a:solidFill>
                  <a:srgbClr val="0000FF"/>
                </a:solidFill>
                <a:latin typeface="Arial" panose="020B0604020202020204" pitchFamily="34" charset="0"/>
                <a:ea typeface="ＭＳ Ｐゴシック" panose="020B0600070205080204" pitchFamily="34" charset="-128"/>
              </a:defRPr>
            </a:lvl2pPr>
            <a:lvl3pPr marL="1143000" indent="-228600" eaLnBrk="0" hangingPunct="0">
              <a:defRPr sz="2400">
                <a:solidFill>
                  <a:srgbClr val="0000FF"/>
                </a:solidFill>
                <a:latin typeface="Arial" panose="020B0604020202020204" pitchFamily="34" charset="0"/>
                <a:ea typeface="ＭＳ Ｐゴシック" panose="020B0600070205080204" pitchFamily="34" charset="-128"/>
              </a:defRPr>
            </a:lvl3pPr>
            <a:lvl4pPr marL="1600200" indent="-228600" eaLnBrk="0" hangingPunct="0">
              <a:defRPr sz="2400">
                <a:solidFill>
                  <a:srgbClr val="0000FF"/>
                </a:solidFill>
                <a:latin typeface="Arial" panose="020B0604020202020204" pitchFamily="34" charset="0"/>
                <a:ea typeface="ＭＳ Ｐゴシック" panose="020B0600070205080204" pitchFamily="34" charset="-128"/>
              </a:defRPr>
            </a:lvl4pPr>
            <a:lvl5pPr marL="2057400" indent="-228600" eaLnBrk="0" hangingPunct="0">
              <a:defRPr sz="2400">
                <a:solidFill>
                  <a:srgbClr val="0000FF"/>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9pPr>
          </a:lstStyle>
          <a:p>
            <a:pPr eaLnBrk="1" hangingPunct="1"/>
            <a:fld id="{23CA3397-99E0-6A46-B333-29FF5C2B9BE7}" type="slidenum">
              <a:rPr lang="en-GB" altLang="en-US" sz="1200">
                <a:solidFill>
                  <a:schemeClr val="tx1"/>
                </a:solidFill>
              </a:rPr>
              <a:pPr eaLnBrk="1" hangingPunct="1"/>
              <a:t>2</a:t>
            </a:fld>
            <a:endParaRPr lang="en-GB" altLang="en-US" sz="1200">
              <a:solidFill>
                <a:schemeClr val="tx1"/>
              </a:solidFill>
            </a:endParaRPr>
          </a:p>
        </p:txBody>
      </p:sp>
    </p:spTree>
    <p:extLst>
      <p:ext uri="{BB962C8B-B14F-4D97-AF65-F5344CB8AC3E}">
        <p14:creationId xmlns:p14="http://schemas.microsoft.com/office/powerpoint/2010/main" val="3701051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a:extLst>
              <a:ext uri="{FF2B5EF4-FFF2-40B4-BE49-F238E27FC236}">
                <a16:creationId xmlns:a16="http://schemas.microsoft.com/office/drawing/2014/main" id="{34222C6E-1A05-FD42-8F6C-D1F5B74F56C1}"/>
              </a:ext>
            </a:extLst>
          </p:cNvPr>
          <p:cNvSpPr>
            <a:spLocks noGrp="1" noRot="1" noChangeAspect="1" noTextEdit="1"/>
          </p:cNvSpPr>
          <p:nvPr>
            <p:ph type="sldImg"/>
          </p:nvPr>
        </p:nvSpPr>
        <p:spPr>
          <a:ln/>
        </p:spPr>
      </p:sp>
      <p:sp>
        <p:nvSpPr>
          <p:cNvPr id="51202" name="Notes Placeholder 2">
            <a:extLst>
              <a:ext uri="{FF2B5EF4-FFF2-40B4-BE49-F238E27FC236}">
                <a16:creationId xmlns:a16="http://schemas.microsoft.com/office/drawing/2014/main" id="{8B372BE3-C5BF-5641-A5E9-54623B78A28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51203" name="Slide Number Placeholder 3">
            <a:extLst>
              <a:ext uri="{FF2B5EF4-FFF2-40B4-BE49-F238E27FC236}">
                <a16:creationId xmlns:a16="http://schemas.microsoft.com/office/drawing/2014/main" id="{C913AE2D-79A3-2642-89FE-8630C593659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FF"/>
                </a:solidFill>
                <a:latin typeface="Arial" panose="020B0604020202020204" pitchFamily="34" charset="0"/>
                <a:ea typeface="ＭＳ Ｐゴシック" panose="020B0600070205080204" pitchFamily="34" charset="-128"/>
              </a:defRPr>
            </a:lvl1pPr>
            <a:lvl2pPr marL="742950" indent="-285750" eaLnBrk="0" hangingPunct="0">
              <a:defRPr sz="2400">
                <a:solidFill>
                  <a:srgbClr val="0000FF"/>
                </a:solidFill>
                <a:latin typeface="Arial" panose="020B0604020202020204" pitchFamily="34" charset="0"/>
                <a:ea typeface="ＭＳ Ｐゴシック" panose="020B0600070205080204" pitchFamily="34" charset="-128"/>
              </a:defRPr>
            </a:lvl2pPr>
            <a:lvl3pPr marL="1143000" indent="-228600" eaLnBrk="0" hangingPunct="0">
              <a:defRPr sz="2400">
                <a:solidFill>
                  <a:srgbClr val="0000FF"/>
                </a:solidFill>
                <a:latin typeface="Arial" panose="020B0604020202020204" pitchFamily="34" charset="0"/>
                <a:ea typeface="ＭＳ Ｐゴシック" panose="020B0600070205080204" pitchFamily="34" charset="-128"/>
              </a:defRPr>
            </a:lvl3pPr>
            <a:lvl4pPr marL="1600200" indent="-228600" eaLnBrk="0" hangingPunct="0">
              <a:defRPr sz="2400">
                <a:solidFill>
                  <a:srgbClr val="0000FF"/>
                </a:solidFill>
                <a:latin typeface="Arial" panose="020B0604020202020204" pitchFamily="34" charset="0"/>
                <a:ea typeface="ＭＳ Ｐゴシック" panose="020B0600070205080204" pitchFamily="34" charset="-128"/>
              </a:defRPr>
            </a:lvl4pPr>
            <a:lvl5pPr marL="2057400" indent="-228600" eaLnBrk="0" hangingPunct="0">
              <a:defRPr sz="2400">
                <a:solidFill>
                  <a:srgbClr val="0000FF"/>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9pPr>
          </a:lstStyle>
          <a:p>
            <a:pPr eaLnBrk="1" hangingPunct="1"/>
            <a:fld id="{7EA0037C-6A94-F442-B7E9-88B6FCFD2BA6}" type="slidenum">
              <a:rPr lang="en-GB" altLang="en-US" sz="1200">
                <a:solidFill>
                  <a:schemeClr val="tx1"/>
                </a:solidFill>
              </a:rPr>
              <a:pPr eaLnBrk="1" hangingPunct="1"/>
              <a:t>13</a:t>
            </a:fld>
            <a:endParaRPr lang="en-GB" altLang="en-US" sz="1200">
              <a:solidFill>
                <a:schemeClr val="tx1"/>
              </a:solidFill>
            </a:endParaRPr>
          </a:p>
        </p:txBody>
      </p:sp>
    </p:spTree>
    <p:extLst>
      <p:ext uri="{BB962C8B-B14F-4D97-AF65-F5344CB8AC3E}">
        <p14:creationId xmlns:p14="http://schemas.microsoft.com/office/powerpoint/2010/main" val="135459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a:extLst>
              <a:ext uri="{FF2B5EF4-FFF2-40B4-BE49-F238E27FC236}">
                <a16:creationId xmlns:a16="http://schemas.microsoft.com/office/drawing/2014/main" id="{01E889EE-4A1E-2547-A660-A15FEE24602A}"/>
              </a:ext>
            </a:extLst>
          </p:cNvPr>
          <p:cNvSpPr>
            <a:spLocks noGrp="1" noRot="1" noChangeAspect="1" noTextEdit="1"/>
          </p:cNvSpPr>
          <p:nvPr>
            <p:ph type="sldImg"/>
          </p:nvPr>
        </p:nvSpPr>
        <p:spPr>
          <a:ln/>
        </p:spPr>
      </p:sp>
      <p:sp>
        <p:nvSpPr>
          <p:cNvPr id="53250" name="Notes Placeholder 2">
            <a:extLst>
              <a:ext uri="{FF2B5EF4-FFF2-40B4-BE49-F238E27FC236}">
                <a16:creationId xmlns:a16="http://schemas.microsoft.com/office/drawing/2014/main" id="{9E4213EE-C712-4E46-A551-39A9887B92D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53251" name="Slide Number Placeholder 3">
            <a:extLst>
              <a:ext uri="{FF2B5EF4-FFF2-40B4-BE49-F238E27FC236}">
                <a16:creationId xmlns:a16="http://schemas.microsoft.com/office/drawing/2014/main" id="{9AAD115F-5AD5-654B-B681-21462957CF4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FF"/>
                </a:solidFill>
                <a:latin typeface="Arial" panose="020B0604020202020204" pitchFamily="34" charset="0"/>
                <a:ea typeface="ＭＳ Ｐゴシック" panose="020B0600070205080204" pitchFamily="34" charset="-128"/>
              </a:defRPr>
            </a:lvl1pPr>
            <a:lvl2pPr marL="742950" indent="-285750" eaLnBrk="0" hangingPunct="0">
              <a:defRPr sz="2400">
                <a:solidFill>
                  <a:srgbClr val="0000FF"/>
                </a:solidFill>
                <a:latin typeface="Arial" panose="020B0604020202020204" pitchFamily="34" charset="0"/>
                <a:ea typeface="ＭＳ Ｐゴシック" panose="020B0600070205080204" pitchFamily="34" charset="-128"/>
              </a:defRPr>
            </a:lvl2pPr>
            <a:lvl3pPr marL="1143000" indent="-228600" eaLnBrk="0" hangingPunct="0">
              <a:defRPr sz="2400">
                <a:solidFill>
                  <a:srgbClr val="0000FF"/>
                </a:solidFill>
                <a:latin typeface="Arial" panose="020B0604020202020204" pitchFamily="34" charset="0"/>
                <a:ea typeface="ＭＳ Ｐゴシック" panose="020B0600070205080204" pitchFamily="34" charset="-128"/>
              </a:defRPr>
            </a:lvl3pPr>
            <a:lvl4pPr marL="1600200" indent="-228600" eaLnBrk="0" hangingPunct="0">
              <a:defRPr sz="2400">
                <a:solidFill>
                  <a:srgbClr val="0000FF"/>
                </a:solidFill>
                <a:latin typeface="Arial" panose="020B0604020202020204" pitchFamily="34" charset="0"/>
                <a:ea typeface="ＭＳ Ｐゴシック" panose="020B0600070205080204" pitchFamily="34" charset="-128"/>
              </a:defRPr>
            </a:lvl4pPr>
            <a:lvl5pPr marL="2057400" indent="-228600" eaLnBrk="0" hangingPunct="0">
              <a:defRPr sz="2400">
                <a:solidFill>
                  <a:srgbClr val="0000FF"/>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9pPr>
          </a:lstStyle>
          <a:p>
            <a:pPr eaLnBrk="1" hangingPunct="1"/>
            <a:fld id="{E741AA5E-50C5-EC4C-9A9E-548BE9C607B7}" type="slidenum">
              <a:rPr lang="en-GB" altLang="en-US" sz="1200">
                <a:solidFill>
                  <a:schemeClr val="tx1"/>
                </a:solidFill>
              </a:rPr>
              <a:pPr eaLnBrk="1" hangingPunct="1"/>
              <a:t>14</a:t>
            </a:fld>
            <a:endParaRPr lang="en-GB" altLang="en-US" sz="1200">
              <a:solidFill>
                <a:schemeClr val="tx1"/>
              </a:solidFill>
            </a:endParaRPr>
          </a:p>
        </p:txBody>
      </p:sp>
    </p:spTree>
    <p:extLst>
      <p:ext uri="{BB962C8B-B14F-4D97-AF65-F5344CB8AC3E}">
        <p14:creationId xmlns:p14="http://schemas.microsoft.com/office/powerpoint/2010/main" val="1171304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a:extLst>
              <a:ext uri="{FF2B5EF4-FFF2-40B4-BE49-F238E27FC236}">
                <a16:creationId xmlns:a16="http://schemas.microsoft.com/office/drawing/2014/main" id="{5FEA0A9A-BB0C-3344-91D5-B83BCE388028}"/>
              </a:ext>
            </a:extLst>
          </p:cNvPr>
          <p:cNvSpPr>
            <a:spLocks noGrp="1" noRot="1" noChangeAspect="1" noTextEdit="1"/>
          </p:cNvSpPr>
          <p:nvPr>
            <p:ph type="sldImg"/>
          </p:nvPr>
        </p:nvSpPr>
        <p:spPr>
          <a:ln/>
        </p:spPr>
      </p:sp>
      <p:sp>
        <p:nvSpPr>
          <p:cNvPr id="55298" name="Notes Placeholder 2">
            <a:extLst>
              <a:ext uri="{FF2B5EF4-FFF2-40B4-BE49-F238E27FC236}">
                <a16:creationId xmlns:a16="http://schemas.microsoft.com/office/drawing/2014/main" id="{A1BAC1B7-83D0-F948-8113-CFEE2AB7211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55299" name="Slide Number Placeholder 3">
            <a:extLst>
              <a:ext uri="{FF2B5EF4-FFF2-40B4-BE49-F238E27FC236}">
                <a16:creationId xmlns:a16="http://schemas.microsoft.com/office/drawing/2014/main" id="{08516AF9-272D-5647-882B-AA71BFFA4CE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FF"/>
                </a:solidFill>
                <a:latin typeface="Arial" panose="020B0604020202020204" pitchFamily="34" charset="0"/>
                <a:ea typeface="ＭＳ Ｐゴシック" panose="020B0600070205080204" pitchFamily="34" charset="-128"/>
              </a:defRPr>
            </a:lvl1pPr>
            <a:lvl2pPr marL="742950" indent="-285750" eaLnBrk="0" hangingPunct="0">
              <a:defRPr sz="2400">
                <a:solidFill>
                  <a:srgbClr val="0000FF"/>
                </a:solidFill>
                <a:latin typeface="Arial" panose="020B0604020202020204" pitchFamily="34" charset="0"/>
                <a:ea typeface="ＭＳ Ｐゴシック" panose="020B0600070205080204" pitchFamily="34" charset="-128"/>
              </a:defRPr>
            </a:lvl2pPr>
            <a:lvl3pPr marL="1143000" indent="-228600" eaLnBrk="0" hangingPunct="0">
              <a:defRPr sz="2400">
                <a:solidFill>
                  <a:srgbClr val="0000FF"/>
                </a:solidFill>
                <a:latin typeface="Arial" panose="020B0604020202020204" pitchFamily="34" charset="0"/>
                <a:ea typeface="ＭＳ Ｐゴシック" panose="020B0600070205080204" pitchFamily="34" charset="-128"/>
              </a:defRPr>
            </a:lvl3pPr>
            <a:lvl4pPr marL="1600200" indent="-228600" eaLnBrk="0" hangingPunct="0">
              <a:defRPr sz="2400">
                <a:solidFill>
                  <a:srgbClr val="0000FF"/>
                </a:solidFill>
                <a:latin typeface="Arial" panose="020B0604020202020204" pitchFamily="34" charset="0"/>
                <a:ea typeface="ＭＳ Ｐゴシック" panose="020B0600070205080204" pitchFamily="34" charset="-128"/>
              </a:defRPr>
            </a:lvl4pPr>
            <a:lvl5pPr marL="2057400" indent="-228600" eaLnBrk="0" hangingPunct="0">
              <a:defRPr sz="2400">
                <a:solidFill>
                  <a:srgbClr val="0000FF"/>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9pPr>
          </a:lstStyle>
          <a:p>
            <a:pPr eaLnBrk="1" hangingPunct="1"/>
            <a:fld id="{F600BA57-E3F2-AE43-B836-9131F8F635F5}" type="slidenum">
              <a:rPr lang="en-GB" altLang="en-US" sz="1200">
                <a:solidFill>
                  <a:schemeClr val="tx1"/>
                </a:solidFill>
              </a:rPr>
              <a:pPr eaLnBrk="1" hangingPunct="1"/>
              <a:t>15</a:t>
            </a:fld>
            <a:endParaRPr lang="en-GB" altLang="en-US" sz="1200">
              <a:solidFill>
                <a:schemeClr val="tx1"/>
              </a:solidFill>
            </a:endParaRPr>
          </a:p>
        </p:txBody>
      </p:sp>
    </p:spTree>
    <p:extLst>
      <p:ext uri="{BB962C8B-B14F-4D97-AF65-F5344CB8AC3E}">
        <p14:creationId xmlns:p14="http://schemas.microsoft.com/office/powerpoint/2010/main" val="2079994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a:extLst>
              <a:ext uri="{FF2B5EF4-FFF2-40B4-BE49-F238E27FC236}">
                <a16:creationId xmlns:a16="http://schemas.microsoft.com/office/drawing/2014/main" id="{4E6DCECB-20DB-B54E-B929-F7D7FC1F6381}"/>
              </a:ext>
            </a:extLst>
          </p:cNvPr>
          <p:cNvSpPr>
            <a:spLocks noGrp="1" noRot="1" noChangeAspect="1" noTextEdit="1"/>
          </p:cNvSpPr>
          <p:nvPr>
            <p:ph type="sldImg"/>
          </p:nvPr>
        </p:nvSpPr>
        <p:spPr>
          <a:ln/>
        </p:spPr>
      </p:sp>
      <p:sp>
        <p:nvSpPr>
          <p:cNvPr id="57346" name="Notes Placeholder 2">
            <a:extLst>
              <a:ext uri="{FF2B5EF4-FFF2-40B4-BE49-F238E27FC236}">
                <a16:creationId xmlns:a16="http://schemas.microsoft.com/office/drawing/2014/main" id="{F9628952-1513-8144-A11C-88A6DE658C0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57347" name="Slide Number Placeholder 3">
            <a:extLst>
              <a:ext uri="{FF2B5EF4-FFF2-40B4-BE49-F238E27FC236}">
                <a16:creationId xmlns:a16="http://schemas.microsoft.com/office/drawing/2014/main" id="{0F554841-B868-5845-A640-3290BD9CE84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FF"/>
                </a:solidFill>
                <a:latin typeface="Arial" panose="020B0604020202020204" pitchFamily="34" charset="0"/>
                <a:ea typeface="ＭＳ Ｐゴシック" panose="020B0600070205080204" pitchFamily="34" charset="-128"/>
              </a:defRPr>
            </a:lvl1pPr>
            <a:lvl2pPr marL="742950" indent="-285750" eaLnBrk="0" hangingPunct="0">
              <a:defRPr sz="2400">
                <a:solidFill>
                  <a:srgbClr val="0000FF"/>
                </a:solidFill>
                <a:latin typeface="Arial" panose="020B0604020202020204" pitchFamily="34" charset="0"/>
                <a:ea typeface="ＭＳ Ｐゴシック" panose="020B0600070205080204" pitchFamily="34" charset="-128"/>
              </a:defRPr>
            </a:lvl2pPr>
            <a:lvl3pPr marL="1143000" indent="-228600" eaLnBrk="0" hangingPunct="0">
              <a:defRPr sz="2400">
                <a:solidFill>
                  <a:srgbClr val="0000FF"/>
                </a:solidFill>
                <a:latin typeface="Arial" panose="020B0604020202020204" pitchFamily="34" charset="0"/>
                <a:ea typeface="ＭＳ Ｐゴシック" panose="020B0600070205080204" pitchFamily="34" charset="-128"/>
              </a:defRPr>
            </a:lvl3pPr>
            <a:lvl4pPr marL="1600200" indent="-228600" eaLnBrk="0" hangingPunct="0">
              <a:defRPr sz="2400">
                <a:solidFill>
                  <a:srgbClr val="0000FF"/>
                </a:solidFill>
                <a:latin typeface="Arial" panose="020B0604020202020204" pitchFamily="34" charset="0"/>
                <a:ea typeface="ＭＳ Ｐゴシック" panose="020B0600070205080204" pitchFamily="34" charset="-128"/>
              </a:defRPr>
            </a:lvl4pPr>
            <a:lvl5pPr marL="2057400" indent="-228600" eaLnBrk="0" hangingPunct="0">
              <a:defRPr sz="2400">
                <a:solidFill>
                  <a:srgbClr val="0000FF"/>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9pPr>
          </a:lstStyle>
          <a:p>
            <a:pPr eaLnBrk="1" hangingPunct="1"/>
            <a:fld id="{1C98D002-3CEF-4F4C-BD99-220F5866914B}" type="slidenum">
              <a:rPr lang="en-GB" altLang="en-US" sz="1200">
                <a:solidFill>
                  <a:schemeClr val="tx1"/>
                </a:solidFill>
              </a:rPr>
              <a:pPr eaLnBrk="1" hangingPunct="1"/>
              <a:t>16</a:t>
            </a:fld>
            <a:endParaRPr lang="en-GB" altLang="en-US" sz="1200">
              <a:solidFill>
                <a:schemeClr val="tx1"/>
              </a:solidFill>
            </a:endParaRPr>
          </a:p>
        </p:txBody>
      </p:sp>
    </p:spTree>
    <p:extLst>
      <p:ext uri="{BB962C8B-B14F-4D97-AF65-F5344CB8AC3E}">
        <p14:creationId xmlns:p14="http://schemas.microsoft.com/office/powerpoint/2010/main" val="3952208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a host, it can receive the default gateway address from DHCP (Dynamic Host Configuration Protocol) or configure manually.</a:t>
            </a:r>
          </a:p>
        </p:txBody>
      </p:sp>
      <p:sp>
        <p:nvSpPr>
          <p:cNvPr id="4" name="Slide Number Placeholder 3"/>
          <p:cNvSpPr>
            <a:spLocks noGrp="1"/>
          </p:cNvSpPr>
          <p:nvPr>
            <p:ph type="sldNum" sz="quarter" idx="5"/>
          </p:nvPr>
        </p:nvSpPr>
        <p:spPr/>
        <p:txBody>
          <a:bodyPr/>
          <a:lstStyle/>
          <a:p>
            <a:fld id="{893B0CF2-7F87-4E02-A248-870047730F99}" type="slidenum">
              <a:rPr lang="en-US" smtClean="0"/>
              <a:t>17</a:t>
            </a:fld>
            <a:endParaRPr lang="en-US"/>
          </a:p>
        </p:txBody>
      </p:sp>
    </p:spTree>
    <p:extLst>
      <p:ext uri="{BB962C8B-B14F-4D97-AF65-F5344CB8AC3E}">
        <p14:creationId xmlns:p14="http://schemas.microsoft.com/office/powerpoint/2010/main" val="3142084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a:extLst>
              <a:ext uri="{FF2B5EF4-FFF2-40B4-BE49-F238E27FC236}">
                <a16:creationId xmlns:a16="http://schemas.microsoft.com/office/drawing/2014/main" id="{287861B5-E065-834A-B925-73E4AC796E86}"/>
              </a:ext>
            </a:extLst>
          </p:cNvPr>
          <p:cNvSpPr>
            <a:spLocks noGrp="1" noRot="1" noChangeAspect="1" noTextEdit="1"/>
          </p:cNvSpPr>
          <p:nvPr>
            <p:ph type="sldImg"/>
          </p:nvPr>
        </p:nvSpPr>
        <p:spPr>
          <a:ln/>
        </p:spPr>
      </p:sp>
      <p:sp>
        <p:nvSpPr>
          <p:cNvPr id="63490" name="Notes Placeholder 2">
            <a:extLst>
              <a:ext uri="{FF2B5EF4-FFF2-40B4-BE49-F238E27FC236}">
                <a16:creationId xmlns:a16="http://schemas.microsoft.com/office/drawing/2014/main" id="{ADC47B44-C58F-C14C-82D4-69A20A68951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63491" name="Slide Number Placeholder 3">
            <a:extLst>
              <a:ext uri="{FF2B5EF4-FFF2-40B4-BE49-F238E27FC236}">
                <a16:creationId xmlns:a16="http://schemas.microsoft.com/office/drawing/2014/main" id="{69705F6C-999F-7548-BF83-2D2DED57A5F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FF"/>
                </a:solidFill>
                <a:latin typeface="Arial" panose="020B0604020202020204" pitchFamily="34" charset="0"/>
                <a:ea typeface="ＭＳ Ｐゴシック" panose="020B0600070205080204" pitchFamily="34" charset="-128"/>
              </a:defRPr>
            </a:lvl1pPr>
            <a:lvl2pPr marL="742950" indent="-285750" eaLnBrk="0" hangingPunct="0">
              <a:defRPr sz="2400">
                <a:solidFill>
                  <a:srgbClr val="0000FF"/>
                </a:solidFill>
                <a:latin typeface="Arial" panose="020B0604020202020204" pitchFamily="34" charset="0"/>
                <a:ea typeface="ＭＳ Ｐゴシック" panose="020B0600070205080204" pitchFamily="34" charset="-128"/>
              </a:defRPr>
            </a:lvl2pPr>
            <a:lvl3pPr marL="1143000" indent="-228600" eaLnBrk="0" hangingPunct="0">
              <a:defRPr sz="2400">
                <a:solidFill>
                  <a:srgbClr val="0000FF"/>
                </a:solidFill>
                <a:latin typeface="Arial" panose="020B0604020202020204" pitchFamily="34" charset="0"/>
                <a:ea typeface="ＭＳ Ｐゴシック" panose="020B0600070205080204" pitchFamily="34" charset="-128"/>
              </a:defRPr>
            </a:lvl3pPr>
            <a:lvl4pPr marL="1600200" indent="-228600" eaLnBrk="0" hangingPunct="0">
              <a:defRPr sz="2400">
                <a:solidFill>
                  <a:srgbClr val="0000FF"/>
                </a:solidFill>
                <a:latin typeface="Arial" panose="020B0604020202020204" pitchFamily="34" charset="0"/>
                <a:ea typeface="ＭＳ Ｐゴシック" panose="020B0600070205080204" pitchFamily="34" charset="-128"/>
              </a:defRPr>
            </a:lvl4pPr>
            <a:lvl5pPr marL="2057400" indent="-228600" eaLnBrk="0" hangingPunct="0">
              <a:defRPr sz="2400">
                <a:solidFill>
                  <a:srgbClr val="0000FF"/>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9pPr>
          </a:lstStyle>
          <a:p>
            <a:pPr eaLnBrk="1" hangingPunct="1"/>
            <a:fld id="{39EA7BF9-8270-4748-8382-EF2D00C89C0D}" type="slidenum">
              <a:rPr lang="en-GB" altLang="en-US" sz="1200">
                <a:solidFill>
                  <a:schemeClr val="tx1"/>
                </a:solidFill>
              </a:rPr>
              <a:pPr eaLnBrk="1" hangingPunct="1"/>
              <a:t>19</a:t>
            </a:fld>
            <a:endParaRPr lang="en-GB" altLang="en-US" sz="1200">
              <a:solidFill>
                <a:schemeClr val="tx1"/>
              </a:solidFill>
            </a:endParaRPr>
          </a:p>
        </p:txBody>
      </p:sp>
    </p:spTree>
    <p:extLst>
      <p:ext uri="{BB962C8B-B14F-4D97-AF65-F5344CB8AC3E}">
        <p14:creationId xmlns:p14="http://schemas.microsoft.com/office/powerpoint/2010/main" val="582804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Non-Volatile RAM: the data will not be lost when power down.</a:t>
            </a:r>
          </a:p>
        </p:txBody>
      </p:sp>
      <p:sp>
        <p:nvSpPr>
          <p:cNvPr id="4" name="Slide Number Placeholder 3"/>
          <p:cNvSpPr>
            <a:spLocks noGrp="1"/>
          </p:cNvSpPr>
          <p:nvPr>
            <p:ph type="sldNum" sz="quarter" idx="5"/>
          </p:nvPr>
        </p:nvSpPr>
        <p:spPr/>
        <p:txBody>
          <a:bodyPr/>
          <a:lstStyle/>
          <a:p>
            <a:fld id="{893B0CF2-7F87-4E02-A248-870047730F99}" type="slidenum">
              <a:rPr lang="en-US" smtClean="0"/>
              <a:t>25</a:t>
            </a:fld>
            <a:endParaRPr lang="en-US"/>
          </a:p>
        </p:txBody>
      </p:sp>
    </p:spTree>
    <p:extLst>
      <p:ext uri="{BB962C8B-B14F-4D97-AF65-F5344CB8AC3E}">
        <p14:creationId xmlns:p14="http://schemas.microsoft.com/office/powerpoint/2010/main" val="3816119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POST: power on self test </a:t>
            </a:r>
          </a:p>
        </p:txBody>
      </p:sp>
      <p:sp>
        <p:nvSpPr>
          <p:cNvPr id="4" name="Slide Number Placeholder 3"/>
          <p:cNvSpPr>
            <a:spLocks noGrp="1"/>
          </p:cNvSpPr>
          <p:nvPr>
            <p:ph type="sldNum" sz="quarter" idx="5"/>
          </p:nvPr>
        </p:nvSpPr>
        <p:spPr/>
        <p:txBody>
          <a:bodyPr/>
          <a:lstStyle/>
          <a:p>
            <a:fld id="{893B0CF2-7F87-4E02-A248-870047730F99}" type="slidenum">
              <a:rPr lang="en-US" smtClean="0"/>
              <a:t>28</a:t>
            </a:fld>
            <a:endParaRPr lang="en-US"/>
          </a:p>
        </p:txBody>
      </p:sp>
    </p:spTree>
    <p:extLst>
      <p:ext uri="{BB962C8B-B14F-4D97-AF65-F5344CB8AC3E}">
        <p14:creationId xmlns:p14="http://schemas.microsoft.com/office/powerpoint/2010/main" val="3202183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a:extLst>
              <a:ext uri="{FF2B5EF4-FFF2-40B4-BE49-F238E27FC236}">
                <a16:creationId xmlns:a16="http://schemas.microsoft.com/office/drawing/2014/main" id="{CEBC45C7-AF7A-4B43-95E4-C2EE0E79FEA3}"/>
              </a:ext>
            </a:extLst>
          </p:cNvPr>
          <p:cNvSpPr>
            <a:spLocks noGrp="1" noRot="1" noChangeAspect="1" noTextEdit="1"/>
          </p:cNvSpPr>
          <p:nvPr>
            <p:ph type="sldImg"/>
          </p:nvPr>
        </p:nvSpPr>
        <p:spPr>
          <a:ln/>
        </p:spPr>
      </p:sp>
      <p:sp>
        <p:nvSpPr>
          <p:cNvPr id="86018" name="Notes Placeholder 2">
            <a:extLst>
              <a:ext uri="{FF2B5EF4-FFF2-40B4-BE49-F238E27FC236}">
                <a16:creationId xmlns:a16="http://schemas.microsoft.com/office/drawing/2014/main" id="{9216488D-D6DF-0F49-BD67-31B2DC3C0D8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86019" name="Slide Number Placeholder 3">
            <a:extLst>
              <a:ext uri="{FF2B5EF4-FFF2-40B4-BE49-F238E27FC236}">
                <a16:creationId xmlns:a16="http://schemas.microsoft.com/office/drawing/2014/main" id="{CEBFA734-96F2-9B44-A812-7032823D78D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FF"/>
                </a:solidFill>
                <a:latin typeface="Arial" panose="020B0604020202020204" pitchFamily="34" charset="0"/>
                <a:ea typeface="ＭＳ Ｐゴシック" panose="020B0600070205080204" pitchFamily="34" charset="-128"/>
              </a:defRPr>
            </a:lvl1pPr>
            <a:lvl2pPr marL="742950" indent="-285750" eaLnBrk="0" hangingPunct="0">
              <a:defRPr sz="2400">
                <a:solidFill>
                  <a:srgbClr val="0000FF"/>
                </a:solidFill>
                <a:latin typeface="Arial" panose="020B0604020202020204" pitchFamily="34" charset="0"/>
                <a:ea typeface="ＭＳ Ｐゴシック" panose="020B0600070205080204" pitchFamily="34" charset="-128"/>
              </a:defRPr>
            </a:lvl2pPr>
            <a:lvl3pPr marL="1143000" indent="-228600" eaLnBrk="0" hangingPunct="0">
              <a:defRPr sz="2400">
                <a:solidFill>
                  <a:srgbClr val="0000FF"/>
                </a:solidFill>
                <a:latin typeface="Arial" panose="020B0604020202020204" pitchFamily="34" charset="0"/>
                <a:ea typeface="ＭＳ Ｐゴシック" panose="020B0600070205080204" pitchFamily="34" charset="-128"/>
              </a:defRPr>
            </a:lvl3pPr>
            <a:lvl4pPr marL="1600200" indent="-228600" eaLnBrk="0" hangingPunct="0">
              <a:defRPr sz="2400">
                <a:solidFill>
                  <a:srgbClr val="0000FF"/>
                </a:solidFill>
                <a:latin typeface="Arial" panose="020B0604020202020204" pitchFamily="34" charset="0"/>
                <a:ea typeface="ＭＳ Ｐゴシック" panose="020B0600070205080204" pitchFamily="34" charset="-128"/>
              </a:defRPr>
            </a:lvl4pPr>
            <a:lvl5pPr marL="2057400" indent="-228600" eaLnBrk="0" hangingPunct="0">
              <a:defRPr sz="2400">
                <a:solidFill>
                  <a:srgbClr val="0000FF"/>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9pPr>
          </a:lstStyle>
          <a:p>
            <a:pPr eaLnBrk="1" hangingPunct="1"/>
            <a:fld id="{935605E1-3F38-7545-8AE8-C33538D75497}" type="slidenum">
              <a:rPr lang="en-GB" altLang="en-US" sz="1200">
                <a:solidFill>
                  <a:schemeClr val="tx1"/>
                </a:solidFill>
              </a:rPr>
              <a:pPr eaLnBrk="1" hangingPunct="1"/>
              <a:t>36</a:t>
            </a:fld>
            <a:endParaRPr lang="en-GB" altLang="en-US" sz="1200">
              <a:solidFill>
                <a:schemeClr val="tx1"/>
              </a:solidFill>
            </a:endParaRPr>
          </a:p>
        </p:txBody>
      </p:sp>
    </p:spTree>
    <p:extLst>
      <p:ext uri="{BB962C8B-B14F-4D97-AF65-F5344CB8AC3E}">
        <p14:creationId xmlns:p14="http://schemas.microsoft.com/office/powerpoint/2010/main" val="4072810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4086C5-1826-489B-839A-53061B473D84}" type="slidenum">
              <a:rPr lang="en-GB" altLang="en-US" smtClean="0"/>
              <a:pPr/>
              <a:t>39</a:t>
            </a:fld>
            <a:endParaRPr lang="en-GB" altLang="en-US"/>
          </a:p>
        </p:txBody>
      </p:sp>
    </p:spTree>
    <p:extLst>
      <p:ext uri="{BB962C8B-B14F-4D97-AF65-F5344CB8AC3E}">
        <p14:creationId xmlns:p14="http://schemas.microsoft.com/office/powerpoint/2010/main" val="3115967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a:extLst>
              <a:ext uri="{FF2B5EF4-FFF2-40B4-BE49-F238E27FC236}">
                <a16:creationId xmlns:a16="http://schemas.microsoft.com/office/drawing/2014/main" id="{FD9B8FB7-33BD-6E49-9A2D-D9F5670E0C2C}"/>
              </a:ext>
            </a:extLst>
          </p:cNvPr>
          <p:cNvSpPr>
            <a:spLocks noGrp="1" noRot="1" noChangeAspect="1" noTextEdit="1"/>
          </p:cNvSpPr>
          <p:nvPr>
            <p:ph type="sldImg"/>
          </p:nvPr>
        </p:nvSpPr>
        <p:spPr>
          <a:ln/>
        </p:spPr>
      </p:sp>
      <p:sp>
        <p:nvSpPr>
          <p:cNvPr id="21506" name="Notes Placeholder 2">
            <a:extLst>
              <a:ext uri="{FF2B5EF4-FFF2-40B4-BE49-F238E27FC236}">
                <a16:creationId xmlns:a16="http://schemas.microsoft.com/office/drawing/2014/main" id="{695E803C-480F-8A45-880C-11EB21EC267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21507" name="Slide Number Placeholder 3">
            <a:extLst>
              <a:ext uri="{FF2B5EF4-FFF2-40B4-BE49-F238E27FC236}">
                <a16:creationId xmlns:a16="http://schemas.microsoft.com/office/drawing/2014/main" id="{9FD546EA-1E77-B442-ADE0-72978EBE58B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FF"/>
                </a:solidFill>
                <a:latin typeface="Arial" panose="020B0604020202020204" pitchFamily="34" charset="0"/>
                <a:ea typeface="ＭＳ Ｐゴシック" panose="020B0600070205080204" pitchFamily="34" charset="-128"/>
              </a:defRPr>
            </a:lvl1pPr>
            <a:lvl2pPr marL="742950" indent="-285750" eaLnBrk="0" hangingPunct="0">
              <a:defRPr sz="2400">
                <a:solidFill>
                  <a:srgbClr val="0000FF"/>
                </a:solidFill>
                <a:latin typeface="Arial" panose="020B0604020202020204" pitchFamily="34" charset="0"/>
                <a:ea typeface="ＭＳ Ｐゴシック" panose="020B0600070205080204" pitchFamily="34" charset="-128"/>
              </a:defRPr>
            </a:lvl2pPr>
            <a:lvl3pPr marL="1143000" indent="-228600" eaLnBrk="0" hangingPunct="0">
              <a:defRPr sz="2400">
                <a:solidFill>
                  <a:srgbClr val="0000FF"/>
                </a:solidFill>
                <a:latin typeface="Arial" panose="020B0604020202020204" pitchFamily="34" charset="0"/>
                <a:ea typeface="ＭＳ Ｐゴシック" panose="020B0600070205080204" pitchFamily="34" charset="-128"/>
              </a:defRPr>
            </a:lvl3pPr>
            <a:lvl4pPr marL="1600200" indent="-228600" eaLnBrk="0" hangingPunct="0">
              <a:defRPr sz="2400">
                <a:solidFill>
                  <a:srgbClr val="0000FF"/>
                </a:solidFill>
                <a:latin typeface="Arial" panose="020B0604020202020204" pitchFamily="34" charset="0"/>
                <a:ea typeface="ＭＳ Ｐゴシック" panose="020B0600070205080204" pitchFamily="34" charset="-128"/>
              </a:defRPr>
            </a:lvl4pPr>
            <a:lvl5pPr marL="2057400" indent="-228600" eaLnBrk="0" hangingPunct="0">
              <a:defRPr sz="2400">
                <a:solidFill>
                  <a:srgbClr val="0000FF"/>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9pPr>
          </a:lstStyle>
          <a:p>
            <a:pPr eaLnBrk="1" hangingPunct="1"/>
            <a:fld id="{FAFC44B3-F50D-3641-89C7-2E686C873D4F}" type="slidenum">
              <a:rPr lang="en-GB" altLang="en-US" sz="1200">
                <a:solidFill>
                  <a:schemeClr val="tx1"/>
                </a:solidFill>
              </a:rPr>
              <a:pPr eaLnBrk="1" hangingPunct="1"/>
              <a:t>4</a:t>
            </a:fld>
            <a:endParaRPr lang="en-GB" altLang="en-US" sz="1200">
              <a:solidFill>
                <a:schemeClr val="tx1"/>
              </a:solidFill>
            </a:endParaRPr>
          </a:p>
        </p:txBody>
      </p:sp>
    </p:spTree>
    <p:extLst>
      <p:ext uri="{BB962C8B-B14F-4D97-AF65-F5344CB8AC3E}">
        <p14:creationId xmlns:p14="http://schemas.microsoft.com/office/powerpoint/2010/main" val="705277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4086C5-1826-489B-839A-53061B473D84}" type="slidenum">
              <a:rPr lang="en-GB" altLang="en-US" smtClean="0"/>
              <a:pPr/>
              <a:t>40</a:t>
            </a:fld>
            <a:endParaRPr lang="en-GB" altLang="en-US"/>
          </a:p>
        </p:txBody>
      </p:sp>
    </p:spTree>
    <p:extLst>
      <p:ext uri="{BB962C8B-B14F-4D97-AF65-F5344CB8AC3E}">
        <p14:creationId xmlns:p14="http://schemas.microsoft.com/office/powerpoint/2010/main" val="27121014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4086C5-1826-489B-839A-53061B473D84}" type="slidenum">
              <a:rPr lang="en-GB" altLang="en-US" smtClean="0"/>
              <a:pPr/>
              <a:t>41</a:t>
            </a:fld>
            <a:endParaRPr lang="en-GB" altLang="en-US"/>
          </a:p>
        </p:txBody>
      </p:sp>
    </p:spTree>
    <p:extLst>
      <p:ext uri="{BB962C8B-B14F-4D97-AF65-F5344CB8AC3E}">
        <p14:creationId xmlns:p14="http://schemas.microsoft.com/office/powerpoint/2010/main" val="10643663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4086C5-1826-489B-839A-53061B473D84}" type="slidenum">
              <a:rPr lang="en-GB" altLang="en-US" smtClean="0"/>
              <a:pPr/>
              <a:t>42</a:t>
            </a:fld>
            <a:endParaRPr lang="en-GB" altLang="en-US"/>
          </a:p>
        </p:txBody>
      </p:sp>
    </p:spTree>
    <p:extLst>
      <p:ext uri="{BB962C8B-B14F-4D97-AF65-F5344CB8AC3E}">
        <p14:creationId xmlns:p14="http://schemas.microsoft.com/office/powerpoint/2010/main" val="31212351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4086C5-1826-489B-839A-53061B473D84}" type="slidenum">
              <a:rPr lang="en-GB" altLang="en-US" smtClean="0"/>
              <a:pPr/>
              <a:t>43</a:t>
            </a:fld>
            <a:endParaRPr lang="en-GB" altLang="en-US"/>
          </a:p>
        </p:txBody>
      </p:sp>
    </p:spTree>
    <p:extLst>
      <p:ext uri="{BB962C8B-B14F-4D97-AF65-F5344CB8AC3E}">
        <p14:creationId xmlns:p14="http://schemas.microsoft.com/office/powerpoint/2010/main" val="25486534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4086C5-1826-489B-839A-53061B473D84}" type="slidenum">
              <a:rPr lang="en-GB" altLang="en-US" smtClean="0"/>
              <a:pPr/>
              <a:t>44</a:t>
            </a:fld>
            <a:endParaRPr lang="en-GB" altLang="en-US"/>
          </a:p>
        </p:txBody>
      </p:sp>
    </p:spTree>
    <p:extLst>
      <p:ext uri="{BB962C8B-B14F-4D97-AF65-F5344CB8AC3E}">
        <p14:creationId xmlns:p14="http://schemas.microsoft.com/office/powerpoint/2010/main" val="1678923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4086C5-1826-489B-839A-53061B473D84}" type="slidenum">
              <a:rPr lang="en-GB" altLang="en-US" smtClean="0"/>
              <a:pPr/>
              <a:t>45</a:t>
            </a:fld>
            <a:endParaRPr lang="en-GB" altLang="en-US"/>
          </a:p>
        </p:txBody>
      </p:sp>
    </p:spTree>
    <p:extLst>
      <p:ext uri="{BB962C8B-B14F-4D97-AF65-F5344CB8AC3E}">
        <p14:creationId xmlns:p14="http://schemas.microsoft.com/office/powerpoint/2010/main" val="5503529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4086C5-1826-489B-839A-53061B473D84}" type="slidenum">
              <a:rPr lang="en-GB" altLang="en-US" smtClean="0"/>
              <a:pPr/>
              <a:t>46</a:t>
            </a:fld>
            <a:endParaRPr lang="en-GB" altLang="en-US"/>
          </a:p>
        </p:txBody>
      </p:sp>
    </p:spTree>
    <p:extLst>
      <p:ext uri="{BB962C8B-B14F-4D97-AF65-F5344CB8AC3E}">
        <p14:creationId xmlns:p14="http://schemas.microsoft.com/office/powerpoint/2010/main" val="19439089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4086C5-1826-489B-839A-53061B473D84}" type="slidenum">
              <a:rPr lang="en-GB" altLang="en-US" smtClean="0"/>
              <a:pPr/>
              <a:t>47</a:t>
            </a:fld>
            <a:endParaRPr lang="en-GB" altLang="en-US"/>
          </a:p>
        </p:txBody>
      </p:sp>
    </p:spTree>
    <p:extLst>
      <p:ext uri="{BB962C8B-B14F-4D97-AF65-F5344CB8AC3E}">
        <p14:creationId xmlns:p14="http://schemas.microsoft.com/office/powerpoint/2010/main" val="39871328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4086C5-1826-489B-839A-53061B473D84}" type="slidenum">
              <a:rPr lang="en-GB" altLang="en-US" smtClean="0"/>
              <a:pPr/>
              <a:t>48</a:t>
            </a:fld>
            <a:endParaRPr lang="en-GB" altLang="en-US"/>
          </a:p>
        </p:txBody>
      </p:sp>
    </p:spTree>
    <p:extLst>
      <p:ext uri="{BB962C8B-B14F-4D97-AF65-F5344CB8AC3E}">
        <p14:creationId xmlns:p14="http://schemas.microsoft.com/office/powerpoint/2010/main" val="40434881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4086C5-1826-489B-839A-53061B473D84}" type="slidenum">
              <a:rPr lang="en-GB" altLang="en-US" smtClean="0"/>
              <a:pPr/>
              <a:t>49</a:t>
            </a:fld>
            <a:endParaRPr lang="en-GB" altLang="en-US"/>
          </a:p>
        </p:txBody>
      </p:sp>
    </p:spTree>
    <p:extLst>
      <p:ext uri="{BB962C8B-B14F-4D97-AF65-F5344CB8AC3E}">
        <p14:creationId xmlns:p14="http://schemas.microsoft.com/office/powerpoint/2010/main" val="4084034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a:extLst>
              <a:ext uri="{FF2B5EF4-FFF2-40B4-BE49-F238E27FC236}">
                <a16:creationId xmlns:a16="http://schemas.microsoft.com/office/drawing/2014/main" id="{215A54FA-7563-EE4D-854D-9222E8D6AE43}"/>
              </a:ext>
            </a:extLst>
          </p:cNvPr>
          <p:cNvSpPr>
            <a:spLocks noGrp="1" noRot="1" noChangeAspect="1" noTextEdit="1"/>
          </p:cNvSpPr>
          <p:nvPr>
            <p:ph type="sldImg"/>
          </p:nvPr>
        </p:nvSpPr>
        <p:spPr>
          <a:ln/>
        </p:spPr>
      </p:sp>
      <p:sp>
        <p:nvSpPr>
          <p:cNvPr id="23554" name="Notes Placeholder 2">
            <a:extLst>
              <a:ext uri="{FF2B5EF4-FFF2-40B4-BE49-F238E27FC236}">
                <a16:creationId xmlns:a16="http://schemas.microsoft.com/office/drawing/2014/main" id="{758515EE-6983-A84D-A1D2-67F105DEA3B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23555" name="Slide Number Placeholder 3">
            <a:extLst>
              <a:ext uri="{FF2B5EF4-FFF2-40B4-BE49-F238E27FC236}">
                <a16:creationId xmlns:a16="http://schemas.microsoft.com/office/drawing/2014/main" id="{847B6E5C-191F-454A-821C-34C64C233F8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FF"/>
                </a:solidFill>
                <a:latin typeface="Arial" panose="020B0604020202020204" pitchFamily="34" charset="0"/>
                <a:ea typeface="ＭＳ Ｐゴシック" panose="020B0600070205080204" pitchFamily="34" charset="-128"/>
              </a:defRPr>
            </a:lvl1pPr>
            <a:lvl2pPr marL="742950" indent="-285750" eaLnBrk="0" hangingPunct="0">
              <a:defRPr sz="2400">
                <a:solidFill>
                  <a:srgbClr val="0000FF"/>
                </a:solidFill>
                <a:latin typeface="Arial" panose="020B0604020202020204" pitchFamily="34" charset="0"/>
                <a:ea typeface="ＭＳ Ｐゴシック" panose="020B0600070205080204" pitchFamily="34" charset="-128"/>
              </a:defRPr>
            </a:lvl2pPr>
            <a:lvl3pPr marL="1143000" indent="-228600" eaLnBrk="0" hangingPunct="0">
              <a:defRPr sz="2400">
                <a:solidFill>
                  <a:srgbClr val="0000FF"/>
                </a:solidFill>
                <a:latin typeface="Arial" panose="020B0604020202020204" pitchFamily="34" charset="0"/>
                <a:ea typeface="ＭＳ Ｐゴシック" panose="020B0600070205080204" pitchFamily="34" charset="-128"/>
              </a:defRPr>
            </a:lvl3pPr>
            <a:lvl4pPr marL="1600200" indent="-228600" eaLnBrk="0" hangingPunct="0">
              <a:defRPr sz="2400">
                <a:solidFill>
                  <a:srgbClr val="0000FF"/>
                </a:solidFill>
                <a:latin typeface="Arial" panose="020B0604020202020204" pitchFamily="34" charset="0"/>
                <a:ea typeface="ＭＳ Ｐゴシック" panose="020B0600070205080204" pitchFamily="34" charset="-128"/>
              </a:defRPr>
            </a:lvl4pPr>
            <a:lvl5pPr marL="2057400" indent="-228600" eaLnBrk="0" hangingPunct="0">
              <a:defRPr sz="2400">
                <a:solidFill>
                  <a:srgbClr val="0000FF"/>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9pPr>
          </a:lstStyle>
          <a:p>
            <a:pPr eaLnBrk="1" hangingPunct="1"/>
            <a:fld id="{CB00FFF9-3DC4-6B44-8800-E1739CD2BEB3}" type="slidenum">
              <a:rPr lang="en-GB" altLang="en-US" sz="1200">
                <a:solidFill>
                  <a:schemeClr val="tx1"/>
                </a:solidFill>
              </a:rPr>
              <a:pPr eaLnBrk="1" hangingPunct="1"/>
              <a:t>5</a:t>
            </a:fld>
            <a:endParaRPr lang="en-GB" altLang="en-US" sz="1200">
              <a:solidFill>
                <a:schemeClr val="tx1"/>
              </a:solidFill>
            </a:endParaRPr>
          </a:p>
        </p:txBody>
      </p:sp>
    </p:spTree>
    <p:extLst>
      <p:ext uri="{BB962C8B-B14F-4D97-AF65-F5344CB8AC3E}">
        <p14:creationId xmlns:p14="http://schemas.microsoft.com/office/powerpoint/2010/main" val="17230528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4086C5-1826-489B-839A-53061B473D84}" type="slidenum">
              <a:rPr lang="en-GB" altLang="en-US" smtClean="0"/>
              <a:pPr/>
              <a:t>50</a:t>
            </a:fld>
            <a:endParaRPr lang="en-GB" altLang="en-US"/>
          </a:p>
        </p:txBody>
      </p:sp>
    </p:spTree>
    <p:extLst>
      <p:ext uri="{BB962C8B-B14F-4D97-AF65-F5344CB8AC3E}">
        <p14:creationId xmlns:p14="http://schemas.microsoft.com/office/powerpoint/2010/main" val="21241396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4086C5-1826-489B-839A-53061B473D84}" type="slidenum">
              <a:rPr lang="en-GB" altLang="en-US" smtClean="0"/>
              <a:pPr/>
              <a:t>51</a:t>
            </a:fld>
            <a:endParaRPr lang="en-GB" altLang="en-US"/>
          </a:p>
        </p:txBody>
      </p:sp>
    </p:spTree>
    <p:extLst>
      <p:ext uri="{BB962C8B-B14F-4D97-AF65-F5344CB8AC3E}">
        <p14:creationId xmlns:p14="http://schemas.microsoft.com/office/powerpoint/2010/main" val="1853576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a:extLst>
              <a:ext uri="{FF2B5EF4-FFF2-40B4-BE49-F238E27FC236}">
                <a16:creationId xmlns:a16="http://schemas.microsoft.com/office/drawing/2014/main" id="{92FCD2CE-B53A-FF4B-8BCB-16CB52F69E10}"/>
              </a:ext>
            </a:extLst>
          </p:cNvPr>
          <p:cNvSpPr>
            <a:spLocks noGrp="1" noRot="1" noChangeAspect="1" noTextEdit="1"/>
          </p:cNvSpPr>
          <p:nvPr>
            <p:ph type="sldImg"/>
          </p:nvPr>
        </p:nvSpPr>
        <p:spPr>
          <a:ln/>
        </p:spPr>
      </p:sp>
      <p:sp>
        <p:nvSpPr>
          <p:cNvPr id="25602" name="Notes Placeholder 2">
            <a:extLst>
              <a:ext uri="{FF2B5EF4-FFF2-40B4-BE49-F238E27FC236}">
                <a16:creationId xmlns:a16="http://schemas.microsoft.com/office/drawing/2014/main" id="{CE31D668-3C6E-AD42-B0A1-6C20F00550F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25603" name="Slide Number Placeholder 3">
            <a:extLst>
              <a:ext uri="{FF2B5EF4-FFF2-40B4-BE49-F238E27FC236}">
                <a16:creationId xmlns:a16="http://schemas.microsoft.com/office/drawing/2014/main" id="{24537F27-59D3-E54F-8ED9-AC00CED9C1B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FF"/>
                </a:solidFill>
                <a:latin typeface="Arial" panose="020B0604020202020204" pitchFamily="34" charset="0"/>
                <a:ea typeface="ＭＳ Ｐゴシック" panose="020B0600070205080204" pitchFamily="34" charset="-128"/>
              </a:defRPr>
            </a:lvl1pPr>
            <a:lvl2pPr marL="742950" indent="-285750" eaLnBrk="0" hangingPunct="0">
              <a:defRPr sz="2400">
                <a:solidFill>
                  <a:srgbClr val="0000FF"/>
                </a:solidFill>
                <a:latin typeface="Arial" panose="020B0604020202020204" pitchFamily="34" charset="0"/>
                <a:ea typeface="ＭＳ Ｐゴシック" panose="020B0600070205080204" pitchFamily="34" charset="-128"/>
              </a:defRPr>
            </a:lvl2pPr>
            <a:lvl3pPr marL="1143000" indent="-228600" eaLnBrk="0" hangingPunct="0">
              <a:defRPr sz="2400">
                <a:solidFill>
                  <a:srgbClr val="0000FF"/>
                </a:solidFill>
                <a:latin typeface="Arial" panose="020B0604020202020204" pitchFamily="34" charset="0"/>
                <a:ea typeface="ＭＳ Ｐゴシック" panose="020B0600070205080204" pitchFamily="34" charset="-128"/>
              </a:defRPr>
            </a:lvl3pPr>
            <a:lvl4pPr marL="1600200" indent="-228600" eaLnBrk="0" hangingPunct="0">
              <a:defRPr sz="2400">
                <a:solidFill>
                  <a:srgbClr val="0000FF"/>
                </a:solidFill>
                <a:latin typeface="Arial" panose="020B0604020202020204" pitchFamily="34" charset="0"/>
                <a:ea typeface="ＭＳ Ｐゴシック" panose="020B0600070205080204" pitchFamily="34" charset="-128"/>
              </a:defRPr>
            </a:lvl4pPr>
            <a:lvl5pPr marL="2057400" indent="-228600" eaLnBrk="0" hangingPunct="0">
              <a:defRPr sz="2400">
                <a:solidFill>
                  <a:srgbClr val="0000FF"/>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9pPr>
          </a:lstStyle>
          <a:p>
            <a:pPr eaLnBrk="1" hangingPunct="1"/>
            <a:fld id="{BD34E6D6-49EA-834C-8B10-14585E619D98}" type="slidenum">
              <a:rPr lang="en-GB" altLang="en-US" sz="1200">
                <a:solidFill>
                  <a:schemeClr val="tx1"/>
                </a:solidFill>
              </a:rPr>
              <a:pPr eaLnBrk="1" hangingPunct="1"/>
              <a:t>6</a:t>
            </a:fld>
            <a:endParaRPr lang="en-GB" altLang="en-US" sz="1200">
              <a:solidFill>
                <a:schemeClr val="tx1"/>
              </a:solidFill>
            </a:endParaRPr>
          </a:p>
        </p:txBody>
      </p:sp>
    </p:spTree>
    <p:extLst>
      <p:ext uri="{BB962C8B-B14F-4D97-AF65-F5344CB8AC3E}">
        <p14:creationId xmlns:p14="http://schemas.microsoft.com/office/powerpoint/2010/main" val="2500403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a:extLst>
              <a:ext uri="{FF2B5EF4-FFF2-40B4-BE49-F238E27FC236}">
                <a16:creationId xmlns:a16="http://schemas.microsoft.com/office/drawing/2014/main" id="{631F167C-0C79-664C-A8AC-0FE779D283AC}"/>
              </a:ext>
            </a:extLst>
          </p:cNvPr>
          <p:cNvSpPr>
            <a:spLocks noGrp="1" noRot="1" noChangeAspect="1" noTextEdit="1"/>
          </p:cNvSpPr>
          <p:nvPr>
            <p:ph type="sldImg"/>
          </p:nvPr>
        </p:nvSpPr>
        <p:spPr>
          <a:ln/>
        </p:spPr>
      </p:sp>
      <p:sp>
        <p:nvSpPr>
          <p:cNvPr id="27650" name="Notes Placeholder 2">
            <a:extLst>
              <a:ext uri="{FF2B5EF4-FFF2-40B4-BE49-F238E27FC236}">
                <a16:creationId xmlns:a16="http://schemas.microsoft.com/office/drawing/2014/main" id="{7CB71E59-4A4C-D941-9DB4-792B1C533E3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27651" name="Slide Number Placeholder 3">
            <a:extLst>
              <a:ext uri="{FF2B5EF4-FFF2-40B4-BE49-F238E27FC236}">
                <a16:creationId xmlns:a16="http://schemas.microsoft.com/office/drawing/2014/main" id="{62249C35-DCB8-FD4F-8AE2-033C7591143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FF"/>
                </a:solidFill>
                <a:latin typeface="Arial" panose="020B0604020202020204" pitchFamily="34" charset="0"/>
                <a:ea typeface="ＭＳ Ｐゴシック" panose="020B0600070205080204" pitchFamily="34" charset="-128"/>
              </a:defRPr>
            </a:lvl1pPr>
            <a:lvl2pPr marL="742950" indent="-285750" eaLnBrk="0" hangingPunct="0">
              <a:defRPr sz="2400">
                <a:solidFill>
                  <a:srgbClr val="0000FF"/>
                </a:solidFill>
                <a:latin typeface="Arial" panose="020B0604020202020204" pitchFamily="34" charset="0"/>
                <a:ea typeface="ＭＳ Ｐゴシック" panose="020B0600070205080204" pitchFamily="34" charset="-128"/>
              </a:defRPr>
            </a:lvl2pPr>
            <a:lvl3pPr marL="1143000" indent="-228600" eaLnBrk="0" hangingPunct="0">
              <a:defRPr sz="2400">
                <a:solidFill>
                  <a:srgbClr val="0000FF"/>
                </a:solidFill>
                <a:latin typeface="Arial" panose="020B0604020202020204" pitchFamily="34" charset="0"/>
                <a:ea typeface="ＭＳ Ｐゴシック" panose="020B0600070205080204" pitchFamily="34" charset="-128"/>
              </a:defRPr>
            </a:lvl3pPr>
            <a:lvl4pPr marL="1600200" indent="-228600" eaLnBrk="0" hangingPunct="0">
              <a:defRPr sz="2400">
                <a:solidFill>
                  <a:srgbClr val="0000FF"/>
                </a:solidFill>
                <a:latin typeface="Arial" panose="020B0604020202020204" pitchFamily="34" charset="0"/>
                <a:ea typeface="ＭＳ Ｐゴシック" panose="020B0600070205080204" pitchFamily="34" charset="-128"/>
              </a:defRPr>
            </a:lvl4pPr>
            <a:lvl5pPr marL="2057400" indent="-228600" eaLnBrk="0" hangingPunct="0">
              <a:defRPr sz="2400">
                <a:solidFill>
                  <a:srgbClr val="0000FF"/>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9pPr>
          </a:lstStyle>
          <a:p>
            <a:pPr eaLnBrk="1" hangingPunct="1"/>
            <a:fld id="{4488EEDA-34A9-9743-B9A7-6ABEA59FF548}" type="slidenum">
              <a:rPr lang="en-GB" altLang="en-US" sz="1200">
                <a:solidFill>
                  <a:schemeClr val="tx1"/>
                </a:solidFill>
              </a:rPr>
              <a:pPr eaLnBrk="1" hangingPunct="1"/>
              <a:t>7</a:t>
            </a:fld>
            <a:endParaRPr lang="en-GB" altLang="en-US" sz="1200">
              <a:solidFill>
                <a:schemeClr val="tx1"/>
              </a:solidFill>
            </a:endParaRPr>
          </a:p>
        </p:txBody>
      </p:sp>
    </p:spTree>
    <p:extLst>
      <p:ext uri="{BB962C8B-B14F-4D97-AF65-F5344CB8AC3E}">
        <p14:creationId xmlns:p14="http://schemas.microsoft.com/office/powerpoint/2010/main" val="1102808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a:extLst>
              <a:ext uri="{FF2B5EF4-FFF2-40B4-BE49-F238E27FC236}">
                <a16:creationId xmlns:a16="http://schemas.microsoft.com/office/drawing/2014/main" id="{0C91D4A8-7A5D-2449-8AE2-F19E92C2CED1}"/>
              </a:ext>
            </a:extLst>
          </p:cNvPr>
          <p:cNvSpPr>
            <a:spLocks noGrp="1" noRot="1" noChangeAspect="1" noTextEdit="1"/>
          </p:cNvSpPr>
          <p:nvPr>
            <p:ph type="sldImg"/>
          </p:nvPr>
        </p:nvSpPr>
        <p:spPr>
          <a:ln/>
        </p:spPr>
      </p:sp>
      <p:sp>
        <p:nvSpPr>
          <p:cNvPr id="37890" name="Notes Placeholder 2">
            <a:extLst>
              <a:ext uri="{FF2B5EF4-FFF2-40B4-BE49-F238E27FC236}">
                <a16:creationId xmlns:a16="http://schemas.microsoft.com/office/drawing/2014/main" id="{41FA08D4-76CA-9340-B0DF-546DB05331F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IHL: Internet Header Length. What is the minimum length of IPv4 header?</a:t>
            </a:r>
          </a:p>
        </p:txBody>
      </p:sp>
      <p:sp>
        <p:nvSpPr>
          <p:cNvPr id="37891" name="Slide Number Placeholder 3">
            <a:extLst>
              <a:ext uri="{FF2B5EF4-FFF2-40B4-BE49-F238E27FC236}">
                <a16:creationId xmlns:a16="http://schemas.microsoft.com/office/drawing/2014/main" id="{DA68BF3C-7BAE-E644-A7C6-4B2D0DA3557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FF"/>
                </a:solidFill>
                <a:latin typeface="Arial" panose="020B0604020202020204" pitchFamily="34" charset="0"/>
                <a:ea typeface="ＭＳ Ｐゴシック" panose="020B0600070205080204" pitchFamily="34" charset="-128"/>
              </a:defRPr>
            </a:lvl1pPr>
            <a:lvl2pPr marL="742950" indent="-285750" eaLnBrk="0" hangingPunct="0">
              <a:defRPr sz="2400">
                <a:solidFill>
                  <a:srgbClr val="0000FF"/>
                </a:solidFill>
                <a:latin typeface="Arial" panose="020B0604020202020204" pitchFamily="34" charset="0"/>
                <a:ea typeface="ＭＳ Ｐゴシック" panose="020B0600070205080204" pitchFamily="34" charset="-128"/>
              </a:defRPr>
            </a:lvl2pPr>
            <a:lvl3pPr marL="1143000" indent="-228600" eaLnBrk="0" hangingPunct="0">
              <a:defRPr sz="2400">
                <a:solidFill>
                  <a:srgbClr val="0000FF"/>
                </a:solidFill>
                <a:latin typeface="Arial" panose="020B0604020202020204" pitchFamily="34" charset="0"/>
                <a:ea typeface="ＭＳ Ｐゴシック" panose="020B0600070205080204" pitchFamily="34" charset="-128"/>
              </a:defRPr>
            </a:lvl3pPr>
            <a:lvl4pPr marL="1600200" indent="-228600" eaLnBrk="0" hangingPunct="0">
              <a:defRPr sz="2400">
                <a:solidFill>
                  <a:srgbClr val="0000FF"/>
                </a:solidFill>
                <a:latin typeface="Arial" panose="020B0604020202020204" pitchFamily="34" charset="0"/>
                <a:ea typeface="ＭＳ Ｐゴシック" panose="020B0600070205080204" pitchFamily="34" charset="-128"/>
              </a:defRPr>
            </a:lvl4pPr>
            <a:lvl5pPr marL="2057400" indent="-228600" eaLnBrk="0" hangingPunct="0">
              <a:defRPr sz="2400">
                <a:solidFill>
                  <a:srgbClr val="0000FF"/>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9pPr>
          </a:lstStyle>
          <a:p>
            <a:pPr eaLnBrk="1" hangingPunct="1"/>
            <a:fld id="{7D8033DA-628F-BC49-B79C-6814878CF2E1}" type="slidenum">
              <a:rPr lang="en-GB" altLang="en-US" sz="1200">
                <a:solidFill>
                  <a:schemeClr val="tx1"/>
                </a:solidFill>
              </a:rPr>
              <a:pPr eaLnBrk="1" hangingPunct="1"/>
              <a:t>9</a:t>
            </a:fld>
            <a:endParaRPr lang="en-GB" altLang="en-US" sz="1200">
              <a:solidFill>
                <a:schemeClr val="tx1"/>
              </a:solidFill>
            </a:endParaRPr>
          </a:p>
        </p:txBody>
      </p:sp>
    </p:spTree>
    <p:extLst>
      <p:ext uri="{BB962C8B-B14F-4D97-AF65-F5344CB8AC3E}">
        <p14:creationId xmlns:p14="http://schemas.microsoft.com/office/powerpoint/2010/main" val="1002363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a:extLst>
              <a:ext uri="{FF2B5EF4-FFF2-40B4-BE49-F238E27FC236}">
                <a16:creationId xmlns:a16="http://schemas.microsoft.com/office/drawing/2014/main" id="{0DB046A9-FA1D-C340-978B-831DE34EE22A}"/>
              </a:ext>
            </a:extLst>
          </p:cNvPr>
          <p:cNvSpPr>
            <a:spLocks noGrp="1" noRot="1" noChangeAspect="1" noTextEdit="1"/>
          </p:cNvSpPr>
          <p:nvPr>
            <p:ph type="sldImg"/>
          </p:nvPr>
        </p:nvSpPr>
        <p:spPr>
          <a:ln/>
        </p:spPr>
      </p:sp>
      <p:sp>
        <p:nvSpPr>
          <p:cNvPr id="39938" name="Notes Placeholder 2">
            <a:extLst>
              <a:ext uri="{FF2B5EF4-FFF2-40B4-BE49-F238E27FC236}">
                <a16:creationId xmlns:a16="http://schemas.microsoft.com/office/drawing/2014/main" id="{89D8A6D1-3A6D-7B40-9886-78B3FAB5158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39939" name="Slide Number Placeholder 3">
            <a:extLst>
              <a:ext uri="{FF2B5EF4-FFF2-40B4-BE49-F238E27FC236}">
                <a16:creationId xmlns:a16="http://schemas.microsoft.com/office/drawing/2014/main" id="{25C475FF-E7F2-A74B-8A48-84BB78E246E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FF"/>
                </a:solidFill>
                <a:latin typeface="Arial" panose="020B0604020202020204" pitchFamily="34" charset="0"/>
                <a:ea typeface="ＭＳ Ｐゴシック" panose="020B0600070205080204" pitchFamily="34" charset="-128"/>
              </a:defRPr>
            </a:lvl1pPr>
            <a:lvl2pPr marL="742950" indent="-285750" eaLnBrk="0" hangingPunct="0">
              <a:defRPr sz="2400">
                <a:solidFill>
                  <a:srgbClr val="0000FF"/>
                </a:solidFill>
                <a:latin typeface="Arial" panose="020B0604020202020204" pitchFamily="34" charset="0"/>
                <a:ea typeface="ＭＳ Ｐゴシック" panose="020B0600070205080204" pitchFamily="34" charset="-128"/>
              </a:defRPr>
            </a:lvl2pPr>
            <a:lvl3pPr marL="1143000" indent="-228600" eaLnBrk="0" hangingPunct="0">
              <a:defRPr sz="2400">
                <a:solidFill>
                  <a:srgbClr val="0000FF"/>
                </a:solidFill>
                <a:latin typeface="Arial" panose="020B0604020202020204" pitchFamily="34" charset="0"/>
                <a:ea typeface="ＭＳ Ｐゴシック" panose="020B0600070205080204" pitchFamily="34" charset="-128"/>
              </a:defRPr>
            </a:lvl3pPr>
            <a:lvl4pPr marL="1600200" indent="-228600" eaLnBrk="0" hangingPunct="0">
              <a:defRPr sz="2400">
                <a:solidFill>
                  <a:srgbClr val="0000FF"/>
                </a:solidFill>
                <a:latin typeface="Arial" panose="020B0604020202020204" pitchFamily="34" charset="0"/>
                <a:ea typeface="ＭＳ Ｐゴシック" panose="020B0600070205080204" pitchFamily="34" charset="-128"/>
              </a:defRPr>
            </a:lvl4pPr>
            <a:lvl5pPr marL="2057400" indent="-228600" eaLnBrk="0" hangingPunct="0">
              <a:defRPr sz="2400">
                <a:solidFill>
                  <a:srgbClr val="0000FF"/>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9pPr>
          </a:lstStyle>
          <a:p>
            <a:pPr eaLnBrk="1" hangingPunct="1"/>
            <a:fld id="{A0436852-E944-954B-AB32-2966072CAB5B}" type="slidenum">
              <a:rPr lang="en-GB" altLang="en-US" sz="1200">
                <a:solidFill>
                  <a:schemeClr val="tx1"/>
                </a:solidFill>
              </a:rPr>
              <a:pPr eaLnBrk="1" hangingPunct="1"/>
              <a:t>10</a:t>
            </a:fld>
            <a:endParaRPr lang="en-GB" altLang="en-US" sz="1200">
              <a:solidFill>
                <a:schemeClr val="tx1"/>
              </a:solidFill>
            </a:endParaRPr>
          </a:p>
        </p:txBody>
      </p:sp>
    </p:spTree>
    <p:extLst>
      <p:ext uri="{BB962C8B-B14F-4D97-AF65-F5344CB8AC3E}">
        <p14:creationId xmlns:p14="http://schemas.microsoft.com/office/powerpoint/2010/main" val="3793315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a:extLst>
              <a:ext uri="{FF2B5EF4-FFF2-40B4-BE49-F238E27FC236}">
                <a16:creationId xmlns:a16="http://schemas.microsoft.com/office/drawing/2014/main" id="{75D4EB83-CFA1-014D-A9BB-BC2ABD97EA35}"/>
              </a:ext>
            </a:extLst>
          </p:cNvPr>
          <p:cNvSpPr>
            <a:spLocks noGrp="1" noRot="1" noChangeAspect="1" noTextEdit="1"/>
          </p:cNvSpPr>
          <p:nvPr>
            <p:ph type="sldImg"/>
          </p:nvPr>
        </p:nvSpPr>
        <p:spPr>
          <a:ln/>
        </p:spPr>
      </p:sp>
      <p:sp>
        <p:nvSpPr>
          <p:cNvPr id="41986" name="Notes Placeholder 2">
            <a:extLst>
              <a:ext uri="{FF2B5EF4-FFF2-40B4-BE49-F238E27FC236}">
                <a16:creationId xmlns:a16="http://schemas.microsoft.com/office/drawing/2014/main" id="{8DAEF397-D42F-414A-9B67-7917E90E55B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MTU: maximum transmission unit. For Ethernet, MTU is 1500 bytes.</a:t>
            </a:r>
          </a:p>
        </p:txBody>
      </p:sp>
      <p:sp>
        <p:nvSpPr>
          <p:cNvPr id="41987" name="Slide Number Placeholder 3">
            <a:extLst>
              <a:ext uri="{FF2B5EF4-FFF2-40B4-BE49-F238E27FC236}">
                <a16:creationId xmlns:a16="http://schemas.microsoft.com/office/drawing/2014/main" id="{B6963D95-6E00-0241-B435-400A0F9B8ED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FF"/>
                </a:solidFill>
                <a:latin typeface="Arial" panose="020B0604020202020204" pitchFamily="34" charset="0"/>
                <a:ea typeface="ＭＳ Ｐゴシック" panose="020B0600070205080204" pitchFamily="34" charset="-128"/>
              </a:defRPr>
            </a:lvl1pPr>
            <a:lvl2pPr marL="742950" indent="-285750" eaLnBrk="0" hangingPunct="0">
              <a:defRPr sz="2400">
                <a:solidFill>
                  <a:srgbClr val="0000FF"/>
                </a:solidFill>
                <a:latin typeface="Arial" panose="020B0604020202020204" pitchFamily="34" charset="0"/>
                <a:ea typeface="ＭＳ Ｐゴシック" panose="020B0600070205080204" pitchFamily="34" charset="-128"/>
              </a:defRPr>
            </a:lvl2pPr>
            <a:lvl3pPr marL="1143000" indent="-228600" eaLnBrk="0" hangingPunct="0">
              <a:defRPr sz="2400">
                <a:solidFill>
                  <a:srgbClr val="0000FF"/>
                </a:solidFill>
                <a:latin typeface="Arial" panose="020B0604020202020204" pitchFamily="34" charset="0"/>
                <a:ea typeface="ＭＳ Ｐゴシック" panose="020B0600070205080204" pitchFamily="34" charset="-128"/>
              </a:defRPr>
            </a:lvl3pPr>
            <a:lvl4pPr marL="1600200" indent="-228600" eaLnBrk="0" hangingPunct="0">
              <a:defRPr sz="2400">
                <a:solidFill>
                  <a:srgbClr val="0000FF"/>
                </a:solidFill>
                <a:latin typeface="Arial" panose="020B0604020202020204" pitchFamily="34" charset="0"/>
                <a:ea typeface="ＭＳ Ｐゴシック" panose="020B0600070205080204" pitchFamily="34" charset="-128"/>
              </a:defRPr>
            </a:lvl4pPr>
            <a:lvl5pPr marL="2057400" indent="-228600" eaLnBrk="0" hangingPunct="0">
              <a:defRPr sz="2400">
                <a:solidFill>
                  <a:srgbClr val="0000FF"/>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9pPr>
          </a:lstStyle>
          <a:p>
            <a:pPr eaLnBrk="1" hangingPunct="1"/>
            <a:fld id="{DFD733D7-ADE5-5D42-B7EE-FDB0E18C579C}" type="slidenum">
              <a:rPr lang="en-GB" altLang="en-US" sz="1200">
                <a:solidFill>
                  <a:schemeClr val="tx1"/>
                </a:solidFill>
              </a:rPr>
              <a:pPr eaLnBrk="1" hangingPunct="1"/>
              <a:t>11</a:t>
            </a:fld>
            <a:endParaRPr lang="en-GB" altLang="en-US" sz="1200">
              <a:solidFill>
                <a:schemeClr val="tx1"/>
              </a:solidFill>
            </a:endParaRPr>
          </a:p>
        </p:txBody>
      </p:sp>
    </p:spTree>
    <p:extLst>
      <p:ext uri="{BB962C8B-B14F-4D97-AF65-F5344CB8AC3E}">
        <p14:creationId xmlns:p14="http://schemas.microsoft.com/office/powerpoint/2010/main" val="516699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a:extLst>
              <a:ext uri="{FF2B5EF4-FFF2-40B4-BE49-F238E27FC236}">
                <a16:creationId xmlns:a16="http://schemas.microsoft.com/office/drawing/2014/main" id="{E24ABCD9-CBC7-8144-A9A1-868640886D6D}"/>
              </a:ext>
            </a:extLst>
          </p:cNvPr>
          <p:cNvSpPr>
            <a:spLocks noGrp="1" noRot="1" noChangeAspect="1" noTextEdit="1"/>
          </p:cNvSpPr>
          <p:nvPr>
            <p:ph type="sldImg"/>
          </p:nvPr>
        </p:nvSpPr>
        <p:spPr>
          <a:ln/>
        </p:spPr>
      </p:sp>
      <p:sp>
        <p:nvSpPr>
          <p:cNvPr id="49154" name="Notes Placeholder 2">
            <a:extLst>
              <a:ext uri="{FF2B5EF4-FFF2-40B4-BE49-F238E27FC236}">
                <a16:creationId xmlns:a16="http://schemas.microsoft.com/office/drawing/2014/main" id="{4F3BE088-272D-C04B-BA9F-39163AB01C5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49155" name="Slide Number Placeholder 3">
            <a:extLst>
              <a:ext uri="{FF2B5EF4-FFF2-40B4-BE49-F238E27FC236}">
                <a16:creationId xmlns:a16="http://schemas.microsoft.com/office/drawing/2014/main" id="{07AF28B0-2C39-894E-B91B-C3588A7FE15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00FF"/>
                </a:solidFill>
                <a:latin typeface="Arial" panose="020B0604020202020204" pitchFamily="34" charset="0"/>
                <a:ea typeface="ＭＳ Ｐゴシック" panose="020B0600070205080204" pitchFamily="34" charset="-128"/>
              </a:defRPr>
            </a:lvl1pPr>
            <a:lvl2pPr marL="742950" indent="-285750" eaLnBrk="0" hangingPunct="0">
              <a:defRPr sz="2400">
                <a:solidFill>
                  <a:srgbClr val="0000FF"/>
                </a:solidFill>
                <a:latin typeface="Arial" panose="020B0604020202020204" pitchFamily="34" charset="0"/>
                <a:ea typeface="ＭＳ Ｐゴシック" panose="020B0600070205080204" pitchFamily="34" charset="-128"/>
              </a:defRPr>
            </a:lvl2pPr>
            <a:lvl3pPr marL="1143000" indent="-228600" eaLnBrk="0" hangingPunct="0">
              <a:defRPr sz="2400">
                <a:solidFill>
                  <a:srgbClr val="0000FF"/>
                </a:solidFill>
                <a:latin typeface="Arial" panose="020B0604020202020204" pitchFamily="34" charset="0"/>
                <a:ea typeface="ＭＳ Ｐゴシック" panose="020B0600070205080204" pitchFamily="34" charset="-128"/>
              </a:defRPr>
            </a:lvl3pPr>
            <a:lvl4pPr marL="1600200" indent="-228600" eaLnBrk="0" hangingPunct="0">
              <a:defRPr sz="2400">
                <a:solidFill>
                  <a:srgbClr val="0000FF"/>
                </a:solidFill>
                <a:latin typeface="Arial" panose="020B0604020202020204" pitchFamily="34" charset="0"/>
                <a:ea typeface="ＭＳ Ｐゴシック" panose="020B0600070205080204" pitchFamily="34" charset="-128"/>
              </a:defRPr>
            </a:lvl4pPr>
            <a:lvl5pPr marL="2057400" indent="-228600" eaLnBrk="0" hangingPunct="0">
              <a:defRPr sz="2400">
                <a:solidFill>
                  <a:srgbClr val="0000FF"/>
                </a:solidFill>
                <a:latin typeface="Arial" panose="020B0604020202020204" pitchFamily="34" charset="0"/>
                <a:ea typeface="ＭＳ Ｐゴシック" panose="020B0600070205080204" pitchFamily="34" charset="-128"/>
              </a:defRPr>
            </a:lvl5pPr>
            <a:lvl6pPr marL="25146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6pPr>
            <a:lvl7pPr marL="29718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7pPr>
            <a:lvl8pPr marL="34290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8pPr>
            <a:lvl9pPr marL="3886200" indent="-228600" eaLnBrk="0" fontAlgn="base" hangingPunct="0">
              <a:spcBef>
                <a:spcPct val="50000"/>
              </a:spcBef>
              <a:spcAft>
                <a:spcPct val="0"/>
              </a:spcAft>
              <a:defRPr sz="2400">
                <a:solidFill>
                  <a:srgbClr val="0000FF"/>
                </a:solidFill>
                <a:latin typeface="Arial" panose="020B0604020202020204" pitchFamily="34" charset="0"/>
                <a:ea typeface="ＭＳ Ｐゴシック" panose="020B0600070205080204" pitchFamily="34" charset="-128"/>
              </a:defRPr>
            </a:lvl9pPr>
          </a:lstStyle>
          <a:p>
            <a:pPr eaLnBrk="1" hangingPunct="1"/>
            <a:fld id="{40F40530-011D-A147-BD17-47954EC5E403}" type="slidenum">
              <a:rPr lang="en-GB" altLang="en-US" sz="1200">
                <a:solidFill>
                  <a:schemeClr val="tx1"/>
                </a:solidFill>
              </a:rPr>
              <a:pPr eaLnBrk="1" hangingPunct="1"/>
              <a:t>12</a:t>
            </a:fld>
            <a:endParaRPr lang="en-GB" altLang="en-US" sz="1200">
              <a:solidFill>
                <a:schemeClr val="tx1"/>
              </a:solidFill>
            </a:endParaRPr>
          </a:p>
        </p:txBody>
      </p:sp>
    </p:spTree>
    <p:extLst>
      <p:ext uri="{BB962C8B-B14F-4D97-AF65-F5344CB8AC3E}">
        <p14:creationId xmlns:p14="http://schemas.microsoft.com/office/powerpoint/2010/main" val="1286404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5" name="Straight Connector 4"/>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800" b="1">
                <a:ln>
                  <a:noFill/>
                </a:ln>
                <a:solidFill>
                  <a:schemeClr val="tx2"/>
                </a:solidFill>
                <a:effectLst/>
                <a:latin typeface="Calibri" panose="020F0502020204030204" pitchFamily="34" charset="0"/>
                <a:ea typeface="+mj-ea"/>
                <a:cs typeface="Calibri" panose="020F0502020204030204" pitchFamily="34" charset="0"/>
              </a:defRPr>
            </a:lvl1pPr>
          </a:lstStyle>
          <a:p>
            <a:r>
              <a:rPr kumimoji="0" lang="en-US" dirty="0"/>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latin typeface="Calibri" panose="020F0502020204030204" pitchFamily="34" charset="0"/>
                <a:cs typeface="Calibri" panose="020F050202020403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grpSp>
        <p:nvGrpSpPr>
          <p:cNvPr id="12" name="Group 11">
            <a:extLst>
              <a:ext uri="{FF2B5EF4-FFF2-40B4-BE49-F238E27FC236}">
                <a16:creationId xmlns:a16="http://schemas.microsoft.com/office/drawing/2014/main" id="{36163AF1-94EB-4840-B7D8-D07EBE9FB546}"/>
              </a:ext>
            </a:extLst>
          </p:cNvPr>
          <p:cNvGrpSpPr/>
          <p:nvPr userDrawn="1"/>
        </p:nvGrpSpPr>
        <p:grpSpPr>
          <a:xfrm>
            <a:off x="514546" y="6356351"/>
            <a:ext cx="8172254" cy="56641"/>
            <a:chOff x="0" y="6208894"/>
            <a:chExt cx="12192000" cy="649106"/>
          </a:xfrm>
        </p:grpSpPr>
        <p:sp>
          <p:nvSpPr>
            <p:cNvPr id="13" name="Rectangle 12">
              <a:extLst>
                <a:ext uri="{FF2B5EF4-FFF2-40B4-BE49-F238E27FC236}">
                  <a16:creationId xmlns:a16="http://schemas.microsoft.com/office/drawing/2014/main" id="{4F6722F6-FE1A-441B-8396-03E219AA1329}"/>
                </a:ext>
              </a:extLst>
            </p:cNvPr>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a:p>
          </p:txBody>
        </p:sp>
        <p:cxnSp>
          <p:nvCxnSpPr>
            <p:cNvPr id="14" name="Straight Connector 13">
              <a:extLst>
                <a:ext uri="{FF2B5EF4-FFF2-40B4-BE49-F238E27FC236}">
                  <a16:creationId xmlns:a16="http://schemas.microsoft.com/office/drawing/2014/main" id="{C3FA7792-F5EB-4876-8189-4B7426762E4A}"/>
                </a:ext>
              </a:extLst>
            </p:cNvPr>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6"/>
            <a:ext cx="8229600" cy="919794"/>
          </a:xfrm>
        </p:spPr>
        <p:txBody>
          <a:bodyPr>
            <a:normAutofit/>
          </a:bodyPr>
          <a:lstStyle>
            <a:lvl1pPr>
              <a:defRPr sz="4400">
                <a:latin typeface="Calibri" panose="020F0502020204030204" pitchFamily="34" charset="0"/>
                <a:cs typeface="Calibri" panose="020F0502020204030204" pitchFamily="34" charset="0"/>
              </a:defRPr>
            </a:lvl1pPr>
          </a:lstStyle>
          <a:p>
            <a:r>
              <a:rPr kumimoji="0" lang="en-US" dirty="0"/>
              <a:t>Click to edit Master title style</a:t>
            </a:r>
          </a:p>
        </p:txBody>
      </p:sp>
      <p:sp>
        <p:nvSpPr>
          <p:cNvPr id="3" name="Content Placeholder 2"/>
          <p:cNvSpPr>
            <a:spLocks noGrp="1"/>
          </p:cNvSpPr>
          <p:nvPr>
            <p:ph idx="1"/>
          </p:nvPr>
        </p:nvSpPr>
        <p:spPr>
          <a:xfrm>
            <a:off x="457200" y="1338607"/>
            <a:ext cx="8229600" cy="5074386"/>
          </a:xfrm>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stStyle>
          <a:p>
            <a:pPr lvl="0" eaLnBrk="1" latinLnBrk="0" hangingPunct="1"/>
            <a:r>
              <a:rPr lang="en-US" dirty="0"/>
              <a:t>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10" name="Picture 9">
            <a:extLst>
              <a:ext uri="{FF2B5EF4-FFF2-40B4-BE49-F238E27FC236}">
                <a16:creationId xmlns:a16="http://schemas.microsoft.com/office/drawing/2014/main" id="{51163D0B-EDFB-4BD1-99AC-BE8A058CF99D}"/>
              </a:ext>
            </a:extLst>
          </p:cNvPr>
          <p:cNvPicPr>
            <a:picLocks noChangeAspect="1"/>
          </p:cNvPicPr>
          <p:nvPr userDrawn="1"/>
        </p:nvPicPr>
        <p:blipFill>
          <a:blip r:embed="rId2"/>
          <a:stretch>
            <a:fillRect/>
          </a:stretch>
        </p:blipFill>
        <p:spPr>
          <a:xfrm>
            <a:off x="457201" y="1085328"/>
            <a:ext cx="8229600" cy="59410"/>
          </a:xfrm>
          <a:prstGeom prst="rect">
            <a:avLst/>
          </a:prstGeom>
        </p:spPr>
      </p:pic>
      <p:sp>
        <p:nvSpPr>
          <p:cNvPr id="12" name="Slide Number Placeholder 11">
            <a:extLst>
              <a:ext uri="{FF2B5EF4-FFF2-40B4-BE49-F238E27FC236}">
                <a16:creationId xmlns:a16="http://schemas.microsoft.com/office/drawing/2014/main" id="{9213B297-8C13-429D-9BC4-595AF7D83987}"/>
              </a:ext>
            </a:extLst>
          </p:cNvPr>
          <p:cNvSpPr>
            <a:spLocks noGrp="1"/>
          </p:cNvSpPr>
          <p:nvPr>
            <p:ph type="sldNum" sz="quarter" idx="12"/>
          </p:nvPr>
        </p:nvSpPr>
        <p:spPr/>
        <p:txBody>
          <a:body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4800" b="1" cap="none" baseline="0" dirty="0">
                <a:ln w="635">
                  <a:noFill/>
                </a:ln>
                <a:solidFill>
                  <a:schemeClr val="tx2"/>
                </a:solidFill>
                <a:effectLst/>
                <a:latin typeface="+mj-lt"/>
                <a:ea typeface="+mj-ea"/>
                <a:cs typeface="+mj-cs"/>
              </a:defRPr>
            </a:lvl1pPr>
          </a:lstStyle>
          <a:p>
            <a:r>
              <a:rPr kumimoji="0" lang="en-US" dirty="0"/>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grpSp>
        <p:nvGrpSpPr>
          <p:cNvPr id="7" name="Group 6">
            <a:extLst>
              <a:ext uri="{FF2B5EF4-FFF2-40B4-BE49-F238E27FC236}">
                <a16:creationId xmlns:a16="http://schemas.microsoft.com/office/drawing/2014/main" id="{8DF59FCA-89F2-49D0-8FE5-D9CE71E31474}"/>
              </a:ext>
            </a:extLst>
          </p:cNvPr>
          <p:cNvGrpSpPr/>
          <p:nvPr userDrawn="1"/>
        </p:nvGrpSpPr>
        <p:grpSpPr>
          <a:xfrm>
            <a:off x="0" y="6333744"/>
            <a:ext cx="9144000" cy="79248"/>
            <a:chOff x="0" y="6208894"/>
            <a:chExt cx="12192000" cy="649106"/>
          </a:xfrm>
        </p:grpSpPr>
        <p:sp>
          <p:nvSpPr>
            <p:cNvPr id="8" name="Rectangle 7">
              <a:extLst>
                <a:ext uri="{FF2B5EF4-FFF2-40B4-BE49-F238E27FC236}">
                  <a16:creationId xmlns:a16="http://schemas.microsoft.com/office/drawing/2014/main" id="{7B38CC86-CD28-49EC-B867-3F591274FE3C}"/>
                </a:ext>
              </a:extLst>
            </p:cNvPr>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a:p>
          </p:txBody>
        </p:sp>
        <p:cxnSp>
          <p:nvCxnSpPr>
            <p:cNvPr id="9" name="Straight Connector 8">
              <a:extLst>
                <a:ext uri="{FF2B5EF4-FFF2-40B4-BE49-F238E27FC236}">
                  <a16:creationId xmlns:a16="http://schemas.microsoft.com/office/drawing/2014/main" id="{A4C5D789-3765-43B6-8209-7B0952A0531F}"/>
                </a:ext>
              </a:extLst>
            </p:cNvPr>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dirty="0"/>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grpSp>
        <p:nvGrpSpPr>
          <p:cNvPr id="8" name="Group 7">
            <a:extLst>
              <a:ext uri="{FF2B5EF4-FFF2-40B4-BE49-F238E27FC236}">
                <a16:creationId xmlns:a16="http://schemas.microsoft.com/office/drawing/2014/main" id="{00CD8C50-4392-435B-989C-E1213B39C66E}"/>
              </a:ext>
            </a:extLst>
          </p:cNvPr>
          <p:cNvGrpSpPr/>
          <p:nvPr userDrawn="1"/>
        </p:nvGrpSpPr>
        <p:grpSpPr>
          <a:xfrm>
            <a:off x="0" y="6333744"/>
            <a:ext cx="9144000" cy="79248"/>
            <a:chOff x="0" y="6208894"/>
            <a:chExt cx="12192000" cy="649106"/>
          </a:xfrm>
        </p:grpSpPr>
        <p:sp>
          <p:nvSpPr>
            <p:cNvPr id="9" name="Rectangle 8">
              <a:extLst>
                <a:ext uri="{FF2B5EF4-FFF2-40B4-BE49-F238E27FC236}">
                  <a16:creationId xmlns:a16="http://schemas.microsoft.com/office/drawing/2014/main" id="{92C28FF5-1003-4D1D-8866-C942BA157CF5}"/>
                </a:ext>
              </a:extLst>
            </p:cNvPr>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a:p>
          </p:txBody>
        </p:sp>
        <p:cxnSp>
          <p:nvCxnSpPr>
            <p:cNvPr id="10" name="Straight Connector 9">
              <a:extLst>
                <a:ext uri="{FF2B5EF4-FFF2-40B4-BE49-F238E27FC236}">
                  <a16:creationId xmlns:a16="http://schemas.microsoft.com/office/drawing/2014/main" id="{97B70744-8ADF-48B4-8BC2-89EF26F5E919}"/>
                </a:ext>
              </a:extLst>
            </p:cNvPr>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4645026" y="1859759"/>
            <a:ext cx="4041775"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4645026"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grpSp>
        <p:nvGrpSpPr>
          <p:cNvPr id="10" name="Group 9">
            <a:extLst>
              <a:ext uri="{FF2B5EF4-FFF2-40B4-BE49-F238E27FC236}">
                <a16:creationId xmlns:a16="http://schemas.microsoft.com/office/drawing/2014/main" id="{BDDCF5C8-FEF9-46C7-80D1-B977357B2707}"/>
              </a:ext>
            </a:extLst>
          </p:cNvPr>
          <p:cNvGrpSpPr/>
          <p:nvPr userDrawn="1"/>
        </p:nvGrpSpPr>
        <p:grpSpPr>
          <a:xfrm>
            <a:off x="0" y="6333744"/>
            <a:ext cx="9144000" cy="79248"/>
            <a:chOff x="0" y="6208894"/>
            <a:chExt cx="12192000" cy="649106"/>
          </a:xfrm>
        </p:grpSpPr>
        <p:sp>
          <p:nvSpPr>
            <p:cNvPr id="11" name="Rectangle 10">
              <a:extLst>
                <a:ext uri="{FF2B5EF4-FFF2-40B4-BE49-F238E27FC236}">
                  <a16:creationId xmlns:a16="http://schemas.microsoft.com/office/drawing/2014/main" id="{68C1494F-EEE4-440B-8B0A-CA58839775B6}"/>
                </a:ext>
              </a:extLst>
            </p:cNvPr>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a:p>
          </p:txBody>
        </p:sp>
        <p:cxnSp>
          <p:nvCxnSpPr>
            <p:cNvPr id="12" name="Straight Connector 11">
              <a:extLst>
                <a:ext uri="{FF2B5EF4-FFF2-40B4-BE49-F238E27FC236}">
                  <a16:creationId xmlns:a16="http://schemas.microsoft.com/office/drawing/2014/main" id="{7DF800C3-91CB-46BE-8567-7FFEF318BC7C}"/>
                </a:ext>
              </a:extLst>
            </p:cNvPr>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grpSp>
        <p:nvGrpSpPr>
          <p:cNvPr id="6" name="Group 5">
            <a:extLst>
              <a:ext uri="{FF2B5EF4-FFF2-40B4-BE49-F238E27FC236}">
                <a16:creationId xmlns:a16="http://schemas.microsoft.com/office/drawing/2014/main" id="{A83D8883-3D34-401F-BB75-8F1CE9D31B62}"/>
              </a:ext>
            </a:extLst>
          </p:cNvPr>
          <p:cNvGrpSpPr/>
          <p:nvPr userDrawn="1"/>
        </p:nvGrpSpPr>
        <p:grpSpPr>
          <a:xfrm>
            <a:off x="0" y="6333744"/>
            <a:ext cx="9144000" cy="79248"/>
            <a:chOff x="0" y="6208894"/>
            <a:chExt cx="12192000" cy="649106"/>
          </a:xfrm>
        </p:grpSpPr>
        <p:sp>
          <p:nvSpPr>
            <p:cNvPr id="7" name="Rectangle 6">
              <a:extLst>
                <a:ext uri="{FF2B5EF4-FFF2-40B4-BE49-F238E27FC236}">
                  <a16:creationId xmlns:a16="http://schemas.microsoft.com/office/drawing/2014/main" id="{A3D8B23E-8B30-4387-95EB-3FF1326625F4}"/>
                </a:ext>
              </a:extLst>
            </p:cNvPr>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a:p>
          </p:txBody>
        </p:sp>
        <p:cxnSp>
          <p:nvCxnSpPr>
            <p:cNvPr id="8" name="Straight Connector 7">
              <a:extLst>
                <a:ext uri="{FF2B5EF4-FFF2-40B4-BE49-F238E27FC236}">
                  <a16:creationId xmlns:a16="http://schemas.microsoft.com/office/drawing/2014/main" id="{497EEA32-7E84-4EC2-9F45-76126590CB38}"/>
                </a:ext>
              </a:extLst>
            </p:cNvPr>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grpSp>
        <p:nvGrpSpPr>
          <p:cNvPr id="5" name="Group 4">
            <a:extLst>
              <a:ext uri="{FF2B5EF4-FFF2-40B4-BE49-F238E27FC236}">
                <a16:creationId xmlns:a16="http://schemas.microsoft.com/office/drawing/2014/main" id="{ABD7C251-91F0-4FBA-8412-0066F416FB43}"/>
              </a:ext>
            </a:extLst>
          </p:cNvPr>
          <p:cNvGrpSpPr/>
          <p:nvPr userDrawn="1"/>
        </p:nvGrpSpPr>
        <p:grpSpPr>
          <a:xfrm>
            <a:off x="0" y="6333744"/>
            <a:ext cx="9144000" cy="79248"/>
            <a:chOff x="0" y="6208894"/>
            <a:chExt cx="12192000" cy="649106"/>
          </a:xfrm>
        </p:grpSpPr>
        <p:sp>
          <p:nvSpPr>
            <p:cNvPr id="6" name="Rectangle 5">
              <a:extLst>
                <a:ext uri="{FF2B5EF4-FFF2-40B4-BE49-F238E27FC236}">
                  <a16:creationId xmlns:a16="http://schemas.microsoft.com/office/drawing/2014/main" id="{A3DFA17E-504A-4F4E-9108-CE8D723AC030}"/>
                </a:ext>
              </a:extLst>
            </p:cNvPr>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a:p>
          </p:txBody>
        </p:sp>
        <p:cxnSp>
          <p:nvCxnSpPr>
            <p:cNvPr id="7" name="Straight Connector 6">
              <a:extLst>
                <a:ext uri="{FF2B5EF4-FFF2-40B4-BE49-F238E27FC236}">
                  <a16:creationId xmlns:a16="http://schemas.microsoft.com/office/drawing/2014/main" id="{30C16F17-1FEB-4155-90DC-D431082EAB13}"/>
                </a:ext>
              </a:extLst>
            </p:cNvPr>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609600" y="1176998"/>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2"/>
            <a:ext cx="6096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4381500"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1771" y="-7144"/>
            <a:ext cx="9180548"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457200" y="6356352"/>
            <a:ext cx="2133600" cy="365125"/>
          </a:xfrm>
          <a:prstGeom prst="rect">
            <a:avLst/>
          </a:prstGeom>
        </p:spPr>
        <p:txBody>
          <a:bodyPr vert="horz" lIns="0" tIns="0" rIns="0" bIns="0" anchor="b"/>
          <a:lstStyle>
            <a:lvl1pPr algn="l" eaLnBrk="1" latinLnBrk="0" hangingPunct="1">
              <a:defRPr kumimoji="0" sz="1100">
                <a:solidFill>
                  <a:schemeClr val="tx1"/>
                </a:solidFill>
              </a:defRPr>
            </a:lvl1pPr>
          </a:lstStyle>
          <a:p>
            <a:endParaRPr lang="en-US" dirty="0"/>
          </a:p>
        </p:txBody>
      </p:sp>
      <p:sp>
        <p:nvSpPr>
          <p:cNvPr id="22" name="Footer Placeholder 21"/>
          <p:cNvSpPr>
            <a:spLocks noGrp="1"/>
          </p:cNvSpPr>
          <p:nvPr>
            <p:ph type="ftr" sz="quarter" idx="3"/>
          </p:nvPr>
        </p:nvSpPr>
        <p:spPr>
          <a:xfrm>
            <a:off x="2667000" y="6356352"/>
            <a:ext cx="3352800" cy="365125"/>
          </a:xfrm>
          <a:prstGeom prst="rect">
            <a:avLst/>
          </a:prstGeom>
        </p:spPr>
        <p:txBody>
          <a:bodyPr vert="horz" lIns="0" tIns="0" rIns="0" bIns="0" anchor="b"/>
          <a:lstStyle>
            <a:lvl1pPr algn="l" eaLnBrk="1" latinLnBrk="0" hangingPunct="1">
              <a:defRPr kumimoji="0" sz="1100">
                <a:solidFill>
                  <a:schemeClr val="tx1"/>
                </a:solidFill>
              </a:defRPr>
            </a:lvl1pPr>
          </a:lstStyle>
          <a:p>
            <a:endParaRPr lang="en-US" dirty="0"/>
          </a:p>
        </p:txBody>
      </p:sp>
      <p:sp>
        <p:nvSpPr>
          <p:cNvPr id="18" name="Slide Number Placeholder 17"/>
          <p:cNvSpPr>
            <a:spLocks noGrp="1"/>
          </p:cNvSpPr>
          <p:nvPr>
            <p:ph type="sldNum" sz="quarter" idx="4"/>
          </p:nvPr>
        </p:nvSpPr>
        <p:spPr>
          <a:xfrm>
            <a:off x="7924800" y="6356352"/>
            <a:ext cx="762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learningcontent.cisco.com/games/binary/index.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6245-0EF4-43D8-991C-284A8E9FE2C8}"/>
              </a:ext>
            </a:extLst>
          </p:cNvPr>
          <p:cNvSpPr>
            <a:spLocks noGrp="1"/>
          </p:cNvSpPr>
          <p:nvPr>
            <p:ph type="ctrTitle"/>
          </p:nvPr>
        </p:nvSpPr>
        <p:spPr>
          <a:xfrm>
            <a:off x="533400" y="1371600"/>
            <a:ext cx="7851648" cy="1625600"/>
          </a:xfrm>
        </p:spPr>
        <p:txBody>
          <a:bodyPr>
            <a:normAutofit/>
          </a:bodyPr>
          <a:lstStyle/>
          <a:p>
            <a:pPr algn="ctr"/>
            <a:r>
              <a:rPr lang="en-US" sz="4000" dirty="0"/>
              <a:t>Lecture 5 – Network Layer and IP Addressing</a:t>
            </a:r>
          </a:p>
        </p:txBody>
      </p:sp>
      <p:sp>
        <p:nvSpPr>
          <p:cNvPr id="3" name="Subtitle 2">
            <a:extLst>
              <a:ext uri="{FF2B5EF4-FFF2-40B4-BE49-F238E27FC236}">
                <a16:creationId xmlns:a16="http://schemas.microsoft.com/office/drawing/2014/main" id="{9CDC2517-C6CC-43A4-91F2-1DE365FB79B5}"/>
              </a:ext>
            </a:extLst>
          </p:cNvPr>
          <p:cNvSpPr>
            <a:spLocks noGrp="1"/>
          </p:cNvSpPr>
          <p:nvPr>
            <p:ph type="subTitle" idx="1"/>
          </p:nvPr>
        </p:nvSpPr>
        <p:spPr>
          <a:xfrm>
            <a:off x="533400" y="3877056"/>
            <a:ext cx="7854696" cy="1104080"/>
          </a:xfrm>
        </p:spPr>
        <p:txBody>
          <a:bodyPr>
            <a:normAutofit/>
          </a:bodyPr>
          <a:lstStyle/>
          <a:p>
            <a:pPr algn="ctr"/>
            <a:r>
              <a:rPr lang="en-US" sz="3000" dirty="0"/>
              <a:t>COMP1002 (Cybersecurity  and Networks)</a:t>
            </a:r>
          </a:p>
        </p:txBody>
      </p:sp>
    </p:spTree>
    <p:extLst>
      <p:ext uri="{BB962C8B-B14F-4D97-AF65-F5344CB8AC3E}">
        <p14:creationId xmlns:p14="http://schemas.microsoft.com/office/powerpoint/2010/main" val="72573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33449705-8ACD-6144-8F8B-E01EC0D7DD44}"/>
              </a:ext>
            </a:extLst>
          </p:cNvPr>
          <p:cNvSpPr>
            <a:spLocks noGrp="1"/>
          </p:cNvSpPr>
          <p:nvPr>
            <p:ph type="title"/>
          </p:nvPr>
        </p:nvSpPr>
        <p:spPr/>
        <p:txBody>
          <a:bodyPr/>
          <a:lstStyle/>
          <a:p>
            <a:r>
              <a:rPr lang="en-GB" altLang="en-US">
                <a:ea typeface="ＭＳ Ｐゴシック" panose="020B0600070205080204" pitchFamily="34" charset="-128"/>
              </a:rPr>
              <a:t>IPv4 fields</a:t>
            </a:r>
          </a:p>
        </p:txBody>
      </p:sp>
      <p:sp>
        <p:nvSpPr>
          <p:cNvPr id="38914" name="Content Placeholder 2">
            <a:extLst>
              <a:ext uri="{FF2B5EF4-FFF2-40B4-BE49-F238E27FC236}">
                <a16:creationId xmlns:a16="http://schemas.microsoft.com/office/drawing/2014/main" id="{4B48C3E1-40DE-D941-8269-DD6862261A3E}"/>
              </a:ext>
            </a:extLst>
          </p:cNvPr>
          <p:cNvSpPr>
            <a:spLocks noGrp="1"/>
          </p:cNvSpPr>
          <p:nvPr>
            <p:ph idx="1"/>
          </p:nvPr>
        </p:nvSpPr>
        <p:spPr/>
        <p:txBody>
          <a:bodyPr/>
          <a:lstStyle/>
          <a:p>
            <a:r>
              <a:rPr lang="en-GB" altLang="en-US">
                <a:ea typeface="ＭＳ Ｐゴシック" panose="020B0600070205080204" pitchFamily="34" charset="-128"/>
              </a:rPr>
              <a:t>IP Source / Destination Address (32b)</a:t>
            </a:r>
          </a:p>
          <a:p>
            <a:r>
              <a:rPr lang="en-GB" altLang="en-US">
                <a:ea typeface="ＭＳ Ｐゴシック" panose="020B0600070205080204" pitchFamily="34" charset="-128"/>
              </a:rPr>
              <a:t>Time-to-Live (TTL) (8b) - the remaining "life" of the packet. </a:t>
            </a:r>
          </a:p>
          <a:p>
            <a:pPr lvl="1"/>
            <a:r>
              <a:rPr lang="en-GB" altLang="en-US">
                <a:ea typeface="ＭＳ Ｐゴシック" panose="020B0600070205080204" pitchFamily="34" charset="-128"/>
              </a:rPr>
              <a:t>Decreased by at least one each time the packet is processed by a router </a:t>
            </a:r>
          </a:p>
          <a:p>
            <a:pPr lvl="1"/>
            <a:r>
              <a:rPr lang="en-GB" altLang="en-US">
                <a:ea typeface="ＭＳ Ｐゴシック" panose="020B0600070205080204" pitchFamily="34" charset="-128"/>
              </a:rPr>
              <a:t>When the value becomes zero, the router discards or drops the packet and it is removed from the network data flow. </a:t>
            </a:r>
          </a:p>
          <a:p>
            <a:pPr lvl="1"/>
            <a:r>
              <a:rPr lang="en-GB" altLang="en-US">
                <a:ea typeface="ＭＳ Ｐゴシック" panose="020B0600070205080204" pitchFamily="34" charset="-128"/>
              </a:rPr>
              <a:t>This mechanism prevents routing loops</a:t>
            </a:r>
          </a:p>
        </p:txBody>
      </p:sp>
      <p:sp>
        <p:nvSpPr>
          <p:cNvPr id="9" name="Slide Number Placeholder 8">
            <a:extLst>
              <a:ext uri="{FF2B5EF4-FFF2-40B4-BE49-F238E27FC236}">
                <a16:creationId xmlns:a16="http://schemas.microsoft.com/office/drawing/2014/main" id="{78C25A56-247E-274E-905A-548CD987F49C}"/>
              </a:ext>
            </a:extLst>
          </p:cNvPr>
          <p:cNvSpPr>
            <a:spLocks noGrp="1"/>
          </p:cNvSpPr>
          <p:nvPr>
            <p:ph type="sldNum" sz="quarter" idx="12"/>
          </p:nvPr>
        </p:nvSpPr>
        <p:spPr/>
        <p:txBody>
          <a:bodyPr/>
          <a:lstStyle>
            <a:lvl1pPr eaLnBrk="0" hangingPunct="0">
              <a:defRPr sz="1800">
                <a:solidFill>
                  <a:srgbClr val="0000FF"/>
                </a:solidFill>
                <a:latin typeface="Arial" panose="020B0604020202020204" pitchFamily="34" charset="0"/>
                <a:ea typeface="ＭＳ Ｐゴシック" panose="020B0600070205080204" pitchFamily="34" charset="-128"/>
              </a:defRPr>
            </a:lvl1pPr>
            <a:lvl2pPr marL="557213" indent="-214313" eaLnBrk="0" hangingPunct="0">
              <a:defRPr sz="1800">
                <a:solidFill>
                  <a:srgbClr val="0000FF"/>
                </a:solidFill>
                <a:latin typeface="Arial" panose="020B0604020202020204" pitchFamily="34" charset="0"/>
                <a:ea typeface="ＭＳ Ｐゴシック" panose="020B0600070205080204" pitchFamily="34" charset="-128"/>
              </a:defRPr>
            </a:lvl2pPr>
            <a:lvl3pPr marL="857250" indent="-171450" eaLnBrk="0" hangingPunct="0">
              <a:defRPr sz="1800">
                <a:solidFill>
                  <a:srgbClr val="0000FF"/>
                </a:solidFill>
                <a:latin typeface="Arial" panose="020B0604020202020204" pitchFamily="34" charset="0"/>
                <a:ea typeface="ＭＳ Ｐゴシック" panose="020B0600070205080204" pitchFamily="34" charset="-128"/>
              </a:defRPr>
            </a:lvl3pPr>
            <a:lvl4pPr marL="1200150" indent="-171450" eaLnBrk="0" hangingPunct="0">
              <a:defRPr sz="1800">
                <a:solidFill>
                  <a:srgbClr val="0000FF"/>
                </a:solidFill>
                <a:latin typeface="Arial" panose="020B0604020202020204" pitchFamily="34" charset="0"/>
                <a:ea typeface="ＭＳ Ｐゴシック" panose="020B0600070205080204" pitchFamily="34" charset="-128"/>
              </a:defRPr>
            </a:lvl4pPr>
            <a:lvl5pPr marL="1543050" indent="-171450" eaLnBrk="0" hangingPunct="0">
              <a:defRPr sz="1800">
                <a:solidFill>
                  <a:srgbClr val="0000FF"/>
                </a:solidFill>
                <a:latin typeface="Arial" panose="020B0604020202020204" pitchFamily="34" charset="0"/>
                <a:ea typeface="ＭＳ Ｐゴシック" panose="020B0600070205080204" pitchFamily="34" charset="-128"/>
              </a:defRPr>
            </a:lvl5pPr>
            <a:lvl6pPr marL="18859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6pPr>
            <a:lvl7pPr marL="22288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7pPr>
            <a:lvl8pPr marL="25717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8pPr>
            <a:lvl9pPr marL="29146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9pPr>
          </a:lstStyle>
          <a:p>
            <a:pPr eaLnBrk="1" hangingPunct="1"/>
            <a:fld id="{72738544-3373-194E-9A64-FA6DF1CA4E42}" type="slidenum">
              <a:rPr lang="en-GB" altLang="en-US" sz="1350">
                <a:solidFill>
                  <a:srgbClr val="898989"/>
                </a:solidFill>
              </a:rPr>
              <a:pPr eaLnBrk="1" hangingPunct="1"/>
              <a:t>10</a:t>
            </a:fld>
            <a:endParaRPr lang="en-GB" altLang="en-US" sz="1350">
              <a:solidFill>
                <a:srgbClr val="898989"/>
              </a:solidFill>
            </a:endParaRPr>
          </a:p>
        </p:txBody>
      </p:sp>
    </p:spTree>
    <p:extLst>
      <p:ext uri="{BB962C8B-B14F-4D97-AF65-F5344CB8AC3E}">
        <p14:creationId xmlns:p14="http://schemas.microsoft.com/office/powerpoint/2010/main" val="2623715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F4DD7009-1918-6C4B-847F-57BC7E6972D3}"/>
              </a:ext>
            </a:extLst>
          </p:cNvPr>
          <p:cNvSpPr>
            <a:spLocks noGrp="1"/>
          </p:cNvSpPr>
          <p:nvPr>
            <p:ph type="title"/>
          </p:nvPr>
        </p:nvSpPr>
        <p:spPr/>
        <p:txBody>
          <a:bodyPr/>
          <a:lstStyle/>
          <a:p>
            <a:r>
              <a:rPr lang="en-GB" altLang="en-US">
                <a:ea typeface="ＭＳ Ｐゴシック" panose="020B0600070205080204" pitchFamily="34" charset="-128"/>
              </a:rPr>
              <a:t>IPv4 fields (cont)</a:t>
            </a:r>
          </a:p>
        </p:txBody>
      </p:sp>
      <p:sp>
        <p:nvSpPr>
          <p:cNvPr id="40962" name="Content Placeholder 2">
            <a:extLst>
              <a:ext uri="{FF2B5EF4-FFF2-40B4-BE49-F238E27FC236}">
                <a16:creationId xmlns:a16="http://schemas.microsoft.com/office/drawing/2014/main" id="{27B87C2F-B229-7746-A9AE-698104229F63}"/>
              </a:ext>
            </a:extLst>
          </p:cNvPr>
          <p:cNvSpPr>
            <a:spLocks noGrp="1"/>
          </p:cNvSpPr>
          <p:nvPr>
            <p:ph idx="1"/>
          </p:nvPr>
        </p:nvSpPr>
        <p:spPr/>
        <p:txBody>
          <a:bodyPr>
            <a:noAutofit/>
          </a:bodyPr>
          <a:lstStyle/>
          <a:p>
            <a:r>
              <a:rPr lang="en-GB" altLang="en-US" sz="2000" dirty="0">
                <a:ea typeface="ＭＳ Ｐゴシック" panose="020B0600070205080204" pitchFamily="34" charset="-128"/>
              </a:rPr>
              <a:t>Protocol (8b) - data payload type</a:t>
            </a:r>
          </a:p>
          <a:p>
            <a:pPr lvl="1"/>
            <a:r>
              <a:rPr lang="en-GB" altLang="en-US" sz="2000" dirty="0">
                <a:ea typeface="ＭＳ Ｐゴシック" panose="020B0600070205080204" pitchFamily="34" charset="-128"/>
              </a:rPr>
              <a:t>Enables Network layer to pass data to appropriate upper-layer protocol.</a:t>
            </a:r>
          </a:p>
          <a:p>
            <a:pPr lvl="1"/>
            <a:r>
              <a:rPr lang="en-GB" altLang="en-US" sz="2000" dirty="0">
                <a:ea typeface="ＭＳ Ｐゴシック" panose="020B0600070205080204" pitchFamily="34" charset="-128"/>
              </a:rPr>
              <a:t>e.g.: 01 ICMP, 06 TCP, 17 UDP</a:t>
            </a:r>
          </a:p>
          <a:p>
            <a:r>
              <a:rPr lang="en-GB" altLang="en-US" sz="2000" dirty="0">
                <a:ea typeface="ＭＳ Ｐゴシック" panose="020B0600070205080204" pitchFamily="34" charset="-128"/>
              </a:rPr>
              <a:t>Type-of-Service (TOS) (8b) – priority</a:t>
            </a:r>
          </a:p>
          <a:p>
            <a:pPr lvl="1"/>
            <a:r>
              <a:rPr lang="en-GB" altLang="en-US" sz="2000" dirty="0">
                <a:ea typeface="ＭＳ Ｐゴシック" panose="020B0600070205080204" pitchFamily="34" charset="-128"/>
              </a:rPr>
              <a:t>To be used by Quality-of-Service (</a:t>
            </a:r>
            <a:r>
              <a:rPr lang="en-GB" altLang="en-US" sz="2000" dirty="0" err="1">
                <a:ea typeface="ＭＳ Ｐゴシック" panose="020B0600070205080204" pitchFamily="34" charset="-128"/>
              </a:rPr>
              <a:t>QoS</a:t>
            </a:r>
            <a:r>
              <a:rPr lang="en-GB" altLang="en-US" sz="2000" dirty="0">
                <a:ea typeface="ＭＳ Ｐゴシック" panose="020B0600070205080204" pitchFamily="34" charset="-128"/>
              </a:rPr>
              <a:t>) </a:t>
            </a:r>
          </a:p>
          <a:p>
            <a:r>
              <a:rPr lang="en-GB" altLang="en-US" sz="2000" dirty="0">
                <a:ea typeface="ＭＳ Ｐゴシック" panose="020B0600070205080204" pitchFamily="34" charset="-128"/>
              </a:rPr>
              <a:t>Fragment Offset (13b)</a:t>
            </a:r>
          </a:p>
          <a:p>
            <a:pPr lvl="1"/>
            <a:r>
              <a:rPr lang="en-GB" altLang="en-US" sz="2000" dirty="0">
                <a:ea typeface="ＭＳ Ｐゴシック" panose="020B0600070205080204" pitchFamily="34" charset="-128"/>
              </a:rPr>
              <a:t>Router may fragment a packet when forwarding it from one medium to another medium that has a smaller MTU. </a:t>
            </a:r>
          </a:p>
          <a:p>
            <a:pPr lvl="1"/>
            <a:r>
              <a:rPr lang="en-GB" altLang="en-US" sz="2000" dirty="0">
                <a:ea typeface="ＭＳ Ｐゴシック" panose="020B0600070205080204" pitchFamily="34" charset="-128"/>
              </a:rPr>
              <a:t>IPv4 uses Fragment Offset and the MF flag to reconstruct the packet at the destination host. </a:t>
            </a:r>
          </a:p>
          <a:p>
            <a:r>
              <a:rPr lang="en-GB" altLang="en-US" sz="2000" dirty="0">
                <a:ea typeface="ＭＳ Ｐゴシック" panose="020B0600070205080204" pitchFamily="34" charset="-128"/>
              </a:rPr>
              <a:t>More Fragments (MF) flag – (1b)</a:t>
            </a:r>
          </a:p>
          <a:p>
            <a:pPr lvl="1"/>
            <a:r>
              <a:rPr lang="en-GB" altLang="en-US" sz="2000" dirty="0">
                <a:ea typeface="ＭＳ Ｐゴシック" panose="020B0600070205080204" pitchFamily="34" charset="-128"/>
              </a:rPr>
              <a:t>MF=1 - not the last fragment of a packet. </a:t>
            </a:r>
          </a:p>
          <a:p>
            <a:pPr lvl="1"/>
            <a:r>
              <a:rPr lang="en-GB" altLang="en-US" sz="2000" dirty="0">
                <a:ea typeface="ＭＳ Ｐゴシック" panose="020B0600070205080204" pitchFamily="34" charset="-128"/>
              </a:rPr>
              <a:t>MF=0 – last fragment of a packet, reconstruct</a:t>
            </a:r>
          </a:p>
          <a:p>
            <a:r>
              <a:rPr lang="en-GB" altLang="en-US" sz="2000" dirty="0">
                <a:ea typeface="ＭＳ Ｐゴシック" panose="020B0600070205080204" pitchFamily="34" charset="-128"/>
              </a:rPr>
              <a:t>Don't Fragment flag</a:t>
            </a:r>
          </a:p>
          <a:p>
            <a:pPr lvl="1"/>
            <a:r>
              <a:rPr lang="en-GB" altLang="en-US" sz="2000" dirty="0">
                <a:ea typeface="ＭＳ Ｐゴシック" panose="020B0600070205080204" pitchFamily="34" charset="-128"/>
              </a:rPr>
              <a:t>DF=1 – fragmentation is not allowed</a:t>
            </a:r>
          </a:p>
        </p:txBody>
      </p:sp>
      <p:sp>
        <p:nvSpPr>
          <p:cNvPr id="9" name="Slide Number Placeholder 8">
            <a:extLst>
              <a:ext uri="{FF2B5EF4-FFF2-40B4-BE49-F238E27FC236}">
                <a16:creationId xmlns:a16="http://schemas.microsoft.com/office/drawing/2014/main" id="{E8CBF3F6-2EC8-454F-A49C-0E9EE6EF5B5B}"/>
              </a:ext>
            </a:extLst>
          </p:cNvPr>
          <p:cNvSpPr>
            <a:spLocks noGrp="1"/>
          </p:cNvSpPr>
          <p:nvPr>
            <p:ph type="sldNum" sz="quarter" idx="12"/>
          </p:nvPr>
        </p:nvSpPr>
        <p:spPr/>
        <p:txBody>
          <a:bodyPr/>
          <a:lstStyle>
            <a:lvl1pPr eaLnBrk="0" hangingPunct="0">
              <a:defRPr sz="1800">
                <a:solidFill>
                  <a:srgbClr val="0000FF"/>
                </a:solidFill>
                <a:latin typeface="Arial" panose="020B0604020202020204" pitchFamily="34" charset="0"/>
                <a:ea typeface="ＭＳ Ｐゴシック" panose="020B0600070205080204" pitchFamily="34" charset="-128"/>
              </a:defRPr>
            </a:lvl1pPr>
            <a:lvl2pPr marL="557213" indent="-214313" eaLnBrk="0" hangingPunct="0">
              <a:defRPr sz="1800">
                <a:solidFill>
                  <a:srgbClr val="0000FF"/>
                </a:solidFill>
                <a:latin typeface="Arial" panose="020B0604020202020204" pitchFamily="34" charset="0"/>
                <a:ea typeface="ＭＳ Ｐゴシック" panose="020B0600070205080204" pitchFamily="34" charset="-128"/>
              </a:defRPr>
            </a:lvl2pPr>
            <a:lvl3pPr marL="857250" indent="-171450" eaLnBrk="0" hangingPunct="0">
              <a:defRPr sz="1800">
                <a:solidFill>
                  <a:srgbClr val="0000FF"/>
                </a:solidFill>
                <a:latin typeface="Arial" panose="020B0604020202020204" pitchFamily="34" charset="0"/>
                <a:ea typeface="ＭＳ Ｐゴシック" panose="020B0600070205080204" pitchFamily="34" charset="-128"/>
              </a:defRPr>
            </a:lvl3pPr>
            <a:lvl4pPr marL="1200150" indent="-171450" eaLnBrk="0" hangingPunct="0">
              <a:defRPr sz="1800">
                <a:solidFill>
                  <a:srgbClr val="0000FF"/>
                </a:solidFill>
                <a:latin typeface="Arial" panose="020B0604020202020204" pitchFamily="34" charset="0"/>
                <a:ea typeface="ＭＳ Ｐゴシック" panose="020B0600070205080204" pitchFamily="34" charset="-128"/>
              </a:defRPr>
            </a:lvl4pPr>
            <a:lvl5pPr marL="1543050" indent="-171450" eaLnBrk="0" hangingPunct="0">
              <a:defRPr sz="1800">
                <a:solidFill>
                  <a:srgbClr val="0000FF"/>
                </a:solidFill>
                <a:latin typeface="Arial" panose="020B0604020202020204" pitchFamily="34" charset="0"/>
                <a:ea typeface="ＭＳ Ｐゴシック" panose="020B0600070205080204" pitchFamily="34" charset="-128"/>
              </a:defRPr>
            </a:lvl5pPr>
            <a:lvl6pPr marL="18859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6pPr>
            <a:lvl7pPr marL="22288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7pPr>
            <a:lvl8pPr marL="25717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8pPr>
            <a:lvl9pPr marL="29146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9pPr>
          </a:lstStyle>
          <a:p>
            <a:pPr eaLnBrk="1" hangingPunct="1"/>
            <a:fld id="{4703663C-50E3-A543-ADF1-36C1C0107750}" type="slidenum">
              <a:rPr lang="en-GB" altLang="en-US" sz="1350">
                <a:solidFill>
                  <a:srgbClr val="898989"/>
                </a:solidFill>
              </a:rPr>
              <a:pPr eaLnBrk="1" hangingPunct="1"/>
              <a:t>11</a:t>
            </a:fld>
            <a:endParaRPr lang="en-GB" altLang="en-US" sz="1350">
              <a:solidFill>
                <a:srgbClr val="898989"/>
              </a:solidFill>
            </a:endParaRPr>
          </a:p>
        </p:txBody>
      </p:sp>
    </p:spTree>
    <p:extLst>
      <p:ext uri="{BB962C8B-B14F-4D97-AF65-F5344CB8AC3E}">
        <p14:creationId xmlns:p14="http://schemas.microsoft.com/office/powerpoint/2010/main" val="2761118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AD1D0171-C4F2-7444-AE36-CF7F1D6E41E3}"/>
              </a:ext>
            </a:extLst>
          </p:cNvPr>
          <p:cNvSpPr>
            <a:spLocks noGrp="1"/>
          </p:cNvSpPr>
          <p:nvPr>
            <p:ph type="title"/>
          </p:nvPr>
        </p:nvSpPr>
        <p:spPr/>
        <p:txBody>
          <a:bodyPr/>
          <a:lstStyle/>
          <a:p>
            <a:r>
              <a:rPr lang="en-GB" altLang="en-US">
                <a:ea typeface="ＭＳ Ｐゴシック" panose="020B0600070205080204" pitchFamily="34" charset="-128"/>
              </a:rPr>
              <a:t>Transport across networks</a:t>
            </a:r>
          </a:p>
        </p:txBody>
      </p:sp>
      <p:sp>
        <p:nvSpPr>
          <p:cNvPr id="48130" name="Content Placeholder 2">
            <a:extLst>
              <a:ext uri="{FF2B5EF4-FFF2-40B4-BE49-F238E27FC236}">
                <a16:creationId xmlns:a16="http://schemas.microsoft.com/office/drawing/2014/main" id="{22091A13-4D02-4245-9621-95FEF8DCFE06}"/>
              </a:ext>
            </a:extLst>
          </p:cNvPr>
          <p:cNvSpPr>
            <a:spLocks noGrp="1"/>
          </p:cNvSpPr>
          <p:nvPr>
            <p:ph idx="1"/>
          </p:nvPr>
        </p:nvSpPr>
        <p:spPr/>
        <p:txBody>
          <a:bodyPr>
            <a:normAutofit/>
          </a:bodyPr>
          <a:lstStyle/>
          <a:p>
            <a:r>
              <a:rPr lang="en-GB" altLang="en-US" sz="2400" dirty="0">
                <a:ea typeface="ＭＳ Ｐゴシック" panose="020B0600070205080204" pitchFamily="34" charset="-128"/>
              </a:rPr>
              <a:t>If communication is between hosts in different networks, the local network delivers the packet from the source to its </a:t>
            </a:r>
            <a:r>
              <a:rPr lang="en-GB" altLang="en-US" sz="2400" dirty="0">
                <a:solidFill>
                  <a:srgbClr val="C00000"/>
                </a:solidFill>
                <a:ea typeface="ＭＳ Ｐゴシック" panose="020B0600070205080204" pitchFamily="34" charset="-128"/>
              </a:rPr>
              <a:t>gateway router</a:t>
            </a:r>
          </a:p>
          <a:p>
            <a:r>
              <a:rPr lang="en-GB" altLang="en-US" sz="2400" dirty="0">
                <a:ea typeface="ＭＳ Ｐゴシック" panose="020B0600070205080204" pitchFamily="34" charset="-128"/>
              </a:rPr>
              <a:t>Router examines the network portion of destination address and forwards the packet to the appropriate interface. </a:t>
            </a:r>
          </a:p>
          <a:p>
            <a:pPr lvl="1"/>
            <a:r>
              <a:rPr lang="en-GB" altLang="en-US" dirty="0">
                <a:ea typeface="ＭＳ Ｐゴシック" panose="020B0600070205080204" pitchFamily="34" charset="-128"/>
              </a:rPr>
              <a:t>If destination network is directly connected, the packet is forwarded directly to that host. </a:t>
            </a:r>
          </a:p>
          <a:p>
            <a:pPr lvl="1"/>
            <a:r>
              <a:rPr lang="en-GB" altLang="en-US" dirty="0">
                <a:ea typeface="ＭＳ Ｐゴシック" panose="020B0600070205080204" pitchFamily="34" charset="-128"/>
              </a:rPr>
              <a:t>If the destination network is not directly connected, the packet is forwarded to a second router (next-hop router)</a:t>
            </a:r>
          </a:p>
          <a:p>
            <a:r>
              <a:rPr lang="en-GB" altLang="en-US" sz="2400" dirty="0">
                <a:ea typeface="ＭＳ Ｐゴシック" panose="020B0600070205080204" pitchFamily="34" charset="-128"/>
              </a:rPr>
              <a:t>At each hop, the forwarding decisions are based on the information in the IP packet header</a:t>
            </a:r>
          </a:p>
        </p:txBody>
      </p:sp>
      <p:sp>
        <p:nvSpPr>
          <p:cNvPr id="9" name="Slide Number Placeholder 8">
            <a:extLst>
              <a:ext uri="{FF2B5EF4-FFF2-40B4-BE49-F238E27FC236}">
                <a16:creationId xmlns:a16="http://schemas.microsoft.com/office/drawing/2014/main" id="{8FDCCB93-CF78-B34C-9784-B125E89B61D0}"/>
              </a:ext>
            </a:extLst>
          </p:cNvPr>
          <p:cNvSpPr>
            <a:spLocks noGrp="1"/>
          </p:cNvSpPr>
          <p:nvPr>
            <p:ph type="sldNum" sz="quarter" idx="12"/>
          </p:nvPr>
        </p:nvSpPr>
        <p:spPr/>
        <p:txBody>
          <a:bodyPr/>
          <a:lstStyle>
            <a:lvl1pPr eaLnBrk="0" hangingPunct="0">
              <a:defRPr sz="1800">
                <a:solidFill>
                  <a:srgbClr val="0000FF"/>
                </a:solidFill>
                <a:latin typeface="Arial" panose="020B0604020202020204" pitchFamily="34" charset="0"/>
                <a:ea typeface="ＭＳ Ｐゴシック" panose="020B0600070205080204" pitchFamily="34" charset="-128"/>
              </a:defRPr>
            </a:lvl1pPr>
            <a:lvl2pPr marL="557213" indent="-214313" eaLnBrk="0" hangingPunct="0">
              <a:defRPr sz="1800">
                <a:solidFill>
                  <a:srgbClr val="0000FF"/>
                </a:solidFill>
                <a:latin typeface="Arial" panose="020B0604020202020204" pitchFamily="34" charset="0"/>
                <a:ea typeface="ＭＳ Ｐゴシック" panose="020B0600070205080204" pitchFamily="34" charset="-128"/>
              </a:defRPr>
            </a:lvl2pPr>
            <a:lvl3pPr marL="857250" indent="-171450" eaLnBrk="0" hangingPunct="0">
              <a:defRPr sz="1800">
                <a:solidFill>
                  <a:srgbClr val="0000FF"/>
                </a:solidFill>
                <a:latin typeface="Arial" panose="020B0604020202020204" pitchFamily="34" charset="0"/>
                <a:ea typeface="ＭＳ Ｐゴシック" panose="020B0600070205080204" pitchFamily="34" charset="-128"/>
              </a:defRPr>
            </a:lvl3pPr>
            <a:lvl4pPr marL="1200150" indent="-171450" eaLnBrk="0" hangingPunct="0">
              <a:defRPr sz="1800">
                <a:solidFill>
                  <a:srgbClr val="0000FF"/>
                </a:solidFill>
                <a:latin typeface="Arial" panose="020B0604020202020204" pitchFamily="34" charset="0"/>
                <a:ea typeface="ＭＳ Ｐゴシック" panose="020B0600070205080204" pitchFamily="34" charset="-128"/>
              </a:defRPr>
            </a:lvl4pPr>
            <a:lvl5pPr marL="1543050" indent="-171450" eaLnBrk="0" hangingPunct="0">
              <a:defRPr sz="1800">
                <a:solidFill>
                  <a:srgbClr val="0000FF"/>
                </a:solidFill>
                <a:latin typeface="Arial" panose="020B0604020202020204" pitchFamily="34" charset="0"/>
                <a:ea typeface="ＭＳ Ｐゴシック" panose="020B0600070205080204" pitchFamily="34" charset="-128"/>
              </a:defRPr>
            </a:lvl5pPr>
            <a:lvl6pPr marL="18859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6pPr>
            <a:lvl7pPr marL="22288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7pPr>
            <a:lvl8pPr marL="25717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8pPr>
            <a:lvl9pPr marL="29146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9pPr>
          </a:lstStyle>
          <a:p>
            <a:pPr eaLnBrk="1" hangingPunct="1"/>
            <a:fld id="{DFAFC339-90E7-A44F-A87E-E4F5C0F179CD}" type="slidenum">
              <a:rPr lang="en-GB" altLang="en-US" sz="1350">
                <a:solidFill>
                  <a:srgbClr val="898989"/>
                </a:solidFill>
              </a:rPr>
              <a:pPr eaLnBrk="1" hangingPunct="1"/>
              <a:t>12</a:t>
            </a:fld>
            <a:endParaRPr lang="en-GB" altLang="en-US" sz="1350">
              <a:solidFill>
                <a:srgbClr val="898989"/>
              </a:solidFill>
            </a:endParaRPr>
          </a:p>
        </p:txBody>
      </p:sp>
    </p:spTree>
    <p:extLst>
      <p:ext uri="{BB962C8B-B14F-4D97-AF65-F5344CB8AC3E}">
        <p14:creationId xmlns:p14="http://schemas.microsoft.com/office/powerpoint/2010/main" val="329035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2B5E8A31-2AE6-BF4F-929B-03D44DB65930}"/>
              </a:ext>
            </a:extLst>
          </p:cNvPr>
          <p:cNvSpPr>
            <a:spLocks noGrp="1"/>
          </p:cNvSpPr>
          <p:nvPr>
            <p:ph type="title"/>
          </p:nvPr>
        </p:nvSpPr>
        <p:spPr>
          <a:xfrm>
            <a:off x="419100" y="0"/>
            <a:ext cx="7886700" cy="994172"/>
          </a:xfrm>
        </p:spPr>
        <p:txBody>
          <a:bodyPr/>
          <a:lstStyle/>
          <a:p>
            <a:r>
              <a:rPr lang="en-GB" altLang="en-US" dirty="0"/>
              <a:t>Routing</a:t>
            </a:r>
          </a:p>
        </p:txBody>
      </p:sp>
      <p:sp>
        <p:nvSpPr>
          <p:cNvPr id="50178" name="Content Placeholder 2">
            <a:extLst>
              <a:ext uri="{FF2B5EF4-FFF2-40B4-BE49-F238E27FC236}">
                <a16:creationId xmlns:a16="http://schemas.microsoft.com/office/drawing/2014/main" id="{324DCEA7-C778-E142-91FE-C0F9A1AAB04B}"/>
              </a:ext>
            </a:extLst>
          </p:cNvPr>
          <p:cNvSpPr>
            <a:spLocks noGrp="1"/>
          </p:cNvSpPr>
          <p:nvPr>
            <p:ph idx="1"/>
          </p:nvPr>
        </p:nvSpPr>
        <p:spPr>
          <a:xfrm>
            <a:off x="419100" y="1468823"/>
            <a:ext cx="7886700" cy="3263504"/>
          </a:xfrm>
        </p:spPr>
        <p:txBody>
          <a:bodyPr>
            <a:noAutofit/>
          </a:bodyPr>
          <a:lstStyle/>
          <a:p>
            <a:r>
              <a:rPr lang="en-GB" altLang="en-US" sz="2200" dirty="0"/>
              <a:t>No packet can be forwarded without a route - the device must have a route to identify where to forward the packet. </a:t>
            </a:r>
          </a:p>
          <a:p>
            <a:r>
              <a:rPr lang="en-GB" altLang="en-US" sz="2200" dirty="0"/>
              <a:t>A host must either forward a packet to the host on the local network or to the gateway, as appropriate</a:t>
            </a:r>
          </a:p>
          <a:p>
            <a:pPr lvl="1"/>
            <a:r>
              <a:rPr lang="en-GB" altLang="en-US" sz="2200" dirty="0"/>
              <a:t>The host must have routes that represent these destinations. </a:t>
            </a:r>
          </a:p>
          <a:p>
            <a:r>
              <a:rPr lang="en-GB" altLang="en-US" sz="2200" dirty="0"/>
              <a:t>A router makes a forwarding decision for each packet that arrives at the gateway interface. </a:t>
            </a:r>
          </a:p>
          <a:p>
            <a:pPr lvl="1"/>
            <a:r>
              <a:rPr lang="en-GB" altLang="en-US" sz="2200" dirty="0"/>
              <a:t>This forwarding process is referred to as routing. </a:t>
            </a:r>
          </a:p>
          <a:p>
            <a:r>
              <a:rPr lang="en-GB" altLang="en-US" sz="2200" dirty="0"/>
              <a:t>The destination network may be a number of routers or hops away from the gateway. </a:t>
            </a:r>
          </a:p>
          <a:p>
            <a:pPr lvl="1"/>
            <a:r>
              <a:rPr lang="en-GB" altLang="en-US" sz="2200" dirty="0"/>
              <a:t>The route only indicates the next-hop router, not the final router. </a:t>
            </a:r>
          </a:p>
        </p:txBody>
      </p:sp>
      <p:sp>
        <p:nvSpPr>
          <p:cNvPr id="5" name="Slide Number Placeholder 4">
            <a:extLst>
              <a:ext uri="{FF2B5EF4-FFF2-40B4-BE49-F238E27FC236}">
                <a16:creationId xmlns:a16="http://schemas.microsoft.com/office/drawing/2014/main" id="{DAFB0868-0831-FE49-9BDF-E324B463AC29}"/>
              </a:ext>
            </a:extLst>
          </p:cNvPr>
          <p:cNvSpPr>
            <a:spLocks noGrp="1"/>
          </p:cNvSpPr>
          <p:nvPr>
            <p:ph type="sldNum" sz="quarter" idx="12"/>
          </p:nvPr>
        </p:nvSpPr>
        <p:spPr/>
        <p:txBody>
          <a:bodyPr/>
          <a:lstStyle/>
          <a:p>
            <a:fld id="{A5E4AF5E-8FEA-F440-A207-FEDE7CAC28DB}" type="slidenum">
              <a:rPr lang="en-GB" smtClean="0"/>
              <a:t>13</a:t>
            </a:fld>
            <a:endParaRPr lang="en-GB"/>
          </a:p>
        </p:txBody>
      </p:sp>
    </p:spTree>
    <p:extLst>
      <p:ext uri="{BB962C8B-B14F-4D97-AF65-F5344CB8AC3E}">
        <p14:creationId xmlns:p14="http://schemas.microsoft.com/office/powerpoint/2010/main" val="181550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a:extLst>
              <a:ext uri="{FF2B5EF4-FFF2-40B4-BE49-F238E27FC236}">
                <a16:creationId xmlns:a16="http://schemas.microsoft.com/office/drawing/2014/main" id="{616A5899-609B-4645-8D27-1CF3FD902711}"/>
              </a:ext>
            </a:extLst>
          </p:cNvPr>
          <p:cNvSpPr>
            <a:spLocks noGrp="1"/>
          </p:cNvSpPr>
          <p:nvPr>
            <p:ph type="title"/>
          </p:nvPr>
        </p:nvSpPr>
        <p:spPr/>
        <p:txBody>
          <a:bodyPr/>
          <a:lstStyle/>
          <a:p>
            <a:r>
              <a:rPr lang="en-GB" altLang="en-US">
                <a:ea typeface="ＭＳ Ｐゴシック" panose="020B0600070205080204" pitchFamily="34" charset="-128"/>
              </a:rPr>
              <a:t>Forwarding process</a:t>
            </a:r>
          </a:p>
        </p:txBody>
      </p:sp>
      <p:sp>
        <p:nvSpPr>
          <p:cNvPr id="52226" name="Content Placeholder 2">
            <a:extLst>
              <a:ext uri="{FF2B5EF4-FFF2-40B4-BE49-F238E27FC236}">
                <a16:creationId xmlns:a16="http://schemas.microsoft.com/office/drawing/2014/main" id="{5C7756C5-96BC-FD42-9030-A22DB032487C}"/>
              </a:ext>
            </a:extLst>
          </p:cNvPr>
          <p:cNvSpPr>
            <a:spLocks noGrp="1"/>
          </p:cNvSpPr>
          <p:nvPr>
            <p:ph idx="1"/>
          </p:nvPr>
        </p:nvSpPr>
        <p:spPr/>
        <p:txBody>
          <a:bodyPr/>
          <a:lstStyle/>
          <a:p>
            <a:r>
              <a:rPr lang="en-GB" altLang="en-US">
                <a:ea typeface="ＭＳ Ｐゴシック" panose="020B0600070205080204" pitchFamily="34" charset="-128"/>
              </a:rPr>
              <a:t>Routing - packet-by-packet and hop-by-hop. </a:t>
            </a:r>
          </a:p>
          <a:p>
            <a:r>
              <a:rPr lang="en-GB" altLang="en-US">
                <a:ea typeface="ＭＳ Ｐゴシック" panose="020B0600070205080204" pitchFamily="34" charset="-128"/>
              </a:rPr>
              <a:t>Each packet is treated independently in each router along the path. </a:t>
            </a:r>
          </a:p>
          <a:p>
            <a:pPr lvl="1"/>
            <a:r>
              <a:rPr lang="en-GB" altLang="en-US">
                <a:ea typeface="ＭＳ Ｐゴシック" panose="020B0600070205080204" pitchFamily="34" charset="-128"/>
              </a:rPr>
              <a:t>Examine destination IP address and check routing table for forwarding information.</a:t>
            </a:r>
          </a:p>
          <a:p>
            <a:r>
              <a:rPr lang="en-GB" altLang="en-US">
                <a:ea typeface="ＭＳ Ｐゴシック" panose="020B0600070205080204" pitchFamily="34" charset="-128"/>
              </a:rPr>
              <a:t>The router will either:</a:t>
            </a:r>
          </a:p>
          <a:p>
            <a:pPr lvl="1"/>
            <a:r>
              <a:rPr lang="en-GB" altLang="en-US">
                <a:ea typeface="ＭＳ Ｐゴシック" panose="020B0600070205080204" pitchFamily="34" charset="-128"/>
              </a:rPr>
              <a:t>Forward packet to the next-hop router</a:t>
            </a:r>
          </a:p>
          <a:p>
            <a:pPr lvl="1"/>
            <a:r>
              <a:rPr lang="en-GB" altLang="en-US">
                <a:ea typeface="ＭＳ Ｐゴシック" panose="020B0600070205080204" pitchFamily="34" charset="-128"/>
              </a:rPr>
              <a:t>Forward packet to the destination host</a:t>
            </a:r>
          </a:p>
          <a:p>
            <a:pPr lvl="1"/>
            <a:r>
              <a:rPr lang="en-GB" altLang="en-US">
                <a:ea typeface="ＭＳ Ｐゴシック" panose="020B0600070205080204" pitchFamily="34" charset="-128"/>
              </a:rPr>
              <a:t>Drop packet</a:t>
            </a:r>
          </a:p>
        </p:txBody>
      </p:sp>
      <p:sp>
        <p:nvSpPr>
          <p:cNvPr id="9" name="Slide Number Placeholder 8">
            <a:extLst>
              <a:ext uri="{FF2B5EF4-FFF2-40B4-BE49-F238E27FC236}">
                <a16:creationId xmlns:a16="http://schemas.microsoft.com/office/drawing/2014/main" id="{7783957F-4634-754B-AAF8-EE0A15DFDBEF}"/>
              </a:ext>
            </a:extLst>
          </p:cNvPr>
          <p:cNvSpPr>
            <a:spLocks noGrp="1"/>
          </p:cNvSpPr>
          <p:nvPr>
            <p:ph type="sldNum" sz="quarter" idx="12"/>
          </p:nvPr>
        </p:nvSpPr>
        <p:spPr/>
        <p:txBody>
          <a:bodyPr/>
          <a:lstStyle>
            <a:lvl1pPr eaLnBrk="0" hangingPunct="0">
              <a:defRPr sz="1800">
                <a:solidFill>
                  <a:srgbClr val="0000FF"/>
                </a:solidFill>
                <a:latin typeface="Arial" panose="020B0604020202020204" pitchFamily="34" charset="0"/>
                <a:ea typeface="ＭＳ Ｐゴシック" panose="020B0600070205080204" pitchFamily="34" charset="-128"/>
              </a:defRPr>
            </a:lvl1pPr>
            <a:lvl2pPr marL="557213" indent="-214313" eaLnBrk="0" hangingPunct="0">
              <a:defRPr sz="1800">
                <a:solidFill>
                  <a:srgbClr val="0000FF"/>
                </a:solidFill>
                <a:latin typeface="Arial" panose="020B0604020202020204" pitchFamily="34" charset="0"/>
                <a:ea typeface="ＭＳ Ｐゴシック" panose="020B0600070205080204" pitchFamily="34" charset="-128"/>
              </a:defRPr>
            </a:lvl2pPr>
            <a:lvl3pPr marL="857250" indent="-171450" eaLnBrk="0" hangingPunct="0">
              <a:defRPr sz="1800">
                <a:solidFill>
                  <a:srgbClr val="0000FF"/>
                </a:solidFill>
                <a:latin typeface="Arial" panose="020B0604020202020204" pitchFamily="34" charset="0"/>
                <a:ea typeface="ＭＳ Ｐゴシック" panose="020B0600070205080204" pitchFamily="34" charset="-128"/>
              </a:defRPr>
            </a:lvl3pPr>
            <a:lvl4pPr marL="1200150" indent="-171450" eaLnBrk="0" hangingPunct="0">
              <a:defRPr sz="1800">
                <a:solidFill>
                  <a:srgbClr val="0000FF"/>
                </a:solidFill>
                <a:latin typeface="Arial" panose="020B0604020202020204" pitchFamily="34" charset="0"/>
                <a:ea typeface="ＭＳ Ｐゴシック" panose="020B0600070205080204" pitchFamily="34" charset="-128"/>
              </a:defRPr>
            </a:lvl4pPr>
            <a:lvl5pPr marL="1543050" indent="-171450" eaLnBrk="0" hangingPunct="0">
              <a:defRPr sz="1800">
                <a:solidFill>
                  <a:srgbClr val="0000FF"/>
                </a:solidFill>
                <a:latin typeface="Arial" panose="020B0604020202020204" pitchFamily="34" charset="0"/>
                <a:ea typeface="ＭＳ Ｐゴシック" panose="020B0600070205080204" pitchFamily="34" charset="-128"/>
              </a:defRPr>
            </a:lvl5pPr>
            <a:lvl6pPr marL="18859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6pPr>
            <a:lvl7pPr marL="22288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7pPr>
            <a:lvl8pPr marL="25717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8pPr>
            <a:lvl9pPr marL="29146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9pPr>
          </a:lstStyle>
          <a:p>
            <a:pPr eaLnBrk="1" hangingPunct="1"/>
            <a:fld id="{6C93C0B1-0C48-354C-AE40-BD00F0A73C6E}" type="slidenum">
              <a:rPr lang="en-GB" altLang="en-US" sz="1350">
                <a:solidFill>
                  <a:srgbClr val="898989"/>
                </a:solidFill>
              </a:rPr>
              <a:pPr eaLnBrk="1" hangingPunct="1"/>
              <a:t>14</a:t>
            </a:fld>
            <a:endParaRPr lang="en-GB" altLang="en-US" sz="1350">
              <a:solidFill>
                <a:srgbClr val="898989"/>
              </a:solidFill>
            </a:endParaRPr>
          </a:p>
        </p:txBody>
      </p:sp>
    </p:spTree>
    <p:extLst>
      <p:ext uri="{BB962C8B-B14F-4D97-AF65-F5344CB8AC3E}">
        <p14:creationId xmlns:p14="http://schemas.microsoft.com/office/powerpoint/2010/main" val="239242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9C868E70-5C4E-B242-83C0-706A8CDC39A0}"/>
              </a:ext>
            </a:extLst>
          </p:cNvPr>
          <p:cNvSpPr>
            <a:spLocks noGrp="1"/>
          </p:cNvSpPr>
          <p:nvPr>
            <p:ph type="title"/>
          </p:nvPr>
        </p:nvSpPr>
        <p:spPr/>
        <p:txBody>
          <a:bodyPr/>
          <a:lstStyle/>
          <a:p>
            <a:r>
              <a:rPr lang="en-GB" altLang="en-US">
                <a:ea typeface="ＭＳ Ｐゴシック" panose="020B0600070205080204" pitchFamily="34" charset="-128"/>
              </a:rPr>
              <a:t>Using the gateway</a:t>
            </a:r>
          </a:p>
        </p:txBody>
      </p:sp>
      <p:sp>
        <p:nvSpPr>
          <p:cNvPr id="4" name="Content Placeholder 3">
            <a:extLst>
              <a:ext uri="{FF2B5EF4-FFF2-40B4-BE49-F238E27FC236}">
                <a16:creationId xmlns:a16="http://schemas.microsoft.com/office/drawing/2014/main" id="{B8A7018D-1F89-1C49-BE3B-DEDBC0A9CD56}"/>
              </a:ext>
            </a:extLst>
          </p:cNvPr>
          <p:cNvSpPr>
            <a:spLocks noGrp="1"/>
          </p:cNvSpPr>
          <p:nvPr>
            <p:ph idx="1"/>
          </p:nvPr>
        </p:nvSpPr>
        <p:spPr/>
        <p:txBody>
          <a:bodyPr/>
          <a:lstStyle/>
          <a:p>
            <a:endParaRPr lang="en-GB"/>
          </a:p>
        </p:txBody>
      </p:sp>
      <p:sp>
        <p:nvSpPr>
          <p:cNvPr id="9" name="Slide Number Placeholder 8">
            <a:extLst>
              <a:ext uri="{FF2B5EF4-FFF2-40B4-BE49-F238E27FC236}">
                <a16:creationId xmlns:a16="http://schemas.microsoft.com/office/drawing/2014/main" id="{09E03F6F-AB40-5841-9969-92184229131C}"/>
              </a:ext>
            </a:extLst>
          </p:cNvPr>
          <p:cNvSpPr>
            <a:spLocks noGrp="1"/>
          </p:cNvSpPr>
          <p:nvPr>
            <p:ph type="sldNum" sz="quarter" idx="12"/>
          </p:nvPr>
        </p:nvSpPr>
        <p:spPr/>
        <p:txBody>
          <a:bodyPr/>
          <a:lstStyle>
            <a:lvl1pPr eaLnBrk="0" hangingPunct="0">
              <a:defRPr sz="1800">
                <a:solidFill>
                  <a:srgbClr val="0000FF"/>
                </a:solidFill>
                <a:latin typeface="Arial" panose="020B0604020202020204" pitchFamily="34" charset="0"/>
                <a:ea typeface="ＭＳ Ｐゴシック" panose="020B0600070205080204" pitchFamily="34" charset="-128"/>
              </a:defRPr>
            </a:lvl1pPr>
            <a:lvl2pPr marL="557213" indent="-214313" eaLnBrk="0" hangingPunct="0">
              <a:defRPr sz="1800">
                <a:solidFill>
                  <a:srgbClr val="0000FF"/>
                </a:solidFill>
                <a:latin typeface="Arial" panose="020B0604020202020204" pitchFamily="34" charset="0"/>
                <a:ea typeface="ＭＳ Ｐゴシック" panose="020B0600070205080204" pitchFamily="34" charset="-128"/>
              </a:defRPr>
            </a:lvl2pPr>
            <a:lvl3pPr marL="857250" indent="-171450" eaLnBrk="0" hangingPunct="0">
              <a:defRPr sz="1800">
                <a:solidFill>
                  <a:srgbClr val="0000FF"/>
                </a:solidFill>
                <a:latin typeface="Arial" panose="020B0604020202020204" pitchFamily="34" charset="0"/>
                <a:ea typeface="ＭＳ Ｐゴシック" panose="020B0600070205080204" pitchFamily="34" charset="-128"/>
              </a:defRPr>
            </a:lvl3pPr>
            <a:lvl4pPr marL="1200150" indent="-171450" eaLnBrk="0" hangingPunct="0">
              <a:defRPr sz="1800">
                <a:solidFill>
                  <a:srgbClr val="0000FF"/>
                </a:solidFill>
                <a:latin typeface="Arial" panose="020B0604020202020204" pitchFamily="34" charset="0"/>
                <a:ea typeface="ＭＳ Ｐゴシック" panose="020B0600070205080204" pitchFamily="34" charset="-128"/>
              </a:defRPr>
            </a:lvl4pPr>
            <a:lvl5pPr marL="1543050" indent="-171450" eaLnBrk="0" hangingPunct="0">
              <a:defRPr sz="1800">
                <a:solidFill>
                  <a:srgbClr val="0000FF"/>
                </a:solidFill>
                <a:latin typeface="Arial" panose="020B0604020202020204" pitchFamily="34" charset="0"/>
                <a:ea typeface="ＭＳ Ｐゴシック" panose="020B0600070205080204" pitchFamily="34" charset="-128"/>
              </a:defRPr>
            </a:lvl5pPr>
            <a:lvl6pPr marL="18859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6pPr>
            <a:lvl7pPr marL="22288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7pPr>
            <a:lvl8pPr marL="25717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8pPr>
            <a:lvl9pPr marL="29146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9pPr>
          </a:lstStyle>
          <a:p>
            <a:pPr eaLnBrk="1" hangingPunct="1"/>
            <a:fld id="{A2086D8B-C9A6-8249-9F95-6425883FE7ED}" type="slidenum">
              <a:rPr lang="en-GB" altLang="en-US" sz="1350">
                <a:solidFill>
                  <a:srgbClr val="898989"/>
                </a:solidFill>
              </a:rPr>
              <a:pPr eaLnBrk="1" hangingPunct="1"/>
              <a:t>15</a:t>
            </a:fld>
            <a:endParaRPr lang="en-GB" altLang="en-US" sz="1350">
              <a:solidFill>
                <a:srgbClr val="898989"/>
              </a:solidFill>
            </a:endParaRPr>
          </a:p>
        </p:txBody>
      </p:sp>
      <p:pic>
        <p:nvPicPr>
          <p:cNvPr id="54274" name="Picture 2">
            <a:extLst>
              <a:ext uri="{FF2B5EF4-FFF2-40B4-BE49-F238E27FC236}">
                <a16:creationId xmlns:a16="http://schemas.microsoft.com/office/drawing/2014/main" id="{A5F195A9-42E9-1E48-B219-030D528EF00B}"/>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07306" y="1907381"/>
            <a:ext cx="6401991" cy="381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850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318A209E-6440-CB41-A73C-D2ED2F7BD10B}"/>
              </a:ext>
            </a:extLst>
          </p:cNvPr>
          <p:cNvSpPr>
            <a:spLocks noGrp="1"/>
          </p:cNvSpPr>
          <p:nvPr>
            <p:ph type="title"/>
          </p:nvPr>
        </p:nvSpPr>
        <p:spPr/>
        <p:txBody>
          <a:bodyPr/>
          <a:lstStyle/>
          <a:p>
            <a:r>
              <a:rPr lang="en-GB" altLang="en-US">
                <a:ea typeface="ＭＳ Ｐゴシック" panose="020B0600070205080204" pitchFamily="34" charset="-128"/>
              </a:rPr>
              <a:t>IPv4 routing table – host</a:t>
            </a:r>
          </a:p>
        </p:txBody>
      </p:sp>
      <p:sp>
        <p:nvSpPr>
          <p:cNvPr id="9" name="Slide Number Placeholder 8">
            <a:extLst>
              <a:ext uri="{FF2B5EF4-FFF2-40B4-BE49-F238E27FC236}">
                <a16:creationId xmlns:a16="http://schemas.microsoft.com/office/drawing/2014/main" id="{0B697869-5C1F-864E-B3A6-FD79B74C54CC}"/>
              </a:ext>
            </a:extLst>
          </p:cNvPr>
          <p:cNvSpPr>
            <a:spLocks noGrp="1"/>
          </p:cNvSpPr>
          <p:nvPr>
            <p:ph type="sldNum" sz="quarter" idx="12"/>
          </p:nvPr>
        </p:nvSpPr>
        <p:spPr/>
        <p:txBody>
          <a:bodyPr/>
          <a:lstStyle>
            <a:lvl1pPr eaLnBrk="0" hangingPunct="0">
              <a:defRPr sz="1800">
                <a:solidFill>
                  <a:srgbClr val="0000FF"/>
                </a:solidFill>
                <a:latin typeface="Arial" panose="020B0604020202020204" pitchFamily="34" charset="0"/>
                <a:ea typeface="ＭＳ Ｐゴシック" panose="020B0600070205080204" pitchFamily="34" charset="-128"/>
              </a:defRPr>
            </a:lvl1pPr>
            <a:lvl2pPr marL="557213" indent="-214313" eaLnBrk="0" hangingPunct="0">
              <a:defRPr sz="1800">
                <a:solidFill>
                  <a:srgbClr val="0000FF"/>
                </a:solidFill>
                <a:latin typeface="Arial" panose="020B0604020202020204" pitchFamily="34" charset="0"/>
                <a:ea typeface="ＭＳ Ｐゴシック" panose="020B0600070205080204" pitchFamily="34" charset="-128"/>
              </a:defRPr>
            </a:lvl2pPr>
            <a:lvl3pPr marL="857250" indent="-171450" eaLnBrk="0" hangingPunct="0">
              <a:defRPr sz="1800">
                <a:solidFill>
                  <a:srgbClr val="0000FF"/>
                </a:solidFill>
                <a:latin typeface="Arial" panose="020B0604020202020204" pitchFamily="34" charset="0"/>
                <a:ea typeface="ＭＳ Ｐゴシック" panose="020B0600070205080204" pitchFamily="34" charset="-128"/>
              </a:defRPr>
            </a:lvl3pPr>
            <a:lvl4pPr marL="1200150" indent="-171450" eaLnBrk="0" hangingPunct="0">
              <a:defRPr sz="1800">
                <a:solidFill>
                  <a:srgbClr val="0000FF"/>
                </a:solidFill>
                <a:latin typeface="Arial" panose="020B0604020202020204" pitchFamily="34" charset="0"/>
                <a:ea typeface="ＭＳ Ｐゴシック" panose="020B0600070205080204" pitchFamily="34" charset="-128"/>
              </a:defRPr>
            </a:lvl4pPr>
            <a:lvl5pPr marL="1543050" indent="-171450" eaLnBrk="0" hangingPunct="0">
              <a:defRPr sz="1800">
                <a:solidFill>
                  <a:srgbClr val="0000FF"/>
                </a:solidFill>
                <a:latin typeface="Arial" panose="020B0604020202020204" pitchFamily="34" charset="0"/>
                <a:ea typeface="ＭＳ Ｐゴシック" panose="020B0600070205080204" pitchFamily="34" charset="-128"/>
              </a:defRPr>
            </a:lvl5pPr>
            <a:lvl6pPr marL="18859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6pPr>
            <a:lvl7pPr marL="22288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7pPr>
            <a:lvl8pPr marL="25717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8pPr>
            <a:lvl9pPr marL="29146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9pPr>
          </a:lstStyle>
          <a:p>
            <a:pPr eaLnBrk="1" hangingPunct="1"/>
            <a:fld id="{8446FE0A-78DF-6845-920B-E39EDD232DB8}" type="slidenum">
              <a:rPr lang="en-GB" altLang="en-US" sz="1350">
                <a:solidFill>
                  <a:srgbClr val="898989"/>
                </a:solidFill>
              </a:rPr>
              <a:pPr eaLnBrk="1" hangingPunct="1"/>
              <a:t>16</a:t>
            </a:fld>
            <a:endParaRPr lang="en-GB" altLang="en-US" sz="1350">
              <a:solidFill>
                <a:srgbClr val="898989"/>
              </a:solidFill>
            </a:endParaRPr>
          </a:p>
        </p:txBody>
      </p:sp>
      <p:pic>
        <p:nvPicPr>
          <p:cNvPr id="56322" name="Picture 3">
            <a:extLst>
              <a:ext uri="{FF2B5EF4-FFF2-40B4-BE49-F238E27FC236}">
                <a16:creationId xmlns:a16="http://schemas.microsoft.com/office/drawing/2014/main" id="{A2DBB6C5-75BC-0E45-A9EC-AFC3C3D63DE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200" y="1550057"/>
            <a:ext cx="7954025" cy="4027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720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a:extLst>
              <a:ext uri="{FF2B5EF4-FFF2-40B4-BE49-F238E27FC236}">
                <a16:creationId xmlns:a16="http://schemas.microsoft.com/office/drawing/2014/main" id="{4465A334-FC4F-AD41-B2F2-E1BE981C893F}"/>
              </a:ext>
            </a:extLst>
          </p:cNvPr>
          <p:cNvSpPr>
            <a:spLocks noGrp="1"/>
          </p:cNvSpPr>
          <p:nvPr>
            <p:ph type="title"/>
          </p:nvPr>
        </p:nvSpPr>
        <p:spPr/>
        <p:txBody>
          <a:bodyPr/>
          <a:lstStyle/>
          <a:p>
            <a:r>
              <a:rPr lang="en-GB" altLang="en-US">
                <a:ea typeface="ＭＳ Ｐゴシック" panose="020B0600070205080204" pitchFamily="34" charset="-128"/>
              </a:rPr>
              <a:t>IPv4 routing table – host </a:t>
            </a:r>
          </a:p>
        </p:txBody>
      </p:sp>
      <p:sp>
        <p:nvSpPr>
          <p:cNvPr id="3" name="Content Placeholder 2">
            <a:extLst>
              <a:ext uri="{FF2B5EF4-FFF2-40B4-BE49-F238E27FC236}">
                <a16:creationId xmlns:a16="http://schemas.microsoft.com/office/drawing/2014/main" id="{89CCE170-36FA-B743-9642-658B8FA7576B}"/>
              </a:ext>
            </a:extLst>
          </p:cNvPr>
          <p:cNvSpPr>
            <a:spLocks noGrp="1"/>
          </p:cNvSpPr>
          <p:nvPr>
            <p:ph idx="1"/>
          </p:nvPr>
        </p:nvSpPr>
        <p:spPr/>
        <p:txBody>
          <a:bodyPr/>
          <a:lstStyle/>
          <a:p>
            <a:r>
              <a:rPr lang="en-GB" altLang="en-US" sz="1800">
                <a:ea typeface="ＭＳ Ｐゴシック" panose="020B0600070205080204" pitchFamily="34" charset="-128"/>
              </a:rPr>
              <a:t>Network Destination - reachable networks.</a:t>
            </a:r>
          </a:p>
          <a:p>
            <a:r>
              <a:rPr lang="en-GB" altLang="en-US" sz="1800">
                <a:ea typeface="ＭＳ Ｐゴシック" panose="020B0600070205080204" pitchFamily="34" charset="-128"/>
              </a:rPr>
              <a:t>Netmask - determine the network and the host portions of the IP address.</a:t>
            </a:r>
          </a:p>
          <a:p>
            <a:r>
              <a:rPr lang="en-GB" altLang="en-US" sz="1800">
                <a:ea typeface="ＭＳ Ｐゴシック" panose="020B0600070205080204" pitchFamily="34" charset="-128"/>
              </a:rPr>
              <a:t>Gateway - address used by the local computer to get to a remote network destination. If a destination is directly reachable, it will show as </a:t>
            </a:r>
            <a:r>
              <a:rPr lang="en-GB" altLang="en-GB" sz="1800">
                <a:ea typeface="ＭＳ Ｐゴシック" panose="020B0600070205080204" pitchFamily="34" charset="-128"/>
              </a:rPr>
              <a:t>“</a:t>
            </a:r>
            <a:r>
              <a:rPr lang="en-GB" altLang="en-US" sz="1800">
                <a:ea typeface="ＭＳ Ｐゴシック" panose="020B0600070205080204" pitchFamily="34" charset="-128"/>
              </a:rPr>
              <a:t>on-link</a:t>
            </a:r>
            <a:r>
              <a:rPr lang="en-GB" altLang="en-GB" sz="1800">
                <a:ea typeface="ＭＳ Ｐゴシック" panose="020B0600070205080204" pitchFamily="34" charset="-128"/>
              </a:rPr>
              <a:t>”</a:t>
            </a:r>
            <a:r>
              <a:rPr lang="en-GB" altLang="en-US" sz="1800">
                <a:ea typeface="ＭＳ Ｐゴシック" panose="020B0600070205080204" pitchFamily="34" charset="-128"/>
              </a:rPr>
              <a:t> in this column.</a:t>
            </a:r>
          </a:p>
          <a:p>
            <a:r>
              <a:rPr lang="en-GB" altLang="en-US" sz="1800">
                <a:ea typeface="ＭＳ Ｐゴシック" panose="020B0600070205080204" pitchFamily="34" charset="-128"/>
              </a:rPr>
              <a:t>Interface - address of the physical interface used to send the packet to the gateway that is used to reach the network destination.</a:t>
            </a:r>
          </a:p>
          <a:p>
            <a:r>
              <a:rPr lang="en-GB" altLang="en-US" sz="1800">
                <a:ea typeface="ＭＳ Ｐゴシック" panose="020B0600070205080204" pitchFamily="34" charset="-128"/>
              </a:rPr>
              <a:t>Metric - cost of each route and is used to determine the best route to a destination.</a:t>
            </a:r>
          </a:p>
        </p:txBody>
      </p:sp>
      <p:sp>
        <p:nvSpPr>
          <p:cNvPr id="11" name="Slide Number Placeholder 10">
            <a:extLst>
              <a:ext uri="{FF2B5EF4-FFF2-40B4-BE49-F238E27FC236}">
                <a16:creationId xmlns:a16="http://schemas.microsoft.com/office/drawing/2014/main" id="{F7BD9620-8F2F-0A4E-94B6-6E3DB1C05748}"/>
              </a:ext>
            </a:extLst>
          </p:cNvPr>
          <p:cNvSpPr>
            <a:spLocks noGrp="1"/>
          </p:cNvSpPr>
          <p:nvPr>
            <p:ph type="sldNum" sz="quarter" idx="12"/>
          </p:nvPr>
        </p:nvSpPr>
        <p:spPr/>
        <p:txBody>
          <a:bodyPr/>
          <a:lstStyle>
            <a:lvl1pPr eaLnBrk="0" hangingPunct="0">
              <a:defRPr sz="1800">
                <a:solidFill>
                  <a:srgbClr val="0000FF"/>
                </a:solidFill>
                <a:latin typeface="Arial" panose="020B0604020202020204" pitchFamily="34" charset="0"/>
                <a:ea typeface="ＭＳ Ｐゴシック" panose="020B0600070205080204" pitchFamily="34" charset="-128"/>
              </a:defRPr>
            </a:lvl1pPr>
            <a:lvl2pPr marL="557213" indent="-214313" eaLnBrk="0" hangingPunct="0">
              <a:defRPr sz="1800">
                <a:solidFill>
                  <a:srgbClr val="0000FF"/>
                </a:solidFill>
                <a:latin typeface="Arial" panose="020B0604020202020204" pitchFamily="34" charset="0"/>
                <a:ea typeface="ＭＳ Ｐゴシック" panose="020B0600070205080204" pitchFamily="34" charset="-128"/>
              </a:defRPr>
            </a:lvl2pPr>
            <a:lvl3pPr marL="857250" indent="-171450" eaLnBrk="0" hangingPunct="0">
              <a:defRPr sz="1800">
                <a:solidFill>
                  <a:srgbClr val="0000FF"/>
                </a:solidFill>
                <a:latin typeface="Arial" panose="020B0604020202020204" pitchFamily="34" charset="0"/>
                <a:ea typeface="ＭＳ Ｐゴシック" panose="020B0600070205080204" pitchFamily="34" charset="-128"/>
              </a:defRPr>
            </a:lvl3pPr>
            <a:lvl4pPr marL="1200150" indent="-171450" eaLnBrk="0" hangingPunct="0">
              <a:defRPr sz="1800">
                <a:solidFill>
                  <a:srgbClr val="0000FF"/>
                </a:solidFill>
                <a:latin typeface="Arial" panose="020B0604020202020204" pitchFamily="34" charset="0"/>
                <a:ea typeface="ＭＳ Ｐゴシック" panose="020B0600070205080204" pitchFamily="34" charset="-128"/>
              </a:defRPr>
            </a:lvl4pPr>
            <a:lvl5pPr marL="1543050" indent="-171450" eaLnBrk="0" hangingPunct="0">
              <a:defRPr sz="1800">
                <a:solidFill>
                  <a:srgbClr val="0000FF"/>
                </a:solidFill>
                <a:latin typeface="Arial" panose="020B0604020202020204" pitchFamily="34" charset="0"/>
                <a:ea typeface="ＭＳ Ｐゴシック" panose="020B0600070205080204" pitchFamily="34" charset="-128"/>
              </a:defRPr>
            </a:lvl5pPr>
            <a:lvl6pPr marL="18859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6pPr>
            <a:lvl7pPr marL="22288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7pPr>
            <a:lvl8pPr marL="25717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8pPr>
            <a:lvl9pPr marL="29146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9pPr>
          </a:lstStyle>
          <a:p>
            <a:pPr eaLnBrk="1" hangingPunct="1"/>
            <a:fld id="{BFE8336C-BDF5-C04B-BCED-F10F4B80ECAC}" type="slidenum">
              <a:rPr lang="en-GB" altLang="en-US" sz="1350">
                <a:solidFill>
                  <a:srgbClr val="898989"/>
                </a:solidFill>
              </a:rPr>
              <a:pPr eaLnBrk="1" hangingPunct="1"/>
              <a:t>17</a:t>
            </a:fld>
            <a:endParaRPr lang="en-GB" altLang="en-US" sz="1350">
              <a:solidFill>
                <a:srgbClr val="898989"/>
              </a:solidFill>
            </a:endParaRPr>
          </a:p>
        </p:txBody>
      </p:sp>
      <p:pic>
        <p:nvPicPr>
          <p:cNvPr id="5" name="Picture 4">
            <a:extLst>
              <a:ext uri="{FF2B5EF4-FFF2-40B4-BE49-F238E27FC236}">
                <a16:creationId xmlns:a16="http://schemas.microsoft.com/office/drawing/2014/main" id="{09EEC5BC-BE24-4E44-8804-FE0774CBFA79}"/>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91892" y="1645445"/>
            <a:ext cx="5650706" cy="444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3726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82F60AC0-B066-2C4D-9A1A-E897B1871BCB}"/>
              </a:ext>
            </a:extLst>
          </p:cNvPr>
          <p:cNvSpPr>
            <a:spLocks noGrp="1"/>
          </p:cNvSpPr>
          <p:nvPr>
            <p:ph type="title"/>
          </p:nvPr>
        </p:nvSpPr>
        <p:spPr/>
        <p:txBody>
          <a:bodyPr/>
          <a:lstStyle/>
          <a:p>
            <a:r>
              <a:rPr lang="en-GB" altLang="en-US">
                <a:ea typeface="ＭＳ Ｐゴシック" panose="020B0600070205080204" pitchFamily="34" charset="-128"/>
              </a:rPr>
              <a:t>IPv4 routing table - host</a:t>
            </a:r>
          </a:p>
        </p:txBody>
      </p:sp>
      <p:sp>
        <p:nvSpPr>
          <p:cNvPr id="59394" name="Content Placeholder 2">
            <a:extLst>
              <a:ext uri="{FF2B5EF4-FFF2-40B4-BE49-F238E27FC236}">
                <a16:creationId xmlns:a16="http://schemas.microsoft.com/office/drawing/2014/main" id="{90ABC50B-AA4E-4149-AF65-D81EA9A5A07F}"/>
              </a:ext>
            </a:extLst>
          </p:cNvPr>
          <p:cNvSpPr>
            <a:spLocks noGrp="1"/>
          </p:cNvSpPr>
          <p:nvPr>
            <p:ph idx="1"/>
          </p:nvPr>
        </p:nvSpPr>
        <p:spPr/>
        <p:txBody>
          <a:bodyPr>
            <a:normAutofit/>
          </a:bodyPr>
          <a:lstStyle/>
          <a:p>
            <a:r>
              <a:rPr lang="en-GB" altLang="en-US" sz="2400" dirty="0">
                <a:ea typeface="ＭＳ Ｐゴシック" panose="020B0600070205080204" pitchFamily="34" charset="-128"/>
              </a:rPr>
              <a:t>0.0.0.0 - default route</a:t>
            </a:r>
          </a:p>
          <a:p>
            <a:r>
              <a:rPr lang="en-GB" altLang="en-US" sz="2400" dirty="0">
                <a:ea typeface="ＭＳ Ｐゴシック" panose="020B0600070205080204" pitchFamily="34" charset="-128"/>
              </a:rPr>
              <a:t>127.0.0.0 – 127.255.255.255 – loopback</a:t>
            </a:r>
          </a:p>
          <a:p>
            <a:r>
              <a:rPr lang="en-GB" altLang="en-US" sz="2400" dirty="0">
                <a:ea typeface="ＭＳ Ｐゴシック" panose="020B0600070205080204" pitchFamily="34" charset="-128"/>
              </a:rPr>
              <a:t>192.168.10.0 - 192.168.10.255 – local network</a:t>
            </a:r>
          </a:p>
          <a:p>
            <a:pPr lvl="1"/>
            <a:r>
              <a:rPr lang="en-GB" altLang="en-US" dirty="0">
                <a:ea typeface="ＭＳ Ｐゴシック" panose="020B0600070205080204" pitchFamily="34" charset="-128"/>
              </a:rPr>
              <a:t>192.168.10.0 - The local network route address</a:t>
            </a:r>
          </a:p>
          <a:p>
            <a:pPr lvl="1"/>
            <a:r>
              <a:rPr lang="en-GB" altLang="en-US" dirty="0">
                <a:ea typeface="ＭＳ Ｐゴシック" panose="020B0600070205080204" pitchFamily="34" charset="-128"/>
              </a:rPr>
              <a:t>192.168.10.10 - The address of the local host.</a:t>
            </a:r>
          </a:p>
          <a:p>
            <a:pPr lvl="1"/>
            <a:r>
              <a:rPr lang="en-GB" altLang="en-US" dirty="0">
                <a:ea typeface="ＭＳ Ｐゴシック" panose="020B0600070205080204" pitchFamily="34" charset="-128"/>
              </a:rPr>
              <a:t>192.168.10.255 - The network broadcast address</a:t>
            </a:r>
          </a:p>
          <a:p>
            <a:r>
              <a:rPr lang="en-GB" altLang="en-US" sz="2400" dirty="0">
                <a:ea typeface="ＭＳ Ｐゴシック" panose="020B0600070205080204" pitchFamily="34" charset="-128"/>
              </a:rPr>
              <a:t>224.0.0.0 - multicast class D addresses</a:t>
            </a:r>
          </a:p>
          <a:p>
            <a:r>
              <a:rPr lang="en-GB" altLang="en-US" sz="2400" dirty="0">
                <a:ea typeface="ＭＳ Ｐゴシック" panose="020B0600070205080204" pitchFamily="34" charset="-128"/>
              </a:rPr>
              <a:t>255.255.255.255 – limited broadcast IP address values for loopback interface (127.0.0.1) or the host IP address (192.168.10.10)</a:t>
            </a:r>
          </a:p>
        </p:txBody>
      </p:sp>
      <p:sp>
        <p:nvSpPr>
          <p:cNvPr id="9" name="Slide Number Placeholder 8">
            <a:extLst>
              <a:ext uri="{FF2B5EF4-FFF2-40B4-BE49-F238E27FC236}">
                <a16:creationId xmlns:a16="http://schemas.microsoft.com/office/drawing/2014/main" id="{E1A6DE61-1A94-B14E-93B3-932C9433D37C}"/>
              </a:ext>
            </a:extLst>
          </p:cNvPr>
          <p:cNvSpPr>
            <a:spLocks noGrp="1"/>
          </p:cNvSpPr>
          <p:nvPr>
            <p:ph type="sldNum" sz="quarter" idx="12"/>
          </p:nvPr>
        </p:nvSpPr>
        <p:spPr/>
        <p:txBody>
          <a:bodyPr/>
          <a:lstStyle>
            <a:lvl1pPr eaLnBrk="0" hangingPunct="0">
              <a:defRPr sz="1800">
                <a:solidFill>
                  <a:srgbClr val="0000FF"/>
                </a:solidFill>
                <a:latin typeface="Arial" panose="020B0604020202020204" pitchFamily="34" charset="0"/>
                <a:ea typeface="ＭＳ Ｐゴシック" panose="020B0600070205080204" pitchFamily="34" charset="-128"/>
              </a:defRPr>
            </a:lvl1pPr>
            <a:lvl2pPr marL="557213" indent="-214313" eaLnBrk="0" hangingPunct="0">
              <a:defRPr sz="1800">
                <a:solidFill>
                  <a:srgbClr val="0000FF"/>
                </a:solidFill>
                <a:latin typeface="Arial" panose="020B0604020202020204" pitchFamily="34" charset="0"/>
                <a:ea typeface="ＭＳ Ｐゴシック" panose="020B0600070205080204" pitchFamily="34" charset="-128"/>
              </a:defRPr>
            </a:lvl2pPr>
            <a:lvl3pPr marL="857250" indent="-171450" eaLnBrk="0" hangingPunct="0">
              <a:defRPr sz="1800">
                <a:solidFill>
                  <a:srgbClr val="0000FF"/>
                </a:solidFill>
                <a:latin typeface="Arial" panose="020B0604020202020204" pitchFamily="34" charset="0"/>
                <a:ea typeface="ＭＳ Ｐゴシック" panose="020B0600070205080204" pitchFamily="34" charset="-128"/>
              </a:defRPr>
            </a:lvl3pPr>
            <a:lvl4pPr marL="1200150" indent="-171450" eaLnBrk="0" hangingPunct="0">
              <a:defRPr sz="1800">
                <a:solidFill>
                  <a:srgbClr val="0000FF"/>
                </a:solidFill>
                <a:latin typeface="Arial" panose="020B0604020202020204" pitchFamily="34" charset="0"/>
                <a:ea typeface="ＭＳ Ｐゴシック" panose="020B0600070205080204" pitchFamily="34" charset="-128"/>
              </a:defRPr>
            </a:lvl4pPr>
            <a:lvl5pPr marL="1543050" indent="-171450" eaLnBrk="0" hangingPunct="0">
              <a:defRPr sz="1800">
                <a:solidFill>
                  <a:srgbClr val="0000FF"/>
                </a:solidFill>
                <a:latin typeface="Arial" panose="020B0604020202020204" pitchFamily="34" charset="0"/>
                <a:ea typeface="ＭＳ Ｐゴシック" panose="020B0600070205080204" pitchFamily="34" charset="-128"/>
              </a:defRPr>
            </a:lvl5pPr>
            <a:lvl6pPr marL="18859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6pPr>
            <a:lvl7pPr marL="22288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7pPr>
            <a:lvl8pPr marL="25717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8pPr>
            <a:lvl9pPr marL="29146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9pPr>
          </a:lstStyle>
          <a:p>
            <a:pPr eaLnBrk="1" hangingPunct="1"/>
            <a:fld id="{5B4EF46C-6BFC-824F-8FF7-4829C9141868}" type="slidenum">
              <a:rPr lang="en-GB" altLang="en-US" sz="1350">
                <a:solidFill>
                  <a:srgbClr val="898989"/>
                </a:solidFill>
              </a:rPr>
              <a:pPr eaLnBrk="1" hangingPunct="1"/>
              <a:t>18</a:t>
            </a:fld>
            <a:endParaRPr lang="en-GB" altLang="en-US" sz="1350">
              <a:solidFill>
                <a:srgbClr val="898989"/>
              </a:solidFill>
            </a:endParaRPr>
          </a:p>
        </p:txBody>
      </p:sp>
    </p:spTree>
    <p:extLst>
      <p:ext uri="{BB962C8B-B14F-4D97-AF65-F5344CB8AC3E}">
        <p14:creationId xmlns:p14="http://schemas.microsoft.com/office/powerpoint/2010/main" val="964784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a:extLst>
              <a:ext uri="{FF2B5EF4-FFF2-40B4-BE49-F238E27FC236}">
                <a16:creationId xmlns:a16="http://schemas.microsoft.com/office/drawing/2014/main" id="{C64086A7-53ED-0F4C-8A82-2D691C1ECCB3}"/>
              </a:ext>
            </a:extLst>
          </p:cNvPr>
          <p:cNvSpPr>
            <a:spLocks noGrp="1"/>
          </p:cNvSpPr>
          <p:nvPr>
            <p:ph type="title"/>
          </p:nvPr>
        </p:nvSpPr>
        <p:spPr/>
        <p:txBody>
          <a:bodyPr/>
          <a:lstStyle/>
          <a:p>
            <a:r>
              <a:rPr lang="en-GB" altLang="en-US">
                <a:ea typeface="ＭＳ Ｐゴシック" panose="020B0600070205080204" pitchFamily="34" charset="-128"/>
              </a:rPr>
              <a:t>Routing tables</a:t>
            </a:r>
          </a:p>
        </p:txBody>
      </p:sp>
      <p:sp>
        <p:nvSpPr>
          <p:cNvPr id="3" name="Content Placeholder 2">
            <a:extLst>
              <a:ext uri="{FF2B5EF4-FFF2-40B4-BE49-F238E27FC236}">
                <a16:creationId xmlns:a16="http://schemas.microsoft.com/office/drawing/2014/main" id="{346E90FB-D276-BB45-87BC-3F6127EEC88A}"/>
              </a:ext>
            </a:extLst>
          </p:cNvPr>
          <p:cNvSpPr>
            <a:spLocks noGrp="1"/>
          </p:cNvSpPr>
          <p:nvPr>
            <p:ph idx="1"/>
          </p:nvPr>
        </p:nvSpPr>
        <p:spPr/>
        <p:txBody>
          <a:bodyPr/>
          <a:lstStyle/>
          <a:p>
            <a:endParaRPr lang="en-GB"/>
          </a:p>
        </p:txBody>
      </p:sp>
      <p:sp>
        <p:nvSpPr>
          <p:cNvPr id="9" name="Slide Number Placeholder 8">
            <a:extLst>
              <a:ext uri="{FF2B5EF4-FFF2-40B4-BE49-F238E27FC236}">
                <a16:creationId xmlns:a16="http://schemas.microsoft.com/office/drawing/2014/main" id="{52257D53-5D36-E941-BE7C-08FF53C39133}"/>
              </a:ext>
            </a:extLst>
          </p:cNvPr>
          <p:cNvSpPr>
            <a:spLocks noGrp="1"/>
          </p:cNvSpPr>
          <p:nvPr>
            <p:ph type="sldNum" sz="quarter" idx="12"/>
          </p:nvPr>
        </p:nvSpPr>
        <p:spPr/>
        <p:txBody>
          <a:bodyPr/>
          <a:lstStyle>
            <a:lvl1pPr eaLnBrk="0" hangingPunct="0">
              <a:defRPr sz="1800">
                <a:solidFill>
                  <a:srgbClr val="0000FF"/>
                </a:solidFill>
                <a:latin typeface="Arial" panose="020B0604020202020204" pitchFamily="34" charset="0"/>
                <a:ea typeface="ＭＳ Ｐゴシック" panose="020B0600070205080204" pitchFamily="34" charset="-128"/>
              </a:defRPr>
            </a:lvl1pPr>
            <a:lvl2pPr marL="557213" indent="-214313" eaLnBrk="0" hangingPunct="0">
              <a:defRPr sz="1800">
                <a:solidFill>
                  <a:srgbClr val="0000FF"/>
                </a:solidFill>
                <a:latin typeface="Arial" panose="020B0604020202020204" pitchFamily="34" charset="0"/>
                <a:ea typeface="ＭＳ Ｐゴシック" panose="020B0600070205080204" pitchFamily="34" charset="-128"/>
              </a:defRPr>
            </a:lvl2pPr>
            <a:lvl3pPr marL="857250" indent="-171450" eaLnBrk="0" hangingPunct="0">
              <a:defRPr sz="1800">
                <a:solidFill>
                  <a:srgbClr val="0000FF"/>
                </a:solidFill>
                <a:latin typeface="Arial" panose="020B0604020202020204" pitchFamily="34" charset="0"/>
                <a:ea typeface="ＭＳ Ｐゴシック" panose="020B0600070205080204" pitchFamily="34" charset="-128"/>
              </a:defRPr>
            </a:lvl3pPr>
            <a:lvl4pPr marL="1200150" indent="-171450" eaLnBrk="0" hangingPunct="0">
              <a:defRPr sz="1800">
                <a:solidFill>
                  <a:srgbClr val="0000FF"/>
                </a:solidFill>
                <a:latin typeface="Arial" panose="020B0604020202020204" pitchFamily="34" charset="0"/>
                <a:ea typeface="ＭＳ Ｐゴシック" panose="020B0600070205080204" pitchFamily="34" charset="-128"/>
              </a:defRPr>
            </a:lvl4pPr>
            <a:lvl5pPr marL="1543050" indent="-171450" eaLnBrk="0" hangingPunct="0">
              <a:defRPr sz="1800">
                <a:solidFill>
                  <a:srgbClr val="0000FF"/>
                </a:solidFill>
                <a:latin typeface="Arial" panose="020B0604020202020204" pitchFamily="34" charset="0"/>
                <a:ea typeface="ＭＳ Ｐゴシック" panose="020B0600070205080204" pitchFamily="34" charset="-128"/>
              </a:defRPr>
            </a:lvl5pPr>
            <a:lvl6pPr marL="18859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6pPr>
            <a:lvl7pPr marL="22288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7pPr>
            <a:lvl8pPr marL="25717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8pPr>
            <a:lvl9pPr marL="29146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9pPr>
          </a:lstStyle>
          <a:p>
            <a:pPr eaLnBrk="1" hangingPunct="1"/>
            <a:fld id="{647F0E99-D23E-2F40-8295-1ECF0B5B2161}" type="slidenum">
              <a:rPr lang="en-GB" altLang="en-US" sz="1350">
                <a:solidFill>
                  <a:srgbClr val="898989"/>
                </a:solidFill>
              </a:rPr>
              <a:pPr eaLnBrk="1" hangingPunct="1"/>
              <a:t>19</a:t>
            </a:fld>
            <a:endParaRPr lang="en-GB" altLang="en-US" sz="1350">
              <a:solidFill>
                <a:srgbClr val="898989"/>
              </a:solidFill>
            </a:endParaRPr>
          </a:p>
        </p:txBody>
      </p:sp>
      <p:pic>
        <p:nvPicPr>
          <p:cNvPr id="62466" name="Picture 2">
            <a:extLst>
              <a:ext uri="{FF2B5EF4-FFF2-40B4-BE49-F238E27FC236}">
                <a16:creationId xmlns:a16="http://schemas.microsoft.com/office/drawing/2014/main" id="{399EB3B8-B58A-3E46-B27B-D52C67D2EFA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23950" y="2064544"/>
            <a:ext cx="6877050"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1212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D218AD73-9F30-6B42-ABA0-C63EE86828C7}"/>
              </a:ext>
            </a:extLst>
          </p:cNvPr>
          <p:cNvSpPr>
            <a:spLocks noGrp="1"/>
          </p:cNvSpPr>
          <p:nvPr>
            <p:ph type="title"/>
          </p:nvPr>
        </p:nvSpPr>
        <p:spPr/>
        <p:txBody>
          <a:bodyPr/>
          <a:lstStyle/>
          <a:p>
            <a:pPr eaLnBrk="1" hangingPunct="1"/>
            <a:r>
              <a:rPr lang="en-GB" altLang="en-US">
                <a:ea typeface="ＭＳ Ｐゴシック" panose="020B0600070205080204" pitchFamily="34" charset="-128"/>
              </a:rPr>
              <a:t>Overview</a:t>
            </a:r>
          </a:p>
        </p:txBody>
      </p:sp>
      <p:sp>
        <p:nvSpPr>
          <p:cNvPr id="18434" name="Content Placeholder 2">
            <a:extLst>
              <a:ext uri="{FF2B5EF4-FFF2-40B4-BE49-F238E27FC236}">
                <a16:creationId xmlns:a16="http://schemas.microsoft.com/office/drawing/2014/main" id="{E3840F0C-AA48-E94C-AD02-41A260B02E65}"/>
              </a:ext>
            </a:extLst>
          </p:cNvPr>
          <p:cNvSpPr>
            <a:spLocks noGrp="1"/>
          </p:cNvSpPr>
          <p:nvPr>
            <p:ph idx="1"/>
          </p:nvPr>
        </p:nvSpPr>
        <p:spPr/>
        <p:txBody>
          <a:bodyPr/>
          <a:lstStyle/>
          <a:p>
            <a:pPr eaLnBrk="1" hangingPunct="1"/>
            <a:r>
              <a:rPr lang="en-GB" altLang="en-US" sz="2000" dirty="0">
                <a:ea typeface="ＭＳ Ｐゴシック" panose="020B0600070205080204" pitchFamily="34" charset="-128"/>
              </a:rPr>
              <a:t>Network layer (CCNA1 - ch8)</a:t>
            </a:r>
          </a:p>
          <a:p>
            <a:pPr lvl="1"/>
            <a:r>
              <a:rPr lang="en-GB" altLang="en-US" sz="2000" dirty="0">
                <a:ea typeface="ＭＳ Ｐゴシック" panose="020B0600070205080204" pitchFamily="34" charset="-128"/>
              </a:rPr>
              <a:t>The role of the Network layer - describe communication from one end device to another end device.</a:t>
            </a:r>
          </a:p>
          <a:p>
            <a:pPr lvl="1"/>
            <a:r>
              <a:rPr lang="en-GB" altLang="en-US" sz="2000" dirty="0">
                <a:ea typeface="ＭＳ Ｐゴシック" panose="020B0600070205080204" pitchFamily="34" charset="-128"/>
              </a:rPr>
              <a:t>Internet Protocol (IP) and its features for providing connectionless and best-effort service.</a:t>
            </a:r>
          </a:p>
          <a:p>
            <a:r>
              <a:rPr lang="en-GB" altLang="en-US" sz="2000" dirty="0">
                <a:ea typeface="ＭＳ Ｐゴシック" panose="020B0600070205080204" pitchFamily="34" charset="-128"/>
              </a:rPr>
              <a:t>Basic router configuration (ch10)</a:t>
            </a:r>
          </a:p>
          <a:p>
            <a:r>
              <a:rPr lang="en-GB" altLang="en-US" sz="2000" dirty="0">
                <a:ea typeface="ＭＳ Ｐゴシック" panose="020B0600070205080204" pitchFamily="34" charset="-128"/>
              </a:rPr>
              <a:t>IPv4 addressing (ch11)</a:t>
            </a:r>
          </a:p>
          <a:p>
            <a:pPr lvl="1"/>
            <a:r>
              <a:rPr lang="en-GB" altLang="en-US" sz="2000" dirty="0">
                <a:ea typeface="ＭＳ Ｐゴシック" panose="020B0600070205080204" pitchFamily="34" charset="-128"/>
              </a:rPr>
              <a:t>The division, or grouping, of devices into networks.</a:t>
            </a:r>
          </a:p>
          <a:p>
            <a:pPr lvl="1"/>
            <a:r>
              <a:rPr lang="en-GB" altLang="en-US" sz="2000" dirty="0">
                <a:ea typeface="ＭＳ Ｐゴシック" panose="020B0600070205080204" pitchFamily="34" charset="-128"/>
              </a:rPr>
              <a:t>Hierarchical addressing of devices and how this allows communication between networks.</a:t>
            </a:r>
          </a:p>
          <a:p>
            <a:pPr lvl="1"/>
            <a:r>
              <a:rPr lang="en-GB" altLang="en-US" sz="2000" dirty="0">
                <a:ea typeface="ＭＳ Ｐゴシック" panose="020B0600070205080204" pitchFamily="34" charset="-128"/>
              </a:rPr>
              <a:t>The fundamentals of routes, next-hop addresses, and packet forwarding to a destination network.</a:t>
            </a:r>
          </a:p>
          <a:p>
            <a:endParaRPr lang="en-GB" altLang="en-US" sz="1800" dirty="0">
              <a:ea typeface="ＭＳ Ｐゴシック" panose="020B0600070205080204" pitchFamily="34" charset="-128"/>
            </a:endParaRPr>
          </a:p>
        </p:txBody>
      </p:sp>
      <p:sp>
        <p:nvSpPr>
          <p:cNvPr id="12" name="Slide Number Placeholder 11">
            <a:extLst>
              <a:ext uri="{FF2B5EF4-FFF2-40B4-BE49-F238E27FC236}">
                <a16:creationId xmlns:a16="http://schemas.microsoft.com/office/drawing/2014/main" id="{18FEB489-C78A-D346-A990-D602AFC0AD85}"/>
              </a:ext>
            </a:extLst>
          </p:cNvPr>
          <p:cNvSpPr>
            <a:spLocks noGrp="1"/>
          </p:cNvSpPr>
          <p:nvPr>
            <p:ph type="sldNum" sz="quarter" idx="12"/>
          </p:nvPr>
        </p:nvSpPr>
        <p:spPr/>
        <p:txBody>
          <a:bodyPr/>
          <a:lstStyle>
            <a:lvl1pPr eaLnBrk="0" hangingPunct="0">
              <a:defRPr sz="1800">
                <a:solidFill>
                  <a:srgbClr val="0000FF"/>
                </a:solidFill>
                <a:latin typeface="Arial" panose="020B0604020202020204" pitchFamily="34" charset="0"/>
                <a:ea typeface="ＭＳ Ｐゴシック" panose="020B0600070205080204" pitchFamily="34" charset="-128"/>
              </a:defRPr>
            </a:lvl1pPr>
            <a:lvl2pPr marL="557213" indent="-214313" eaLnBrk="0" hangingPunct="0">
              <a:defRPr sz="1800">
                <a:solidFill>
                  <a:srgbClr val="0000FF"/>
                </a:solidFill>
                <a:latin typeface="Arial" panose="020B0604020202020204" pitchFamily="34" charset="0"/>
                <a:ea typeface="ＭＳ Ｐゴシック" panose="020B0600070205080204" pitchFamily="34" charset="-128"/>
              </a:defRPr>
            </a:lvl2pPr>
            <a:lvl3pPr marL="857250" indent="-171450" eaLnBrk="0" hangingPunct="0">
              <a:defRPr sz="1800">
                <a:solidFill>
                  <a:srgbClr val="0000FF"/>
                </a:solidFill>
                <a:latin typeface="Arial" panose="020B0604020202020204" pitchFamily="34" charset="0"/>
                <a:ea typeface="ＭＳ Ｐゴシック" panose="020B0600070205080204" pitchFamily="34" charset="-128"/>
              </a:defRPr>
            </a:lvl3pPr>
            <a:lvl4pPr marL="1200150" indent="-171450" eaLnBrk="0" hangingPunct="0">
              <a:defRPr sz="1800">
                <a:solidFill>
                  <a:srgbClr val="0000FF"/>
                </a:solidFill>
                <a:latin typeface="Arial" panose="020B0604020202020204" pitchFamily="34" charset="0"/>
                <a:ea typeface="ＭＳ Ｐゴシック" panose="020B0600070205080204" pitchFamily="34" charset="-128"/>
              </a:defRPr>
            </a:lvl4pPr>
            <a:lvl5pPr marL="1543050" indent="-171450" eaLnBrk="0" hangingPunct="0">
              <a:defRPr sz="1800">
                <a:solidFill>
                  <a:srgbClr val="0000FF"/>
                </a:solidFill>
                <a:latin typeface="Arial" panose="020B0604020202020204" pitchFamily="34" charset="0"/>
                <a:ea typeface="ＭＳ Ｐゴシック" panose="020B0600070205080204" pitchFamily="34" charset="-128"/>
              </a:defRPr>
            </a:lvl5pPr>
            <a:lvl6pPr marL="18859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6pPr>
            <a:lvl7pPr marL="22288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7pPr>
            <a:lvl8pPr marL="25717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8pPr>
            <a:lvl9pPr marL="29146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9pPr>
          </a:lstStyle>
          <a:p>
            <a:pPr eaLnBrk="1" hangingPunct="1"/>
            <a:fld id="{BC6642F3-1F38-E747-8650-3922CE4B8A29}" type="slidenum">
              <a:rPr lang="en-GB" altLang="en-US" sz="1350">
                <a:solidFill>
                  <a:srgbClr val="898989"/>
                </a:solidFill>
              </a:rPr>
              <a:pPr eaLnBrk="1" hangingPunct="1"/>
              <a:t>2</a:t>
            </a:fld>
            <a:endParaRPr lang="en-GB" altLang="en-US" sz="1350">
              <a:solidFill>
                <a:srgbClr val="898989"/>
              </a:solidFill>
            </a:endParaRPr>
          </a:p>
        </p:txBody>
      </p:sp>
    </p:spTree>
    <p:extLst>
      <p:ext uri="{BB962C8B-B14F-4D97-AF65-F5344CB8AC3E}">
        <p14:creationId xmlns:p14="http://schemas.microsoft.com/office/powerpoint/2010/main" val="2455876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a:extLst>
              <a:ext uri="{FF2B5EF4-FFF2-40B4-BE49-F238E27FC236}">
                <a16:creationId xmlns:a16="http://schemas.microsoft.com/office/drawing/2014/main" id="{D76526F6-0D8E-5949-A45E-75E119C0E982}"/>
              </a:ext>
            </a:extLst>
          </p:cNvPr>
          <p:cNvSpPr>
            <a:spLocks noGrp="1"/>
          </p:cNvSpPr>
          <p:nvPr>
            <p:ph type="title"/>
          </p:nvPr>
        </p:nvSpPr>
        <p:spPr/>
        <p:txBody>
          <a:bodyPr/>
          <a:lstStyle/>
          <a:p>
            <a:r>
              <a:rPr lang="en-GB" altLang="en-US">
                <a:ea typeface="ＭＳ Ｐゴシック" panose="020B0600070205080204" pitchFamily="34" charset="-128"/>
              </a:rPr>
              <a:t>Routing table - router</a:t>
            </a:r>
          </a:p>
        </p:txBody>
      </p:sp>
      <p:sp>
        <p:nvSpPr>
          <p:cNvPr id="64514" name="Content Placeholder 2">
            <a:extLst>
              <a:ext uri="{FF2B5EF4-FFF2-40B4-BE49-F238E27FC236}">
                <a16:creationId xmlns:a16="http://schemas.microsoft.com/office/drawing/2014/main" id="{384034C0-784A-FE4A-979B-5492968F780C}"/>
              </a:ext>
            </a:extLst>
          </p:cNvPr>
          <p:cNvSpPr>
            <a:spLocks noGrp="1"/>
          </p:cNvSpPr>
          <p:nvPr>
            <p:ph idx="1"/>
          </p:nvPr>
        </p:nvSpPr>
        <p:spPr/>
        <p:txBody>
          <a:bodyPr/>
          <a:lstStyle/>
          <a:p>
            <a:r>
              <a:rPr lang="en-GB" altLang="en-US" sz="2400" dirty="0">
                <a:ea typeface="ＭＳ Ｐゴシック" panose="020B0600070205080204" pitchFamily="34" charset="-128"/>
              </a:rPr>
              <a:t>Directly-connected routes – from active router interfaces. </a:t>
            </a:r>
          </a:p>
          <a:p>
            <a:pPr lvl="1"/>
            <a:r>
              <a:rPr lang="en-GB" altLang="en-US" dirty="0">
                <a:ea typeface="ＭＳ Ｐゴシック" panose="020B0600070205080204" pitchFamily="34" charset="-128"/>
              </a:rPr>
              <a:t>Added when an interface is configured/activated with an IP address</a:t>
            </a:r>
          </a:p>
          <a:p>
            <a:r>
              <a:rPr lang="en-GB" altLang="en-US" sz="2400" dirty="0">
                <a:ea typeface="ＭＳ Ｐゴシック" panose="020B0600070205080204" pitchFamily="34" charset="-128"/>
              </a:rPr>
              <a:t>Remote routes - from remote networks connected to other routers. </a:t>
            </a:r>
          </a:p>
          <a:p>
            <a:pPr lvl="1"/>
            <a:r>
              <a:rPr lang="en-GB" altLang="en-US" dirty="0">
                <a:ea typeface="ＭＳ Ｐゴシック" panose="020B0600070205080204" pitchFamily="34" charset="-128"/>
              </a:rPr>
              <a:t>Either be manually configured on the local router by the network administrator or dynamically configured by enabling the local router to exchange routing information with other routers using dynamic routing protocols</a:t>
            </a:r>
            <a:r>
              <a:rPr lang="en-GB" altLang="en-US" sz="1500" dirty="0">
                <a:ea typeface="ＭＳ Ｐゴシック" panose="020B0600070205080204" pitchFamily="34" charset="-128"/>
              </a:rPr>
              <a:t>.</a:t>
            </a:r>
          </a:p>
        </p:txBody>
      </p:sp>
      <p:sp>
        <p:nvSpPr>
          <p:cNvPr id="9" name="Slide Number Placeholder 8">
            <a:extLst>
              <a:ext uri="{FF2B5EF4-FFF2-40B4-BE49-F238E27FC236}">
                <a16:creationId xmlns:a16="http://schemas.microsoft.com/office/drawing/2014/main" id="{5193B164-E55F-2644-BCC7-21C3E014A668}"/>
              </a:ext>
            </a:extLst>
          </p:cNvPr>
          <p:cNvSpPr>
            <a:spLocks noGrp="1"/>
          </p:cNvSpPr>
          <p:nvPr>
            <p:ph type="sldNum" sz="quarter" idx="12"/>
          </p:nvPr>
        </p:nvSpPr>
        <p:spPr/>
        <p:txBody>
          <a:bodyPr/>
          <a:lstStyle>
            <a:lvl1pPr eaLnBrk="0" hangingPunct="0">
              <a:defRPr sz="1800">
                <a:solidFill>
                  <a:srgbClr val="0000FF"/>
                </a:solidFill>
                <a:latin typeface="Arial" panose="020B0604020202020204" pitchFamily="34" charset="0"/>
                <a:ea typeface="ＭＳ Ｐゴシック" panose="020B0600070205080204" pitchFamily="34" charset="-128"/>
              </a:defRPr>
            </a:lvl1pPr>
            <a:lvl2pPr marL="557213" indent="-214313" eaLnBrk="0" hangingPunct="0">
              <a:defRPr sz="1800">
                <a:solidFill>
                  <a:srgbClr val="0000FF"/>
                </a:solidFill>
                <a:latin typeface="Arial" panose="020B0604020202020204" pitchFamily="34" charset="0"/>
                <a:ea typeface="ＭＳ Ｐゴシック" panose="020B0600070205080204" pitchFamily="34" charset="-128"/>
              </a:defRPr>
            </a:lvl2pPr>
            <a:lvl3pPr marL="857250" indent="-171450" eaLnBrk="0" hangingPunct="0">
              <a:defRPr sz="1800">
                <a:solidFill>
                  <a:srgbClr val="0000FF"/>
                </a:solidFill>
                <a:latin typeface="Arial" panose="020B0604020202020204" pitchFamily="34" charset="0"/>
                <a:ea typeface="ＭＳ Ｐゴシック" panose="020B0600070205080204" pitchFamily="34" charset="-128"/>
              </a:defRPr>
            </a:lvl3pPr>
            <a:lvl4pPr marL="1200150" indent="-171450" eaLnBrk="0" hangingPunct="0">
              <a:defRPr sz="1800">
                <a:solidFill>
                  <a:srgbClr val="0000FF"/>
                </a:solidFill>
                <a:latin typeface="Arial" panose="020B0604020202020204" pitchFamily="34" charset="0"/>
                <a:ea typeface="ＭＳ Ｐゴシック" panose="020B0600070205080204" pitchFamily="34" charset="-128"/>
              </a:defRPr>
            </a:lvl4pPr>
            <a:lvl5pPr marL="1543050" indent="-171450" eaLnBrk="0" hangingPunct="0">
              <a:defRPr sz="1800">
                <a:solidFill>
                  <a:srgbClr val="0000FF"/>
                </a:solidFill>
                <a:latin typeface="Arial" panose="020B0604020202020204" pitchFamily="34" charset="0"/>
                <a:ea typeface="ＭＳ Ｐゴシック" panose="020B0600070205080204" pitchFamily="34" charset="-128"/>
              </a:defRPr>
            </a:lvl5pPr>
            <a:lvl6pPr marL="18859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6pPr>
            <a:lvl7pPr marL="22288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7pPr>
            <a:lvl8pPr marL="25717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8pPr>
            <a:lvl9pPr marL="29146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9pPr>
          </a:lstStyle>
          <a:p>
            <a:pPr eaLnBrk="1" hangingPunct="1"/>
            <a:fld id="{097B5892-835D-094B-A627-9FF0C6C42AA5}" type="slidenum">
              <a:rPr lang="en-GB" altLang="en-US" sz="1350">
                <a:solidFill>
                  <a:srgbClr val="898989"/>
                </a:solidFill>
              </a:rPr>
              <a:pPr eaLnBrk="1" hangingPunct="1"/>
              <a:t>20</a:t>
            </a:fld>
            <a:endParaRPr lang="en-GB" altLang="en-US" sz="1350">
              <a:solidFill>
                <a:srgbClr val="898989"/>
              </a:solidFill>
            </a:endParaRPr>
          </a:p>
        </p:txBody>
      </p:sp>
    </p:spTree>
    <p:extLst>
      <p:ext uri="{BB962C8B-B14F-4D97-AF65-F5344CB8AC3E}">
        <p14:creationId xmlns:p14="http://schemas.microsoft.com/office/powerpoint/2010/main" val="2942170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a:extLst>
              <a:ext uri="{FF2B5EF4-FFF2-40B4-BE49-F238E27FC236}">
                <a16:creationId xmlns:a16="http://schemas.microsoft.com/office/drawing/2014/main" id="{376178C5-C607-5147-B06B-508E7248AE64}"/>
              </a:ext>
            </a:extLst>
          </p:cNvPr>
          <p:cNvSpPr>
            <a:spLocks noGrp="1"/>
          </p:cNvSpPr>
          <p:nvPr>
            <p:ph type="title"/>
          </p:nvPr>
        </p:nvSpPr>
        <p:spPr/>
        <p:txBody>
          <a:bodyPr/>
          <a:lstStyle/>
          <a:p>
            <a:r>
              <a:rPr lang="en-GB" altLang="en-US">
                <a:ea typeface="ＭＳ Ｐゴシック" panose="020B0600070205080204" pitchFamily="34" charset="-128"/>
              </a:rPr>
              <a:t>Routing table - router</a:t>
            </a:r>
          </a:p>
        </p:txBody>
      </p:sp>
      <p:sp>
        <p:nvSpPr>
          <p:cNvPr id="3" name="Content Placeholder 2">
            <a:extLst>
              <a:ext uri="{FF2B5EF4-FFF2-40B4-BE49-F238E27FC236}">
                <a16:creationId xmlns:a16="http://schemas.microsoft.com/office/drawing/2014/main" id="{2C0809EE-6596-4A43-9255-F350C559FE43}"/>
              </a:ext>
            </a:extLst>
          </p:cNvPr>
          <p:cNvSpPr>
            <a:spLocks noGrp="1"/>
          </p:cNvSpPr>
          <p:nvPr>
            <p:ph idx="1"/>
          </p:nvPr>
        </p:nvSpPr>
        <p:spPr/>
        <p:txBody>
          <a:bodyPr/>
          <a:lstStyle/>
          <a:p>
            <a:endParaRPr lang="en-GB"/>
          </a:p>
        </p:txBody>
      </p:sp>
      <p:sp>
        <p:nvSpPr>
          <p:cNvPr id="11" name="Slide Number Placeholder 10">
            <a:extLst>
              <a:ext uri="{FF2B5EF4-FFF2-40B4-BE49-F238E27FC236}">
                <a16:creationId xmlns:a16="http://schemas.microsoft.com/office/drawing/2014/main" id="{24163485-8F8A-3B43-8FA8-5A969623CD55}"/>
              </a:ext>
            </a:extLst>
          </p:cNvPr>
          <p:cNvSpPr>
            <a:spLocks noGrp="1"/>
          </p:cNvSpPr>
          <p:nvPr>
            <p:ph type="sldNum" sz="quarter" idx="12"/>
          </p:nvPr>
        </p:nvSpPr>
        <p:spPr/>
        <p:txBody>
          <a:bodyPr/>
          <a:lstStyle>
            <a:lvl1pPr eaLnBrk="0" hangingPunct="0">
              <a:defRPr sz="1800">
                <a:solidFill>
                  <a:srgbClr val="0000FF"/>
                </a:solidFill>
                <a:latin typeface="Arial" panose="020B0604020202020204" pitchFamily="34" charset="0"/>
                <a:ea typeface="ＭＳ Ｐゴシック" panose="020B0600070205080204" pitchFamily="34" charset="-128"/>
              </a:defRPr>
            </a:lvl1pPr>
            <a:lvl2pPr marL="557213" indent="-214313" eaLnBrk="0" hangingPunct="0">
              <a:defRPr sz="1800">
                <a:solidFill>
                  <a:srgbClr val="0000FF"/>
                </a:solidFill>
                <a:latin typeface="Arial" panose="020B0604020202020204" pitchFamily="34" charset="0"/>
                <a:ea typeface="ＭＳ Ｐゴシック" panose="020B0600070205080204" pitchFamily="34" charset="-128"/>
              </a:defRPr>
            </a:lvl2pPr>
            <a:lvl3pPr marL="857250" indent="-171450" eaLnBrk="0" hangingPunct="0">
              <a:defRPr sz="1800">
                <a:solidFill>
                  <a:srgbClr val="0000FF"/>
                </a:solidFill>
                <a:latin typeface="Arial" panose="020B0604020202020204" pitchFamily="34" charset="0"/>
                <a:ea typeface="ＭＳ Ｐゴシック" panose="020B0600070205080204" pitchFamily="34" charset="-128"/>
              </a:defRPr>
            </a:lvl3pPr>
            <a:lvl4pPr marL="1200150" indent="-171450" eaLnBrk="0" hangingPunct="0">
              <a:defRPr sz="1800">
                <a:solidFill>
                  <a:srgbClr val="0000FF"/>
                </a:solidFill>
                <a:latin typeface="Arial" panose="020B0604020202020204" pitchFamily="34" charset="0"/>
                <a:ea typeface="ＭＳ Ｐゴシック" panose="020B0600070205080204" pitchFamily="34" charset="-128"/>
              </a:defRPr>
            </a:lvl4pPr>
            <a:lvl5pPr marL="1543050" indent="-171450" eaLnBrk="0" hangingPunct="0">
              <a:defRPr sz="1800">
                <a:solidFill>
                  <a:srgbClr val="0000FF"/>
                </a:solidFill>
                <a:latin typeface="Arial" panose="020B0604020202020204" pitchFamily="34" charset="0"/>
                <a:ea typeface="ＭＳ Ｐゴシック" panose="020B0600070205080204" pitchFamily="34" charset="-128"/>
              </a:defRPr>
            </a:lvl5pPr>
            <a:lvl6pPr marL="18859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6pPr>
            <a:lvl7pPr marL="22288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7pPr>
            <a:lvl8pPr marL="25717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8pPr>
            <a:lvl9pPr marL="29146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9pPr>
          </a:lstStyle>
          <a:p>
            <a:pPr eaLnBrk="1" hangingPunct="1"/>
            <a:fld id="{BEF10916-D4E6-B94B-B2C9-65848DC13817}" type="slidenum">
              <a:rPr lang="en-GB" altLang="en-US" sz="1350">
                <a:solidFill>
                  <a:srgbClr val="898989"/>
                </a:solidFill>
              </a:rPr>
              <a:pPr eaLnBrk="1" hangingPunct="1"/>
              <a:t>21</a:t>
            </a:fld>
            <a:endParaRPr lang="en-GB" altLang="en-US" sz="1350">
              <a:solidFill>
                <a:srgbClr val="898989"/>
              </a:solidFill>
            </a:endParaRPr>
          </a:p>
        </p:txBody>
      </p:sp>
      <p:grpSp>
        <p:nvGrpSpPr>
          <p:cNvPr id="10" name="Group 9">
            <a:extLst>
              <a:ext uri="{FF2B5EF4-FFF2-40B4-BE49-F238E27FC236}">
                <a16:creationId xmlns:a16="http://schemas.microsoft.com/office/drawing/2014/main" id="{B96354C6-1F4A-C54E-9FF6-A63A646B731F}"/>
              </a:ext>
            </a:extLst>
          </p:cNvPr>
          <p:cNvGrpSpPr>
            <a:grpSpLocks/>
          </p:cNvGrpSpPr>
          <p:nvPr/>
        </p:nvGrpSpPr>
        <p:grpSpPr bwMode="auto">
          <a:xfrm>
            <a:off x="1150145" y="1778795"/>
            <a:ext cx="6874669" cy="4221956"/>
            <a:chOff x="9223" y="1229406"/>
            <a:chExt cx="9166723" cy="5628594"/>
          </a:xfrm>
        </p:grpSpPr>
        <p:pic>
          <p:nvPicPr>
            <p:cNvPr id="65543" name="Picture 4">
              <a:extLst>
                <a:ext uri="{FF2B5EF4-FFF2-40B4-BE49-F238E27FC236}">
                  <a16:creationId xmlns:a16="http://schemas.microsoft.com/office/drawing/2014/main" id="{5919BF40-1586-9442-B60A-5AE4742DEEB8}"/>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23" y="1229406"/>
              <a:ext cx="9166723" cy="2563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4" name="Picture 8">
              <a:extLst>
                <a:ext uri="{FF2B5EF4-FFF2-40B4-BE49-F238E27FC236}">
                  <a16:creationId xmlns:a16="http://schemas.microsoft.com/office/drawing/2014/main" id="{C62D98C6-FCDF-C04B-8AAC-FD68A0E472C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1200" y="3683000"/>
              <a:ext cx="7721600"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5">
            <a:extLst>
              <a:ext uri="{FF2B5EF4-FFF2-40B4-BE49-F238E27FC236}">
                <a16:creationId xmlns:a16="http://schemas.microsoft.com/office/drawing/2014/main" id="{F1559C65-3672-5049-A5A0-593C42D3CFD5}"/>
              </a:ext>
            </a:extLst>
          </p:cNvPr>
          <p:cNvGrpSpPr>
            <a:grpSpLocks/>
          </p:cNvGrpSpPr>
          <p:nvPr/>
        </p:nvGrpSpPr>
        <p:grpSpPr bwMode="auto">
          <a:xfrm>
            <a:off x="1760935" y="1039417"/>
            <a:ext cx="5572125" cy="5125640"/>
            <a:chOff x="824688" y="405299"/>
            <a:chExt cx="7429500" cy="6834158"/>
          </a:xfrm>
        </p:grpSpPr>
        <p:pic>
          <p:nvPicPr>
            <p:cNvPr id="65541" name="Picture 6">
              <a:extLst>
                <a:ext uri="{FF2B5EF4-FFF2-40B4-BE49-F238E27FC236}">
                  <a16:creationId xmlns:a16="http://schemas.microsoft.com/office/drawing/2014/main" id="{F067055E-736F-2D4F-A24D-0FD1C53F99D0}"/>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11237"/>
            <a:stretch>
              <a:fillRect/>
            </a:stretch>
          </p:blipFill>
          <p:spPr bwMode="auto">
            <a:xfrm>
              <a:off x="824688" y="3485573"/>
              <a:ext cx="7429500" cy="3753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2" name="Picture 7">
              <a:extLst>
                <a:ext uri="{FF2B5EF4-FFF2-40B4-BE49-F238E27FC236}">
                  <a16:creationId xmlns:a16="http://schemas.microsoft.com/office/drawing/2014/main" id="{0807C5F9-2BB1-AC4B-B5C5-3426C6220FFE}"/>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b="13931"/>
            <a:stretch>
              <a:fillRect/>
            </a:stretch>
          </p:blipFill>
          <p:spPr bwMode="auto">
            <a:xfrm>
              <a:off x="838200" y="405299"/>
              <a:ext cx="7404100" cy="360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98202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a:extLst>
              <a:ext uri="{FF2B5EF4-FFF2-40B4-BE49-F238E27FC236}">
                <a16:creationId xmlns:a16="http://schemas.microsoft.com/office/drawing/2014/main" id="{588AD1CE-E93F-4544-8B5D-90B218842E0D}"/>
              </a:ext>
            </a:extLst>
          </p:cNvPr>
          <p:cNvSpPr>
            <a:spLocks noGrp="1"/>
          </p:cNvSpPr>
          <p:nvPr>
            <p:ph type="title"/>
          </p:nvPr>
        </p:nvSpPr>
        <p:spPr/>
        <p:txBody>
          <a:bodyPr/>
          <a:lstStyle/>
          <a:p>
            <a:r>
              <a:rPr lang="en-GB" altLang="en-US">
                <a:ea typeface="ＭＳ Ｐゴシック" panose="020B0600070205080204" pitchFamily="34" charset="-128"/>
              </a:rPr>
              <a:t>Routing table - router</a:t>
            </a:r>
          </a:p>
        </p:txBody>
      </p:sp>
      <p:sp>
        <p:nvSpPr>
          <p:cNvPr id="66562" name="Content Placeholder 2">
            <a:extLst>
              <a:ext uri="{FF2B5EF4-FFF2-40B4-BE49-F238E27FC236}">
                <a16:creationId xmlns:a16="http://schemas.microsoft.com/office/drawing/2014/main" id="{CDD50767-D663-4243-9AEB-971226FCA6DB}"/>
              </a:ext>
            </a:extLst>
          </p:cNvPr>
          <p:cNvSpPr>
            <a:spLocks noGrp="1"/>
          </p:cNvSpPr>
          <p:nvPr>
            <p:ph idx="1"/>
          </p:nvPr>
        </p:nvSpPr>
        <p:spPr>
          <a:xfrm>
            <a:off x="457200" y="1281966"/>
            <a:ext cx="8229600" cy="5074386"/>
          </a:xfrm>
        </p:spPr>
        <p:txBody>
          <a:bodyPr>
            <a:noAutofit/>
          </a:bodyPr>
          <a:lstStyle/>
          <a:p>
            <a:r>
              <a:rPr lang="en-GB" altLang="en-US" sz="2400" dirty="0">
                <a:ea typeface="ＭＳ Ｐゴシック" panose="020B0600070205080204" pitchFamily="34" charset="-128"/>
              </a:rPr>
              <a:t>Directly connected interfaces</a:t>
            </a:r>
          </a:p>
          <a:p>
            <a:pPr lvl="1"/>
            <a:r>
              <a:rPr lang="en-GB" altLang="en-US" dirty="0">
                <a:ea typeface="ＭＳ Ｐゴシック" panose="020B0600070205080204" pitchFamily="34" charset="-128"/>
              </a:rPr>
              <a:t>C - directly connected network, automatically created when an interface is configured with an IP address and activated.</a:t>
            </a:r>
          </a:p>
          <a:p>
            <a:pPr lvl="1"/>
            <a:r>
              <a:rPr lang="en-GB" altLang="en-US" dirty="0">
                <a:ea typeface="ＭＳ Ｐゴシック" panose="020B0600070205080204" pitchFamily="34" charset="-128"/>
              </a:rPr>
              <a:t>L - link local route, automatically created when an interface is configured with an IP address and activated.</a:t>
            </a:r>
          </a:p>
          <a:p>
            <a:r>
              <a:rPr lang="en-GB" altLang="en-US" sz="2400" dirty="0">
                <a:ea typeface="ＭＳ Ｐゴシック" panose="020B0600070205080204" pitchFamily="34" charset="-128"/>
              </a:rPr>
              <a:t>Remote networks</a:t>
            </a:r>
          </a:p>
          <a:p>
            <a:pPr lvl="1"/>
            <a:r>
              <a:rPr lang="en-GB" altLang="en-US" dirty="0">
                <a:ea typeface="ＭＳ Ｐゴシック" panose="020B0600070205080204" pitchFamily="34" charset="-128"/>
              </a:rPr>
              <a:t>S - route was manually created by an administrator to reach a specific network. This is known as a static route.</a:t>
            </a:r>
          </a:p>
          <a:p>
            <a:pPr lvl="1"/>
            <a:r>
              <a:rPr lang="en-GB" altLang="en-US" dirty="0">
                <a:ea typeface="ＭＳ Ｐゴシック" panose="020B0600070205080204" pitchFamily="34" charset="-128"/>
              </a:rPr>
              <a:t>D - route was learned dynamically from another router using the Enhanced Interior Gateway Routing Protocol (EIGRP).</a:t>
            </a:r>
          </a:p>
          <a:p>
            <a:pPr lvl="1"/>
            <a:r>
              <a:rPr lang="en-GB" altLang="en-US" dirty="0">
                <a:ea typeface="ＭＳ Ｐゴシック" panose="020B0600070205080204" pitchFamily="34" charset="-128"/>
              </a:rPr>
              <a:t>O - route was learned dynamically from another router using the Open Shortest Path First (OSPF) routing protocol.</a:t>
            </a:r>
          </a:p>
        </p:txBody>
      </p:sp>
      <p:sp>
        <p:nvSpPr>
          <p:cNvPr id="9" name="Slide Number Placeholder 8">
            <a:extLst>
              <a:ext uri="{FF2B5EF4-FFF2-40B4-BE49-F238E27FC236}">
                <a16:creationId xmlns:a16="http://schemas.microsoft.com/office/drawing/2014/main" id="{C1639209-CC03-F744-9170-AE6DB8F2450E}"/>
              </a:ext>
            </a:extLst>
          </p:cNvPr>
          <p:cNvSpPr>
            <a:spLocks noGrp="1"/>
          </p:cNvSpPr>
          <p:nvPr>
            <p:ph type="sldNum" sz="quarter" idx="12"/>
          </p:nvPr>
        </p:nvSpPr>
        <p:spPr/>
        <p:txBody>
          <a:bodyPr/>
          <a:lstStyle>
            <a:lvl1pPr eaLnBrk="0" hangingPunct="0">
              <a:defRPr sz="1800">
                <a:solidFill>
                  <a:srgbClr val="0000FF"/>
                </a:solidFill>
                <a:latin typeface="Arial" panose="020B0604020202020204" pitchFamily="34" charset="0"/>
                <a:ea typeface="ＭＳ Ｐゴシック" panose="020B0600070205080204" pitchFamily="34" charset="-128"/>
              </a:defRPr>
            </a:lvl1pPr>
            <a:lvl2pPr marL="557213" indent="-214313" eaLnBrk="0" hangingPunct="0">
              <a:defRPr sz="1800">
                <a:solidFill>
                  <a:srgbClr val="0000FF"/>
                </a:solidFill>
                <a:latin typeface="Arial" panose="020B0604020202020204" pitchFamily="34" charset="0"/>
                <a:ea typeface="ＭＳ Ｐゴシック" panose="020B0600070205080204" pitchFamily="34" charset="-128"/>
              </a:defRPr>
            </a:lvl2pPr>
            <a:lvl3pPr marL="857250" indent="-171450" eaLnBrk="0" hangingPunct="0">
              <a:defRPr sz="1800">
                <a:solidFill>
                  <a:srgbClr val="0000FF"/>
                </a:solidFill>
                <a:latin typeface="Arial" panose="020B0604020202020204" pitchFamily="34" charset="0"/>
                <a:ea typeface="ＭＳ Ｐゴシック" panose="020B0600070205080204" pitchFamily="34" charset="-128"/>
              </a:defRPr>
            </a:lvl3pPr>
            <a:lvl4pPr marL="1200150" indent="-171450" eaLnBrk="0" hangingPunct="0">
              <a:defRPr sz="1800">
                <a:solidFill>
                  <a:srgbClr val="0000FF"/>
                </a:solidFill>
                <a:latin typeface="Arial" panose="020B0604020202020204" pitchFamily="34" charset="0"/>
                <a:ea typeface="ＭＳ Ｐゴシック" panose="020B0600070205080204" pitchFamily="34" charset="-128"/>
              </a:defRPr>
            </a:lvl4pPr>
            <a:lvl5pPr marL="1543050" indent="-171450" eaLnBrk="0" hangingPunct="0">
              <a:defRPr sz="1800">
                <a:solidFill>
                  <a:srgbClr val="0000FF"/>
                </a:solidFill>
                <a:latin typeface="Arial" panose="020B0604020202020204" pitchFamily="34" charset="0"/>
                <a:ea typeface="ＭＳ Ｐゴシック" panose="020B0600070205080204" pitchFamily="34" charset="-128"/>
              </a:defRPr>
            </a:lvl5pPr>
            <a:lvl6pPr marL="18859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6pPr>
            <a:lvl7pPr marL="22288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7pPr>
            <a:lvl8pPr marL="25717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8pPr>
            <a:lvl9pPr marL="29146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9pPr>
          </a:lstStyle>
          <a:p>
            <a:pPr eaLnBrk="1" hangingPunct="1"/>
            <a:fld id="{0BDBB3BE-3B05-7044-AB50-888B1319E30F}" type="slidenum">
              <a:rPr lang="en-GB" altLang="en-US" sz="1350">
                <a:solidFill>
                  <a:srgbClr val="898989"/>
                </a:solidFill>
              </a:rPr>
              <a:pPr eaLnBrk="1" hangingPunct="1"/>
              <a:t>22</a:t>
            </a:fld>
            <a:endParaRPr lang="en-GB" altLang="en-US" sz="1350">
              <a:solidFill>
                <a:srgbClr val="898989"/>
              </a:solidFill>
            </a:endParaRPr>
          </a:p>
        </p:txBody>
      </p:sp>
    </p:spTree>
    <p:extLst>
      <p:ext uri="{BB962C8B-B14F-4D97-AF65-F5344CB8AC3E}">
        <p14:creationId xmlns:p14="http://schemas.microsoft.com/office/powerpoint/2010/main" val="1743248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a:extLst>
              <a:ext uri="{FF2B5EF4-FFF2-40B4-BE49-F238E27FC236}">
                <a16:creationId xmlns:a16="http://schemas.microsoft.com/office/drawing/2014/main" id="{CABC2B42-6CE2-764B-A3C9-E5D6A6C820ED}"/>
              </a:ext>
            </a:extLst>
          </p:cNvPr>
          <p:cNvSpPr>
            <a:spLocks noGrp="1"/>
          </p:cNvSpPr>
          <p:nvPr>
            <p:ph type="title"/>
          </p:nvPr>
        </p:nvSpPr>
        <p:spPr/>
        <p:txBody>
          <a:bodyPr/>
          <a:lstStyle/>
          <a:p>
            <a:r>
              <a:rPr lang="en-GB" altLang="en-US">
                <a:ea typeface="ＭＳ Ｐゴシック" panose="020B0600070205080204" pitchFamily="34" charset="-128"/>
              </a:rPr>
              <a:t>Routing table – router</a:t>
            </a:r>
          </a:p>
        </p:txBody>
      </p:sp>
      <p:sp>
        <p:nvSpPr>
          <p:cNvPr id="67587" name="Content Placeholder 5">
            <a:extLst>
              <a:ext uri="{FF2B5EF4-FFF2-40B4-BE49-F238E27FC236}">
                <a16:creationId xmlns:a16="http://schemas.microsoft.com/office/drawing/2014/main" id="{DB1F3E4C-0E34-B843-9C2D-0289906BED59}"/>
              </a:ext>
            </a:extLst>
          </p:cNvPr>
          <p:cNvSpPr>
            <a:spLocks noGrp="1"/>
          </p:cNvSpPr>
          <p:nvPr>
            <p:ph idx="1"/>
          </p:nvPr>
        </p:nvSpPr>
        <p:spPr/>
        <p:txBody>
          <a:bodyPr/>
          <a:lstStyle/>
          <a:p>
            <a:r>
              <a:rPr lang="en-GB" altLang="en-US" sz="1350" dirty="0">
                <a:ea typeface="ＭＳ Ｐゴシック" panose="020B0600070205080204" pitchFamily="34" charset="-128"/>
              </a:rPr>
              <a:t>Route source - Identifies how the route was learned.</a:t>
            </a:r>
          </a:p>
          <a:p>
            <a:r>
              <a:rPr lang="en-GB" altLang="en-US" sz="1350" dirty="0">
                <a:ea typeface="ＭＳ Ｐゴシック" panose="020B0600070205080204" pitchFamily="34" charset="-128"/>
              </a:rPr>
              <a:t>Destination network - Identifies the address of the remote network.</a:t>
            </a:r>
          </a:p>
          <a:p>
            <a:r>
              <a:rPr lang="en-GB" altLang="en-US" sz="1350" dirty="0">
                <a:ea typeface="ＭＳ Ｐゴシック" panose="020B0600070205080204" pitchFamily="34" charset="-128"/>
              </a:rPr>
              <a:t>Administrative distance - Identifies the trustworthiness of the route source.</a:t>
            </a:r>
          </a:p>
          <a:p>
            <a:r>
              <a:rPr lang="en-GB" altLang="en-US" sz="1350" dirty="0">
                <a:ea typeface="ＭＳ Ｐゴシック" panose="020B0600070205080204" pitchFamily="34" charset="-128"/>
              </a:rPr>
              <a:t>Metric - value assigned to reach the remote network - lower values indicate preferred routes.</a:t>
            </a:r>
          </a:p>
          <a:p>
            <a:r>
              <a:rPr lang="en-GB" altLang="en-US" sz="1350" dirty="0">
                <a:ea typeface="ＭＳ Ｐゴシック" panose="020B0600070205080204" pitchFamily="34" charset="-128"/>
              </a:rPr>
              <a:t>Next-hop - Identifies the IP address of the next router to forward the packet.</a:t>
            </a:r>
          </a:p>
          <a:p>
            <a:r>
              <a:rPr lang="en-GB" altLang="en-US" sz="1350" dirty="0">
                <a:ea typeface="ＭＳ Ｐゴシック" panose="020B0600070205080204" pitchFamily="34" charset="-128"/>
              </a:rPr>
              <a:t>Route timestamp - Identifies when the route was last heard from</a:t>
            </a:r>
          </a:p>
          <a:p>
            <a:r>
              <a:rPr lang="en-GB" altLang="en-US" sz="1350" dirty="0">
                <a:ea typeface="ＭＳ Ｐゴシック" panose="020B0600070205080204" pitchFamily="34" charset="-128"/>
              </a:rPr>
              <a:t>Outgoing interface - exit interface to forward a packet to final destination.</a:t>
            </a:r>
          </a:p>
        </p:txBody>
      </p:sp>
      <p:sp>
        <p:nvSpPr>
          <p:cNvPr id="9" name="Slide Number Placeholder 8">
            <a:extLst>
              <a:ext uri="{FF2B5EF4-FFF2-40B4-BE49-F238E27FC236}">
                <a16:creationId xmlns:a16="http://schemas.microsoft.com/office/drawing/2014/main" id="{C07001F6-D5C9-6A4D-B75D-E83B430FEE3A}"/>
              </a:ext>
            </a:extLst>
          </p:cNvPr>
          <p:cNvSpPr>
            <a:spLocks noGrp="1"/>
          </p:cNvSpPr>
          <p:nvPr>
            <p:ph type="sldNum" sz="quarter" idx="12"/>
          </p:nvPr>
        </p:nvSpPr>
        <p:spPr/>
        <p:txBody>
          <a:bodyPr/>
          <a:lstStyle>
            <a:lvl1pPr eaLnBrk="0" hangingPunct="0">
              <a:defRPr sz="1800">
                <a:solidFill>
                  <a:srgbClr val="0000FF"/>
                </a:solidFill>
                <a:latin typeface="Arial" panose="020B0604020202020204" pitchFamily="34" charset="0"/>
                <a:ea typeface="ＭＳ Ｐゴシック" panose="020B0600070205080204" pitchFamily="34" charset="-128"/>
              </a:defRPr>
            </a:lvl1pPr>
            <a:lvl2pPr marL="557213" indent="-214313" eaLnBrk="0" hangingPunct="0">
              <a:defRPr sz="1800">
                <a:solidFill>
                  <a:srgbClr val="0000FF"/>
                </a:solidFill>
                <a:latin typeface="Arial" panose="020B0604020202020204" pitchFamily="34" charset="0"/>
                <a:ea typeface="ＭＳ Ｐゴシック" panose="020B0600070205080204" pitchFamily="34" charset="-128"/>
              </a:defRPr>
            </a:lvl2pPr>
            <a:lvl3pPr marL="857250" indent="-171450" eaLnBrk="0" hangingPunct="0">
              <a:defRPr sz="1800">
                <a:solidFill>
                  <a:srgbClr val="0000FF"/>
                </a:solidFill>
                <a:latin typeface="Arial" panose="020B0604020202020204" pitchFamily="34" charset="0"/>
                <a:ea typeface="ＭＳ Ｐゴシック" panose="020B0600070205080204" pitchFamily="34" charset="-128"/>
              </a:defRPr>
            </a:lvl3pPr>
            <a:lvl4pPr marL="1200150" indent="-171450" eaLnBrk="0" hangingPunct="0">
              <a:defRPr sz="1800">
                <a:solidFill>
                  <a:srgbClr val="0000FF"/>
                </a:solidFill>
                <a:latin typeface="Arial" panose="020B0604020202020204" pitchFamily="34" charset="0"/>
                <a:ea typeface="ＭＳ Ｐゴシック" panose="020B0600070205080204" pitchFamily="34" charset="-128"/>
              </a:defRPr>
            </a:lvl4pPr>
            <a:lvl5pPr marL="1543050" indent="-171450" eaLnBrk="0" hangingPunct="0">
              <a:defRPr sz="1800">
                <a:solidFill>
                  <a:srgbClr val="0000FF"/>
                </a:solidFill>
                <a:latin typeface="Arial" panose="020B0604020202020204" pitchFamily="34" charset="0"/>
                <a:ea typeface="ＭＳ Ｐゴシック" panose="020B0600070205080204" pitchFamily="34" charset="-128"/>
              </a:defRPr>
            </a:lvl5pPr>
            <a:lvl6pPr marL="18859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6pPr>
            <a:lvl7pPr marL="22288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7pPr>
            <a:lvl8pPr marL="25717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8pPr>
            <a:lvl9pPr marL="29146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9pPr>
          </a:lstStyle>
          <a:p>
            <a:pPr eaLnBrk="1" hangingPunct="1"/>
            <a:fld id="{0BFC7264-16C2-EE4F-A496-6FDF062F6180}" type="slidenum">
              <a:rPr lang="en-GB" altLang="en-US" sz="1350">
                <a:solidFill>
                  <a:srgbClr val="898989"/>
                </a:solidFill>
              </a:rPr>
              <a:pPr eaLnBrk="1" hangingPunct="1"/>
              <a:t>23</a:t>
            </a:fld>
            <a:endParaRPr lang="en-GB" altLang="en-US" sz="1350">
              <a:solidFill>
                <a:srgbClr val="898989"/>
              </a:solidFill>
            </a:endParaRPr>
          </a:p>
        </p:txBody>
      </p:sp>
      <p:pic>
        <p:nvPicPr>
          <p:cNvPr id="67586" name="Picture 4">
            <a:extLst>
              <a:ext uri="{FF2B5EF4-FFF2-40B4-BE49-F238E27FC236}">
                <a16:creationId xmlns:a16="http://schemas.microsoft.com/office/drawing/2014/main" id="{945733BC-39E2-0F42-A6ED-43FFA78667B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08586" y="3695701"/>
            <a:ext cx="4988719" cy="244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698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a:extLst>
              <a:ext uri="{FF2B5EF4-FFF2-40B4-BE49-F238E27FC236}">
                <a16:creationId xmlns:a16="http://schemas.microsoft.com/office/drawing/2014/main" id="{1B1E39B5-7D37-E74F-9751-FC2328FA889D}"/>
              </a:ext>
            </a:extLst>
          </p:cNvPr>
          <p:cNvSpPr>
            <a:spLocks noGrp="1"/>
          </p:cNvSpPr>
          <p:nvPr>
            <p:ph type="title"/>
          </p:nvPr>
        </p:nvSpPr>
        <p:spPr/>
        <p:txBody>
          <a:bodyPr/>
          <a:lstStyle/>
          <a:p>
            <a:r>
              <a:rPr lang="en-GB" altLang="en-US">
                <a:ea typeface="ＭＳ Ｐゴシック" panose="020B0600070205080204" pitchFamily="34" charset="-128"/>
              </a:rPr>
              <a:t>Routing examples</a:t>
            </a:r>
          </a:p>
        </p:txBody>
      </p:sp>
      <p:sp>
        <p:nvSpPr>
          <p:cNvPr id="68610" name="Content Placeholder 2">
            <a:extLst>
              <a:ext uri="{FF2B5EF4-FFF2-40B4-BE49-F238E27FC236}">
                <a16:creationId xmlns:a16="http://schemas.microsoft.com/office/drawing/2014/main" id="{D0BDFEAD-C7DF-8C41-958C-0B78AC8CCA85}"/>
              </a:ext>
            </a:extLst>
          </p:cNvPr>
          <p:cNvSpPr>
            <a:spLocks noGrp="1"/>
          </p:cNvSpPr>
          <p:nvPr>
            <p:ph idx="1"/>
          </p:nvPr>
        </p:nvSpPr>
        <p:spPr/>
        <p:txBody>
          <a:bodyPr/>
          <a:lstStyle/>
          <a:p>
            <a:r>
              <a:rPr lang="en-GB" altLang="en-US">
                <a:ea typeface="ＭＳ Ｐゴシック" panose="020B0600070205080204" pitchFamily="34" charset="-128"/>
              </a:rPr>
              <a:t>PC1 to 192.168.10.1</a:t>
            </a:r>
          </a:p>
          <a:p>
            <a:r>
              <a:rPr lang="en-GB" altLang="en-US">
                <a:ea typeface="ＭＳ Ｐゴシック" panose="020B0600070205080204" pitchFamily="34" charset="-128"/>
              </a:rPr>
              <a:t>PC1 to 192.168.11.10</a:t>
            </a:r>
          </a:p>
          <a:p>
            <a:r>
              <a:rPr lang="en-GB" altLang="en-US">
                <a:ea typeface="ＭＳ Ｐゴシック" panose="020B0600070205080204" pitchFamily="34" charset="-128"/>
              </a:rPr>
              <a:t>PC1 to 209.165.200.226</a:t>
            </a:r>
          </a:p>
          <a:p>
            <a:r>
              <a:rPr lang="en-GB" altLang="en-US">
                <a:ea typeface="ＭＳ Ｐゴシック" panose="020B0600070205080204" pitchFamily="34" charset="-128"/>
              </a:rPr>
              <a:t>PC1 to 10.1.1.10</a:t>
            </a:r>
          </a:p>
        </p:txBody>
      </p:sp>
      <p:sp>
        <p:nvSpPr>
          <p:cNvPr id="9" name="Slide Number Placeholder 8">
            <a:extLst>
              <a:ext uri="{FF2B5EF4-FFF2-40B4-BE49-F238E27FC236}">
                <a16:creationId xmlns:a16="http://schemas.microsoft.com/office/drawing/2014/main" id="{EC3E9DE8-C921-9F42-B19D-5272864F9D69}"/>
              </a:ext>
            </a:extLst>
          </p:cNvPr>
          <p:cNvSpPr>
            <a:spLocks noGrp="1"/>
          </p:cNvSpPr>
          <p:nvPr>
            <p:ph type="sldNum" sz="quarter" idx="12"/>
          </p:nvPr>
        </p:nvSpPr>
        <p:spPr/>
        <p:txBody>
          <a:bodyPr/>
          <a:lstStyle>
            <a:lvl1pPr eaLnBrk="0" hangingPunct="0">
              <a:defRPr sz="1800">
                <a:solidFill>
                  <a:srgbClr val="0000FF"/>
                </a:solidFill>
                <a:latin typeface="Arial" panose="020B0604020202020204" pitchFamily="34" charset="0"/>
                <a:ea typeface="ＭＳ Ｐゴシック" panose="020B0600070205080204" pitchFamily="34" charset="-128"/>
              </a:defRPr>
            </a:lvl1pPr>
            <a:lvl2pPr marL="557213" indent="-214313" eaLnBrk="0" hangingPunct="0">
              <a:defRPr sz="1800">
                <a:solidFill>
                  <a:srgbClr val="0000FF"/>
                </a:solidFill>
                <a:latin typeface="Arial" panose="020B0604020202020204" pitchFamily="34" charset="0"/>
                <a:ea typeface="ＭＳ Ｐゴシック" panose="020B0600070205080204" pitchFamily="34" charset="-128"/>
              </a:defRPr>
            </a:lvl2pPr>
            <a:lvl3pPr marL="857250" indent="-171450" eaLnBrk="0" hangingPunct="0">
              <a:defRPr sz="1800">
                <a:solidFill>
                  <a:srgbClr val="0000FF"/>
                </a:solidFill>
                <a:latin typeface="Arial" panose="020B0604020202020204" pitchFamily="34" charset="0"/>
                <a:ea typeface="ＭＳ Ｐゴシック" panose="020B0600070205080204" pitchFamily="34" charset="-128"/>
              </a:defRPr>
            </a:lvl3pPr>
            <a:lvl4pPr marL="1200150" indent="-171450" eaLnBrk="0" hangingPunct="0">
              <a:defRPr sz="1800">
                <a:solidFill>
                  <a:srgbClr val="0000FF"/>
                </a:solidFill>
                <a:latin typeface="Arial" panose="020B0604020202020204" pitchFamily="34" charset="0"/>
                <a:ea typeface="ＭＳ Ｐゴシック" panose="020B0600070205080204" pitchFamily="34" charset="-128"/>
              </a:defRPr>
            </a:lvl4pPr>
            <a:lvl5pPr marL="1543050" indent="-171450" eaLnBrk="0" hangingPunct="0">
              <a:defRPr sz="1800">
                <a:solidFill>
                  <a:srgbClr val="0000FF"/>
                </a:solidFill>
                <a:latin typeface="Arial" panose="020B0604020202020204" pitchFamily="34" charset="0"/>
                <a:ea typeface="ＭＳ Ｐゴシック" panose="020B0600070205080204" pitchFamily="34" charset="-128"/>
              </a:defRPr>
            </a:lvl5pPr>
            <a:lvl6pPr marL="18859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6pPr>
            <a:lvl7pPr marL="22288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7pPr>
            <a:lvl8pPr marL="25717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8pPr>
            <a:lvl9pPr marL="29146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9pPr>
          </a:lstStyle>
          <a:p>
            <a:pPr eaLnBrk="1" hangingPunct="1"/>
            <a:fld id="{A36F9709-81CF-D246-A3C1-79DB50972FD8}" type="slidenum">
              <a:rPr lang="en-GB" altLang="en-US" sz="1350">
                <a:solidFill>
                  <a:srgbClr val="898989"/>
                </a:solidFill>
              </a:rPr>
              <a:pPr eaLnBrk="1" hangingPunct="1"/>
              <a:t>24</a:t>
            </a:fld>
            <a:endParaRPr lang="en-GB" altLang="en-US" sz="1350">
              <a:solidFill>
                <a:srgbClr val="898989"/>
              </a:solidFill>
            </a:endParaRPr>
          </a:p>
        </p:txBody>
      </p:sp>
      <p:pic>
        <p:nvPicPr>
          <p:cNvPr id="68611" name="Picture 6">
            <a:extLst>
              <a:ext uri="{FF2B5EF4-FFF2-40B4-BE49-F238E27FC236}">
                <a16:creationId xmlns:a16="http://schemas.microsoft.com/office/drawing/2014/main" id="{FB245436-61ED-6E4F-B51C-7B18ABB17FE8}"/>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64506" y="4077891"/>
            <a:ext cx="531495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205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2">
            <a:extLst>
              <a:ext uri="{FF2B5EF4-FFF2-40B4-BE49-F238E27FC236}">
                <a16:creationId xmlns:a16="http://schemas.microsoft.com/office/drawing/2014/main" id="{0AE2D559-87A5-D241-978C-5B6DF16EB419}"/>
              </a:ext>
            </a:extLst>
          </p:cNvPr>
          <p:cNvSpPr>
            <a:spLocks noGrp="1"/>
          </p:cNvSpPr>
          <p:nvPr>
            <p:ph type="title"/>
          </p:nvPr>
        </p:nvSpPr>
        <p:spPr/>
        <p:txBody>
          <a:bodyPr/>
          <a:lstStyle/>
          <a:p>
            <a:r>
              <a:rPr lang="en-GB" altLang="en-US">
                <a:ea typeface="ＭＳ Ｐゴシック" panose="020B0600070205080204" pitchFamily="34" charset="-128"/>
              </a:rPr>
              <a:t>IOS</a:t>
            </a:r>
            <a:endParaRPr lang="en-US" altLang="en-US">
              <a:ea typeface="ＭＳ Ｐゴシック" panose="020B0600070205080204" pitchFamily="34" charset="-128"/>
            </a:endParaRPr>
          </a:p>
        </p:txBody>
      </p:sp>
      <p:sp>
        <p:nvSpPr>
          <p:cNvPr id="71682" name="Text Placeholder 3">
            <a:extLst>
              <a:ext uri="{FF2B5EF4-FFF2-40B4-BE49-F238E27FC236}">
                <a16:creationId xmlns:a16="http://schemas.microsoft.com/office/drawing/2014/main" id="{102AF137-218E-B749-925E-3358A72ED4C4}"/>
              </a:ext>
            </a:extLst>
          </p:cNvPr>
          <p:cNvSpPr>
            <a:spLocks noGrp="1"/>
          </p:cNvSpPr>
          <p:nvPr>
            <p:ph idx="1"/>
          </p:nvPr>
        </p:nvSpPr>
        <p:spPr/>
        <p:txBody>
          <a:bodyPr/>
          <a:lstStyle/>
          <a:p>
            <a:r>
              <a:rPr lang="en-GB" altLang="en-US">
                <a:ea typeface="ＭＳ Ｐゴシック" panose="020B0600070205080204" pitchFamily="34" charset="-128"/>
              </a:rPr>
              <a:t>Internetworking Operating System</a:t>
            </a:r>
          </a:p>
          <a:p>
            <a:pPr lvl="1"/>
            <a:r>
              <a:rPr lang="en-GB" altLang="en-US">
                <a:ea typeface="ＭＳ Ｐゴシック" panose="020B0600070205080204" pitchFamily="34" charset="-128"/>
              </a:rPr>
              <a:t>used by Cisco in its routers</a:t>
            </a:r>
          </a:p>
          <a:p>
            <a:r>
              <a:rPr lang="en-GB" altLang="en-US">
                <a:ea typeface="ＭＳ Ｐゴシック" panose="020B0600070205080204" pitchFamily="34" charset="-128"/>
              </a:rPr>
              <a:t>Certain models include a GUI, but typical configuration is done via CLI</a:t>
            </a:r>
          </a:p>
          <a:p>
            <a:r>
              <a:rPr lang="en-US" altLang="en-US">
                <a:ea typeface="ＭＳ Ｐゴシック" panose="020B0600070205080204" pitchFamily="34" charset="-128"/>
              </a:rPr>
              <a:t>At boot:</a:t>
            </a:r>
          </a:p>
          <a:p>
            <a:pPr lvl="1"/>
            <a:r>
              <a:rPr lang="en-US" altLang="en-US">
                <a:ea typeface="ＭＳ Ｐゴシック" panose="020B0600070205080204" pitchFamily="34" charset="-128"/>
              </a:rPr>
              <a:t>startup-config (NVRAM) is copied into RAM and stored as the running-config file. </a:t>
            </a:r>
          </a:p>
          <a:p>
            <a:pPr lvl="1"/>
            <a:r>
              <a:rPr lang="en-US" altLang="en-US">
                <a:ea typeface="ＭＳ Ｐゴシック" panose="020B0600070205080204" pitchFamily="34" charset="-128"/>
              </a:rPr>
              <a:t>IOS executes running-config. </a:t>
            </a:r>
          </a:p>
          <a:p>
            <a:pPr lvl="1"/>
            <a:r>
              <a:rPr lang="en-US" altLang="en-US">
                <a:ea typeface="ＭＳ Ｐゴシック" panose="020B0600070205080204" pitchFamily="34" charset="-128"/>
              </a:rPr>
              <a:t>Any changes are stored in running-config and are immediately implemented by the IOS</a:t>
            </a:r>
          </a:p>
        </p:txBody>
      </p:sp>
      <p:sp>
        <p:nvSpPr>
          <p:cNvPr id="8" name="Slide Number Placeholder 7">
            <a:extLst>
              <a:ext uri="{FF2B5EF4-FFF2-40B4-BE49-F238E27FC236}">
                <a16:creationId xmlns:a16="http://schemas.microsoft.com/office/drawing/2014/main" id="{117D5FA2-9C4B-6240-B41C-11750935CA50}"/>
              </a:ext>
            </a:extLst>
          </p:cNvPr>
          <p:cNvSpPr>
            <a:spLocks noGrp="1"/>
          </p:cNvSpPr>
          <p:nvPr>
            <p:ph type="sldNum" sz="quarter" idx="12"/>
          </p:nvPr>
        </p:nvSpPr>
        <p:spPr/>
        <p:txBody>
          <a:bodyPr/>
          <a:lstStyle>
            <a:lvl1pPr eaLnBrk="0" hangingPunct="0">
              <a:defRPr sz="1800">
                <a:solidFill>
                  <a:srgbClr val="0000FF"/>
                </a:solidFill>
                <a:latin typeface="Arial" panose="020B0604020202020204" pitchFamily="34" charset="0"/>
                <a:ea typeface="ＭＳ Ｐゴシック" panose="020B0600070205080204" pitchFamily="34" charset="-128"/>
              </a:defRPr>
            </a:lvl1pPr>
            <a:lvl2pPr marL="557213" indent="-214313" eaLnBrk="0" hangingPunct="0">
              <a:defRPr sz="1800">
                <a:solidFill>
                  <a:srgbClr val="0000FF"/>
                </a:solidFill>
                <a:latin typeface="Arial" panose="020B0604020202020204" pitchFamily="34" charset="0"/>
                <a:ea typeface="ＭＳ Ｐゴシック" panose="020B0600070205080204" pitchFamily="34" charset="-128"/>
              </a:defRPr>
            </a:lvl2pPr>
            <a:lvl3pPr marL="857250" indent="-171450" eaLnBrk="0" hangingPunct="0">
              <a:defRPr sz="1800">
                <a:solidFill>
                  <a:srgbClr val="0000FF"/>
                </a:solidFill>
                <a:latin typeface="Arial" panose="020B0604020202020204" pitchFamily="34" charset="0"/>
                <a:ea typeface="ＭＳ Ｐゴシック" panose="020B0600070205080204" pitchFamily="34" charset="-128"/>
              </a:defRPr>
            </a:lvl3pPr>
            <a:lvl4pPr marL="1200150" indent="-171450" eaLnBrk="0" hangingPunct="0">
              <a:defRPr sz="1800">
                <a:solidFill>
                  <a:srgbClr val="0000FF"/>
                </a:solidFill>
                <a:latin typeface="Arial" panose="020B0604020202020204" pitchFamily="34" charset="0"/>
                <a:ea typeface="ＭＳ Ｐゴシック" panose="020B0600070205080204" pitchFamily="34" charset="-128"/>
              </a:defRPr>
            </a:lvl4pPr>
            <a:lvl5pPr marL="1543050" indent="-171450" eaLnBrk="0" hangingPunct="0">
              <a:defRPr sz="1800">
                <a:solidFill>
                  <a:srgbClr val="0000FF"/>
                </a:solidFill>
                <a:latin typeface="Arial" panose="020B0604020202020204" pitchFamily="34" charset="0"/>
                <a:ea typeface="ＭＳ Ｐゴシック" panose="020B0600070205080204" pitchFamily="34" charset="-128"/>
              </a:defRPr>
            </a:lvl5pPr>
            <a:lvl6pPr marL="18859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6pPr>
            <a:lvl7pPr marL="22288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7pPr>
            <a:lvl8pPr marL="25717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8pPr>
            <a:lvl9pPr marL="29146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9pPr>
          </a:lstStyle>
          <a:p>
            <a:pPr eaLnBrk="1" hangingPunct="1"/>
            <a:fld id="{230F7AD6-F0A7-B247-B43D-E10E475FDAE0}" type="slidenum">
              <a:rPr lang="en-GB" altLang="en-US" sz="1350">
                <a:solidFill>
                  <a:srgbClr val="898989"/>
                </a:solidFill>
              </a:rPr>
              <a:pPr eaLnBrk="1" hangingPunct="1"/>
              <a:t>25</a:t>
            </a:fld>
            <a:endParaRPr lang="en-GB" altLang="en-US" sz="1350">
              <a:solidFill>
                <a:srgbClr val="898989"/>
              </a:solidFill>
            </a:endParaRPr>
          </a:p>
        </p:txBody>
      </p:sp>
    </p:spTree>
    <p:extLst>
      <p:ext uri="{BB962C8B-B14F-4D97-AF65-F5344CB8AC3E}">
        <p14:creationId xmlns:p14="http://schemas.microsoft.com/office/powerpoint/2010/main" val="1564903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2">
            <a:extLst>
              <a:ext uri="{FF2B5EF4-FFF2-40B4-BE49-F238E27FC236}">
                <a16:creationId xmlns:a16="http://schemas.microsoft.com/office/drawing/2014/main" id="{6E49CCBC-A115-7445-BD0C-6703AADDF567}"/>
              </a:ext>
            </a:extLst>
          </p:cNvPr>
          <p:cNvSpPr>
            <a:spLocks noGrp="1"/>
          </p:cNvSpPr>
          <p:nvPr>
            <p:ph type="title"/>
          </p:nvPr>
        </p:nvSpPr>
        <p:spPr/>
        <p:txBody>
          <a:bodyPr/>
          <a:lstStyle/>
          <a:p>
            <a:r>
              <a:rPr lang="en-GB" altLang="en-US">
                <a:ea typeface="ＭＳ Ｐゴシック" panose="020B0600070205080204" pitchFamily="34" charset="-128"/>
              </a:rPr>
              <a:t>Interfaces</a:t>
            </a:r>
          </a:p>
        </p:txBody>
      </p:sp>
      <p:sp>
        <p:nvSpPr>
          <p:cNvPr id="72706" name="Text Placeholder 3">
            <a:extLst>
              <a:ext uri="{FF2B5EF4-FFF2-40B4-BE49-F238E27FC236}">
                <a16:creationId xmlns:a16="http://schemas.microsoft.com/office/drawing/2014/main" id="{B0FB4C4D-95EC-6A4C-ADE7-51E903EFEF4E}"/>
              </a:ext>
            </a:extLst>
          </p:cNvPr>
          <p:cNvSpPr>
            <a:spLocks noGrp="1"/>
          </p:cNvSpPr>
          <p:nvPr>
            <p:ph idx="1"/>
          </p:nvPr>
        </p:nvSpPr>
        <p:spPr/>
        <p:txBody>
          <a:bodyPr>
            <a:normAutofit/>
          </a:bodyPr>
          <a:lstStyle/>
          <a:p>
            <a:r>
              <a:rPr lang="en-GB" altLang="en-US" sz="2400" dirty="0">
                <a:ea typeface="ＭＳ Ｐゴシック" panose="020B0600070205080204" pitchFamily="34" charset="-128"/>
              </a:rPr>
              <a:t>Management ports</a:t>
            </a:r>
          </a:p>
          <a:p>
            <a:pPr lvl="1"/>
            <a:r>
              <a:rPr lang="en-GB" altLang="en-US" dirty="0">
                <a:ea typeface="ＭＳ Ｐゴシック" panose="020B0600070205080204" pitchFamily="34" charset="-128"/>
              </a:rPr>
              <a:t>Console port – serial communication</a:t>
            </a:r>
          </a:p>
          <a:p>
            <a:pPr lvl="1"/>
            <a:r>
              <a:rPr lang="en-GB" altLang="en-US" dirty="0">
                <a:ea typeface="ＭＳ Ｐゴシック" panose="020B0600070205080204" pitchFamily="34" charset="-128"/>
              </a:rPr>
              <a:t>Auxiliary port – similar to console, also modem</a:t>
            </a:r>
          </a:p>
          <a:p>
            <a:r>
              <a:rPr lang="en-GB" altLang="en-US" sz="2400" dirty="0">
                <a:ea typeface="ＭＳ Ｐゴシック" panose="020B0600070205080204" pitchFamily="34" charset="-128"/>
              </a:rPr>
              <a:t>Network ports</a:t>
            </a:r>
          </a:p>
          <a:p>
            <a:pPr lvl="1"/>
            <a:r>
              <a:rPr lang="en-GB" altLang="en-US" dirty="0">
                <a:ea typeface="ＭＳ Ｐゴシック" panose="020B0600070205080204" pitchFamily="34" charset="-128"/>
              </a:rPr>
              <a:t>LAN - Ethernet/Fast Ethernet</a:t>
            </a:r>
          </a:p>
          <a:p>
            <a:pPr lvl="1"/>
            <a:r>
              <a:rPr lang="en-GB" altLang="en-US" dirty="0">
                <a:ea typeface="ＭＳ Ｐゴシック" panose="020B0600070205080204" pitchFamily="34" charset="-128"/>
              </a:rPr>
              <a:t>Enhanced high-speed WAN interface card (EHWIC) slots - provide modularity and flexibility by enabling the router to support different types of interface modules, including Serial, digital subscriber line (DSL), switch port, and wireless.</a:t>
            </a:r>
          </a:p>
        </p:txBody>
      </p:sp>
      <p:sp>
        <p:nvSpPr>
          <p:cNvPr id="8" name="Slide Number Placeholder 7">
            <a:extLst>
              <a:ext uri="{FF2B5EF4-FFF2-40B4-BE49-F238E27FC236}">
                <a16:creationId xmlns:a16="http://schemas.microsoft.com/office/drawing/2014/main" id="{FD7BABE4-F5FE-5746-A345-6D1E89117B0A}"/>
              </a:ext>
            </a:extLst>
          </p:cNvPr>
          <p:cNvSpPr>
            <a:spLocks noGrp="1"/>
          </p:cNvSpPr>
          <p:nvPr>
            <p:ph type="sldNum" sz="quarter" idx="12"/>
          </p:nvPr>
        </p:nvSpPr>
        <p:spPr/>
        <p:txBody>
          <a:bodyPr/>
          <a:lstStyle>
            <a:lvl1pPr eaLnBrk="0" hangingPunct="0">
              <a:defRPr sz="1800">
                <a:solidFill>
                  <a:srgbClr val="0000FF"/>
                </a:solidFill>
                <a:latin typeface="Arial" panose="020B0604020202020204" pitchFamily="34" charset="0"/>
                <a:ea typeface="ＭＳ Ｐゴシック" panose="020B0600070205080204" pitchFamily="34" charset="-128"/>
              </a:defRPr>
            </a:lvl1pPr>
            <a:lvl2pPr marL="557213" indent="-214313" eaLnBrk="0" hangingPunct="0">
              <a:defRPr sz="1800">
                <a:solidFill>
                  <a:srgbClr val="0000FF"/>
                </a:solidFill>
                <a:latin typeface="Arial" panose="020B0604020202020204" pitchFamily="34" charset="0"/>
                <a:ea typeface="ＭＳ Ｐゴシック" panose="020B0600070205080204" pitchFamily="34" charset="-128"/>
              </a:defRPr>
            </a:lvl2pPr>
            <a:lvl3pPr marL="857250" indent="-171450" eaLnBrk="0" hangingPunct="0">
              <a:defRPr sz="1800">
                <a:solidFill>
                  <a:srgbClr val="0000FF"/>
                </a:solidFill>
                <a:latin typeface="Arial" panose="020B0604020202020204" pitchFamily="34" charset="0"/>
                <a:ea typeface="ＭＳ Ｐゴシック" panose="020B0600070205080204" pitchFamily="34" charset="-128"/>
              </a:defRPr>
            </a:lvl3pPr>
            <a:lvl4pPr marL="1200150" indent="-171450" eaLnBrk="0" hangingPunct="0">
              <a:defRPr sz="1800">
                <a:solidFill>
                  <a:srgbClr val="0000FF"/>
                </a:solidFill>
                <a:latin typeface="Arial" panose="020B0604020202020204" pitchFamily="34" charset="0"/>
                <a:ea typeface="ＭＳ Ｐゴシック" panose="020B0600070205080204" pitchFamily="34" charset="-128"/>
              </a:defRPr>
            </a:lvl4pPr>
            <a:lvl5pPr marL="1543050" indent="-171450" eaLnBrk="0" hangingPunct="0">
              <a:defRPr sz="1800">
                <a:solidFill>
                  <a:srgbClr val="0000FF"/>
                </a:solidFill>
                <a:latin typeface="Arial" panose="020B0604020202020204" pitchFamily="34" charset="0"/>
                <a:ea typeface="ＭＳ Ｐゴシック" panose="020B0600070205080204" pitchFamily="34" charset="-128"/>
              </a:defRPr>
            </a:lvl5pPr>
            <a:lvl6pPr marL="18859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6pPr>
            <a:lvl7pPr marL="22288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7pPr>
            <a:lvl8pPr marL="25717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8pPr>
            <a:lvl9pPr marL="29146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9pPr>
          </a:lstStyle>
          <a:p>
            <a:pPr eaLnBrk="1" hangingPunct="1"/>
            <a:fld id="{B4789777-8A32-6E42-B554-701A418E2CCF}" type="slidenum">
              <a:rPr lang="en-GB" altLang="en-US" sz="1350">
                <a:solidFill>
                  <a:srgbClr val="898989"/>
                </a:solidFill>
              </a:rPr>
              <a:pPr eaLnBrk="1" hangingPunct="1"/>
              <a:t>26</a:t>
            </a:fld>
            <a:endParaRPr lang="en-GB" altLang="en-US" sz="1350">
              <a:solidFill>
                <a:srgbClr val="898989"/>
              </a:solidFill>
            </a:endParaRPr>
          </a:p>
        </p:txBody>
      </p:sp>
    </p:spTree>
    <p:extLst>
      <p:ext uri="{BB962C8B-B14F-4D97-AF65-F5344CB8AC3E}">
        <p14:creationId xmlns:p14="http://schemas.microsoft.com/office/powerpoint/2010/main" val="1894510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2">
            <a:extLst>
              <a:ext uri="{FF2B5EF4-FFF2-40B4-BE49-F238E27FC236}">
                <a16:creationId xmlns:a16="http://schemas.microsoft.com/office/drawing/2014/main" id="{4D53A743-E375-A64F-832D-7B6EE516FA81}"/>
              </a:ext>
            </a:extLst>
          </p:cNvPr>
          <p:cNvSpPr>
            <a:spLocks noGrp="1"/>
          </p:cNvSpPr>
          <p:nvPr>
            <p:ph type="title"/>
          </p:nvPr>
        </p:nvSpPr>
        <p:spPr/>
        <p:txBody>
          <a:bodyPr/>
          <a:lstStyle/>
          <a:p>
            <a:r>
              <a:rPr lang="en-GB" altLang="en-US">
                <a:ea typeface="ＭＳ Ｐゴシック" panose="020B0600070205080204" pitchFamily="34" charset="-128"/>
              </a:rPr>
              <a:t>Interfaces</a:t>
            </a:r>
          </a:p>
        </p:txBody>
      </p:sp>
      <p:sp>
        <p:nvSpPr>
          <p:cNvPr id="3" name="Content Placeholder 2">
            <a:extLst>
              <a:ext uri="{FF2B5EF4-FFF2-40B4-BE49-F238E27FC236}">
                <a16:creationId xmlns:a16="http://schemas.microsoft.com/office/drawing/2014/main" id="{72751647-07FD-7243-9DF0-9AE939DB8129}"/>
              </a:ext>
            </a:extLst>
          </p:cNvPr>
          <p:cNvSpPr>
            <a:spLocks noGrp="1"/>
          </p:cNvSpPr>
          <p:nvPr>
            <p:ph idx="1"/>
          </p:nvPr>
        </p:nvSpPr>
        <p:spPr/>
        <p:txBody>
          <a:bodyPr/>
          <a:lstStyle/>
          <a:p>
            <a:endParaRPr lang="en-GB"/>
          </a:p>
        </p:txBody>
      </p:sp>
      <p:sp>
        <p:nvSpPr>
          <p:cNvPr id="9" name="Slide Number Placeholder 8">
            <a:extLst>
              <a:ext uri="{FF2B5EF4-FFF2-40B4-BE49-F238E27FC236}">
                <a16:creationId xmlns:a16="http://schemas.microsoft.com/office/drawing/2014/main" id="{542B4A07-31D3-3845-9156-C06ED83C14E1}"/>
              </a:ext>
            </a:extLst>
          </p:cNvPr>
          <p:cNvSpPr>
            <a:spLocks noGrp="1"/>
          </p:cNvSpPr>
          <p:nvPr>
            <p:ph type="sldNum" sz="quarter" idx="12"/>
          </p:nvPr>
        </p:nvSpPr>
        <p:spPr/>
        <p:txBody>
          <a:bodyPr/>
          <a:lstStyle>
            <a:lvl1pPr eaLnBrk="0" hangingPunct="0">
              <a:defRPr sz="1800">
                <a:solidFill>
                  <a:srgbClr val="0000FF"/>
                </a:solidFill>
                <a:latin typeface="Arial" panose="020B0604020202020204" pitchFamily="34" charset="0"/>
                <a:ea typeface="ＭＳ Ｐゴシック" panose="020B0600070205080204" pitchFamily="34" charset="-128"/>
              </a:defRPr>
            </a:lvl1pPr>
            <a:lvl2pPr marL="557213" indent="-214313" eaLnBrk="0" hangingPunct="0">
              <a:defRPr sz="1800">
                <a:solidFill>
                  <a:srgbClr val="0000FF"/>
                </a:solidFill>
                <a:latin typeface="Arial" panose="020B0604020202020204" pitchFamily="34" charset="0"/>
                <a:ea typeface="ＭＳ Ｐゴシック" panose="020B0600070205080204" pitchFamily="34" charset="-128"/>
              </a:defRPr>
            </a:lvl2pPr>
            <a:lvl3pPr marL="857250" indent="-171450" eaLnBrk="0" hangingPunct="0">
              <a:defRPr sz="1800">
                <a:solidFill>
                  <a:srgbClr val="0000FF"/>
                </a:solidFill>
                <a:latin typeface="Arial" panose="020B0604020202020204" pitchFamily="34" charset="0"/>
                <a:ea typeface="ＭＳ Ｐゴシック" panose="020B0600070205080204" pitchFamily="34" charset="-128"/>
              </a:defRPr>
            </a:lvl3pPr>
            <a:lvl4pPr marL="1200150" indent="-171450" eaLnBrk="0" hangingPunct="0">
              <a:defRPr sz="1800">
                <a:solidFill>
                  <a:srgbClr val="0000FF"/>
                </a:solidFill>
                <a:latin typeface="Arial" panose="020B0604020202020204" pitchFamily="34" charset="0"/>
                <a:ea typeface="ＭＳ Ｐゴシック" panose="020B0600070205080204" pitchFamily="34" charset="-128"/>
              </a:defRPr>
            </a:lvl4pPr>
            <a:lvl5pPr marL="1543050" indent="-171450" eaLnBrk="0" hangingPunct="0">
              <a:defRPr sz="1800">
                <a:solidFill>
                  <a:srgbClr val="0000FF"/>
                </a:solidFill>
                <a:latin typeface="Arial" panose="020B0604020202020204" pitchFamily="34" charset="0"/>
                <a:ea typeface="ＭＳ Ｐゴシック" panose="020B0600070205080204" pitchFamily="34" charset="-128"/>
              </a:defRPr>
            </a:lvl5pPr>
            <a:lvl6pPr marL="18859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6pPr>
            <a:lvl7pPr marL="22288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7pPr>
            <a:lvl8pPr marL="25717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8pPr>
            <a:lvl9pPr marL="29146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9pPr>
          </a:lstStyle>
          <a:p>
            <a:pPr eaLnBrk="1" hangingPunct="1"/>
            <a:fld id="{5D3FDB71-A30E-414D-B103-010F1AC328E0}" type="slidenum">
              <a:rPr lang="en-GB" altLang="en-US" sz="1350">
                <a:solidFill>
                  <a:srgbClr val="898989"/>
                </a:solidFill>
              </a:rPr>
              <a:pPr eaLnBrk="1" hangingPunct="1"/>
              <a:t>27</a:t>
            </a:fld>
            <a:endParaRPr lang="en-GB" altLang="en-US" sz="1350">
              <a:solidFill>
                <a:srgbClr val="898989"/>
              </a:solidFill>
            </a:endParaRPr>
          </a:p>
        </p:txBody>
      </p:sp>
      <p:pic>
        <p:nvPicPr>
          <p:cNvPr id="73730" name="Picture 3">
            <a:extLst>
              <a:ext uri="{FF2B5EF4-FFF2-40B4-BE49-F238E27FC236}">
                <a16:creationId xmlns:a16="http://schemas.microsoft.com/office/drawing/2014/main" id="{396E597F-70F1-184D-BF49-4A2DBA4E0725}"/>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70472" y="1622822"/>
            <a:ext cx="5295900"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484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2">
            <a:extLst>
              <a:ext uri="{FF2B5EF4-FFF2-40B4-BE49-F238E27FC236}">
                <a16:creationId xmlns:a16="http://schemas.microsoft.com/office/drawing/2014/main" id="{2DB6BC5F-BD06-D24E-9DE3-1D8B8E5F859F}"/>
              </a:ext>
            </a:extLst>
          </p:cNvPr>
          <p:cNvSpPr>
            <a:spLocks noGrp="1"/>
          </p:cNvSpPr>
          <p:nvPr>
            <p:ph type="title"/>
          </p:nvPr>
        </p:nvSpPr>
        <p:spPr/>
        <p:txBody>
          <a:bodyPr/>
          <a:lstStyle/>
          <a:p>
            <a:r>
              <a:rPr lang="en-GB" altLang="en-US">
                <a:ea typeface="ＭＳ Ｐゴシック" panose="020B0600070205080204" pitchFamily="34" charset="-128"/>
              </a:rPr>
              <a:t>Boot process</a:t>
            </a:r>
            <a:endParaRPr lang="en-US" altLang="en-US">
              <a:ea typeface="ＭＳ Ｐゴシック" panose="020B0600070205080204" pitchFamily="34" charset="-128"/>
            </a:endParaRPr>
          </a:p>
        </p:txBody>
      </p:sp>
      <p:sp>
        <p:nvSpPr>
          <p:cNvPr id="9" name="Slide Number Placeholder 8">
            <a:extLst>
              <a:ext uri="{FF2B5EF4-FFF2-40B4-BE49-F238E27FC236}">
                <a16:creationId xmlns:a16="http://schemas.microsoft.com/office/drawing/2014/main" id="{0D1D397D-1FD7-374A-BC6B-12D224409B92}"/>
              </a:ext>
            </a:extLst>
          </p:cNvPr>
          <p:cNvSpPr>
            <a:spLocks noGrp="1"/>
          </p:cNvSpPr>
          <p:nvPr>
            <p:ph type="sldNum" sz="quarter" idx="12"/>
          </p:nvPr>
        </p:nvSpPr>
        <p:spPr/>
        <p:txBody>
          <a:bodyPr/>
          <a:lstStyle>
            <a:lvl1pPr eaLnBrk="0" hangingPunct="0">
              <a:defRPr sz="1800">
                <a:solidFill>
                  <a:srgbClr val="0000FF"/>
                </a:solidFill>
                <a:latin typeface="Arial" panose="020B0604020202020204" pitchFamily="34" charset="0"/>
                <a:ea typeface="ＭＳ Ｐゴシック" panose="020B0600070205080204" pitchFamily="34" charset="-128"/>
              </a:defRPr>
            </a:lvl1pPr>
            <a:lvl2pPr marL="557213" indent="-214313" eaLnBrk="0" hangingPunct="0">
              <a:defRPr sz="1800">
                <a:solidFill>
                  <a:srgbClr val="0000FF"/>
                </a:solidFill>
                <a:latin typeface="Arial" panose="020B0604020202020204" pitchFamily="34" charset="0"/>
                <a:ea typeface="ＭＳ Ｐゴシック" panose="020B0600070205080204" pitchFamily="34" charset="-128"/>
              </a:defRPr>
            </a:lvl2pPr>
            <a:lvl3pPr marL="857250" indent="-171450" eaLnBrk="0" hangingPunct="0">
              <a:defRPr sz="1800">
                <a:solidFill>
                  <a:srgbClr val="0000FF"/>
                </a:solidFill>
                <a:latin typeface="Arial" panose="020B0604020202020204" pitchFamily="34" charset="0"/>
                <a:ea typeface="ＭＳ Ｐゴシック" panose="020B0600070205080204" pitchFamily="34" charset="-128"/>
              </a:defRPr>
            </a:lvl3pPr>
            <a:lvl4pPr marL="1200150" indent="-171450" eaLnBrk="0" hangingPunct="0">
              <a:defRPr sz="1800">
                <a:solidFill>
                  <a:srgbClr val="0000FF"/>
                </a:solidFill>
                <a:latin typeface="Arial" panose="020B0604020202020204" pitchFamily="34" charset="0"/>
                <a:ea typeface="ＭＳ Ｐゴシック" panose="020B0600070205080204" pitchFamily="34" charset="-128"/>
              </a:defRPr>
            </a:lvl4pPr>
            <a:lvl5pPr marL="1543050" indent="-171450" eaLnBrk="0" hangingPunct="0">
              <a:defRPr sz="1800">
                <a:solidFill>
                  <a:srgbClr val="0000FF"/>
                </a:solidFill>
                <a:latin typeface="Arial" panose="020B0604020202020204" pitchFamily="34" charset="0"/>
                <a:ea typeface="ＭＳ Ｐゴシック" panose="020B0600070205080204" pitchFamily="34" charset="-128"/>
              </a:defRPr>
            </a:lvl5pPr>
            <a:lvl6pPr marL="18859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6pPr>
            <a:lvl7pPr marL="22288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7pPr>
            <a:lvl8pPr marL="25717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8pPr>
            <a:lvl9pPr marL="29146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9pPr>
          </a:lstStyle>
          <a:p>
            <a:pPr eaLnBrk="1" hangingPunct="1"/>
            <a:fld id="{C651C092-D030-D548-9A4D-547ACA129BAB}" type="slidenum">
              <a:rPr lang="en-GB" altLang="en-US" sz="1350">
                <a:solidFill>
                  <a:srgbClr val="898989"/>
                </a:solidFill>
              </a:rPr>
              <a:pPr eaLnBrk="1" hangingPunct="1"/>
              <a:t>28</a:t>
            </a:fld>
            <a:endParaRPr lang="en-GB" altLang="en-US" sz="1350">
              <a:solidFill>
                <a:srgbClr val="898989"/>
              </a:solidFill>
            </a:endParaRPr>
          </a:p>
        </p:txBody>
      </p:sp>
      <p:pic>
        <p:nvPicPr>
          <p:cNvPr id="74754" name="Picture 2">
            <a:extLst>
              <a:ext uri="{FF2B5EF4-FFF2-40B4-BE49-F238E27FC236}">
                <a16:creationId xmlns:a16="http://schemas.microsoft.com/office/drawing/2014/main" id="{014099CD-1D17-DC44-894A-D3D2D0E6566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9471" y="2091075"/>
            <a:ext cx="8200021" cy="31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099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3">
            <a:extLst>
              <a:ext uri="{FF2B5EF4-FFF2-40B4-BE49-F238E27FC236}">
                <a16:creationId xmlns:a16="http://schemas.microsoft.com/office/drawing/2014/main" id="{7132E0E4-2F77-854E-BA8F-B84CE871C61A}"/>
              </a:ext>
            </a:extLst>
          </p:cNvPr>
          <p:cNvSpPr>
            <a:spLocks noGrp="1"/>
          </p:cNvSpPr>
          <p:nvPr>
            <p:ph type="title"/>
          </p:nvPr>
        </p:nvSpPr>
        <p:spPr/>
        <p:txBody>
          <a:bodyPr/>
          <a:lstStyle/>
          <a:p>
            <a:r>
              <a:rPr lang="en-GB" altLang="en-US">
                <a:ea typeface="ＭＳ Ｐゴシック" panose="020B0600070205080204" pitchFamily="34" charset="-128"/>
              </a:rPr>
              <a:t>Boot process</a:t>
            </a:r>
            <a:endParaRPr lang="en-US" altLang="en-US">
              <a:ea typeface="ＭＳ Ｐゴシック" panose="020B0600070205080204" pitchFamily="34" charset="-128"/>
            </a:endParaRPr>
          </a:p>
        </p:txBody>
      </p:sp>
      <p:sp>
        <p:nvSpPr>
          <p:cNvPr id="75777" name="Text Placeholder 2">
            <a:extLst>
              <a:ext uri="{FF2B5EF4-FFF2-40B4-BE49-F238E27FC236}">
                <a16:creationId xmlns:a16="http://schemas.microsoft.com/office/drawing/2014/main" id="{60BF5347-8067-854B-9172-A5BCA0185900}"/>
              </a:ext>
            </a:extLst>
          </p:cNvPr>
          <p:cNvSpPr>
            <a:spLocks noGrp="1"/>
          </p:cNvSpPr>
          <p:nvPr>
            <p:ph idx="1"/>
          </p:nvPr>
        </p:nvSpPr>
        <p:spPr/>
        <p:txBody>
          <a:bodyPr>
            <a:normAutofit/>
          </a:bodyPr>
          <a:lstStyle/>
          <a:p>
            <a:r>
              <a:rPr lang="en-US" altLang="en-US" sz="1800">
                <a:ea typeface="ＭＳ Ｐゴシック" panose="020B0600070205080204" pitchFamily="34" charset="-128"/>
              </a:rPr>
              <a:t>Performing POST (Power On Self Test)</a:t>
            </a:r>
          </a:p>
          <a:p>
            <a:pPr lvl="1"/>
            <a:r>
              <a:rPr lang="en-GB" altLang="en-US" sz="1500">
                <a:ea typeface="ＭＳ Ｐゴシック" panose="020B0600070205080204" pitchFamily="34" charset="-128"/>
              </a:rPr>
              <a:t>Test router hardware</a:t>
            </a:r>
            <a:endParaRPr lang="en-US" altLang="en-US" sz="1500">
              <a:ea typeface="ＭＳ Ｐゴシック" panose="020B0600070205080204" pitchFamily="34" charset="-128"/>
            </a:endParaRPr>
          </a:p>
          <a:p>
            <a:r>
              <a:rPr lang="en-US" altLang="en-US" sz="1800">
                <a:ea typeface="ＭＳ Ｐゴシック" panose="020B0600070205080204" pitchFamily="34" charset="-128"/>
              </a:rPr>
              <a:t>Loading the bootstrap program</a:t>
            </a:r>
          </a:p>
          <a:p>
            <a:pPr lvl="1"/>
            <a:r>
              <a:rPr lang="en-GB" altLang="en-US" sz="1500">
                <a:ea typeface="ＭＳ Ｐゴシック" panose="020B0600070205080204" pitchFamily="34" charset="-128"/>
              </a:rPr>
              <a:t>Copy bootstrap from ROM to RAM and execute </a:t>
            </a:r>
            <a:endParaRPr lang="en-US" altLang="en-US" sz="1500">
              <a:ea typeface="ＭＳ Ｐゴシック" panose="020B0600070205080204" pitchFamily="34" charset="-128"/>
            </a:endParaRPr>
          </a:p>
          <a:p>
            <a:r>
              <a:rPr lang="en-US" altLang="en-US" sz="1800">
                <a:ea typeface="ＭＳ Ｐゴシック" panose="020B0600070205080204" pitchFamily="34" charset="-128"/>
              </a:rPr>
              <a:t>Locate and load the Cisco IOS software</a:t>
            </a:r>
          </a:p>
          <a:p>
            <a:pPr lvl="1"/>
            <a:r>
              <a:rPr lang="en-GB" altLang="en-US" sz="1500">
                <a:ea typeface="ＭＳ Ｐゴシック" panose="020B0600070205080204" pitchFamily="34" charset="-128"/>
              </a:rPr>
              <a:t>IOS can be stored on flash, tftp server, etc</a:t>
            </a:r>
          </a:p>
          <a:p>
            <a:pPr lvl="1"/>
            <a:r>
              <a:rPr lang="en-GB" altLang="en-US" sz="1500">
                <a:ea typeface="ＭＳ Ｐゴシック" panose="020B0600070205080204" pitchFamily="34" charset="-128"/>
              </a:rPr>
              <a:t>Copy/extract IOS from flash into RAM</a:t>
            </a:r>
            <a:endParaRPr lang="en-US" altLang="en-US" sz="1500">
              <a:ea typeface="ＭＳ Ｐゴシック" panose="020B0600070205080204" pitchFamily="34" charset="-128"/>
            </a:endParaRPr>
          </a:p>
          <a:p>
            <a:r>
              <a:rPr lang="en-US" altLang="en-US" sz="1800">
                <a:ea typeface="ＭＳ Ｐゴシック" panose="020B0600070205080204" pitchFamily="34" charset="-128"/>
              </a:rPr>
              <a:t>Locate and load startup configuration</a:t>
            </a:r>
          </a:p>
          <a:p>
            <a:pPr lvl="1"/>
            <a:r>
              <a:rPr lang="en-GB" altLang="en-US" sz="1500">
                <a:ea typeface="ＭＳ Ｐゴシック" panose="020B0600070205080204" pitchFamily="34" charset="-128"/>
              </a:rPr>
              <a:t>NVRAM, tftp server,etc</a:t>
            </a:r>
          </a:p>
          <a:p>
            <a:pPr lvl="1"/>
            <a:r>
              <a:rPr lang="en-GB" altLang="en-US" sz="1500">
                <a:ea typeface="ＭＳ Ｐゴシック" panose="020B0600070205080204" pitchFamily="34" charset="-128"/>
              </a:rPr>
              <a:t>If not found – router may go into setup mode</a:t>
            </a:r>
          </a:p>
          <a:p>
            <a:r>
              <a:rPr lang="en-GB" altLang="en-US" sz="1800">
                <a:ea typeface="ＭＳ Ｐゴシック" panose="020B0600070205080204" pitchFamily="34" charset="-128"/>
              </a:rPr>
              <a:t>CLI (Command Line Interface)</a:t>
            </a:r>
          </a:p>
          <a:p>
            <a:r>
              <a:rPr lang="en-GB" altLang="en-US" sz="1800">
                <a:ea typeface="ＭＳ Ｐゴシック" panose="020B0600070205080204" pitchFamily="34" charset="-128"/>
              </a:rPr>
              <a:t>The content of the router may be seen using the </a:t>
            </a:r>
            <a:r>
              <a:rPr lang="en-GB" altLang="en-US" sz="1800" b="1">
                <a:latin typeface="Courier New" panose="02070309020205020404" pitchFamily="49" charset="0"/>
                <a:ea typeface="ＭＳ Ｐゴシック" panose="020B0600070205080204" pitchFamily="34" charset="-128"/>
              </a:rPr>
              <a:t>show version </a:t>
            </a:r>
            <a:r>
              <a:rPr lang="en-GB" altLang="en-US" sz="1800">
                <a:ea typeface="ＭＳ Ｐゴシック" panose="020B0600070205080204" pitchFamily="34" charset="-128"/>
              </a:rPr>
              <a:t>command</a:t>
            </a:r>
            <a:endParaRPr lang="en-US" altLang="en-US" sz="1800">
              <a:ea typeface="ＭＳ Ｐゴシック" panose="020B0600070205080204" pitchFamily="34" charset="-128"/>
            </a:endParaRPr>
          </a:p>
        </p:txBody>
      </p:sp>
      <p:sp>
        <p:nvSpPr>
          <p:cNvPr id="9" name="Slide Number Placeholder 8">
            <a:extLst>
              <a:ext uri="{FF2B5EF4-FFF2-40B4-BE49-F238E27FC236}">
                <a16:creationId xmlns:a16="http://schemas.microsoft.com/office/drawing/2014/main" id="{05700015-2CD3-B24E-AC2A-58602DFDDBF7}"/>
              </a:ext>
            </a:extLst>
          </p:cNvPr>
          <p:cNvSpPr>
            <a:spLocks noGrp="1"/>
          </p:cNvSpPr>
          <p:nvPr>
            <p:ph type="sldNum" sz="quarter" idx="12"/>
          </p:nvPr>
        </p:nvSpPr>
        <p:spPr/>
        <p:txBody>
          <a:bodyPr/>
          <a:lstStyle>
            <a:lvl1pPr eaLnBrk="0" hangingPunct="0">
              <a:defRPr sz="1800">
                <a:solidFill>
                  <a:srgbClr val="0000FF"/>
                </a:solidFill>
                <a:latin typeface="Arial" panose="020B0604020202020204" pitchFamily="34" charset="0"/>
                <a:ea typeface="ＭＳ Ｐゴシック" panose="020B0600070205080204" pitchFamily="34" charset="-128"/>
              </a:defRPr>
            </a:lvl1pPr>
            <a:lvl2pPr marL="557213" indent="-214313" eaLnBrk="0" hangingPunct="0">
              <a:defRPr sz="1800">
                <a:solidFill>
                  <a:srgbClr val="0000FF"/>
                </a:solidFill>
                <a:latin typeface="Arial" panose="020B0604020202020204" pitchFamily="34" charset="0"/>
                <a:ea typeface="ＭＳ Ｐゴシック" panose="020B0600070205080204" pitchFamily="34" charset="-128"/>
              </a:defRPr>
            </a:lvl2pPr>
            <a:lvl3pPr marL="857250" indent="-171450" eaLnBrk="0" hangingPunct="0">
              <a:defRPr sz="1800">
                <a:solidFill>
                  <a:srgbClr val="0000FF"/>
                </a:solidFill>
                <a:latin typeface="Arial" panose="020B0604020202020204" pitchFamily="34" charset="0"/>
                <a:ea typeface="ＭＳ Ｐゴシック" panose="020B0600070205080204" pitchFamily="34" charset="-128"/>
              </a:defRPr>
            </a:lvl3pPr>
            <a:lvl4pPr marL="1200150" indent="-171450" eaLnBrk="0" hangingPunct="0">
              <a:defRPr sz="1800">
                <a:solidFill>
                  <a:srgbClr val="0000FF"/>
                </a:solidFill>
                <a:latin typeface="Arial" panose="020B0604020202020204" pitchFamily="34" charset="0"/>
                <a:ea typeface="ＭＳ Ｐゴシック" panose="020B0600070205080204" pitchFamily="34" charset="-128"/>
              </a:defRPr>
            </a:lvl4pPr>
            <a:lvl5pPr marL="1543050" indent="-171450" eaLnBrk="0" hangingPunct="0">
              <a:defRPr sz="1800">
                <a:solidFill>
                  <a:srgbClr val="0000FF"/>
                </a:solidFill>
                <a:latin typeface="Arial" panose="020B0604020202020204" pitchFamily="34" charset="0"/>
                <a:ea typeface="ＭＳ Ｐゴシック" panose="020B0600070205080204" pitchFamily="34" charset="-128"/>
              </a:defRPr>
            </a:lvl5pPr>
            <a:lvl6pPr marL="18859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6pPr>
            <a:lvl7pPr marL="22288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7pPr>
            <a:lvl8pPr marL="25717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8pPr>
            <a:lvl9pPr marL="29146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9pPr>
          </a:lstStyle>
          <a:p>
            <a:pPr eaLnBrk="1" hangingPunct="1"/>
            <a:fld id="{611E2311-6158-AC4C-B0C8-57C511356358}" type="slidenum">
              <a:rPr lang="en-GB" altLang="en-US" sz="1350">
                <a:solidFill>
                  <a:srgbClr val="898989"/>
                </a:solidFill>
              </a:rPr>
              <a:pPr eaLnBrk="1" hangingPunct="1"/>
              <a:t>29</a:t>
            </a:fld>
            <a:endParaRPr lang="en-GB" altLang="en-US" sz="1350">
              <a:solidFill>
                <a:srgbClr val="898989"/>
              </a:solidFill>
            </a:endParaRPr>
          </a:p>
        </p:txBody>
      </p:sp>
    </p:spTree>
    <p:extLst>
      <p:ext uri="{BB962C8B-B14F-4D97-AF65-F5344CB8AC3E}">
        <p14:creationId xmlns:p14="http://schemas.microsoft.com/office/powerpoint/2010/main" val="345328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Part 1: Network Layer </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594419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2">
            <a:extLst>
              <a:ext uri="{FF2B5EF4-FFF2-40B4-BE49-F238E27FC236}">
                <a16:creationId xmlns:a16="http://schemas.microsoft.com/office/drawing/2014/main" id="{FE7BC7CD-83EE-9B43-8031-6279BB2C29C1}"/>
              </a:ext>
            </a:extLst>
          </p:cNvPr>
          <p:cNvSpPr>
            <a:spLocks noGrp="1"/>
          </p:cNvSpPr>
          <p:nvPr>
            <p:ph type="title"/>
          </p:nvPr>
        </p:nvSpPr>
        <p:spPr/>
        <p:txBody>
          <a:bodyPr/>
          <a:lstStyle/>
          <a:p>
            <a:r>
              <a:rPr lang="en-GB" altLang="en-US">
                <a:ea typeface="ＭＳ Ｐゴシック" panose="020B0600070205080204" pitchFamily="34" charset="-128"/>
              </a:rPr>
              <a:t>Routing process</a:t>
            </a:r>
          </a:p>
        </p:txBody>
      </p:sp>
      <p:sp>
        <p:nvSpPr>
          <p:cNvPr id="77826" name="Text Placeholder 3">
            <a:extLst>
              <a:ext uri="{FF2B5EF4-FFF2-40B4-BE49-F238E27FC236}">
                <a16:creationId xmlns:a16="http://schemas.microsoft.com/office/drawing/2014/main" id="{251AA6A4-3C47-5645-8BE8-D8BAC43EE9FC}"/>
              </a:ext>
            </a:extLst>
          </p:cNvPr>
          <p:cNvSpPr>
            <a:spLocks noGrp="1"/>
          </p:cNvSpPr>
          <p:nvPr>
            <p:ph idx="1"/>
          </p:nvPr>
        </p:nvSpPr>
        <p:spPr/>
        <p:txBody>
          <a:bodyPr/>
          <a:lstStyle/>
          <a:p>
            <a:pPr marL="385763" indent="-385763"/>
            <a:r>
              <a:rPr lang="en-GB" altLang="en-US">
                <a:ea typeface="ＭＳ Ｐゴシック" panose="020B0600070205080204" pitchFamily="34" charset="-128"/>
              </a:rPr>
              <a:t>Router examines the destination IP of each received packet and decides what to do with it based on a routing table</a:t>
            </a:r>
          </a:p>
          <a:p>
            <a:pPr marL="685800" lvl="1" indent="-385763"/>
            <a:r>
              <a:rPr lang="en-GB" altLang="en-US">
                <a:ea typeface="ＭＳ Ｐゴシック" panose="020B0600070205080204" pitchFamily="34" charset="-128"/>
              </a:rPr>
              <a:t>Match found</a:t>
            </a:r>
          </a:p>
          <a:p>
            <a:pPr marL="985838" lvl="2" indent="-385763"/>
            <a:r>
              <a:rPr lang="en-GB" altLang="en-US">
                <a:ea typeface="ＭＳ Ｐゴシック" panose="020B0600070205080204" pitchFamily="34" charset="-128"/>
              </a:rPr>
              <a:t>Directly connected to the network – send the packet to destination</a:t>
            </a:r>
          </a:p>
          <a:p>
            <a:pPr marL="985838" lvl="2" indent="-385763"/>
            <a:r>
              <a:rPr lang="en-GB" altLang="en-US">
                <a:ea typeface="ＭＳ Ｐゴシック" panose="020B0600070205080204" pitchFamily="34" charset="-128"/>
              </a:rPr>
              <a:t>Not directly connected – forward it to another router</a:t>
            </a:r>
          </a:p>
          <a:p>
            <a:pPr marL="685800" lvl="1" indent="-385763"/>
            <a:r>
              <a:rPr lang="en-GB" altLang="en-US">
                <a:ea typeface="ＭＳ Ｐゴシック" panose="020B0600070205080204" pitchFamily="34" charset="-128"/>
              </a:rPr>
              <a:t>No match found – drop the packet</a:t>
            </a:r>
          </a:p>
          <a:p>
            <a:pPr marL="385763" indent="-385763"/>
            <a:r>
              <a:rPr lang="en-GB" altLang="en-US">
                <a:ea typeface="ＭＳ Ｐゴシック" panose="020B0600070205080204" pitchFamily="34" charset="-128"/>
              </a:rPr>
              <a:t>Routing – layer 3 (based on IP addresses)</a:t>
            </a:r>
          </a:p>
          <a:p>
            <a:pPr marL="685800" lvl="1" indent="-385763"/>
            <a:r>
              <a:rPr lang="en-GB" altLang="en-US">
                <a:ea typeface="ＭＳ Ｐゴシック" panose="020B0600070205080204" pitchFamily="34" charset="-128"/>
              </a:rPr>
              <a:t>Routers operate at layers 1,2, and 3</a:t>
            </a:r>
          </a:p>
        </p:txBody>
      </p:sp>
      <p:sp>
        <p:nvSpPr>
          <p:cNvPr id="9" name="Slide Number Placeholder 8">
            <a:extLst>
              <a:ext uri="{FF2B5EF4-FFF2-40B4-BE49-F238E27FC236}">
                <a16:creationId xmlns:a16="http://schemas.microsoft.com/office/drawing/2014/main" id="{FF183CD5-C447-6C40-A06E-73B71FF6FEFE}"/>
              </a:ext>
            </a:extLst>
          </p:cNvPr>
          <p:cNvSpPr>
            <a:spLocks noGrp="1"/>
          </p:cNvSpPr>
          <p:nvPr>
            <p:ph type="sldNum" sz="quarter" idx="12"/>
          </p:nvPr>
        </p:nvSpPr>
        <p:spPr/>
        <p:txBody>
          <a:bodyPr/>
          <a:lstStyle>
            <a:lvl1pPr eaLnBrk="0" hangingPunct="0">
              <a:defRPr sz="1800">
                <a:solidFill>
                  <a:srgbClr val="0000FF"/>
                </a:solidFill>
                <a:latin typeface="Arial" panose="020B0604020202020204" pitchFamily="34" charset="0"/>
                <a:ea typeface="ＭＳ Ｐゴシック" panose="020B0600070205080204" pitchFamily="34" charset="-128"/>
              </a:defRPr>
            </a:lvl1pPr>
            <a:lvl2pPr marL="557213" indent="-214313" eaLnBrk="0" hangingPunct="0">
              <a:defRPr sz="1800">
                <a:solidFill>
                  <a:srgbClr val="0000FF"/>
                </a:solidFill>
                <a:latin typeface="Arial" panose="020B0604020202020204" pitchFamily="34" charset="0"/>
                <a:ea typeface="ＭＳ Ｐゴシック" panose="020B0600070205080204" pitchFamily="34" charset="-128"/>
              </a:defRPr>
            </a:lvl2pPr>
            <a:lvl3pPr marL="857250" indent="-171450" eaLnBrk="0" hangingPunct="0">
              <a:defRPr sz="1800">
                <a:solidFill>
                  <a:srgbClr val="0000FF"/>
                </a:solidFill>
                <a:latin typeface="Arial" panose="020B0604020202020204" pitchFamily="34" charset="0"/>
                <a:ea typeface="ＭＳ Ｐゴシック" panose="020B0600070205080204" pitchFamily="34" charset="-128"/>
              </a:defRPr>
            </a:lvl3pPr>
            <a:lvl4pPr marL="1200150" indent="-171450" eaLnBrk="0" hangingPunct="0">
              <a:defRPr sz="1800">
                <a:solidFill>
                  <a:srgbClr val="0000FF"/>
                </a:solidFill>
                <a:latin typeface="Arial" panose="020B0604020202020204" pitchFamily="34" charset="0"/>
                <a:ea typeface="ＭＳ Ｐゴシック" panose="020B0600070205080204" pitchFamily="34" charset="-128"/>
              </a:defRPr>
            </a:lvl4pPr>
            <a:lvl5pPr marL="1543050" indent="-171450" eaLnBrk="0" hangingPunct="0">
              <a:defRPr sz="1800">
                <a:solidFill>
                  <a:srgbClr val="0000FF"/>
                </a:solidFill>
                <a:latin typeface="Arial" panose="020B0604020202020204" pitchFamily="34" charset="0"/>
                <a:ea typeface="ＭＳ Ｐゴシック" panose="020B0600070205080204" pitchFamily="34" charset="-128"/>
              </a:defRPr>
            </a:lvl5pPr>
            <a:lvl6pPr marL="18859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6pPr>
            <a:lvl7pPr marL="22288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7pPr>
            <a:lvl8pPr marL="25717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8pPr>
            <a:lvl9pPr marL="29146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9pPr>
          </a:lstStyle>
          <a:p>
            <a:pPr eaLnBrk="1" hangingPunct="1"/>
            <a:fld id="{4A5E8A29-5458-BC4D-B4B6-B3362D0BF03B}" type="slidenum">
              <a:rPr lang="en-GB" altLang="en-US" sz="1350">
                <a:solidFill>
                  <a:srgbClr val="898989"/>
                </a:solidFill>
              </a:rPr>
              <a:pPr eaLnBrk="1" hangingPunct="1"/>
              <a:t>30</a:t>
            </a:fld>
            <a:endParaRPr lang="en-GB" altLang="en-US" sz="1350">
              <a:solidFill>
                <a:srgbClr val="898989"/>
              </a:solidFill>
            </a:endParaRPr>
          </a:p>
        </p:txBody>
      </p:sp>
    </p:spTree>
    <p:extLst>
      <p:ext uri="{BB962C8B-B14F-4D97-AF65-F5344CB8AC3E}">
        <p14:creationId xmlns:p14="http://schemas.microsoft.com/office/powerpoint/2010/main" val="357818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2">
            <a:extLst>
              <a:ext uri="{FF2B5EF4-FFF2-40B4-BE49-F238E27FC236}">
                <a16:creationId xmlns:a16="http://schemas.microsoft.com/office/drawing/2014/main" id="{E44D048C-932F-5746-8EBA-526B56BFA370}"/>
              </a:ext>
            </a:extLst>
          </p:cNvPr>
          <p:cNvSpPr>
            <a:spLocks noGrp="1"/>
          </p:cNvSpPr>
          <p:nvPr>
            <p:ph type="title"/>
          </p:nvPr>
        </p:nvSpPr>
        <p:spPr/>
        <p:txBody>
          <a:bodyPr/>
          <a:lstStyle/>
          <a:p>
            <a:r>
              <a:rPr lang="en-GB" altLang="en-US">
                <a:ea typeface="ＭＳ Ｐゴシック" panose="020B0600070205080204" pitchFamily="34" charset="-128"/>
              </a:rPr>
              <a:t>Basic router configuration</a:t>
            </a:r>
          </a:p>
        </p:txBody>
      </p:sp>
      <p:sp>
        <p:nvSpPr>
          <p:cNvPr id="13" name="Slide Number Placeholder 12">
            <a:extLst>
              <a:ext uri="{FF2B5EF4-FFF2-40B4-BE49-F238E27FC236}">
                <a16:creationId xmlns:a16="http://schemas.microsoft.com/office/drawing/2014/main" id="{648A26E0-C684-2240-8C03-4D4BF70FA90E}"/>
              </a:ext>
            </a:extLst>
          </p:cNvPr>
          <p:cNvSpPr>
            <a:spLocks noGrp="1"/>
          </p:cNvSpPr>
          <p:nvPr>
            <p:ph type="sldNum" sz="quarter" idx="12"/>
          </p:nvPr>
        </p:nvSpPr>
        <p:spPr/>
        <p:txBody>
          <a:bodyPr/>
          <a:lstStyle>
            <a:lvl1pPr eaLnBrk="0" hangingPunct="0">
              <a:defRPr sz="1800">
                <a:solidFill>
                  <a:srgbClr val="0000FF"/>
                </a:solidFill>
                <a:latin typeface="Arial" panose="020B0604020202020204" pitchFamily="34" charset="0"/>
                <a:ea typeface="ＭＳ Ｐゴシック" panose="020B0600070205080204" pitchFamily="34" charset="-128"/>
              </a:defRPr>
            </a:lvl1pPr>
            <a:lvl2pPr marL="557213" indent="-214313" eaLnBrk="0" hangingPunct="0">
              <a:defRPr sz="1800">
                <a:solidFill>
                  <a:srgbClr val="0000FF"/>
                </a:solidFill>
                <a:latin typeface="Arial" panose="020B0604020202020204" pitchFamily="34" charset="0"/>
                <a:ea typeface="ＭＳ Ｐゴシック" panose="020B0600070205080204" pitchFamily="34" charset="-128"/>
              </a:defRPr>
            </a:lvl2pPr>
            <a:lvl3pPr marL="857250" indent="-171450" eaLnBrk="0" hangingPunct="0">
              <a:defRPr sz="1800">
                <a:solidFill>
                  <a:srgbClr val="0000FF"/>
                </a:solidFill>
                <a:latin typeface="Arial" panose="020B0604020202020204" pitchFamily="34" charset="0"/>
                <a:ea typeface="ＭＳ Ｐゴシック" panose="020B0600070205080204" pitchFamily="34" charset="-128"/>
              </a:defRPr>
            </a:lvl3pPr>
            <a:lvl4pPr marL="1200150" indent="-171450" eaLnBrk="0" hangingPunct="0">
              <a:defRPr sz="1800">
                <a:solidFill>
                  <a:srgbClr val="0000FF"/>
                </a:solidFill>
                <a:latin typeface="Arial" panose="020B0604020202020204" pitchFamily="34" charset="0"/>
                <a:ea typeface="ＭＳ Ｐゴシック" panose="020B0600070205080204" pitchFamily="34" charset="-128"/>
              </a:defRPr>
            </a:lvl4pPr>
            <a:lvl5pPr marL="1543050" indent="-171450" eaLnBrk="0" hangingPunct="0">
              <a:defRPr sz="1800">
                <a:solidFill>
                  <a:srgbClr val="0000FF"/>
                </a:solidFill>
                <a:latin typeface="Arial" panose="020B0604020202020204" pitchFamily="34" charset="0"/>
                <a:ea typeface="ＭＳ Ｐゴシック" panose="020B0600070205080204" pitchFamily="34" charset="-128"/>
              </a:defRPr>
            </a:lvl5pPr>
            <a:lvl6pPr marL="18859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6pPr>
            <a:lvl7pPr marL="22288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7pPr>
            <a:lvl8pPr marL="25717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8pPr>
            <a:lvl9pPr marL="29146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9pPr>
          </a:lstStyle>
          <a:p>
            <a:pPr eaLnBrk="1" hangingPunct="1"/>
            <a:fld id="{1D91FCFA-A7A8-C34E-850A-87B555AEFE8F}" type="slidenum">
              <a:rPr lang="en-GB" altLang="en-US" sz="1350">
                <a:solidFill>
                  <a:srgbClr val="898989"/>
                </a:solidFill>
              </a:rPr>
              <a:pPr eaLnBrk="1" hangingPunct="1"/>
              <a:t>31</a:t>
            </a:fld>
            <a:endParaRPr lang="en-GB" altLang="en-US" sz="1350">
              <a:solidFill>
                <a:srgbClr val="898989"/>
              </a:solidFill>
            </a:endParaRPr>
          </a:p>
        </p:txBody>
      </p:sp>
      <p:pic>
        <p:nvPicPr>
          <p:cNvPr id="4" name="Picture 3">
            <a:extLst>
              <a:ext uri="{FF2B5EF4-FFF2-40B4-BE49-F238E27FC236}">
                <a16:creationId xmlns:a16="http://schemas.microsoft.com/office/drawing/2014/main" id="{B6E0D286-3BC1-2041-A2C7-4F9E8F6AC85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1422" y="1762609"/>
            <a:ext cx="5334000"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79D54BA3-D180-3D4A-844D-A1A6B1F04DA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72854" y="1753339"/>
            <a:ext cx="531495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4050788E-4220-6240-9478-05C1F8B7BF38}"/>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58579" y="1731392"/>
            <a:ext cx="523875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AE87F866-624E-C24B-B33A-8317852892D0}"/>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2515"/>
          <a:stretch>
            <a:fillRect/>
          </a:stretch>
        </p:blipFill>
        <p:spPr bwMode="auto">
          <a:xfrm>
            <a:off x="2127649" y="1747414"/>
            <a:ext cx="5079206"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7875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xit" presetSubtype="0" fill="hold" nodeType="clickEffect">
                                  <p:stCondLst>
                                    <p:cond delay="0"/>
                                  </p:stCondLst>
                                  <p:childTnLst>
                                    <p:animEffect transition="out" filter="fade">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childTnLst>
                          </p:cTn>
                        </p:par>
                        <p:par>
                          <p:cTn id="17" fill="hold" nodeType="afterGroup">
                            <p:stCondLst>
                              <p:cond delay="500"/>
                            </p:stCondLst>
                            <p:childTnLst>
                              <p:par>
                                <p:cTn id="18" presetID="10"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xit" presetSubtype="0" fill="hold" nodeType="click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childTnLst>
                          </p:cTn>
                        </p:par>
                        <p:par>
                          <p:cTn id="26" fill="hold" nodeType="afterGroup">
                            <p:stCondLst>
                              <p:cond delay="500"/>
                            </p:stCondLst>
                            <p:childTnLst>
                              <p:par>
                                <p:cTn id="27" presetID="10" presetClass="entr" presetSubtype="0"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xit" presetSubtype="0" fill="hold" nodeType="click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2">
            <a:extLst>
              <a:ext uri="{FF2B5EF4-FFF2-40B4-BE49-F238E27FC236}">
                <a16:creationId xmlns:a16="http://schemas.microsoft.com/office/drawing/2014/main" id="{7D73371E-4BB7-5D43-94E9-10F2B5254909}"/>
              </a:ext>
            </a:extLst>
          </p:cNvPr>
          <p:cNvSpPr>
            <a:spLocks noGrp="1"/>
          </p:cNvSpPr>
          <p:nvPr>
            <p:ph type="title"/>
          </p:nvPr>
        </p:nvSpPr>
        <p:spPr/>
        <p:txBody>
          <a:bodyPr/>
          <a:lstStyle/>
          <a:p>
            <a:r>
              <a:rPr lang="en-GB" altLang="en-US">
                <a:ea typeface="ＭＳ Ｐゴシック" panose="020B0600070205080204" pitchFamily="34" charset="-128"/>
              </a:rPr>
              <a:t>Interface configuration</a:t>
            </a:r>
          </a:p>
        </p:txBody>
      </p:sp>
      <p:sp>
        <p:nvSpPr>
          <p:cNvPr id="8" name="Slide Number Placeholder 7">
            <a:extLst>
              <a:ext uri="{FF2B5EF4-FFF2-40B4-BE49-F238E27FC236}">
                <a16:creationId xmlns:a16="http://schemas.microsoft.com/office/drawing/2014/main" id="{3DC41ABC-4F15-1543-9286-FDF89C8BB96B}"/>
              </a:ext>
            </a:extLst>
          </p:cNvPr>
          <p:cNvSpPr>
            <a:spLocks noGrp="1"/>
          </p:cNvSpPr>
          <p:nvPr>
            <p:ph type="sldNum" sz="quarter" idx="12"/>
          </p:nvPr>
        </p:nvSpPr>
        <p:spPr/>
        <p:txBody>
          <a:bodyPr/>
          <a:lstStyle>
            <a:lvl1pPr eaLnBrk="0" hangingPunct="0">
              <a:defRPr sz="1800">
                <a:solidFill>
                  <a:srgbClr val="0000FF"/>
                </a:solidFill>
                <a:latin typeface="Arial" panose="020B0604020202020204" pitchFamily="34" charset="0"/>
                <a:ea typeface="ＭＳ Ｐゴシック" panose="020B0600070205080204" pitchFamily="34" charset="-128"/>
              </a:defRPr>
            </a:lvl1pPr>
            <a:lvl2pPr marL="557213" indent="-214313" eaLnBrk="0" hangingPunct="0">
              <a:defRPr sz="1800">
                <a:solidFill>
                  <a:srgbClr val="0000FF"/>
                </a:solidFill>
                <a:latin typeface="Arial" panose="020B0604020202020204" pitchFamily="34" charset="0"/>
                <a:ea typeface="ＭＳ Ｐゴシック" panose="020B0600070205080204" pitchFamily="34" charset="-128"/>
              </a:defRPr>
            </a:lvl2pPr>
            <a:lvl3pPr marL="857250" indent="-171450" eaLnBrk="0" hangingPunct="0">
              <a:defRPr sz="1800">
                <a:solidFill>
                  <a:srgbClr val="0000FF"/>
                </a:solidFill>
                <a:latin typeface="Arial" panose="020B0604020202020204" pitchFamily="34" charset="0"/>
                <a:ea typeface="ＭＳ Ｐゴシック" panose="020B0600070205080204" pitchFamily="34" charset="-128"/>
              </a:defRPr>
            </a:lvl3pPr>
            <a:lvl4pPr marL="1200150" indent="-171450" eaLnBrk="0" hangingPunct="0">
              <a:defRPr sz="1800">
                <a:solidFill>
                  <a:srgbClr val="0000FF"/>
                </a:solidFill>
                <a:latin typeface="Arial" panose="020B0604020202020204" pitchFamily="34" charset="0"/>
                <a:ea typeface="ＭＳ Ｐゴシック" panose="020B0600070205080204" pitchFamily="34" charset="-128"/>
              </a:defRPr>
            </a:lvl4pPr>
            <a:lvl5pPr marL="1543050" indent="-171450" eaLnBrk="0" hangingPunct="0">
              <a:defRPr sz="1800">
                <a:solidFill>
                  <a:srgbClr val="0000FF"/>
                </a:solidFill>
                <a:latin typeface="Arial" panose="020B0604020202020204" pitchFamily="34" charset="0"/>
                <a:ea typeface="ＭＳ Ｐゴシック" panose="020B0600070205080204" pitchFamily="34" charset="-128"/>
              </a:defRPr>
            </a:lvl5pPr>
            <a:lvl6pPr marL="18859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6pPr>
            <a:lvl7pPr marL="22288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7pPr>
            <a:lvl8pPr marL="25717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8pPr>
            <a:lvl9pPr marL="29146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9pPr>
          </a:lstStyle>
          <a:p>
            <a:pPr eaLnBrk="1" hangingPunct="1"/>
            <a:fld id="{B4656694-DC8C-D944-A30C-96AEBCF9AC8E}" type="slidenum">
              <a:rPr lang="en-GB" altLang="en-US" sz="1350">
                <a:solidFill>
                  <a:srgbClr val="898989"/>
                </a:solidFill>
              </a:rPr>
              <a:pPr eaLnBrk="1" hangingPunct="1"/>
              <a:t>32</a:t>
            </a:fld>
            <a:endParaRPr lang="en-GB" altLang="en-US" sz="1350">
              <a:solidFill>
                <a:srgbClr val="898989"/>
              </a:solidFill>
            </a:endParaRPr>
          </a:p>
        </p:txBody>
      </p:sp>
      <p:pic>
        <p:nvPicPr>
          <p:cNvPr id="80898" name="Picture 2">
            <a:extLst>
              <a:ext uri="{FF2B5EF4-FFF2-40B4-BE49-F238E27FC236}">
                <a16:creationId xmlns:a16="http://schemas.microsoft.com/office/drawing/2014/main" id="{8C4F969C-8D48-3F48-AB8B-DC9715299B2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200" y="1470593"/>
            <a:ext cx="8575645" cy="42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323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2">
            <a:extLst>
              <a:ext uri="{FF2B5EF4-FFF2-40B4-BE49-F238E27FC236}">
                <a16:creationId xmlns:a16="http://schemas.microsoft.com/office/drawing/2014/main" id="{A38E18ED-701B-8D4A-9161-447F644A2D7C}"/>
              </a:ext>
            </a:extLst>
          </p:cNvPr>
          <p:cNvSpPr>
            <a:spLocks noGrp="1"/>
          </p:cNvSpPr>
          <p:nvPr>
            <p:ph type="title"/>
          </p:nvPr>
        </p:nvSpPr>
        <p:spPr/>
        <p:txBody>
          <a:bodyPr/>
          <a:lstStyle/>
          <a:p>
            <a:r>
              <a:rPr lang="en-GB" altLang="en-US">
                <a:ea typeface="ＭＳ Ｐゴシック" panose="020B0600070205080204" pitchFamily="34" charset="-128"/>
              </a:rPr>
              <a:t>View/verify configuration</a:t>
            </a:r>
          </a:p>
        </p:txBody>
      </p:sp>
      <p:sp>
        <p:nvSpPr>
          <p:cNvPr id="81922" name="Text Placeholder 3">
            <a:extLst>
              <a:ext uri="{FF2B5EF4-FFF2-40B4-BE49-F238E27FC236}">
                <a16:creationId xmlns:a16="http://schemas.microsoft.com/office/drawing/2014/main" id="{500A233C-41EB-1B4E-ABD1-182C1F45DAE3}"/>
              </a:ext>
            </a:extLst>
          </p:cNvPr>
          <p:cNvSpPr>
            <a:spLocks noGrp="1"/>
          </p:cNvSpPr>
          <p:nvPr>
            <p:ph idx="1"/>
          </p:nvPr>
        </p:nvSpPr>
        <p:spPr/>
        <p:txBody>
          <a:bodyPr/>
          <a:lstStyle/>
          <a:p>
            <a:r>
              <a:rPr lang="en-GB" altLang="en-US">
                <a:ea typeface="ＭＳ Ｐゴシック" panose="020B0600070205080204" pitchFamily="34" charset="-128"/>
              </a:rPr>
              <a:t>View running/startup config</a:t>
            </a:r>
          </a:p>
          <a:p>
            <a:pPr lvl="1">
              <a:buFontTx/>
              <a:buNone/>
            </a:pPr>
            <a:r>
              <a:rPr lang="en-GB" altLang="en-US">
                <a:ea typeface="ＭＳ Ｐゴシック" panose="020B0600070205080204" pitchFamily="34" charset="-128"/>
              </a:rPr>
              <a:t>R1#show running-config</a:t>
            </a:r>
          </a:p>
          <a:p>
            <a:pPr lvl="1">
              <a:buFontTx/>
              <a:buNone/>
            </a:pPr>
            <a:r>
              <a:rPr lang="en-GB" altLang="en-US">
                <a:ea typeface="ＭＳ Ｐゴシック" panose="020B0600070205080204" pitchFamily="34" charset="-128"/>
              </a:rPr>
              <a:t>R1#show startup-config</a:t>
            </a:r>
          </a:p>
          <a:p>
            <a:r>
              <a:rPr lang="en-GB" altLang="en-US">
                <a:ea typeface="ＭＳ Ｐゴシック" panose="020B0600070205080204" pitchFamily="34" charset="-128"/>
              </a:rPr>
              <a:t>Copy running config to startup config</a:t>
            </a:r>
          </a:p>
          <a:p>
            <a:pPr lvl="1">
              <a:buFontTx/>
              <a:buNone/>
            </a:pPr>
            <a:r>
              <a:rPr lang="en-GB" altLang="en-US">
                <a:ea typeface="ＭＳ Ｐゴシック" panose="020B0600070205080204" pitchFamily="34" charset="-128"/>
              </a:rPr>
              <a:t>R1#copy running-config startup-config </a:t>
            </a:r>
          </a:p>
          <a:p>
            <a:r>
              <a:rPr lang="en-GB" altLang="en-US">
                <a:ea typeface="ＭＳ Ｐゴシック" panose="020B0600070205080204" pitchFamily="34" charset="-128"/>
              </a:rPr>
              <a:t>View current routing table and interface status</a:t>
            </a:r>
          </a:p>
          <a:p>
            <a:pPr lvl="1">
              <a:buFontTx/>
              <a:buNone/>
            </a:pPr>
            <a:r>
              <a:rPr lang="en-GB" altLang="en-US">
                <a:ea typeface="ＭＳ Ｐゴシック" panose="020B0600070205080204" pitchFamily="34" charset="-128"/>
              </a:rPr>
              <a:t>R1#show ip route</a:t>
            </a:r>
          </a:p>
          <a:p>
            <a:pPr lvl="1">
              <a:buFontTx/>
              <a:buNone/>
            </a:pPr>
            <a:r>
              <a:rPr lang="en-GB" altLang="en-US">
                <a:ea typeface="ＭＳ Ｐゴシック" panose="020B0600070205080204" pitchFamily="34" charset="-128"/>
              </a:rPr>
              <a:t>R1#show interfaces</a:t>
            </a:r>
          </a:p>
          <a:p>
            <a:pPr lvl="1">
              <a:buFontTx/>
              <a:buNone/>
            </a:pPr>
            <a:r>
              <a:rPr lang="en-GB" altLang="en-US">
                <a:ea typeface="ＭＳ Ｐゴシック" panose="020B0600070205080204" pitchFamily="34" charset="-128"/>
              </a:rPr>
              <a:t>R1#show ip interface brief</a:t>
            </a:r>
          </a:p>
        </p:txBody>
      </p:sp>
      <p:sp>
        <p:nvSpPr>
          <p:cNvPr id="9" name="Slide Number Placeholder 8">
            <a:extLst>
              <a:ext uri="{FF2B5EF4-FFF2-40B4-BE49-F238E27FC236}">
                <a16:creationId xmlns:a16="http://schemas.microsoft.com/office/drawing/2014/main" id="{C1CA7400-C8C6-C24B-B0B9-A880C2BE3CC2}"/>
              </a:ext>
            </a:extLst>
          </p:cNvPr>
          <p:cNvSpPr>
            <a:spLocks noGrp="1"/>
          </p:cNvSpPr>
          <p:nvPr>
            <p:ph type="sldNum" sz="quarter" idx="12"/>
          </p:nvPr>
        </p:nvSpPr>
        <p:spPr/>
        <p:txBody>
          <a:bodyPr/>
          <a:lstStyle>
            <a:lvl1pPr eaLnBrk="0" hangingPunct="0">
              <a:defRPr sz="1800">
                <a:solidFill>
                  <a:srgbClr val="0000FF"/>
                </a:solidFill>
                <a:latin typeface="Arial" panose="020B0604020202020204" pitchFamily="34" charset="0"/>
                <a:ea typeface="ＭＳ Ｐゴシック" panose="020B0600070205080204" pitchFamily="34" charset="-128"/>
              </a:defRPr>
            </a:lvl1pPr>
            <a:lvl2pPr marL="557213" indent="-214313" eaLnBrk="0" hangingPunct="0">
              <a:defRPr sz="1800">
                <a:solidFill>
                  <a:srgbClr val="0000FF"/>
                </a:solidFill>
                <a:latin typeface="Arial" panose="020B0604020202020204" pitchFamily="34" charset="0"/>
                <a:ea typeface="ＭＳ Ｐゴシック" panose="020B0600070205080204" pitchFamily="34" charset="-128"/>
              </a:defRPr>
            </a:lvl2pPr>
            <a:lvl3pPr marL="857250" indent="-171450" eaLnBrk="0" hangingPunct="0">
              <a:defRPr sz="1800">
                <a:solidFill>
                  <a:srgbClr val="0000FF"/>
                </a:solidFill>
                <a:latin typeface="Arial" panose="020B0604020202020204" pitchFamily="34" charset="0"/>
                <a:ea typeface="ＭＳ Ｐゴシック" panose="020B0600070205080204" pitchFamily="34" charset="-128"/>
              </a:defRPr>
            </a:lvl3pPr>
            <a:lvl4pPr marL="1200150" indent="-171450" eaLnBrk="0" hangingPunct="0">
              <a:defRPr sz="1800">
                <a:solidFill>
                  <a:srgbClr val="0000FF"/>
                </a:solidFill>
                <a:latin typeface="Arial" panose="020B0604020202020204" pitchFamily="34" charset="0"/>
                <a:ea typeface="ＭＳ Ｐゴシック" panose="020B0600070205080204" pitchFamily="34" charset="-128"/>
              </a:defRPr>
            </a:lvl4pPr>
            <a:lvl5pPr marL="1543050" indent="-171450" eaLnBrk="0" hangingPunct="0">
              <a:defRPr sz="1800">
                <a:solidFill>
                  <a:srgbClr val="0000FF"/>
                </a:solidFill>
                <a:latin typeface="Arial" panose="020B0604020202020204" pitchFamily="34" charset="0"/>
                <a:ea typeface="ＭＳ Ｐゴシック" panose="020B0600070205080204" pitchFamily="34" charset="-128"/>
              </a:defRPr>
            </a:lvl5pPr>
            <a:lvl6pPr marL="18859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6pPr>
            <a:lvl7pPr marL="22288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7pPr>
            <a:lvl8pPr marL="25717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8pPr>
            <a:lvl9pPr marL="29146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9pPr>
          </a:lstStyle>
          <a:p>
            <a:pPr eaLnBrk="1" hangingPunct="1"/>
            <a:fld id="{87D3AD65-F3AA-8244-8061-B96E4EFA3528}" type="slidenum">
              <a:rPr lang="en-GB" altLang="en-US" sz="1350">
                <a:solidFill>
                  <a:srgbClr val="898989"/>
                </a:solidFill>
              </a:rPr>
              <a:pPr eaLnBrk="1" hangingPunct="1"/>
              <a:t>33</a:t>
            </a:fld>
            <a:endParaRPr lang="en-GB" altLang="en-US" sz="1350">
              <a:solidFill>
                <a:srgbClr val="898989"/>
              </a:solidFill>
            </a:endParaRPr>
          </a:p>
        </p:txBody>
      </p:sp>
    </p:spTree>
    <p:extLst>
      <p:ext uri="{BB962C8B-B14F-4D97-AF65-F5344CB8AC3E}">
        <p14:creationId xmlns:p14="http://schemas.microsoft.com/office/powerpoint/2010/main" val="251623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8">
            <a:extLst>
              <a:ext uri="{FF2B5EF4-FFF2-40B4-BE49-F238E27FC236}">
                <a16:creationId xmlns:a16="http://schemas.microsoft.com/office/drawing/2014/main" id="{DB461BFE-52EF-F84E-80CB-F5B8ADAC8276}"/>
              </a:ext>
            </a:extLst>
          </p:cNvPr>
          <p:cNvSpPr>
            <a:spLocks noGrp="1"/>
          </p:cNvSpPr>
          <p:nvPr>
            <p:ph type="title"/>
          </p:nvPr>
        </p:nvSpPr>
        <p:spPr/>
        <p:txBody>
          <a:bodyPr/>
          <a:lstStyle/>
          <a:p>
            <a:r>
              <a:rPr lang="en-GB" altLang="en-US">
                <a:ea typeface="ＭＳ Ｐゴシック" panose="020B0600070205080204" pitchFamily="34" charset="-128"/>
              </a:rPr>
              <a:t>Configure default gateway</a:t>
            </a:r>
          </a:p>
        </p:txBody>
      </p:sp>
      <p:sp>
        <p:nvSpPr>
          <p:cNvPr id="10" name="Content Placeholder 9">
            <a:extLst>
              <a:ext uri="{FF2B5EF4-FFF2-40B4-BE49-F238E27FC236}">
                <a16:creationId xmlns:a16="http://schemas.microsoft.com/office/drawing/2014/main" id="{C4A8D409-14EB-9D44-9DBA-AF9EB26FEE1E}"/>
              </a:ext>
            </a:extLst>
          </p:cNvPr>
          <p:cNvSpPr>
            <a:spLocks noGrp="1"/>
          </p:cNvSpPr>
          <p:nvPr>
            <p:ph idx="1"/>
          </p:nvPr>
        </p:nvSpPr>
        <p:spPr/>
        <p:txBody>
          <a:bodyPr/>
          <a:lstStyle/>
          <a:p>
            <a:pPr>
              <a:defRPr/>
            </a:pPr>
            <a:r>
              <a:rPr lang="en-GB" dirty="0"/>
              <a:t>Host</a:t>
            </a:r>
          </a:p>
          <a:p>
            <a:pPr lvl="1">
              <a:defRPr/>
            </a:pPr>
            <a:r>
              <a:rPr lang="en-GB" dirty="0"/>
              <a:t>Part of the interface configuration</a:t>
            </a:r>
          </a:p>
          <a:p>
            <a:pPr>
              <a:defRPr/>
            </a:pPr>
            <a:r>
              <a:rPr lang="en-GB" dirty="0"/>
              <a:t>Switch</a:t>
            </a:r>
          </a:p>
          <a:p>
            <a:pPr marL="0" indent="0">
              <a:buNone/>
              <a:defRPr/>
            </a:pPr>
            <a:endParaRPr lang="en-GB" dirty="0"/>
          </a:p>
          <a:p>
            <a:pPr marL="0" indent="0">
              <a:buNone/>
              <a:defRPr/>
            </a:pPr>
            <a:r>
              <a:rPr lang="en-GB" sz="1350" dirty="0">
                <a:latin typeface="Courier"/>
                <a:cs typeface="Courier"/>
              </a:rPr>
              <a:t>S1(</a:t>
            </a:r>
            <a:r>
              <a:rPr lang="en-GB" sz="1350" dirty="0" err="1">
                <a:latin typeface="Courier"/>
                <a:cs typeface="Courier"/>
              </a:rPr>
              <a:t>config</a:t>
            </a:r>
            <a:r>
              <a:rPr lang="en-GB" sz="1350" dirty="0">
                <a:latin typeface="Courier"/>
                <a:cs typeface="Courier"/>
              </a:rPr>
              <a:t>)# </a:t>
            </a:r>
            <a:r>
              <a:rPr lang="en-GB" sz="1350" b="1" dirty="0">
                <a:latin typeface="Courier"/>
                <a:cs typeface="Courier"/>
              </a:rPr>
              <a:t>interface vlan1</a:t>
            </a:r>
            <a:endParaRPr lang="en-GB" sz="1350" dirty="0">
              <a:latin typeface="Courier"/>
              <a:cs typeface="Courier"/>
            </a:endParaRPr>
          </a:p>
          <a:p>
            <a:pPr marL="0" indent="0">
              <a:buNone/>
              <a:defRPr/>
            </a:pPr>
            <a:r>
              <a:rPr lang="en-US" sz="1350" dirty="0">
                <a:latin typeface="Courier"/>
                <a:cs typeface="Courier"/>
              </a:rPr>
              <a:t>S1(</a:t>
            </a:r>
            <a:r>
              <a:rPr lang="en-US" sz="1350" dirty="0" err="1">
                <a:latin typeface="Courier"/>
                <a:cs typeface="Courier"/>
              </a:rPr>
              <a:t>config-vlan</a:t>
            </a:r>
            <a:r>
              <a:rPr lang="en-US" sz="1350" dirty="0">
                <a:latin typeface="Courier"/>
                <a:cs typeface="Courier"/>
              </a:rPr>
              <a:t>)# </a:t>
            </a:r>
            <a:r>
              <a:rPr lang="en-US" sz="1350" b="1" dirty="0" err="1">
                <a:latin typeface="Courier"/>
                <a:cs typeface="Courier"/>
              </a:rPr>
              <a:t>ip</a:t>
            </a:r>
            <a:r>
              <a:rPr lang="en-US" sz="1350" b="1" dirty="0">
                <a:latin typeface="Courier"/>
                <a:cs typeface="Courier"/>
              </a:rPr>
              <a:t> address 192.168.10.50 255.255.255.0</a:t>
            </a:r>
            <a:endParaRPr lang="en-US" sz="1350" dirty="0">
              <a:latin typeface="Courier"/>
              <a:cs typeface="Courier"/>
            </a:endParaRPr>
          </a:p>
          <a:p>
            <a:pPr marL="0" indent="0">
              <a:buNone/>
              <a:defRPr/>
            </a:pPr>
            <a:r>
              <a:rPr lang="en-US" sz="1350" dirty="0">
                <a:latin typeface="Courier"/>
                <a:cs typeface="Courier"/>
              </a:rPr>
              <a:t>S1(</a:t>
            </a:r>
            <a:r>
              <a:rPr lang="en-US" sz="1350" dirty="0" err="1">
                <a:latin typeface="Courier"/>
                <a:cs typeface="Courier"/>
              </a:rPr>
              <a:t>config-vlan</a:t>
            </a:r>
            <a:r>
              <a:rPr lang="en-US" sz="1350" dirty="0">
                <a:latin typeface="Courier"/>
                <a:cs typeface="Courier"/>
              </a:rPr>
              <a:t>)# </a:t>
            </a:r>
            <a:r>
              <a:rPr lang="en-US" sz="1350" b="1" dirty="0">
                <a:latin typeface="Courier"/>
                <a:cs typeface="Courier"/>
              </a:rPr>
              <a:t>no shut</a:t>
            </a:r>
          </a:p>
          <a:p>
            <a:pPr marL="0" indent="0">
              <a:buNone/>
              <a:defRPr/>
            </a:pPr>
            <a:r>
              <a:rPr lang="en-GB" sz="1350" dirty="0">
                <a:latin typeface="Courier"/>
                <a:cs typeface="Courier"/>
              </a:rPr>
              <a:t>S1(</a:t>
            </a:r>
            <a:r>
              <a:rPr lang="en-GB" sz="1350" dirty="0" err="1">
                <a:latin typeface="Courier"/>
                <a:cs typeface="Courier"/>
              </a:rPr>
              <a:t>config</a:t>
            </a:r>
            <a:r>
              <a:rPr lang="en-GB" sz="1350" dirty="0">
                <a:latin typeface="Courier"/>
                <a:cs typeface="Courier"/>
              </a:rPr>
              <a:t>)# </a:t>
            </a:r>
            <a:r>
              <a:rPr lang="en-GB" sz="1350" b="1" dirty="0" err="1">
                <a:latin typeface="Courier"/>
                <a:cs typeface="Courier"/>
              </a:rPr>
              <a:t>ip</a:t>
            </a:r>
            <a:r>
              <a:rPr lang="en-GB" sz="1350" b="1" dirty="0">
                <a:latin typeface="Courier"/>
                <a:cs typeface="Courier"/>
              </a:rPr>
              <a:t> default-gateway 192.168.10.1</a:t>
            </a:r>
            <a:endParaRPr lang="en-US" sz="1350" b="1" dirty="0">
              <a:latin typeface="Courier"/>
              <a:cs typeface="Courier"/>
            </a:endParaRPr>
          </a:p>
          <a:p>
            <a:pPr>
              <a:defRPr/>
            </a:pPr>
            <a:endParaRPr lang="en-GB" dirty="0"/>
          </a:p>
        </p:txBody>
      </p:sp>
      <p:sp>
        <p:nvSpPr>
          <p:cNvPr id="9" name="Slide Number Placeholder 8">
            <a:extLst>
              <a:ext uri="{FF2B5EF4-FFF2-40B4-BE49-F238E27FC236}">
                <a16:creationId xmlns:a16="http://schemas.microsoft.com/office/drawing/2014/main" id="{122D123F-9773-914D-A0BE-68FC0F208ABD}"/>
              </a:ext>
            </a:extLst>
          </p:cNvPr>
          <p:cNvSpPr>
            <a:spLocks noGrp="1"/>
          </p:cNvSpPr>
          <p:nvPr>
            <p:ph type="sldNum" sz="quarter" idx="12"/>
          </p:nvPr>
        </p:nvSpPr>
        <p:spPr/>
        <p:txBody>
          <a:bodyPr/>
          <a:lstStyle>
            <a:lvl1pPr eaLnBrk="0" hangingPunct="0">
              <a:defRPr sz="1800">
                <a:solidFill>
                  <a:srgbClr val="0000FF"/>
                </a:solidFill>
                <a:latin typeface="Arial" panose="020B0604020202020204" pitchFamily="34" charset="0"/>
                <a:ea typeface="ＭＳ Ｐゴシック" panose="020B0600070205080204" pitchFamily="34" charset="-128"/>
              </a:defRPr>
            </a:lvl1pPr>
            <a:lvl2pPr marL="557213" indent="-214313" eaLnBrk="0" hangingPunct="0">
              <a:defRPr sz="1800">
                <a:solidFill>
                  <a:srgbClr val="0000FF"/>
                </a:solidFill>
                <a:latin typeface="Arial" panose="020B0604020202020204" pitchFamily="34" charset="0"/>
                <a:ea typeface="ＭＳ Ｐゴシック" panose="020B0600070205080204" pitchFamily="34" charset="-128"/>
              </a:defRPr>
            </a:lvl2pPr>
            <a:lvl3pPr marL="857250" indent="-171450" eaLnBrk="0" hangingPunct="0">
              <a:defRPr sz="1800">
                <a:solidFill>
                  <a:srgbClr val="0000FF"/>
                </a:solidFill>
                <a:latin typeface="Arial" panose="020B0604020202020204" pitchFamily="34" charset="0"/>
                <a:ea typeface="ＭＳ Ｐゴシック" panose="020B0600070205080204" pitchFamily="34" charset="-128"/>
              </a:defRPr>
            </a:lvl3pPr>
            <a:lvl4pPr marL="1200150" indent="-171450" eaLnBrk="0" hangingPunct="0">
              <a:defRPr sz="1800">
                <a:solidFill>
                  <a:srgbClr val="0000FF"/>
                </a:solidFill>
                <a:latin typeface="Arial" panose="020B0604020202020204" pitchFamily="34" charset="0"/>
                <a:ea typeface="ＭＳ Ｐゴシック" panose="020B0600070205080204" pitchFamily="34" charset="-128"/>
              </a:defRPr>
            </a:lvl4pPr>
            <a:lvl5pPr marL="1543050" indent="-171450" eaLnBrk="0" hangingPunct="0">
              <a:defRPr sz="1800">
                <a:solidFill>
                  <a:srgbClr val="0000FF"/>
                </a:solidFill>
                <a:latin typeface="Arial" panose="020B0604020202020204" pitchFamily="34" charset="0"/>
                <a:ea typeface="ＭＳ Ｐゴシック" panose="020B0600070205080204" pitchFamily="34" charset="-128"/>
              </a:defRPr>
            </a:lvl5pPr>
            <a:lvl6pPr marL="18859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6pPr>
            <a:lvl7pPr marL="22288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7pPr>
            <a:lvl8pPr marL="25717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8pPr>
            <a:lvl9pPr marL="29146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9pPr>
          </a:lstStyle>
          <a:p>
            <a:pPr eaLnBrk="1" hangingPunct="1"/>
            <a:fld id="{7314E862-145A-0244-AF3A-B4ED38B9829B}" type="slidenum">
              <a:rPr lang="en-GB" altLang="en-US" sz="1350">
                <a:solidFill>
                  <a:srgbClr val="898989"/>
                </a:solidFill>
              </a:rPr>
              <a:pPr eaLnBrk="1" hangingPunct="1"/>
              <a:t>34</a:t>
            </a:fld>
            <a:endParaRPr lang="en-GB" altLang="en-US" sz="1350">
              <a:solidFill>
                <a:srgbClr val="898989"/>
              </a:solidFill>
            </a:endParaRPr>
          </a:p>
        </p:txBody>
      </p:sp>
    </p:spTree>
    <p:extLst>
      <p:ext uri="{BB962C8B-B14F-4D97-AF65-F5344CB8AC3E}">
        <p14:creationId xmlns:p14="http://schemas.microsoft.com/office/powerpoint/2010/main" val="284315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a:extLst>
              <a:ext uri="{FF2B5EF4-FFF2-40B4-BE49-F238E27FC236}">
                <a16:creationId xmlns:a16="http://schemas.microsoft.com/office/drawing/2014/main" id="{086344DA-9988-CD4F-BED6-6AB06C957D0A}"/>
              </a:ext>
            </a:extLst>
          </p:cNvPr>
          <p:cNvSpPr>
            <a:spLocks noGrp="1"/>
          </p:cNvSpPr>
          <p:nvPr>
            <p:ph type="title"/>
          </p:nvPr>
        </p:nvSpPr>
        <p:spPr/>
        <p:txBody>
          <a:bodyPr/>
          <a:lstStyle/>
          <a:p>
            <a:r>
              <a:rPr lang="en-GB" altLang="en-US">
                <a:ea typeface="ＭＳ Ｐゴシック" panose="020B0600070205080204" pitchFamily="34" charset="-128"/>
              </a:rPr>
              <a:t>Summary</a:t>
            </a:r>
          </a:p>
        </p:txBody>
      </p:sp>
      <p:sp>
        <p:nvSpPr>
          <p:cNvPr id="83970" name="Content Placeholder 2">
            <a:extLst>
              <a:ext uri="{FF2B5EF4-FFF2-40B4-BE49-F238E27FC236}">
                <a16:creationId xmlns:a16="http://schemas.microsoft.com/office/drawing/2014/main" id="{EC51617F-53F2-D24A-A0B2-31311F278B92}"/>
              </a:ext>
            </a:extLst>
          </p:cNvPr>
          <p:cNvSpPr>
            <a:spLocks noGrp="1"/>
          </p:cNvSpPr>
          <p:nvPr>
            <p:ph idx="1"/>
          </p:nvPr>
        </p:nvSpPr>
        <p:spPr/>
        <p:txBody>
          <a:bodyPr/>
          <a:lstStyle/>
          <a:p>
            <a:r>
              <a:rPr lang="en-GB" altLang="en-US" dirty="0">
                <a:ea typeface="ＭＳ Ｐゴシック" panose="020B0600070205080204" pitchFamily="34" charset="-128"/>
              </a:rPr>
              <a:t>Network layer – carry data over the network</a:t>
            </a:r>
          </a:p>
          <a:p>
            <a:pPr lvl="1"/>
            <a:r>
              <a:rPr lang="en-GB" altLang="en-US" dirty="0">
                <a:ea typeface="ＭＳ Ｐゴシック" panose="020B0600070205080204" pitchFamily="34" charset="-128"/>
              </a:rPr>
              <a:t>Routing table – core/essential</a:t>
            </a:r>
          </a:p>
          <a:p>
            <a:r>
              <a:rPr lang="en-GB" altLang="en-US" dirty="0">
                <a:ea typeface="ＭＳ Ｐゴシック" panose="020B0600070205080204" pitchFamily="34" charset="-128"/>
              </a:rPr>
              <a:t>IPv4 </a:t>
            </a:r>
          </a:p>
          <a:p>
            <a:r>
              <a:rPr lang="en-GB" altLang="en-US" dirty="0">
                <a:ea typeface="ＭＳ Ｐゴシック" panose="020B0600070205080204" pitchFamily="34" charset="-128"/>
              </a:rPr>
              <a:t>Default gateway – connecting the network with the rest of the internet/Internet </a:t>
            </a:r>
          </a:p>
          <a:p>
            <a:r>
              <a:rPr lang="en-GB" altLang="en-US" dirty="0">
                <a:ea typeface="ＭＳ Ｐゴシック" panose="020B0600070205080204" pitchFamily="34" charset="-128"/>
              </a:rPr>
              <a:t>Router architecture – CPU, memory, storage, interfaces</a:t>
            </a:r>
          </a:p>
          <a:p>
            <a:r>
              <a:rPr lang="en-GB" altLang="en-US" dirty="0">
                <a:ea typeface="ＭＳ Ｐゴシック" panose="020B0600070205080204" pitchFamily="34" charset="-128"/>
              </a:rPr>
              <a:t>Basic configuration of a router</a:t>
            </a:r>
          </a:p>
        </p:txBody>
      </p:sp>
      <p:sp>
        <p:nvSpPr>
          <p:cNvPr id="9" name="Slide Number Placeholder 8">
            <a:extLst>
              <a:ext uri="{FF2B5EF4-FFF2-40B4-BE49-F238E27FC236}">
                <a16:creationId xmlns:a16="http://schemas.microsoft.com/office/drawing/2014/main" id="{6A852802-3B97-4C4A-8029-D3582F701C65}"/>
              </a:ext>
            </a:extLst>
          </p:cNvPr>
          <p:cNvSpPr>
            <a:spLocks noGrp="1"/>
          </p:cNvSpPr>
          <p:nvPr>
            <p:ph type="sldNum" sz="quarter" idx="12"/>
          </p:nvPr>
        </p:nvSpPr>
        <p:spPr/>
        <p:txBody>
          <a:bodyPr/>
          <a:lstStyle>
            <a:lvl1pPr eaLnBrk="0" hangingPunct="0">
              <a:defRPr sz="1800">
                <a:solidFill>
                  <a:srgbClr val="0000FF"/>
                </a:solidFill>
                <a:latin typeface="Arial" panose="020B0604020202020204" pitchFamily="34" charset="0"/>
                <a:ea typeface="ＭＳ Ｐゴシック" panose="020B0600070205080204" pitchFamily="34" charset="-128"/>
              </a:defRPr>
            </a:lvl1pPr>
            <a:lvl2pPr marL="557213" indent="-214313" eaLnBrk="0" hangingPunct="0">
              <a:defRPr sz="1800">
                <a:solidFill>
                  <a:srgbClr val="0000FF"/>
                </a:solidFill>
                <a:latin typeface="Arial" panose="020B0604020202020204" pitchFamily="34" charset="0"/>
                <a:ea typeface="ＭＳ Ｐゴシック" panose="020B0600070205080204" pitchFamily="34" charset="-128"/>
              </a:defRPr>
            </a:lvl2pPr>
            <a:lvl3pPr marL="857250" indent="-171450" eaLnBrk="0" hangingPunct="0">
              <a:defRPr sz="1800">
                <a:solidFill>
                  <a:srgbClr val="0000FF"/>
                </a:solidFill>
                <a:latin typeface="Arial" panose="020B0604020202020204" pitchFamily="34" charset="0"/>
                <a:ea typeface="ＭＳ Ｐゴシック" panose="020B0600070205080204" pitchFamily="34" charset="-128"/>
              </a:defRPr>
            </a:lvl3pPr>
            <a:lvl4pPr marL="1200150" indent="-171450" eaLnBrk="0" hangingPunct="0">
              <a:defRPr sz="1800">
                <a:solidFill>
                  <a:srgbClr val="0000FF"/>
                </a:solidFill>
                <a:latin typeface="Arial" panose="020B0604020202020204" pitchFamily="34" charset="0"/>
                <a:ea typeface="ＭＳ Ｐゴシック" panose="020B0600070205080204" pitchFamily="34" charset="-128"/>
              </a:defRPr>
            </a:lvl4pPr>
            <a:lvl5pPr marL="1543050" indent="-171450" eaLnBrk="0" hangingPunct="0">
              <a:defRPr sz="1800">
                <a:solidFill>
                  <a:srgbClr val="0000FF"/>
                </a:solidFill>
                <a:latin typeface="Arial" panose="020B0604020202020204" pitchFamily="34" charset="0"/>
                <a:ea typeface="ＭＳ Ｐゴシック" panose="020B0600070205080204" pitchFamily="34" charset="-128"/>
              </a:defRPr>
            </a:lvl5pPr>
            <a:lvl6pPr marL="18859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6pPr>
            <a:lvl7pPr marL="22288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7pPr>
            <a:lvl8pPr marL="25717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8pPr>
            <a:lvl9pPr marL="29146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9pPr>
          </a:lstStyle>
          <a:p>
            <a:pPr eaLnBrk="1" hangingPunct="1"/>
            <a:fld id="{E4432DBB-0A2A-CE47-8B3F-D3D82BE56325}" type="slidenum">
              <a:rPr lang="en-GB" altLang="en-US" sz="1350">
                <a:solidFill>
                  <a:srgbClr val="898989"/>
                </a:solidFill>
              </a:rPr>
              <a:pPr eaLnBrk="1" hangingPunct="1"/>
              <a:t>35</a:t>
            </a:fld>
            <a:endParaRPr lang="en-GB" altLang="en-US" sz="1350">
              <a:solidFill>
                <a:srgbClr val="898989"/>
              </a:solidFill>
            </a:endParaRPr>
          </a:p>
        </p:txBody>
      </p:sp>
    </p:spTree>
    <p:extLst>
      <p:ext uri="{BB962C8B-B14F-4D97-AF65-F5344CB8AC3E}">
        <p14:creationId xmlns:p14="http://schemas.microsoft.com/office/powerpoint/2010/main" val="31140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FF72457E-EF3A-D647-9D67-342964FC914D}"/>
              </a:ext>
            </a:extLst>
          </p:cNvPr>
          <p:cNvSpPr>
            <a:spLocks noGrp="1"/>
          </p:cNvSpPr>
          <p:nvPr>
            <p:ph type="title"/>
          </p:nvPr>
        </p:nvSpPr>
        <p:spPr/>
        <p:txBody>
          <a:bodyPr/>
          <a:lstStyle/>
          <a:p>
            <a:r>
              <a:rPr lang="en-GB" altLang="en-US">
                <a:ea typeface="ＭＳ Ｐゴシック" panose="020B0600070205080204" pitchFamily="34" charset="-128"/>
              </a:rPr>
              <a:t>Lab activities</a:t>
            </a:r>
          </a:p>
        </p:txBody>
      </p:sp>
      <p:sp>
        <p:nvSpPr>
          <p:cNvPr id="84994" name="Content Placeholder 2">
            <a:extLst>
              <a:ext uri="{FF2B5EF4-FFF2-40B4-BE49-F238E27FC236}">
                <a16:creationId xmlns:a16="http://schemas.microsoft.com/office/drawing/2014/main" id="{8FE90DF9-4CD6-BF42-BC47-22A16C8AA4B8}"/>
              </a:ext>
            </a:extLst>
          </p:cNvPr>
          <p:cNvSpPr>
            <a:spLocks noGrp="1"/>
          </p:cNvSpPr>
          <p:nvPr>
            <p:ph idx="1"/>
          </p:nvPr>
        </p:nvSpPr>
        <p:spPr/>
        <p:txBody>
          <a:bodyPr/>
          <a:lstStyle/>
          <a:p>
            <a:r>
              <a:rPr lang="en-GB" altLang="en-US" dirty="0">
                <a:ea typeface="ＭＳ Ｐゴシック" panose="020B0600070205080204" pitchFamily="34" charset="-128"/>
              </a:rPr>
              <a:t>10.1.4 – Configure initial router settings</a:t>
            </a:r>
          </a:p>
        </p:txBody>
      </p:sp>
      <p:sp>
        <p:nvSpPr>
          <p:cNvPr id="9" name="Slide Number Placeholder 8">
            <a:extLst>
              <a:ext uri="{FF2B5EF4-FFF2-40B4-BE49-F238E27FC236}">
                <a16:creationId xmlns:a16="http://schemas.microsoft.com/office/drawing/2014/main" id="{0970C9FE-EDB4-CE49-8E9E-3D1A0169670A}"/>
              </a:ext>
            </a:extLst>
          </p:cNvPr>
          <p:cNvSpPr>
            <a:spLocks noGrp="1"/>
          </p:cNvSpPr>
          <p:nvPr>
            <p:ph type="sldNum" sz="quarter" idx="12"/>
          </p:nvPr>
        </p:nvSpPr>
        <p:spPr/>
        <p:txBody>
          <a:bodyPr/>
          <a:lstStyle>
            <a:lvl1pPr eaLnBrk="0" hangingPunct="0">
              <a:defRPr sz="1800">
                <a:solidFill>
                  <a:srgbClr val="0000FF"/>
                </a:solidFill>
                <a:latin typeface="Arial" panose="020B0604020202020204" pitchFamily="34" charset="0"/>
                <a:ea typeface="ＭＳ Ｐゴシック" panose="020B0600070205080204" pitchFamily="34" charset="-128"/>
              </a:defRPr>
            </a:lvl1pPr>
            <a:lvl2pPr marL="557213" indent="-214313" eaLnBrk="0" hangingPunct="0">
              <a:defRPr sz="1800">
                <a:solidFill>
                  <a:srgbClr val="0000FF"/>
                </a:solidFill>
                <a:latin typeface="Arial" panose="020B0604020202020204" pitchFamily="34" charset="0"/>
                <a:ea typeface="ＭＳ Ｐゴシック" panose="020B0600070205080204" pitchFamily="34" charset="-128"/>
              </a:defRPr>
            </a:lvl2pPr>
            <a:lvl3pPr marL="857250" indent="-171450" eaLnBrk="0" hangingPunct="0">
              <a:defRPr sz="1800">
                <a:solidFill>
                  <a:srgbClr val="0000FF"/>
                </a:solidFill>
                <a:latin typeface="Arial" panose="020B0604020202020204" pitchFamily="34" charset="0"/>
                <a:ea typeface="ＭＳ Ｐゴシック" panose="020B0600070205080204" pitchFamily="34" charset="-128"/>
              </a:defRPr>
            </a:lvl3pPr>
            <a:lvl4pPr marL="1200150" indent="-171450" eaLnBrk="0" hangingPunct="0">
              <a:defRPr sz="1800">
                <a:solidFill>
                  <a:srgbClr val="0000FF"/>
                </a:solidFill>
                <a:latin typeface="Arial" panose="020B0604020202020204" pitchFamily="34" charset="0"/>
                <a:ea typeface="ＭＳ Ｐゴシック" panose="020B0600070205080204" pitchFamily="34" charset="-128"/>
              </a:defRPr>
            </a:lvl4pPr>
            <a:lvl5pPr marL="1543050" indent="-171450" eaLnBrk="0" hangingPunct="0">
              <a:defRPr sz="1800">
                <a:solidFill>
                  <a:srgbClr val="0000FF"/>
                </a:solidFill>
                <a:latin typeface="Arial" panose="020B0604020202020204" pitchFamily="34" charset="0"/>
                <a:ea typeface="ＭＳ Ｐゴシック" panose="020B0600070205080204" pitchFamily="34" charset="-128"/>
              </a:defRPr>
            </a:lvl5pPr>
            <a:lvl6pPr marL="18859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6pPr>
            <a:lvl7pPr marL="22288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7pPr>
            <a:lvl8pPr marL="25717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8pPr>
            <a:lvl9pPr marL="29146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9pPr>
          </a:lstStyle>
          <a:p>
            <a:pPr eaLnBrk="1" hangingPunct="1"/>
            <a:fld id="{9A1A549D-959E-E04E-84CC-39D07136BEB5}" type="slidenum">
              <a:rPr lang="en-GB" altLang="en-US" sz="1350">
                <a:solidFill>
                  <a:srgbClr val="898989"/>
                </a:solidFill>
              </a:rPr>
              <a:pPr eaLnBrk="1" hangingPunct="1"/>
              <a:t>36</a:t>
            </a:fld>
            <a:endParaRPr lang="en-GB" altLang="en-US" sz="1350">
              <a:solidFill>
                <a:srgbClr val="898989"/>
              </a:solidFill>
            </a:endParaRPr>
          </a:p>
        </p:txBody>
      </p:sp>
    </p:spTree>
    <p:extLst>
      <p:ext uri="{BB962C8B-B14F-4D97-AF65-F5344CB8AC3E}">
        <p14:creationId xmlns:p14="http://schemas.microsoft.com/office/powerpoint/2010/main" val="686584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0" dirty="0"/>
              <a:t>Go to </a:t>
            </a:r>
            <a:r>
              <a:rPr lang="en-GB" dirty="0"/>
              <a:t>www.menti.com</a:t>
            </a:r>
            <a:r>
              <a:rPr lang="en-GB" b="0" dirty="0"/>
              <a:t> and use the code </a:t>
            </a:r>
            <a:r>
              <a:rPr lang="en-GB" b="1" i="0" dirty="0">
                <a:solidFill>
                  <a:srgbClr val="021113"/>
                </a:solidFill>
                <a:effectLst/>
                <a:latin typeface="MentiText"/>
              </a:rPr>
              <a:t>5652 3480</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54830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Part 2: IP Addressing</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40062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GB" altLang="en-US">
                <a:ea typeface="ＭＳ Ｐゴシック" pitchFamily="34" charset="-128"/>
              </a:rPr>
              <a:t>Overview</a:t>
            </a:r>
          </a:p>
        </p:txBody>
      </p:sp>
      <p:sp>
        <p:nvSpPr>
          <p:cNvPr id="18434" name="Content Placeholder 2"/>
          <p:cNvSpPr>
            <a:spLocks noGrp="1"/>
          </p:cNvSpPr>
          <p:nvPr>
            <p:ph idx="1"/>
          </p:nvPr>
        </p:nvSpPr>
        <p:spPr/>
        <p:txBody>
          <a:bodyPr>
            <a:normAutofit/>
          </a:bodyPr>
          <a:lstStyle/>
          <a:p>
            <a:pPr eaLnBrk="1" hangingPunct="1"/>
            <a:r>
              <a:rPr lang="en-US" altLang="en-US" sz="2400" dirty="0">
                <a:ea typeface="ＭＳ Ｐゴシック" pitchFamily="34" charset="-128"/>
              </a:rPr>
              <a:t>Explain the structure IP addressing</a:t>
            </a:r>
          </a:p>
          <a:p>
            <a:pPr eaLnBrk="1" hangingPunct="1"/>
            <a:r>
              <a:rPr lang="en-US" altLang="en-US" sz="2400" dirty="0">
                <a:ea typeface="ＭＳ Ｐゴシック" pitchFamily="34" charset="-128"/>
              </a:rPr>
              <a:t>Classify IPv4 addresses by type</a:t>
            </a:r>
          </a:p>
          <a:p>
            <a:pPr eaLnBrk="1" hangingPunct="1"/>
            <a:r>
              <a:rPr lang="en-US" altLang="en-US" sz="2400" dirty="0">
                <a:ea typeface="ＭＳ Ｐゴシック" pitchFamily="34" charset="-128"/>
              </a:rPr>
              <a:t>Explain how IP address are assigned to networks</a:t>
            </a:r>
          </a:p>
          <a:p>
            <a:pPr eaLnBrk="1" hangingPunct="1"/>
            <a:r>
              <a:rPr lang="en-US" altLang="en-US" sz="2400" dirty="0">
                <a:ea typeface="ＭＳ Ｐゴシック" pitchFamily="34" charset="-128"/>
              </a:rPr>
              <a:t>Determine the network portion of the host address and explain the role of the subnet mask in dividing networks.</a:t>
            </a:r>
          </a:p>
          <a:p>
            <a:pPr eaLnBrk="1" hangingPunct="1"/>
            <a:r>
              <a:rPr lang="en-US" altLang="en-US" sz="2400" dirty="0">
                <a:ea typeface="ＭＳ Ｐゴシック" pitchFamily="34" charset="-128"/>
              </a:rPr>
              <a:t>Calculate the appropriate addressing components, given IPv4 addressing information and design criteria,.</a:t>
            </a:r>
          </a:p>
          <a:p>
            <a:pPr eaLnBrk="1" hangingPunct="1"/>
            <a:r>
              <a:rPr lang="en-US" altLang="en-US" sz="2400" dirty="0">
                <a:ea typeface="ＭＳ Ｐゴシック" pitchFamily="34" charset="-128"/>
              </a:rPr>
              <a:t>Use common testing utilities to verify and test network connectivity and operational status of the IP protocol stack on a host.</a:t>
            </a:r>
            <a:endParaRPr lang="en-GB" altLang="en-US" sz="2400" dirty="0">
              <a:ea typeface="ＭＳ Ｐゴシック" pitchFamily="34" charset="-128"/>
            </a:endParaRPr>
          </a:p>
        </p:txBody>
      </p:sp>
      <p:sp>
        <p:nvSpPr>
          <p:cNvPr id="2" name="Slide Number Placeholder 1"/>
          <p:cNvSpPr>
            <a:spLocks noGrp="1"/>
          </p:cNvSpPr>
          <p:nvPr>
            <p:ph type="sldNum" sz="quarter" idx="12"/>
          </p:nvPr>
        </p:nvSpPr>
        <p:spPr/>
        <p:txBody>
          <a:bodyPr/>
          <a:lstStyle>
            <a:lvl1pPr eaLnBrk="0" hangingPunct="0">
              <a:defRPr sz="1800">
                <a:solidFill>
                  <a:srgbClr val="0000FF"/>
                </a:solidFill>
                <a:latin typeface="Arial" pitchFamily="34" charset="0"/>
                <a:ea typeface="ＭＳ Ｐゴシック" pitchFamily="34" charset="-128"/>
              </a:defRPr>
            </a:lvl1pPr>
            <a:lvl2pPr marL="557213" indent="-214313" eaLnBrk="0" hangingPunct="0">
              <a:defRPr sz="1800">
                <a:solidFill>
                  <a:srgbClr val="0000FF"/>
                </a:solidFill>
                <a:latin typeface="Arial" pitchFamily="34" charset="0"/>
                <a:ea typeface="ＭＳ Ｐゴシック" pitchFamily="34" charset="-128"/>
              </a:defRPr>
            </a:lvl2pPr>
            <a:lvl3pPr marL="857250" indent="-171450" eaLnBrk="0" hangingPunct="0">
              <a:defRPr sz="1800">
                <a:solidFill>
                  <a:srgbClr val="0000FF"/>
                </a:solidFill>
                <a:latin typeface="Arial" pitchFamily="34" charset="0"/>
                <a:ea typeface="ＭＳ Ｐゴシック" pitchFamily="34" charset="-128"/>
              </a:defRPr>
            </a:lvl3pPr>
            <a:lvl4pPr marL="1200150" indent="-171450" eaLnBrk="0" hangingPunct="0">
              <a:defRPr sz="1800">
                <a:solidFill>
                  <a:srgbClr val="0000FF"/>
                </a:solidFill>
                <a:latin typeface="Arial" pitchFamily="34" charset="0"/>
                <a:ea typeface="ＭＳ Ｐゴシック" pitchFamily="34" charset="-128"/>
              </a:defRPr>
            </a:lvl4pPr>
            <a:lvl5pPr marL="1543050" indent="-171450" eaLnBrk="0" hangingPunct="0">
              <a:defRPr sz="1800">
                <a:solidFill>
                  <a:srgbClr val="0000FF"/>
                </a:solidFill>
                <a:latin typeface="Arial" pitchFamily="34" charset="0"/>
                <a:ea typeface="ＭＳ Ｐゴシック" pitchFamily="34" charset="-128"/>
              </a:defRPr>
            </a:lvl5pPr>
            <a:lvl6pPr marL="18859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6pPr>
            <a:lvl7pPr marL="22288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7pPr>
            <a:lvl8pPr marL="25717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8pPr>
            <a:lvl9pPr marL="29146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9pPr>
          </a:lstStyle>
          <a:p>
            <a:pPr eaLnBrk="1" hangingPunct="1"/>
            <a:fld id="{D799D3A8-E077-4908-BAB4-EC39C58F3AA0}" type="slidenum">
              <a:rPr lang="en-GB" altLang="en-US" sz="1350">
                <a:solidFill>
                  <a:schemeClr val="bg2"/>
                </a:solidFill>
              </a:rPr>
              <a:pPr eaLnBrk="1" hangingPunct="1"/>
              <a:t>39</a:t>
            </a:fld>
            <a:endParaRPr lang="en-GB" altLang="en-US" sz="1350">
              <a:solidFill>
                <a:schemeClr val="bg2"/>
              </a:solidFill>
            </a:endParaRPr>
          </a:p>
        </p:txBody>
      </p:sp>
    </p:spTree>
    <p:extLst>
      <p:ext uri="{BB962C8B-B14F-4D97-AF65-F5344CB8AC3E}">
        <p14:creationId xmlns:p14="http://schemas.microsoft.com/office/powerpoint/2010/main" val="4047899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57C1D87F-1F52-DF4C-A4BB-67CDCF6D0FFE}"/>
              </a:ext>
            </a:extLst>
          </p:cNvPr>
          <p:cNvSpPr>
            <a:spLocks noGrp="1"/>
          </p:cNvSpPr>
          <p:nvPr>
            <p:ph type="title"/>
          </p:nvPr>
        </p:nvSpPr>
        <p:spPr/>
        <p:txBody>
          <a:bodyPr/>
          <a:lstStyle/>
          <a:p>
            <a:r>
              <a:rPr lang="en-GB" altLang="en-US">
                <a:ea typeface="ＭＳ Ｐゴシック" panose="020B0600070205080204" pitchFamily="34" charset="-128"/>
              </a:rPr>
              <a:t>Aim and objectives</a:t>
            </a:r>
          </a:p>
        </p:txBody>
      </p:sp>
      <p:sp>
        <p:nvSpPr>
          <p:cNvPr id="20482" name="Content Placeholder 2">
            <a:extLst>
              <a:ext uri="{FF2B5EF4-FFF2-40B4-BE49-F238E27FC236}">
                <a16:creationId xmlns:a16="http://schemas.microsoft.com/office/drawing/2014/main" id="{6797A585-272F-5344-97F7-F751C8B5BEB6}"/>
              </a:ext>
            </a:extLst>
          </p:cNvPr>
          <p:cNvSpPr>
            <a:spLocks noGrp="1"/>
          </p:cNvSpPr>
          <p:nvPr>
            <p:ph idx="1"/>
          </p:nvPr>
        </p:nvSpPr>
        <p:spPr/>
        <p:txBody>
          <a:bodyPr/>
          <a:lstStyle/>
          <a:p>
            <a:r>
              <a:rPr lang="en-GB" altLang="en-US">
                <a:ea typeface="ＭＳ Ｐゴシック" panose="020B0600070205080204" pitchFamily="34" charset="-128"/>
              </a:rPr>
              <a:t>Aim: the Network layer (OSI Layer 3) provides services to exchange the individual pieces of data over the network between identified end devices. </a:t>
            </a:r>
          </a:p>
          <a:p>
            <a:r>
              <a:rPr lang="en-GB" altLang="en-US">
                <a:ea typeface="ＭＳ Ｐゴシック" panose="020B0600070205080204" pitchFamily="34" charset="-128"/>
              </a:rPr>
              <a:t>Basic processes:</a:t>
            </a:r>
          </a:p>
          <a:p>
            <a:pPr lvl="1"/>
            <a:r>
              <a:rPr lang="en-GB" altLang="en-US">
                <a:ea typeface="ＭＳ Ｐゴシック" panose="020B0600070205080204" pitchFamily="34" charset="-128"/>
              </a:rPr>
              <a:t>Addressing</a:t>
            </a:r>
          </a:p>
          <a:p>
            <a:pPr lvl="1"/>
            <a:r>
              <a:rPr lang="en-GB" altLang="en-US">
                <a:ea typeface="ＭＳ Ｐゴシック" panose="020B0600070205080204" pitchFamily="34" charset="-128"/>
              </a:rPr>
              <a:t>Encapsulation</a:t>
            </a:r>
          </a:p>
          <a:p>
            <a:pPr lvl="1"/>
            <a:r>
              <a:rPr lang="en-GB" altLang="en-US">
                <a:ea typeface="ＭＳ Ｐゴシック" panose="020B0600070205080204" pitchFamily="34" charset="-128"/>
              </a:rPr>
              <a:t>Routing</a:t>
            </a:r>
          </a:p>
          <a:p>
            <a:pPr lvl="1"/>
            <a:r>
              <a:rPr lang="en-GB" altLang="en-US">
                <a:ea typeface="ＭＳ Ｐゴシック" panose="020B0600070205080204" pitchFamily="34" charset="-128"/>
              </a:rPr>
              <a:t>Decapsulation</a:t>
            </a:r>
          </a:p>
        </p:txBody>
      </p:sp>
      <p:sp>
        <p:nvSpPr>
          <p:cNvPr id="9" name="Slide Number Placeholder 8">
            <a:extLst>
              <a:ext uri="{FF2B5EF4-FFF2-40B4-BE49-F238E27FC236}">
                <a16:creationId xmlns:a16="http://schemas.microsoft.com/office/drawing/2014/main" id="{FEFACCE7-1F87-A84F-BD46-717700905795}"/>
              </a:ext>
            </a:extLst>
          </p:cNvPr>
          <p:cNvSpPr>
            <a:spLocks noGrp="1"/>
          </p:cNvSpPr>
          <p:nvPr>
            <p:ph type="sldNum" sz="quarter" idx="12"/>
          </p:nvPr>
        </p:nvSpPr>
        <p:spPr/>
        <p:txBody>
          <a:bodyPr/>
          <a:lstStyle>
            <a:lvl1pPr eaLnBrk="0" hangingPunct="0">
              <a:defRPr sz="1800">
                <a:solidFill>
                  <a:srgbClr val="0000FF"/>
                </a:solidFill>
                <a:latin typeface="Arial" panose="020B0604020202020204" pitchFamily="34" charset="0"/>
                <a:ea typeface="ＭＳ Ｐゴシック" panose="020B0600070205080204" pitchFamily="34" charset="-128"/>
              </a:defRPr>
            </a:lvl1pPr>
            <a:lvl2pPr marL="557213" indent="-214313" eaLnBrk="0" hangingPunct="0">
              <a:defRPr sz="1800">
                <a:solidFill>
                  <a:srgbClr val="0000FF"/>
                </a:solidFill>
                <a:latin typeface="Arial" panose="020B0604020202020204" pitchFamily="34" charset="0"/>
                <a:ea typeface="ＭＳ Ｐゴシック" panose="020B0600070205080204" pitchFamily="34" charset="-128"/>
              </a:defRPr>
            </a:lvl2pPr>
            <a:lvl3pPr marL="857250" indent="-171450" eaLnBrk="0" hangingPunct="0">
              <a:defRPr sz="1800">
                <a:solidFill>
                  <a:srgbClr val="0000FF"/>
                </a:solidFill>
                <a:latin typeface="Arial" panose="020B0604020202020204" pitchFamily="34" charset="0"/>
                <a:ea typeface="ＭＳ Ｐゴシック" panose="020B0600070205080204" pitchFamily="34" charset="-128"/>
              </a:defRPr>
            </a:lvl3pPr>
            <a:lvl4pPr marL="1200150" indent="-171450" eaLnBrk="0" hangingPunct="0">
              <a:defRPr sz="1800">
                <a:solidFill>
                  <a:srgbClr val="0000FF"/>
                </a:solidFill>
                <a:latin typeface="Arial" panose="020B0604020202020204" pitchFamily="34" charset="0"/>
                <a:ea typeface="ＭＳ Ｐゴシック" panose="020B0600070205080204" pitchFamily="34" charset="-128"/>
              </a:defRPr>
            </a:lvl4pPr>
            <a:lvl5pPr marL="1543050" indent="-171450" eaLnBrk="0" hangingPunct="0">
              <a:defRPr sz="1800">
                <a:solidFill>
                  <a:srgbClr val="0000FF"/>
                </a:solidFill>
                <a:latin typeface="Arial" panose="020B0604020202020204" pitchFamily="34" charset="0"/>
                <a:ea typeface="ＭＳ Ｐゴシック" panose="020B0600070205080204" pitchFamily="34" charset="-128"/>
              </a:defRPr>
            </a:lvl5pPr>
            <a:lvl6pPr marL="18859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6pPr>
            <a:lvl7pPr marL="22288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7pPr>
            <a:lvl8pPr marL="25717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8pPr>
            <a:lvl9pPr marL="29146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9pPr>
          </a:lstStyle>
          <a:p>
            <a:pPr eaLnBrk="1" hangingPunct="1"/>
            <a:fld id="{B17265E2-5845-E64F-BB5E-29A0213AEA50}" type="slidenum">
              <a:rPr lang="en-GB" altLang="en-US" sz="1350">
                <a:solidFill>
                  <a:srgbClr val="898989"/>
                </a:solidFill>
              </a:rPr>
              <a:pPr eaLnBrk="1" hangingPunct="1"/>
              <a:t>4</a:t>
            </a:fld>
            <a:endParaRPr lang="en-GB" altLang="en-US" sz="1350">
              <a:solidFill>
                <a:srgbClr val="898989"/>
              </a:solidFill>
            </a:endParaRPr>
          </a:p>
        </p:txBody>
      </p:sp>
    </p:spTree>
    <p:extLst>
      <p:ext uri="{BB962C8B-B14F-4D97-AF65-F5344CB8AC3E}">
        <p14:creationId xmlns:p14="http://schemas.microsoft.com/office/powerpoint/2010/main" val="418838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a:ea typeface="ＭＳ Ｐゴシック" pitchFamily="34" charset="-128"/>
              </a:rPr>
              <a:t>Representation</a:t>
            </a:r>
          </a:p>
        </p:txBody>
      </p:sp>
      <p:sp>
        <p:nvSpPr>
          <p:cNvPr id="5123" name="Content Placeholder 2"/>
          <p:cNvSpPr>
            <a:spLocks noGrp="1"/>
          </p:cNvSpPr>
          <p:nvPr>
            <p:ph idx="1"/>
          </p:nvPr>
        </p:nvSpPr>
        <p:spPr/>
        <p:txBody>
          <a:bodyPr/>
          <a:lstStyle/>
          <a:p>
            <a:pPr>
              <a:defRPr/>
            </a:pPr>
            <a:r>
              <a:rPr lang="en-US" dirty="0">
                <a:ea typeface="+mn-ea"/>
                <a:cs typeface="+mn-cs"/>
              </a:rPr>
              <a:t>Binary (as in IP header)</a:t>
            </a:r>
          </a:p>
          <a:p>
            <a:pPr lvl="1">
              <a:defRPr/>
            </a:pPr>
            <a:r>
              <a:rPr lang="en-US" dirty="0"/>
              <a:t>10101100000100000000010000010100</a:t>
            </a:r>
          </a:p>
          <a:p>
            <a:pPr>
              <a:defRPr/>
            </a:pPr>
            <a:r>
              <a:rPr lang="en-US" dirty="0">
                <a:ea typeface="+mn-ea"/>
                <a:cs typeface="+mn-cs"/>
              </a:rPr>
              <a:t>Dotted decimal</a:t>
            </a:r>
          </a:p>
          <a:p>
            <a:pPr lvl="1">
              <a:defRPr/>
            </a:pPr>
            <a:r>
              <a:rPr lang="en-US" dirty="0"/>
              <a:t>172.16.4.20</a:t>
            </a:r>
          </a:p>
          <a:p>
            <a:pPr>
              <a:defRPr/>
            </a:pPr>
            <a:r>
              <a:rPr lang="en-US" dirty="0">
                <a:solidFill>
                  <a:schemeClr val="accent6">
                    <a:lumMod val="60000"/>
                    <a:lumOff val="40000"/>
                  </a:schemeClr>
                </a:solidFill>
                <a:ea typeface="+mn-ea"/>
                <a:cs typeface="+mn-cs"/>
              </a:rPr>
              <a:t>Network</a:t>
            </a:r>
            <a:r>
              <a:rPr lang="en-US" dirty="0">
                <a:ea typeface="+mn-ea"/>
                <a:cs typeface="+mn-cs"/>
              </a:rPr>
              <a:t> and </a:t>
            </a:r>
            <a:r>
              <a:rPr lang="en-US" dirty="0">
                <a:solidFill>
                  <a:schemeClr val="accent1">
                    <a:lumMod val="50000"/>
                  </a:schemeClr>
                </a:solidFill>
                <a:ea typeface="+mn-ea"/>
                <a:cs typeface="+mn-cs"/>
              </a:rPr>
              <a:t>host</a:t>
            </a:r>
            <a:r>
              <a:rPr lang="en-US" dirty="0">
                <a:ea typeface="+mn-ea"/>
                <a:cs typeface="+mn-cs"/>
              </a:rPr>
              <a:t> portion (for a /16 </a:t>
            </a:r>
            <a:r>
              <a:rPr lang="en-US" dirty="0" err="1">
                <a:ea typeface="+mn-ea"/>
                <a:cs typeface="+mn-cs"/>
              </a:rPr>
              <a:t>netmask</a:t>
            </a:r>
            <a:r>
              <a:rPr lang="en-US" dirty="0">
                <a:ea typeface="+mn-ea"/>
                <a:cs typeface="+mn-cs"/>
              </a:rPr>
              <a:t>)</a:t>
            </a:r>
          </a:p>
          <a:p>
            <a:pPr lvl="1">
              <a:defRPr/>
            </a:pPr>
            <a:r>
              <a:rPr lang="en-US" dirty="0">
                <a:solidFill>
                  <a:schemeClr val="accent6">
                    <a:lumMod val="60000"/>
                    <a:lumOff val="40000"/>
                  </a:schemeClr>
                </a:solidFill>
              </a:rPr>
              <a:t>172.16</a:t>
            </a:r>
            <a:r>
              <a:rPr lang="en-US" dirty="0"/>
              <a:t>.</a:t>
            </a:r>
            <a:r>
              <a:rPr lang="en-US" dirty="0">
                <a:solidFill>
                  <a:schemeClr val="accent1">
                    <a:lumMod val="50000"/>
                  </a:schemeClr>
                </a:solidFill>
              </a:rPr>
              <a:t>4.20</a:t>
            </a:r>
          </a:p>
        </p:txBody>
      </p:sp>
      <p:sp>
        <p:nvSpPr>
          <p:cNvPr id="2" name="Slide Number Placeholder 1"/>
          <p:cNvSpPr>
            <a:spLocks noGrp="1"/>
          </p:cNvSpPr>
          <p:nvPr>
            <p:ph type="sldNum" sz="quarter" idx="12"/>
          </p:nvPr>
        </p:nvSpPr>
        <p:spPr/>
        <p:txBody>
          <a:bodyPr/>
          <a:lstStyle>
            <a:lvl1pPr eaLnBrk="0" hangingPunct="0">
              <a:defRPr sz="1800">
                <a:solidFill>
                  <a:srgbClr val="0000FF"/>
                </a:solidFill>
                <a:latin typeface="Arial" pitchFamily="34" charset="0"/>
                <a:ea typeface="ＭＳ Ｐゴシック" pitchFamily="34" charset="-128"/>
              </a:defRPr>
            </a:lvl1pPr>
            <a:lvl2pPr marL="557213" indent="-214313" eaLnBrk="0" hangingPunct="0">
              <a:defRPr sz="1800">
                <a:solidFill>
                  <a:srgbClr val="0000FF"/>
                </a:solidFill>
                <a:latin typeface="Arial" pitchFamily="34" charset="0"/>
                <a:ea typeface="ＭＳ Ｐゴシック" pitchFamily="34" charset="-128"/>
              </a:defRPr>
            </a:lvl2pPr>
            <a:lvl3pPr marL="857250" indent="-171450" eaLnBrk="0" hangingPunct="0">
              <a:defRPr sz="1800">
                <a:solidFill>
                  <a:srgbClr val="0000FF"/>
                </a:solidFill>
                <a:latin typeface="Arial" pitchFamily="34" charset="0"/>
                <a:ea typeface="ＭＳ Ｐゴシック" pitchFamily="34" charset="-128"/>
              </a:defRPr>
            </a:lvl3pPr>
            <a:lvl4pPr marL="1200150" indent="-171450" eaLnBrk="0" hangingPunct="0">
              <a:defRPr sz="1800">
                <a:solidFill>
                  <a:srgbClr val="0000FF"/>
                </a:solidFill>
                <a:latin typeface="Arial" pitchFamily="34" charset="0"/>
                <a:ea typeface="ＭＳ Ｐゴシック" pitchFamily="34" charset="-128"/>
              </a:defRPr>
            </a:lvl4pPr>
            <a:lvl5pPr marL="1543050" indent="-171450" eaLnBrk="0" hangingPunct="0">
              <a:defRPr sz="1800">
                <a:solidFill>
                  <a:srgbClr val="0000FF"/>
                </a:solidFill>
                <a:latin typeface="Arial" pitchFamily="34" charset="0"/>
                <a:ea typeface="ＭＳ Ｐゴシック" pitchFamily="34" charset="-128"/>
              </a:defRPr>
            </a:lvl5pPr>
            <a:lvl6pPr marL="18859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6pPr>
            <a:lvl7pPr marL="22288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7pPr>
            <a:lvl8pPr marL="25717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8pPr>
            <a:lvl9pPr marL="29146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9pPr>
          </a:lstStyle>
          <a:p>
            <a:pPr eaLnBrk="1" hangingPunct="1"/>
            <a:fld id="{EE05ABDE-B510-4681-99DF-157AF5AD3A71}" type="slidenum">
              <a:rPr lang="en-GB" altLang="en-US" sz="1350">
                <a:solidFill>
                  <a:schemeClr val="bg2"/>
                </a:solidFill>
              </a:rPr>
              <a:pPr eaLnBrk="1" hangingPunct="1"/>
              <a:t>40</a:t>
            </a:fld>
            <a:endParaRPr lang="en-GB" altLang="en-US" sz="1350">
              <a:solidFill>
                <a:schemeClr val="bg2"/>
              </a:solidFill>
            </a:endParaRPr>
          </a:p>
        </p:txBody>
      </p:sp>
    </p:spTree>
    <p:extLst>
      <p:ext uri="{BB962C8B-B14F-4D97-AF65-F5344CB8AC3E}">
        <p14:creationId xmlns:p14="http://schemas.microsoft.com/office/powerpoint/2010/main" val="3556225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GB" altLang="en-US">
                <a:ea typeface="ＭＳ Ｐゴシック" pitchFamily="34" charset="-128"/>
              </a:rPr>
              <a:t>Binary-decimal conversion</a:t>
            </a:r>
          </a:p>
        </p:txBody>
      </p:sp>
      <p:sp>
        <p:nvSpPr>
          <p:cNvPr id="20482" name="Content Placeholder 2"/>
          <p:cNvSpPr>
            <a:spLocks noGrp="1"/>
          </p:cNvSpPr>
          <p:nvPr>
            <p:ph idx="1"/>
          </p:nvPr>
        </p:nvSpPr>
        <p:spPr/>
        <p:txBody>
          <a:bodyPr/>
          <a:lstStyle/>
          <a:p>
            <a:r>
              <a:rPr lang="en-GB" altLang="en-US">
                <a:ea typeface="ＭＳ Ｐゴシック" pitchFamily="34" charset="-128"/>
              </a:rPr>
              <a:t>The number: 245</a:t>
            </a:r>
          </a:p>
          <a:p>
            <a:pPr lvl="1"/>
            <a:r>
              <a:rPr lang="en-GB" altLang="en-US">
                <a:ea typeface="ＭＳ Ｐゴシック" pitchFamily="34" charset="-128"/>
              </a:rPr>
              <a:t>a.k.a. 11110101 </a:t>
            </a:r>
          </a:p>
          <a:p>
            <a:pPr lvl="1"/>
            <a:r>
              <a:rPr lang="en-GB" altLang="en-US">
                <a:ea typeface="ＭＳ Ｐゴシック" pitchFamily="34" charset="-128"/>
              </a:rPr>
              <a:t>(a.k.a. f5)</a:t>
            </a:r>
          </a:p>
          <a:p>
            <a:r>
              <a:rPr lang="en-GB" altLang="en-US">
                <a:ea typeface="ＭＳ Ｐゴシック" pitchFamily="34" charset="-128"/>
              </a:rPr>
              <a:t>Decimal representation</a:t>
            </a:r>
          </a:p>
          <a:p>
            <a:pPr lvl="1">
              <a:buFontTx/>
              <a:buNone/>
            </a:pPr>
            <a:r>
              <a:rPr lang="en-GB" altLang="en-US">
                <a:ea typeface="ＭＳ Ｐゴシック" pitchFamily="34" charset="-128"/>
              </a:rPr>
              <a:t>245 = 2</a:t>
            </a:r>
            <a:r>
              <a:rPr lang="en-GB" altLang="en-US">
                <a:ea typeface="ＭＳ Ｐゴシック" pitchFamily="34" charset="-128"/>
                <a:sym typeface="Symbol" pitchFamily="18" charset="2"/>
              </a:rPr>
              <a:t>10</a:t>
            </a:r>
            <a:r>
              <a:rPr lang="en-GB" altLang="en-US" baseline="30000">
                <a:ea typeface="ＭＳ Ｐゴシック" pitchFamily="34" charset="-128"/>
                <a:sym typeface="Symbol" pitchFamily="18" charset="2"/>
              </a:rPr>
              <a:t>2</a:t>
            </a:r>
            <a:r>
              <a:rPr lang="en-GB" altLang="en-US">
                <a:ea typeface="ＭＳ Ｐゴシック" pitchFamily="34" charset="-128"/>
                <a:sym typeface="Symbol" pitchFamily="18" charset="2"/>
              </a:rPr>
              <a:t> + 410</a:t>
            </a:r>
            <a:r>
              <a:rPr lang="en-GB" altLang="en-US" baseline="30000">
                <a:ea typeface="ＭＳ Ｐゴシック" pitchFamily="34" charset="-128"/>
                <a:sym typeface="Symbol" pitchFamily="18" charset="2"/>
              </a:rPr>
              <a:t>1</a:t>
            </a:r>
            <a:r>
              <a:rPr lang="en-GB" altLang="en-US">
                <a:ea typeface="ＭＳ Ｐゴシック" pitchFamily="34" charset="-128"/>
                <a:sym typeface="Symbol" pitchFamily="18" charset="2"/>
              </a:rPr>
              <a:t> + 510</a:t>
            </a:r>
            <a:r>
              <a:rPr lang="en-GB" altLang="en-US" baseline="30000">
                <a:ea typeface="ＭＳ Ｐゴシック" pitchFamily="34" charset="-128"/>
                <a:sym typeface="Symbol" pitchFamily="18" charset="2"/>
              </a:rPr>
              <a:t>0</a:t>
            </a:r>
            <a:r>
              <a:rPr lang="en-GB" altLang="en-US">
                <a:ea typeface="ＭＳ Ｐゴシック" pitchFamily="34" charset="-128"/>
                <a:sym typeface="Symbol" pitchFamily="18" charset="2"/>
              </a:rPr>
              <a:t> </a:t>
            </a:r>
          </a:p>
          <a:p>
            <a:r>
              <a:rPr lang="en-GB" altLang="en-US">
                <a:ea typeface="ＭＳ Ｐゴシック" pitchFamily="34" charset="-128"/>
                <a:sym typeface="Symbol" pitchFamily="18" charset="2"/>
              </a:rPr>
              <a:t>Binary representation</a:t>
            </a:r>
          </a:p>
          <a:p>
            <a:pPr>
              <a:buFontTx/>
              <a:buNone/>
            </a:pPr>
            <a:r>
              <a:rPr lang="en-GB" altLang="en-US" sz="1800">
                <a:ea typeface="ＭＳ Ｐゴシック" pitchFamily="34" charset="-128"/>
              </a:rPr>
              <a:t>11110101 = 1</a:t>
            </a:r>
            <a:r>
              <a:rPr lang="en-GB" altLang="en-US" sz="1800">
                <a:ea typeface="ＭＳ Ｐゴシック" pitchFamily="34" charset="-128"/>
                <a:sym typeface="Symbol" pitchFamily="18" charset="2"/>
              </a:rPr>
              <a:t>2</a:t>
            </a:r>
            <a:r>
              <a:rPr lang="en-GB" altLang="en-US" sz="1800" baseline="30000">
                <a:ea typeface="ＭＳ Ｐゴシック" pitchFamily="34" charset="-128"/>
                <a:sym typeface="Symbol" pitchFamily="18" charset="2"/>
              </a:rPr>
              <a:t>7</a:t>
            </a:r>
            <a:r>
              <a:rPr lang="en-GB" altLang="en-US" sz="1800">
                <a:ea typeface="ＭＳ Ｐゴシック" pitchFamily="34" charset="-128"/>
                <a:sym typeface="Symbol" pitchFamily="18" charset="2"/>
              </a:rPr>
              <a:t> + </a:t>
            </a:r>
            <a:r>
              <a:rPr lang="en-GB" altLang="en-US" sz="1800">
                <a:ea typeface="ＭＳ Ｐゴシック" pitchFamily="34" charset="-128"/>
              </a:rPr>
              <a:t>1</a:t>
            </a:r>
            <a:r>
              <a:rPr lang="en-GB" altLang="en-US" sz="1800">
                <a:ea typeface="ＭＳ Ｐゴシック" pitchFamily="34" charset="-128"/>
                <a:sym typeface="Symbol" pitchFamily="18" charset="2"/>
              </a:rPr>
              <a:t>2</a:t>
            </a:r>
            <a:r>
              <a:rPr lang="en-GB" altLang="en-US" sz="1800" baseline="30000">
                <a:ea typeface="ＭＳ Ｐゴシック" pitchFamily="34" charset="-128"/>
                <a:sym typeface="Symbol" pitchFamily="18" charset="2"/>
              </a:rPr>
              <a:t>6</a:t>
            </a:r>
            <a:r>
              <a:rPr lang="en-GB" altLang="en-US" sz="1800">
                <a:ea typeface="ＭＳ Ｐゴシック" pitchFamily="34" charset="-128"/>
                <a:sym typeface="Symbol" pitchFamily="18" charset="2"/>
              </a:rPr>
              <a:t> + </a:t>
            </a:r>
            <a:r>
              <a:rPr lang="en-GB" altLang="en-US" sz="1800">
                <a:ea typeface="ＭＳ Ｐゴシック" pitchFamily="34" charset="-128"/>
              </a:rPr>
              <a:t>1</a:t>
            </a:r>
            <a:r>
              <a:rPr lang="en-GB" altLang="en-US" sz="1800">
                <a:ea typeface="ＭＳ Ｐゴシック" pitchFamily="34" charset="-128"/>
                <a:sym typeface="Symbol" pitchFamily="18" charset="2"/>
              </a:rPr>
              <a:t>2</a:t>
            </a:r>
            <a:r>
              <a:rPr lang="en-GB" altLang="en-US" sz="1800" baseline="30000">
                <a:ea typeface="ＭＳ Ｐゴシック" pitchFamily="34" charset="-128"/>
                <a:sym typeface="Symbol" pitchFamily="18" charset="2"/>
              </a:rPr>
              <a:t>5</a:t>
            </a:r>
            <a:r>
              <a:rPr lang="en-GB" altLang="en-US" sz="1800">
                <a:ea typeface="ＭＳ Ｐゴシック" pitchFamily="34" charset="-128"/>
                <a:sym typeface="Symbol" pitchFamily="18" charset="2"/>
              </a:rPr>
              <a:t> + </a:t>
            </a:r>
            <a:r>
              <a:rPr lang="en-GB" altLang="en-US" sz="1800">
                <a:ea typeface="ＭＳ Ｐゴシック" pitchFamily="34" charset="-128"/>
              </a:rPr>
              <a:t>1</a:t>
            </a:r>
            <a:r>
              <a:rPr lang="en-GB" altLang="en-US" sz="1800">
                <a:ea typeface="ＭＳ Ｐゴシック" pitchFamily="34" charset="-128"/>
                <a:sym typeface="Symbol" pitchFamily="18" charset="2"/>
              </a:rPr>
              <a:t>2</a:t>
            </a:r>
            <a:r>
              <a:rPr lang="en-GB" altLang="en-US" sz="1800" baseline="30000">
                <a:ea typeface="ＭＳ Ｐゴシック" pitchFamily="34" charset="-128"/>
                <a:sym typeface="Symbol" pitchFamily="18" charset="2"/>
              </a:rPr>
              <a:t>4</a:t>
            </a:r>
            <a:r>
              <a:rPr lang="en-GB" altLang="en-US" sz="1800">
                <a:ea typeface="ＭＳ Ｐゴシック" pitchFamily="34" charset="-128"/>
                <a:sym typeface="Symbol" pitchFamily="18" charset="2"/>
              </a:rPr>
              <a:t> + </a:t>
            </a:r>
            <a:r>
              <a:rPr lang="en-GB" altLang="en-US" sz="1800">
                <a:ea typeface="ＭＳ Ｐゴシック" pitchFamily="34" charset="-128"/>
              </a:rPr>
              <a:t>0</a:t>
            </a:r>
            <a:r>
              <a:rPr lang="en-GB" altLang="en-US" sz="1800">
                <a:ea typeface="ＭＳ Ｐゴシック" pitchFamily="34" charset="-128"/>
                <a:sym typeface="Symbol" pitchFamily="18" charset="2"/>
              </a:rPr>
              <a:t>2</a:t>
            </a:r>
            <a:r>
              <a:rPr lang="en-GB" altLang="en-US" sz="1800" baseline="30000">
                <a:ea typeface="ＭＳ Ｐゴシック" pitchFamily="34" charset="-128"/>
                <a:sym typeface="Symbol" pitchFamily="18" charset="2"/>
              </a:rPr>
              <a:t>3</a:t>
            </a:r>
            <a:r>
              <a:rPr lang="en-GB" altLang="en-US" sz="1800">
                <a:ea typeface="ＭＳ Ｐゴシック" pitchFamily="34" charset="-128"/>
                <a:sym typeface="Symbol" pitchFamily="18" charset="2"/>
              </a:rPr>
              <a:t> + </a:t>
            </a:r>
            <a:r>
              <a:rPr lang="en-GB" altLang="en-US" sz="1800">
                <a:ea typeface="ＭＳ Ｐゴシック" pitchFamily="34" charset="-128"/>
              </a:rPr>
              <a:t>1</a:t>
            </a:r>
            <a:r>
              <a:rPr lang="en-GB" altLang="en-US" sz="1800">
                <a:ea typeface="ＭＳ Ｐゴシック" pitchFamily="34" charset="-128"/>
                <a:sym typeface="Symbol" pitchFamily="18" charset="2"/>
              </a:rPr>
              <a:t>2</a:t>
            </a:r>
            <a:r>
              <a:rPr lang="en-GB" altLang="en-US" sz="1800" baseline="30000">
                <a:ea typeface="ＭＳ Ｐゴシック" pitchFamily="34" charset="-128"/>
                <a:sym typeface="Symbol" pitchFamily="18" charset="2"/>
              </a:rPr>
              <a:t>2</a:t>
            </a:r>
            <a:r>
              <a:rPr lang="en-GB" altLang="en-US" sz="1800">
                <a:ea typeface="ＭＳ Ｐゴシック" pitchFamily="34" charset="-128"/>
                <a:sym typeface="Symbol" pitchFamily="18" charset="2"/>
              </a:rPr>
              <a:t> + </a:t>
            </a:r>
            <a:r>
              <a:rPr lang="en-GB" altLang="en-US" sz="1800">
                <a:ea typeface="ＭＳ Ｐゴシック" pitchFamily="34" charset="-128"/>
              </a:rPr>
              <a:t>0</a:t>
            </a:r>
            <a:r>
              <a:rPr lang="en-GB" altLang="en-US" sz="1800">
                <a:ea typeface="ＭＳ Ｐゴシック" pitchFamily="34" charset="-128"/>
                <a:sym typeface="Symbol" pitchFamily="18" charset="2"/>
              </a:rPr>
              <a:t>2</a:t>
            </a:r>
            <a:r>
              <a:rPr lang="en-GB" altLang="en-US" sz="1800" baseline="30000">
                <a:ea typeface="ＭＳ Ｐゴシック" pitchFamily="34" charset="-128"/>
                <a:sym typeface="Symbol" pitchFamily="18" charset="2"/>
              </a:rPr>
              <a:t>1 + </a:t>
            </a:r>
            <a:r>
              <a:rPr lang="en-GB" altLang="en-US" sz="1800">
                <a:ea typeface="ＭＳ Ｐゴシック" pitchFamily="34" charset="-128"/>
              </a:rPr>
              <a:t>1</a:t>
            </a:r>
            <a:r>
              <a:rPr lang="en-GB" altLang="en-US" sz="1800">
                <a:ea typeface="ＭＳ Ｐゴシック" pitchFamily="34" charset="-128"/>
                <a:sym typeface="Symbol" pitchFamily="18" charset="2"/>
              </a:rPr>
              <a:t>2</a:t>
            </a:r>
            <a:r>
              <a:rPr lang="en-GB" altLang="en-US" sz="1800" baseline="30000">
                <a:ea typeface="ＭＳ Ｐゴシック" pitchFamily="34" charset="-128"/>
                <a:sym typeface="Symbol" pitchFamily="18" charset="2"/>
              </a:rPr>
              <a:t>0</a:t>
            </a:r>
            <a:r>
              <a:rPr lang="en-GB" altLang="en-US" sz="1800">
                <a:ea typeface="ＭＳ Ｐゴシック" pitchFamily="34" charset="-128"/>
                <a:sym typeface="Symbol" pitchFamily="18" charset="2"/>
              </a:rPr>
              <a:t> </a:t>
            </a:r>
          </a:p>
          <a:p>
            <a:pPr lvl="1">
              <a:buFontTx/>
              <a:buNone/>
            </a:pPr>
            <a:r>
              <a:rPr lang="en-GB" altLang="en-US" sz="1800">
                <a:ea typeface="ＭＳ Ｐゴシック" pitchFamily="34" charset="-128"/>
                <a:sym typeface="Symbol" pitchFamily="18" charset="2"/>
              </a:rPr>
              <a:t>		      = 128 + 64 + 32 + 16 + 4 + 1</a:t>
            </a:r>
            <a:endParaRPr lang="en-GB" altLang="en-US" sz="1800">
              <a:ea typeface="ＭＳ Ｐゴシック" pitchFamily="34" charset="-128"/>
            </a:endParaRPr>
          </a:p>
        </p:txBody>
      </p:sp>
      <p:sp>
        <p:nvSpPr>
          <p:cNvPr id="2" name="Slide Number Placeholder 1"/>
          <p:cNvSpPr>
            <a:spLocks noGrp="1"/>
          </p:cNvSpPr>
          <p:nvPr>
            <p:ph type="sldNum" sz="quarter" idx="12"/>
          </p:nvPr>
        </p:nvSpPr>
        <p:spPr/>
        <p:txBody>
          <a:bodyPr/>
          <a:lstStyle>
            <a:lvl1pPr eaLnBrk="0" hangingPunct="0">
              <a:defRPr sz="1800">
                <a:solidFill>
                  <a:srgbClr val="0000FF"/>
                </a:solidFill>
                <a:latin typeface="Arial" pitchFamily="34" charset="0"/>
                <a:ea typeface="ＭＳ Ｐゴシック" pitchFamily="34" charset="-128"/>
              </a:defRPr>
            </a:lvl1pPr>
            <a:lvl2pPr marL="557213" indent="-214313" eaLnBrk="0" hangingPunct="0">
              <a:defRPr sz="1800">
                <a:solidFill>
                  <a:srgbClr val="0000FF"/>
                </a:solidFill>
                <a:latin typeface="Arial" pitchFamily="34" charset="0"/>
                <a:ea typeface="ＭＳ Ｐゴシック" pitchFamily="34" charset="-128"/>
              </a:defRPr>
            </a:lvl2pPr>
            <a:lvl3pPr marL="857250" indent="-171450" eaLnBrk="0" hangingPunct="0">
              <a:defRPr sz="1800">
                <a:solidFill>
                  <a:srgbClr val="0000FF"/>
                </a:solidFill>
                <a:latin typeface="Arial" pitchFamily="34" charset="0"/>
                <a:ea typeface="ＭＳ Ｐゴシック" pitchFamily="34" charset="-128"/>
              </a:defRPr>
            </a:lvl3pPr>
            <a:lvl4pPr marL="1200150" indent="-171450" eaLnBrk="0" hangingPunct="0">
              <a:defRPr sz="1800">
                <a:solidFill>
                  <a:srgbClr val="0000FF"/>
                </a:solidFill>
                <a:latin typeface="Arial" pitchFamily="34" charset="0"/>
                <a:ea typeface="ＭＳ Ｐゴシック" pitchFamily="34" charset="-128"/>
              </a:defRPr>
            </a:lvl4pPr>
            <a:lvl5pPr marL="1543050" indent="-171450" eaLnBrk="0" hangingPunct="0">
              <a:defRPr sz="1800">
                <a:solidFill>
                  <a:srgbClr val="0000FF"/>
                </a:solidFill>
                <a:latin typeface="Arial" pitchFamily="34" charset="0"/>
                <a:ea typeface="ＭＳ Ｐゴシック" pitchFamily="34" charset="-128"/>
              </a:defRPr>
            </a:lvl5pPr>
            <a:lvl6pPr marL="18859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6pPr>
            <a:lvl7pPr marL="22288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7pPr>
            <a:lvl8pPr marL="25717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8pPr>
            <a:lvl9pPr marL="29146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9pPr>
          </a:lstStyle>
          <a:p>
            <a:pPr eaLnBrk="1" hangingPunct="1"/>
            <a:fld id="{69118D0F-7BEA-440A-945D-F12DF202F4EE}" type="slidenum">
              <a:rPr lang="en-GB" altLang="en-US" sz="1350">
                <a:solidFill>
                  <a:schemeClr val="bg2"/>
                </a:solidFill>
              </a:rPr>
              <a:pPr eaLnBrk="1" hangingPunct="1"/>
              <a:t>41</a:t>
            </a:fld>
            <a:endParaRPr lang="en-GB" altLang="en-US" sz="1350">
              <a:solidFill>
                <a:schemeClr val="bg2"/>
              </a:solidFill>
            </a:endParaRPr>
          </a:p>
        </p:txBody>
      </p:sp>
    </p:spTree>
    <p:extLst>
      <p:ext uri="{BB962C8B-B14F-4D97-AF65-F5344CB8AC3E}">
        <p14:creationId xmlns:p14="http://schemas.microsoft.com/office/powerpoint/2010/main" val="3337219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GB" altLang="en-US">
                <a:ea typeface="ＭＳ Ｐゴシック" pitchFamily="34" charset="-128"/>
              </a:rPr>
              <a:t>Binary-decimal conversion (cont)</a:t>
            </a:r>
          </a:p>
        </p:txBody>
      </p:sp>
      <p:sp>
        <p:nvSpPr>
          <p:cNvPr id="2" name="Slide Number Placeholder 1"/>
          <p:cNvSpPr>
            <a:spLocks noGrp="1"/>
          </p:cNvSpPr>
          <p:nvPr>
            <p:ph type="sldNum" sz="quarter" idx="12"/>
          </p:nvPr>
        </p:nvSpPr>
        <p:spPr/>
        <p:txBody>
          <a:bodyPr/>
          <a:lstStyle>
            <a:lvl1pPr eaLnBrk="0" hangingPunct="0">
              <a:defRPr sz="1800">
                <a:solidFill>
                  <a:srgbClr val="0000FF"/>
                </a:solidFill>
                <a:latin typeface="Arial" pitchFamily="34" charset="0"/>
                <a:ea typeface="ＭＳ Ｐゴシック" pitchFamily="34" charset="-128"/>
              </a:defRPr>
            </a:lvl1pPr>
            <a:lvl2pPr marL="557213" indent="-214313" eaLnBrk="0" hangingPunct="0">
              <a:defRPr sz="1800">
                <a:solidFill>
                  <a:srgbClr val="0000FF"/>
                </a:solidFill>
                <a:latin typeface="Arial" pitchFamily="34" charset="0"/>
                <a:ea typeface="ＭＳ Ｐゴシック" pitchFamily="34" charset="-128"/>
              </a:defRPr>
            </a:lvl2pPr>
            <a:lvl3pPr marL="857250" indent="-171450" eaLnBrk="0" hangingPunct="0">
              <a:defRPr sz="1800">
                <a:solidFill>
                  <a:srgbClr val="0000FF"/>
                </a:solidFill>
                <a:latin typeface="Arial" pitchFamily="34" charset="0"/>
                <a:ea typeface="ＭＳ Ｐゴシック" pitchFamily="34" charset="-128"/>
              </a:defRPr>
            </a:lvl3pPr>
            <a:lvl4pPr marL="1200150" indent="-171450" eaLnBrk="0" hangingPunct="0">
              <a:defRPr sz="1800">
                <a:solidFill>
                  <a:srgbClr val="0000FF"/>
                </a:solidFill>
                <a:latin typeface="Arial" pitchFamily="34" charset="0"/>
                <a:ea typeface="ＭＳ Ｐゴシック" pitchFamily="34" charset="-128"/>
              </a:defRPr>
            </a:lvl4pPr>
            <a:lvl5pPr marL="1543050" indent="-171450" eaLnBrk="0" hangingPunct="0">
              <a:defRPr sz="1800">
                <a:solidFill>
                  <a:srgbClr val="0000FF"/>
                </a:solidFill>
                <a:latin typeface="Arial" pitchFamily="34" charset="0"/>
                <a:ea typeface="ＭＳ Ｐゴシック" pitchFamily="34" charset="-128"/>
              </a:defRPr>
            </a:lvl5pPr>
            <a:lvl6pPr marL="18859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6pPr>
            <a:lvl7pPr marL="22288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7pPr>
            <a:lvl8pPr marL="25717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8pPr>
            <a:lvl9pPr marL="29146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9pPr>
          </a:lstStyle>
          <a:p>
            <a:pPr eaLnBrk="1" hangingPunct="1"/>
            <a:fld id="{F2DBE8B7-D8E2-4D61-9F9A-55FA39129A12}" type="slidenum">
              <a:rPr lang="en-GB" altLang="en-US" sz="1350">
                <a:solidFill>
                  <a:schemeClr val="bg2"/>
                </a:solidFill>
              </a:rPr>
              <a:pPr eaLnBrk="1" hangingPunct="1"/>
              <a:t>42</a:t>
            </a:fld>
            <a:endParaRPr lang="en-GB" altLang="en-US" sz="1350">
              <a:solidFill>
                <a:schemeClr val="bg2"/>
              </a:solidFill>
            </a:endParaRPr>
          </a:p>
        </p:txBody>
      </p:sp>
      <p:pic>
        <p:nvPicPr>
          <p:cNvPr id="21506"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200" y="1146563"/>
            <a:ext cx="8020049" cy="50452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809782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GB" altLang="en-US">
                <a:ea typeface="ＭＳ Ｐゴシック" pitchFamily="34" charset="-128"/>
              </a:rPr>
              <a:t>Binary-decimal conversion (cont)</a:t>
            </a:r>
          </a:p>
        </p:txBody>
      </p:sp>
      <p:sp>
        <p:nvSpPr>
          <p:cNvPr id="2" name="Slide Number Placeholder 1"/>
          <p:cNvSpPr>
            <a:spLocks noGrp="1"/>
          </p:cNvSpPr>
          <p:nvPr>
            <p:ph type="sldNum" sz="quarter" idx="12"/>
          </p:nvPr>
        </p:nvSpPr>
        <p:spPr/>
        <p:txBody>
          <a:bodyPr/>
          <a:lstStyle>
            <a:lvl1pPr eaLnBrk="0" hangingPunct="0">
              <a:defRPr sz="1800">
                <a:solidFill>
                  <a:srgbClr val="0000FF"/>
                </a:solidFill>
                <a:latin typeface="Arial" pitchFamily="34" charset="0"/>
                <a:ea typeface="ＭＳ Ｐゴシック" pitchFamily="34" charset="-128"/>
              </a:defRPr>
            </a:lvl1pPr>
            <a:lvl2pPr marL="557213" indent="-214313" eaLnBrk="0" hangingPunct="0">
              <a:defRPr sz="1800">
                <a:solidFill>
                  <a:srgbClr val="0000FF"/>
                </a:solidFill>
                <a:latin typeface="Arial" pitchFamily="34" charset="0"/>
                <a:ea typeface="ＭＳ Ｐゴシック" pitchFamily="34" charset="-128"/>
              </a:defRPr>
            </a:lvl2pPr>
            <a:lvl3pPr marL="857250" indent="-171450" eaLnBrk="0" hangingPunct="0">
              <a:defRPr sz="1800">
                <a:solidFill>
                  <a:srgbClr val="0000FF"/>
                </a:solidFill>
                <a:latin typeface="Arial" pitchFamily="34" charset="0"/>
                <a:ea typeface="ＭＳ Ｐゴシック" pitchFamily="34" charset="-128"/>
              </a:defRPr>
            </a:lvl3pPr>
            <a:lvl4pPr marL="1200150" indent="-171450" eaLnBrk="0" hangingPunct="0">
              <a:defRPr sz="1800">
                <a:solidFill>
                  <a:srgbClr val="0000FF"/>
                </a:solidFill>
                <a:latin typeface="Arial" pitchFamily="34" charset="0"/>
                <a:ea typeface="ＭＳ Ｐゴシック" pitchFamily="34" charset="-128"/>
              </a:defRPr>
            </a:lvl4pPr>
            <a:lvl5pPr marL="1543050" indent="-171450" eaLnBrk="0" hangingPunct="0">
              <a:defRPr sz="1800">
                <a:solidFill>
                  <a:srgbClr val="0000FF"/>
                </a:solidFill>
                <a:latin typeface="Arial" pitchFamily="34" charset="0"/>
                <a:ea typeface="ＭＳ Ｐゴシック" pitchFamily="34" charset="-128"/>
              </a:defRPr>
            </a:lvl5pPr>
            <a:lvl6pPr marL="18859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6pPr>
            <a:lvl7pPr marL="22288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7pPr>
            <a:lvl8pPr marL="25717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8pPr>
            <a:lvl9pPr marL="29146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9pPr>
          </a:lstStyle>
          <a:p>
            <a:pPr eaLnBrk="1" hangingPunct="1"/>
            <a:fld id="{72CB0896-CA73-4165-A6E0-3DD682A31BA2}" type="slidenum">
              <a:rPr lang="en-GB" altLang="en-US" sz="1350">
                <a:solidFill>
                  <a:schemeClr val="bg2"/>
                </a:solidFill>
              </a:rPr>
              <a:pPr eaLnBrk="1" hangingPunct="1"/>
              <a:t>43</a:t>
            </a:fld>
            <a:endParaRPr lang="en-GB" altLang="en-US" sz="1350">
              <a:solidFill>
                <a:schemeClr val="bg2"/>
              </a:solidFill>
            </a:endParaRPr>
          </a:p>
        </p:txBody>
      </p:sp>
      <p:pic>
        <p:nvPicPr>
          <p:cNvPr id="22530"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6007" y="1341904"/>
            <a:ext cx="7660677" cy="50144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397900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GB" altLang="en-US">
                <a:ea typeface="ＭＳ Ｐゴシック" pitchFamily="34" charset="-128"/>
              </a:rPr>
              <a:t>Binary-decimal conversion (cont)</a:t>
            </a:r>
          </a:p>
        </p:txBody>
      </p:sp>
      <p:sp>
        <p:nvSpPr>
          <p:cNvPr id="2" name="Slide Number Placeholder 1"/>
          <p:cNvSpPr>
            <a:spLocks noGrp="1"/>
          </p:cNvSpPr>
          <p:nvPr>
            <p:ph type="sldNum" sz="quarter" idx="12"/>
          </p:nvPr>
        </p:nvSpPr>
        <p:spPr/>
        <p:txBody>
          <a:bodyPr/>
          <a:lstStyle>
            <a:lvl1pPr eaLnBrk="0" hangingPunct="0">
              <a:defRPr sz="1800">
                <a:solidFill>
                  <a:srgbClr val="0000FF"/>
                </a:solidFill>
                <a:latin typeface="Arial" pitchFamily="34" charset="0"/>
                <a:ea typeface="ＭＳ Ｐゴシック" pitchFamily="34" charset="-128"/>
              </a:defRPr>
            </a:lvl1pPr>
            <a:lvl2pPr marL="557213" indent="-214313" eaLnBrk="0" hangingPunct="0">
              <a:defRPr sz="1800">
                <a:solidFill>
                  <a:srgbClr val="0000FF"/>
                </a:solidFill>
                <a:latin typeface="Arial" pitchFamily="34" charset="0"/>
                <a:ea typeface="ＭＳ Ｐゴシック" pitchFamily="34" charset="-128"/>
              </a:defRPr>
            </a:lvl2pPr>
            <a:lvl3pPr marL="857250" indent="-171450" eaLnBrk="0" hangingPunct="0">
              <a:defRPr sz="1800">
                <a:solidFill>
                  <a:srgbClr val="0000FF"/>
                </a:solidFill>
                <a:latin typeface="Arial" pitchFamily="34" charset="0"/>
                <a:ea typeface="ＭＳ Ｐゴシック" pitchFamily="34" charset="-128"/>
              </a:defRPr>
            </a:lvl3pPr>
            <a:lvl4pPr marL="1200150" indent="-171450" eaLnBrk="0" hangingPunct="0">
              <a:defRPr sz="1800">
                <a:solidFill>
                  <a:srgbClr val="0000FF"/>
                </a:solidFill>
                <a:latin typeface="Arial" pitchFamily="34" charset="0"/>
                <a:ea typeface="ＭＳ Ｐゴシック" pitchFamily="34" charset="-128"/>
              </a:defRPr>
            </a:lvl4pPr>
            <a:lvl5pPr marL="1543050" indent="-171450" eaLnBrk="0" hangingPunct="0">
              <a:defRPr sz="1800">
                <a:solidFill>
                  <a:srgbClr val="0000FF"/>
                </a:solidFill>
                <a:latin typeface="Arial" pitchFamily="34" charset="0"/>
                <a:ea typeface="ＭＳ Ｐゴシック" pitchFamily="34" charset="-128"/>
              </a:defRPr>
            </a:lvl5pPr>
            <a:lvl6pPr marL="18859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6pPr>
            <a:lvl7pPr marL="22288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7pPr>
            <a:lvl8pPr marL="25717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8pPr>
            <a:lvl9pPr marL="29146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9pPr>
          </a:lstStyle>
          <a:p>
            <a:pPr eaLnBrk="1" hangingPunct="1"/>
            <a:fld id="{312A9079-7617-47EB-B5D2-DC6AE160C033}" type="slidenum">
              <a:rPr lang="en-GB" altLang="en-US" sz="1350">
                <a:solidFill>
                  <a:schemeClr val="bg2"/>
                </a:solidFill>
              </a:rPr>
              <a:pPr eaLnBrk="1" hangingPunct="1"/>
              <a:t>44</a:t>
            </a:fld>
            <a:endParaRPr lang="en-GB" altLang="en-US" sz="1350">
              <a:solidFill>
                <a:schemeClr val="bg2"/>
              </a:solidFill>
            </a:endParaRPr>
          </a:p>
        </p:txBody>
      </p:sp>
      <p:pic>
        <p:nvPicPr>
          <p:cNvPr id="23554"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9494" y="1297781"/>
            <a:ext cx="8033119" cy="5325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80414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GB" altLang="en-US">
                <a:ea typeface="ＭＳ Ｐゴシック" pitchFamily="34" charset="-128"/>
              </a:rPr>
              <a:t>Addresses within a (sub)net</a:t>
            </a:r>
          </a:p>
        </p:txBody>
      </p:sp>
      <p:sp>
        <p:nvSpPr>
          <p:cNvPr id="24578" name="Content Placeholder 2"/>
          <p:cNvSpPr>
            <a:spLocks noGrp="1"/>
          </p:cNvSpPr>
          <p:nvPr>
            <p:ph idx="1"/>
          </p:nvPr>
        </p:nvSpPr>
        <p:spPr/>
        <p:txBody>
          <a:bodyPr/>
          <a:lstStyle/>
          <a:p>
            <a:r>
              <a:rPr lang="en-GB" altLang="en-US" sz="2100">
                <a:ea typeface="ＭＳ Ｐゴシック" pitchFamily="34" charset="-128"/>
              </a:rPr>
              <a:t>Network address - The address by which we refer to the network</a:t>
            </a:r>
          </a:p>
          <a:p>
            <a:pPr lvl="1"/>
            <a:r>
              <a:rPr lang="en-GB" altLang="en-US" sz="1800">
                <a:ea typeface="ＭＳ Ｐゴシック" pitchFamily="34" charset="-128"/>
              </a:rPr>
              <a:t>All host bits are 0</a:t>
            </a:r>
          </a:p>
          <a:p>
            <a:r>
              <a:rPr lang="en-GB" altLang="en-US" sz="2100">
                <a:ea typeface="ＭＳ Ｐゴシック" pitchFamily="34" charset="-128"/>
              </a:rPr>
              <a:t>Broadcast address - A special address used to send data to all hosts in the network</a:t>
            </a:r>
          </a:p>
          <a:p>
            <a:pPr lvl="1"/>
            <a:r>
              <a:rPr lang="en-GB" altLang="en-US" sz="1800">
                <a:ea typeface="ＭＳ Ｐゴシック" pitchFamily="34" charset="-128"/>
              </a:rPr>
              <a:t>All host bits are 1</a:t>
            </a:r>
          </a:p>
          <a:p>
            <a:r>
              <a:rPr lang="en-GB" altLang="en-US" sz="2100">
                <a:ea typeface="ＭＳ Ｐゴシック" pitchFamily="34" charset="-128"/>
              </a:rPr>
              <a:t>Host addresses - The addresses assigned to the end devices in the network</a:t>
            </a:r>
          </a:p>
          <a:p>
            <a:pPr lvl="1"/>
            <a:r>
              <a:rPr lang="en-GB" altLang="en-US" sz="1800">
                <a:ea typeface="ＭＳ Ｐゴシック" pitchFamily="34" charset="-128"/>
              </a:rPr>
              <a:t>From all-zeroes to all-ones</a:t>
            </a:r>
          </a:p>
          <a:p>
            <a:pPr>
              <a:buFontTx/>
              <a:buNone/>
            </a:pPr>
            <a:r>
              <a:rPr lang="en-GB" altLang="en-US">
                <a:ea typeface="ＭＳ Ｐゴシック" pitchFamily="34" charset="-128"/>
              </a:rPr>
              <a:t>Network prefix: the number of bits in the address that gives us the network portion</a:t>
            </a:r>
          </a:p>
        </p:txBody>
      </p:sp>
      <p:sp>
        <p:nvSpPr>
          <p:cNvPr id="2" name="Slide Number Placeholder 1"/>
          <p:cNvSpPr>
            <a:spLocks noGrp="1"/>
          </p:cNvSpPr>
          <p:nvPr>
            <p:ph type="sldNum" sz="quarter" idx="12"/>
          </p:nvPr>
        </p:nvSpPr>
        <p:spPr/>
        <p:txBody>
          <a:bodyPr/>
          <a:lstStyle>
            <a:lvl1pPr eaLnBrk="0" hangingPunct="0">
              <a:defRPr sz="1800">
                <a:solidFill>
                  <a:srgbClr val="0000FF"/>
                </a:solidFill>
                <a:latin typeface="Arial" pitchFamily="34" charset="0"/>
                <a:ea typeface="ＭＳ Ｐゴシック" pitchFamily="34" charset="-128"/>
              </a:defRPr>
            </a:lvl1pPr>
            <a:lvl2pPr marL="557213" indent="-214313" eaLnBrk="0" hangingPunct="0">
              <a:defRPr sz="1800">
                <a:solidFill>
                  <a:srgbClr val="0000FF"/>
                </a:solidFill>
                <a:latin typeface="Arial" pitchFamily="34" charset="0"/>
                <a:ea typeface="ＭＳ Ｐゴシック" pitchFamily="34" charset="-128"/>
              </a:defRPr>
            </a:lvl2pPr>
            <a:lvl3pPr marL="857250" indent="-171450" eaLnBrk="0" hangingPunct="0">
              <a:defRPr sz="1800">
                <a:solidFill>
                  <a:srgbClr val="0000FF"/>
                </a:solidFill>
                <a:latin typeface="Arial" pitchFamily="34" charset="0"/>
                <a:ea typeface="ＭＳ Ｐゴシック" pitchFamily="34" charset="-128"/>
              </a:defRPr>
            </a:lvl3pPr>
            <a:lvl4pPr marL="1200150" indent="-171450" eaLnBrk="0" hangingPunct="0">
              <a:defRPr sz="1800">
                <a:solidFill>
                  <a:srgbClr val="0000FF"/>
                </a:solidFill>
                <a:latin typeface="Arial" pitchFamily="34" charset="0"/>
                <a:ea typeface="ＭＳ Ｐゴシック" pitchFamily="34" charset="-128"/>
              </a:defRPr>
            </a:lvl4pPr>
            <a:lvl5pPr marL="1543050" indent="-171450" eaLnBrk="0" hangingPunct="0">
              <a:defRPr sz="1800">
                <a:solidFill>
                  <a:srgbClr val="0000FF"/>
                </a:solidFill>
                <a:latin typeface="Arial" pitchFamily="34" charset="0"/>
                <a:ea typeface="ＭＳ Ｐゴシック" pitchFamily="34" charset="-128"/>
              </a:defRPr>
            </a:lvl5pPr>
            <a:lvl6pPr marL="18859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6pPr>
            <a:lvl7pPr marL="22288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7pPr>
            <a:lvl8pPr marL="25717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8pPr>
            <a:lvl9pPr marL="29146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9pPr>
          </a:lstStyle>
          <a:p>
            <a:pPr eaLnBrk="1" hangingPunct="1"/>
            <a:fld id="{45EC9D85-5FB7-4D26-9923-EC515A6D8534}" type="slidenum">
              <a:rPr lang="en-GB" altLang="en-US" sz="1350">
                <a:solidFill>
                  <a:schemeClr val="bg2"/>
                </a:solidFill>
              </a:rPr>
              <a:pPr eaLnBrk="1" hangingPunct="1"/>
              <a:t>45</a:t>
            </a:fld>
            <a:endParaRPr lang="en-GB" altLang="en-US" sz="1350">
              <a:solidFill>
                <a:schemeClr val="bg2"/>
              </a:solidFill>
            </a:endParaRPr>
          </a:p>
        </p:txBody>
      </p:sp>
    </p:spTree>
    <p:extLst>
      <p:ext uri="{BB962C8B-B14F-4D97-AF65-F5344CB8AC3E}">
        <p14:creationId xmlns:p14="http://schemas.microsoft.com/office/powerpoint/2010/main" val="276383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GB" altLang="en-US">
                <a:ea typeface="ＭＳ Ｐゴシック" pitchFamily="34" charset="-128"/>
              </a:rPr>
              <a:t>Binary-decimal/octet conversion</a:t>
            </a:r>
          </a:p>
        </p:txBody>
      </p:sp>
      <p:sp>
        <p:nvSpPr>
          <p:cNvPr id="6" name="Slide Number Placeholder 5"/>
          <p:cNvSpPr>
            <a:spLocks noGrp="1"/>
          </p:cNvSpPr>
          <p:nvPr>
            <p:ph type="sldNum" sz="quarter" idx="12"/>
          </p:nvPr>
        </p:nvSpPr>
        <p:spPr/>
        <p:txBody>
          <a:bodyPr/>
          <a:lstStyle>
            <a:lvl1pPr eaLnBrk="0" hangingPunct="0">
              <a:defRPr sz="1800">
                <a:solidFill>
                  <a:srgbClr val="0000FF"/>
                </a:solidFill>
                <a:latin typeface="Arial" pitchFamily="34" charset="0"/>
                <a:ea typeface="ＭＳ Ｐゴシック" pitchFamily="34" charset="-128"/>
              </a:defRPr>
            </a:lvl1pPr>
            <a:lvl2pPr marL="557213" indent="-214313" eaLnBrk="0" hangingPunct="0">
              <a:defRPr sz="1800">
                <a:solidFill>
                  <a:srgbClr val="0000FF"/>
                </a:solidFill>
                <a:latin typeface="Arial" pitchFamily="34" charset="0"/>
                <a:ea typeface="ＭＳ Ｐゴシック" pitchFamily="34" charset="-128"/>
              </a:defRPr>
            </a:lvl2pPr>
            <a:lvl3pPr marL="857250" indent="-171450" eaLnBrk="0" hangingPunct="0">
              <a:defRPr sz="1800">
                <a:solidFill>
                  <a:srgbClr val="0000FF"/>
                </a:solidFill>
                <a:latin typeface="Arial" pitchFamily="34" charset="0"/>
                <a:ea typeface="ＭＳ Ｐゴシック" pitchFamily="34" charset="-128"/>
              </a:defRPr>
            </a:lvl3pPr>
            <a:lvl4pPr marL="1200150" indent="-171450" eaLnBrk="0" hangingPunct="0">
              <a:defRPr sz="1800">
                <a:solidFill>
                  <a:srgbClr val="0000FF"/>
                </a:solidFill>
                <a:latin typeface="Arial" pitchFamily="34" charset="0"/>
                <a:ea typeface="ＭＳ Ｐゴシック" pitchFamily="34" charset="-128"/>
              </a:defRPr>
            </a:lvl4pPr>
            <a:lvl5pPr marL="1543050" indent="-171450" eaLnBrk="0" hangingPunct="0">
              <a:defRPr sz="1800">
                <a:solidFill>
                  <a:srgbClr val="0000FF"/>
                </a:solidFill>
                <a:latin typeface="Arial" pitchFamily="34" charset="0"/>
                <a:ea typeface="ＭＳ Ｐゴシック" pitchFamily="34" charset="-128"/>
              </a:defRPr>
            </a:lvl5pPr>
            <a:lvl6pPr marL="18859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6pPr>
            <a:lvl7pPr marL="22288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7pPr>
            <a:lvl8pPr marL="25717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8pPr>
            <a:lvl9pPr marL="29146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9pPr>
          </a:lstStyle>
          <a:p>
            <a:pPr eaLnBrk="1" hangingPunct="1"/>
            <a:fld id="{E32B16F3-B253-42D2-AA11-EBC669962877}" type="slidenum">
              <a:rPr lang="en-GB" altLang="en-US" sz="1350">
                <a:solidFill>
                  <a:schemeClr val="bg2"/>
                </a:solidFill>
              </a:rPr>
              <a:pPr eaLnBrk="1" hangingPunct="1"/>
              <a:t>46</a:t>
            </a:fld>
            <a:endParaRPr lang="en-GB" altLang="en-US" sz="1350">
              <a:solidFill>
                <a:schemeClr val="bg2"/>
              </a:solidFill>
            </a:endParaRPr>
          </a:p>
        </p:txBody>
      </p:sp>
      <p:pic>
        <p:nvPicPr>
          <p:cNvPr id="25602" name="Picture 4"/>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1647"/>
          <a:stretch/>
        </p:blipFill>
        <p:spPr bwMode="auto">
          <a:xfrm>
            <a:off x="714647" y="1407743"/>
            <a:ext cx="7541790" cy="49486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93928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GB" altLang="en-US">
                <a:ea typeface="ＭＳ Ｐゴシック" pitchFamily="34" charset="-128"/>
              </a:rPr>
              <a:t>Network and host part</a:t>
            </a:r>
          </a:p>
        </p:txBody>
      </p:sp>
      <p:sp>
        <p:nvSpPr>
          <p:cNvPr id="26627" name="Content Placeholder 5"/>
          <p:cNvSpPr>
            <a:spLocks noGrp="1"/>
          </p:cNvSpPr>
          <p:nvPr>
            <p:ph idx="1"/>
          </p:nvPr>
        </p:nvSpPr>
        <p:spPr/>
        <p:txBody>
          <a:bodyPr>
            <a:normAutofit/>
          </a:bodyPr>
          <a:lstStyle/>
          <a:p>
            <a:r>
              <a:rPr lang="en-GB" altLang="en-US" sz="2400" dirty="0">
                <a:ea typeface="ＭＳ Ｐゴシック" pitchFamily="34" charset="-128"/>
              </a:rPr>
              <a:t>The network portion bits of the address - identical for all devices that reside in the same network. </a:t>
            </a:r>
          </a:p>
        </p:txBody>
      </p:sp>
      <p:sp>
        <p:nvSpPr>
          <p:cNvPr id="7" name="Slide Number Placeholder 6"/>
          <p:cNvSpPr>
            <a:spLocks noGrp="1"/>
          </p:cNvSpPr>
          <p:nvPr>
            <p:ph type="sldNum" sz="quarter" idx="12"/>
          </p:nvPr>
        </p:nvSpPr>
        <p:spPr/>
        <p:txBody>
          <a:bodyPr/>
          <a:lstStyle>
            <a:lvl1pPr eaLnBrk="0" hangingPunct="0">
              <a:defRPr sz="1800">
                <a:solidFill>
                  <a:srgbClr val="0000FF"/>
                </a:solidFill>
                <a:latin typeface="Arial" pitchFamily="34" charset="0"/>
                <a:ea typeface="ＭＳ Ｐゴシック" pitchFamily="34" charset="-128"/>
              </a:defRPr>
            </a:lvl1pPr>
            <a:lvl2pPr marL="557213" indent="-214313" eaLnBrk="0" hangingPunct="0">
              <a:defRPr sz="1800">
                <a:solidFill>
                  <a:srgbClr val="0000FF"/>
                </a:solidFill>
                <a:latin typeface="Arial" pitchFamily="34" charset="0"/>
                <a:ea typeface="ＭＳ Ｐゴシック" pitchFamily="34" charset="-128"/>
              </a:defRPr>
            </a:lvl2pPr>
            <a:lvl3pPr marL="857250" indent="-171450" eaLnBrk="0" hangingPunct="0">
              <a:defRPr sz="1800">
                <a:solidFill>
                  <a:srgbClr val="0000FF"/>
                </a:solidFill>
                <a:latin typeface="Arial" pitchFamily="34" charset="0"/>
                <a:ea typeface="ＭＳ Ｐゴシック" pitchFamily="34" charset="-128"/>
              </a:defRPr>
            </a:lvl3pPr>
            <a:lvl4pPr marL="1200150" indent="-171450" eaLnBrk="0" hangingPunct="0">
              <a:defRPr sz="1800">
                <a:solidFill>
                  <a:srgbClr val="0000FF"/>
                </a:solidFill>
                <a:latin typeface="Arial" pitchFamily="34" charset="0"/>
                <a:ea typeface="ＭＳ Ｐゴシック" pitchFamily="34" charset="-128"/>
              </a:defRPr>
            </a:lvl4pPr>
            <a:lvl5pPr marL="1543050" indent="-171450" eaLnBrk="0" hangingPunct="0">
              <a:defRPr sz="1800">
                <a:solidFill>
                  <a:srgbClr val="0000FF"/>
                </a:solidFill>
                <a:latin typeface="Arial" pitchFamily="34" charset="0"/>
                <a:ea typeface="ＭＳ Ｐゴシック" pitchFamily="34" charset="-128"/>
              </a:defRPr>
            </a:lvl5pPr>
            <a:lvl6pPr marL="18859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6pPr>
            <a:lvl7pPr marL="22288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7pPr>
            <a:lvl8pPr marL="25717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8pPr>
            <a:lvl9pPr marL="29146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9pPr>
          </a:lstStyle>
          <a:p>
            <a:pPr eaLnBrk="1" hangingPunct="1"/>
            <a:fld id="{913759D8-CCAB-4C5C-B0D5-3D829AC92411}" type="slidenum">
              <a:rPr lang="en-GB" altLang="en-US" sz="1350">
                <a:solidFill>
                  <a:schemeClr val="bg2"/>
                </a:solidFill>
              </a:rPr>
              <a:pPr eaLnBrk="1" hangingPunct="1"/>
              <a:t>47</a:t>
            </a:fld>
            <a:endParaRPr lang="en-GB" altLang="en-US" sz="1350">
              <a:solidFill>
                <a:schemeClr val="bg2"/>
              </a:solidFill>
            </a:endParaRPr>
          </a:p>
        </p:txBody>
      </p:sp>
      <p:pic>
        <p:nvPicPr>
          <p:cNvPr id="26626" name="Picture 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9566" y="2266698"/>
            <a:ext cx="6942901" cy="40896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0318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GB" altLang="en-US">
                <a:ea typeface="ＭＳ Ｐゴシック" pitchFamily="34" charset="-128"/>
              </a:rPr>
              <a:t>Netmask</a:t>
            </a:r>
          </a:p>
        </p:txBody>
      </p:sp>
      <p:sp>
        <p:nvSpPr>
          <p:cNvPr id="27650" name="Content Placeholder 2"/>
          <p:cNvSpPr>
            <a:spLocks noGrp="1"/>
          </p:cNvSpPr>
          <p:nvPr>
            <p:ph idx="1"/>
          </p:nvPr>
        </p:nvSpPr>
        <p:spPr/>
        <p:txBody>
          <a:bodyPr/>
          <a:lstStyle/>
          <a:p>
            <a:r>
              <a:rPr lang="en-GB" altLang="en-US" sz="2100">
                <a:ea typeface="ＭＳ Ｐゴシック" pitchFamily="34" charset="-128"/>
              </a:rPr>
              <a:t>Defines the size of the network part</a:t>
            </a:r>
          </a:p>
          <a:p>
            <a:pPr lvl="1"/>
            <a:r>
              <a:rPr lang="en-GB" altLang="en-US" sz="1800">
                <a:ea typeface="ＭＳ Ｐゴシック" pitchFamily="34" charset="-128"/>
              </a:rPr>
              <a:t>1…10…0</a:t>
            </a:r>
          </a:p>
          <a:p>
            <a:pPr lvl="1"/>
            <a:r>
              <a:rPr lang="en-GB" altLang="en-US" sz="1800">
                <a:ea typeface="ＭＳ Ｐゴシック" pitchFamily="34" charset="-128"/>
              </a:rPr>
              <a:t>The 1s in the subnet mask represent the network portion; the 0s represent the host portion</a:t>
            </a:r>
          </a:p>
        </p:txBody>
      </p:sp>
      <p:sp>
        <p:nvSpPr>
          <p:cNvPr id="6" name="Slide Number Placeholder 5"/>
          <p:cNvSpPr>
            <a:spLocks noGrp="1"/>
          </p:cNvSpPr>
          <p:nvPr>
            <p:ph type="sldNum" sz="quarter" idx="12"/>
          </p:nvPr>
        </p:nvSpPr>
        <p:spPr/>
        <p:txBody>
          <a:bodyPr/>
          <a:lstStyle>
            <a:lvl1pPr eaLnBrk="0" hangingPunct="0">
              <a:defRPr sz="1800">
                <a:solidFill>
                  <a:srgbClr val="0000FF"/>
                </a:solidFill>
                <a:latin typeface="Arial" pitchFamily="34" charset="0"/>
                <a:ea typeface="ＭＳ Ｐゴシック" pitchFamily="34" charset="-128"/>
              </a:defRPr>
            </a:lvl1pPr>
            <a:lvl2pPr marL="557213" indent="-214313" eaLnBrk="0" hangingPunct="0">
              <a:defRPr sz="1800">
                <a:solidFill>
                  <a:srgbClr val="0000FF"/>
                </a:solidFill>
                <a:latin typeface="Arial" pitchFamily="34" charset="0"/>
                <a:ea typeface="ＭＳ Ｐゴシック" pitchFamily="34" charset="-128"/>
              </a:defRPr>
            </a:lvl2pPr>
            <a:lvl3pPr marL="857250" indent="-171450" eaLnBrk="0" hangingPunct="0">
              <a:defRPr sz="1800">
                <a:solidFill>
                  <a:srgbClr val="0000FF"/>
                </a:solidFill>
                <a:latin typeface="Arial" pitchFamily="34" charset="0"/>
                <a:ea typeface="ＭＳ Ｐゴシック" pitchFamily="34" charset="-128"/>
              </a:defRPr>
            </a:lvl3pPr>
            <a:lvl4pPr marL="1200150" indent="-171450" eaLnBrk="0" hangingPunct="0">
              <a:defRPr sz="1800">
                <a:solidFill>
                  <a:srgbClr val="0000FF"/>
                </a:solidFill>
                <a:latin typeface="Arial" pitchFamily="34" charset="0"/>
                <a:ea typeface="ＭＳ Ｐゴシック" pitchFamily="34" charset="-128"/>
              </a:defRPr>
            </a:lvl4pPr>
            <a:lvl5pPr marL="1543050" indent="-171450" eaLnBrk="0" hangingPunct="0">
              <a:defRPr sz="1800">
                <a:solidFill>
                  <a:srgbClr val="0000FF"/>
                </a:solidFill>
                <a:latin typeface="Arial" pitchFamily="34" charset="0"/>
                <a:ea typeface="ＭＳ Ｐゴシック" pitchFamily="34" charset="-128"/>
              </a:defRPr>
            </a:lvl5pPr>
            <a:lvl6pPr marL="18859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6pPr>
            <a:lvl7pPr marL="22288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7pPr>
            <a:lvl8pPr marL="25717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8pPr>
            <a:lvl9pPr marL="29146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9pPr>
          </a:lstStyle>
          <a:p>
            <a:pPr eaLnBrk="1" hangingPunct="1"/>
            <a:fld id="{938164C9-F1BD-4BE2-AC25-A33FD325DC0A}" type="slidenum">
              <a:rPr lang="en-GB" altLang="en-US" sz="1350">
                <a:solidFill>
                  <a:schemeClr val="bg2"/>
                </a:solidFill>
              </a:rPr>
              <a:pPr eaLnBrk="1" hangingPunct="1"/>
              <a:t>48</a:t>
            </a:fld>
            <a:endParaRPr lang="en-GB" altLang="en-US" sz="1350">
              <a:solidFill>
                <a:schemeClr val="bg2"/>
              </a:solidFill>
            </a:endParaRPr>
          </a:p>
        </p:txBody>
      </p:sp>
      <p:pic>
        <p:nvPicPr>
          <p:cNvPr id="27651" name="Picture 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95672" y="2800653"/>
            <a:ext cx="6137094" cy="36123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50512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GB" altLang="en-US">
                <a:ea typeface="ＭＳ Ｐゴシック" pitchFamily="34" charset="-128"/>
              </a:rPr>
              <a:t>Network prefixes</a:t>
            </a:r>
          </a:p>
        </p:txBody>
      </p:sp>
      <p:sp>
        <p:nvSpPr>
          <p:cNvPr id="6" name="Slide Number Placeholder 5"/>
          <p:cNvSpPr>
            <a:spLocks noGrp="1"/>
          </p:cNvSpPr>
          <p:nvPr>
            <p:ph type="sldNum" sz="quarter" idx="12"/>
          </p:nvPr>
        </p:nvSpPr>
        <p:spPr/>
        <p:txBody>
          <a:bodyPr/>
          <a:lstStyle>
            <a:lvl1pPr eaLnBrk="0" hangingPunct="0">
              <a:defRPr sz="1800">
                <a:solidFill>
                  <a:srgbClr val="0000FF"/>
                </a:solidFill>
                <a:latin typeface="Arial" pitchFamily="34" charset="0"/>
                <a:ea typeface="ＭＳ Ｐゴシック" pitchFamily="34" charset="-128"/>
              </a:defRPr>
            </a:lvl1pPr>
            <a:lvl2pPr marL="557213" indent="-214313" eaLnBrk="0" hangingPunct="0">
              <a:defRPr sz="1800">
                <a:solidFill>
                  <a:srgbClr val="0000FF"/>
                </a:solidFill>
                <a:latin typeface="Arial" pitchFamily="34" charset="0"/>
                <a:ea typeface="ＭＳ Ｐゴシック" pitchFamily="34" charset="-128"/>
              </a:defRPr>
            </a:lvl2pPr>
            <a:lvl3pPr marL="857250" indent="-171450" eaLnBrk="0" hangingPunct="0">
              <a:defRPr sz="1800">
                <a:solidFill>
                  <a:srgbClr val="0000FF"/>
                </a:solidFill>
                <a:latin typeface="Arial" pitchFamily="34" charset="0"/>
                <a:ea typeface="ＭＳ Ｐゴシック" pitchFamily="34" charset="-128"/>
              </a:defRPr>
            </a:lvl3pPr>
            <a:lvl4pPr marL="1200150" indent="-171450" eaLnBrk="0" hangingPunct="0">
              <a:defRPr sz="1800">
                <a:solidFill>
                  <a:srgbClr val="0000FF"/>
                </a:solidFill>
                <a:latin typeface="Arial" pitchFamily="34" charset="0"/>
                <a:ea typeface="ＭＳ Ｐゴシック" pitchFamily="34" charset="-128"/>
              </a:defRPr>
            </a:lvl4pPr>
            <a:lvl5pPr marL="1543050" indent="-171450" eaLnBrk="0" hangingPunct="0">
              <a:defRPr sz="1800">
                <a:solidFill>
                  <a:srgbClr val="0000FF"/>
                </a:solidFill>
                <a:latin typeface="Arial" pitchFamily="34" charset="0"/>
                <a:ea typeface="ＭＳ Ｐゴシック" pitchFamily="34" charset="-128"/>
              </a:defRPr>
            </a:lvl5pPr>
            <a:lvl6pPr marL="18859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6pPr>
            <a:lvl7pPr marL="22288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7pPr>
            <a:lvl8pPr marL="25717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8pPr>
            <a:lvl9pPr marL="29146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9pPr>
          </a:lstStyle>
          <a:p>
            <a:pPr eaLnBrk="1" hangingPunct="1"/>
            <a:fld id="{92B463BD-4168-43EB-8F42-B85C366E1118}" type="slidenum">
              <a:rPr lang="en-GB" altLang="en-US" sz="1350">
                <a:solidFill>
                  <a:schemeClr val="bg2"/>
                </a:solidFill>
              </a:rPr>
              <a:pPr eaLnBrk="1" hangingPunct="1"/>
              <a:t>49</a:t>
            </a:fld>
            <a:endParaRPr lang="en-GB" altLang="en-US" sz="1350">
              <a:solidFill>
                <a:schemeClr val="bg2"/>
              </a:solidFill>
            </a:endParaRPr>
          </a:p>
        </p:txBody>
      </p:sp>
      <p:pic>
        <p:nvPicPr>
          <p:cNvPr id="28674" name="Picture 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0417" y="1290535"/>
            <a:ext cx="6510354" cy="52408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754276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AF53F0E7-3EA4-A447-AD13-916E84CBC36A}"/>
              </a:ext>
            </a:extLst>
          </p:cNvPr>
          <p:cNvSpPr>
            <a:spLocks noGrp="1"/>
          </p:cNvSpPr>
          <p:nvPr>
            <p:ph type="title"/>
          </p:nvPr>
        </p:nvSpPr>
        <p:spPr/>
        <p:txBody>
          <a:bodyPr/>
          <a:lstStyle/>
          <a:p>
            <a:r>
              <a:rPr lang="en-GB" altLang="en-US">
                <a:ea typeface="ＭＳ Ｐゴシック" panose="020B0600070205080204" pitchFamily="34" charset="-128"/>
              </a:rPr>
              <a:t>Processes</a:t>
            </a:r>
          </a:p>
        </p:txBody>
      </p:sp>
      <p:sp>
        <p:nvSpPr>
          <p:cNvPr id="22530" name="Content Placeholder 2">
            <a:extLst>
              <a:ext uri="{FF2B5EF4-FFF2-40B4-BE49-F238E27FC236}">
                <a16:creationId xmlns:a16="http://schemas.microsoft.com/office/drawing/2014/main" id="{B3D10089-5DF2-874F-83AC-FC64405784B8}"/>
              </a:ext>
            </a:extLst>
          </p:cNvPr>
          <p:cNvSpPr>
            <a:spLocks noGrp="1"/>
          </p:cNvSpPr>
          <p:nvPr>
            <p:ph idx="1"/>
          </p:nvPr>
        </p:nvSpPr>
        <p:spPr/>
        <p:txBody>
          <a:bodyPr/>
          <a:lstStyle/>
          <a:p>
            <a:r>
              <a:rPr lang="en-GB" altLang="en-US">
                <a:ea typeface="ＭＳ Ｐゴシック" panose="020B0600070205080204" pitchFamily="34" charset="-128"/>
              </a:rPr>
              <a:t>Addressing – provided addresses must be unique</a:t>
            </a:r>
          </a:p>
          <a:p>
            <a:r>
              <a:rPr lang="en-GB" altLang="en-US">
                <a:ea typeface="ＭＳ Ｐゴシック" panose="020B0600070205080204" pitchFamily="34" charset="-128"/>
              </a:rPr>
              <a:t>Encapsulation – add src/dst address to each network layer PDU (packet)</a:t>
            </a:r>
          </a:p>
          <a:p>
            <a:r>
              <a:rPr lang="en-GB" altLang="en-US">
                <a:ea typeface="ＭＳ Ｐゴシック" panose="020B0600070205080204" pitchFamily="34" charset="-128"/>
              </a:rPr>
              <a:t>Routing - provide services to direct the packets to their destination host</a:t>
            </a:r>
          </a:p>
          <a:p>
            <a:r>
              <a:rPr lang="en-GB" altLang="en-US">
                <a:ea typeface="ＭＳ Ｐゴシック" panose="020B0600070205080204" pitchFamily="34" charset="-128"/>
              </a:rPr>
              <a:t>Decapsulation – extract content of the packet at the destination host</a:t>
            </a:r>
          </a:p>
        </p:txBody>
      </p:sp>
      <p:sp>
        <p:nvSpPr>
          <p:cNvPr id="9" name="Slide Number Placeholder 8">
            <a:extLst>
              <a:ext uri="{FF2B5EF4-FFF2-40B4-BE49-F238E27FC236}">
                <a16:creationId xmlns:a16="http://schemas.microsoft.com/office/drawing/2014/main" id="{D5285487-A421-EF48-BED6-C5BC9073DF13}"/>
              </a:ext>
            </a:extLst>
          </p:cNvPr>
          <p:cNvSpPr>
            <a:spLocks noGrp="1"/>
          </p:cNvSpPr>
          <p:nvPr>
            <p:ph type="sldNum" sz="quarter" idx="12"/>
          </p:nvPr>
        </p:nvSpPr>
        <p:spPr/>
        <p:txBody>
          <a:bodyPr/>
          <a:lstStyle>
            <a:lvl1pPr eaLnBrk="0" hangingPunct="0">
              <a:defRPr sz="1800">
                <a:solidFill>
                  <a:srgbClr val="0000FF"/>
                </a:solidFill>
                <a:latin typeface="Arial" panose="020B0604020202020204" pitchFamily="34" charset="0"/>
                <a:ea typeface="ＭＳ Ｐゴシック" panose="020B0600070205080204" pitchFamily="34" charset="-128"/>
              </a:defRPr>
            </a:lvl1pPr>
            <a:lvl2pPr marL="557213" indent="-214313" eaLnBrk="0" hangingPunct="0">
              <a:defRPr sz="1800">
                <a:solidFill>
                  <a:srgbClr val="0000FF"/>
                </a:solidFill>
                <a:latin typeface="Arial" panose="020B0604020202020204" pitchFamily="34" charset="0"/>
                <a:ea typeface="ＭＳ Ｐゴシック" panose="020B0600070205080204" pitchFamily="34" charset="-128"/>
              </a:defRPr>
            </a:lvl2pPr>
            <a:lvl3pPr marL="857250" indent="-171450" eaLnBrk="0" hangingPunct="0">
              <a:defRPr sz="1800">
                <a:solidFill>
                  <a:srgbClr val="0000FF"/>
                </a:solidFill>
                <a:latin typeface="Arial" panose="020B0604020202020204" pitchFamily="34" charset="0"/>
                <a:ea typeface="ＭＳ Ｐゴシック" panose="020B0600070205080204" pitchFamily="34" charset="-128"/>
              </a:defRPr>
            </a:lvl3pPr>
            <a:lvl4pPr marL="1200150" indent="-171450" eaLnBrk="0" hangingPunct="0">
              <a:defRPr sz="1800">
                <a:solidFill>
                  <a:srgbClr val="0000FF"/>
                </a:solidFill>
                <a:latin typeface="Arial" panose="020B0604020202020204" pitchFamily="34" charset="0"/>
                <a:ea typeface="ＭＳ Ｐゴシック" panose="020B0600070205080204" pitchFamily="34" charset="-128"/>
              </a:defRPr>
            </a:lvl4pPr>
            <a:lvl5pPr marL="1543050" indent="-171450" eaLnBrk="0" hangingPunct="0">
              <a:defRPr sz="1800">
                <a:solidFill>
                  <a:srgbClr val="0000FF"/>
                </a:solidFill>
                <a:latin typeface="Arial" panose="020B0604020202020204" pitchFamily="34" charset="0"/>
                <a:ea typeface="ＭＳ Ｐゴシック" panose="020B0600070205080204" pitchFamily="34" charset="-128"/>
              </a:defRPr>
            </a:lvl5pPr>
            <a:lvl6pPr marL="18859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6pPr>
            <a:lvl7pPr marL="22288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7pPr>
            <a:lvl8pPr marL="25717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8pPr>
            <a:lvl9pPr marL="29146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9pPr>
          </a:lstStyle>
          <a:p>
            <a:pPr eaLnBrk="1" hangingPunct="1"/>
            <a:fld id="{CFC13091-F4AA-DA49-A718-83CE5D92D8FF}" type="slidenum">
              <a:rPr lang="en-GB" altLang="en-US" sz="1350">
                <a:solidFill>
                  <a:srgbClr val="898989"/>
                </a:solidFill>
              </a:rPr>
              <a:pPr eaLnBrk="1" hangingPunct="1"/>
              <a:t>5</a:t>
            </a:fld>
            <a:endParaRPr lang="en-GB" altLang="en-US" sz="1350">
              <a:solidFill>
                <a:srgbClr val="898989"/>
              </a:solidFill>
            </a:endParaRPr>
          </a:p>
        </p:txBody>
      </p:sp>
    </p:spTree>
    <p:extLst>
      <p:ext uri="{BB962C8B-B14F-4D97-AF65-F5344CB8AC3E}">
        <p14:creationId xmlns:p14="http://schemas.microsoft.com/office/powerpoint/2010/main" val="100748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GB" altLang="en-US">
                <a:ea typeface="ＭＳ Ｐゴシック" pitchFamily="34" charset="-128"/>
              </a:rPr>
              <a:t>172.16.20.0/25</a:t>
            </a:r>
          </a:p>
        </p:txBody>
      </p:sp>
      <p:sp>
        <p:nvSpPr>
          <p:cNvPr id="2" name="Slide Number Placeholder 1"/>
          <p:cNvSpPr>
            <a:spLocks noGrp="1"/>
          </p:cNvSpPr>
          <p:nvPr>
            <p:ph type="sldNum" sz="quarter" idx="12"/>
          </p:nvPr>
        </p:nvSpPr>
        <p:spPr/>
        <p:txBody>
          <a:bodyPr/>
          <a:lstStyle>
            <a:lvl1pPr eaLnBrk="0" hangingPunct="0">
              <a:defRPr sz="1800">
                <a:solidFill>
                  <a:srgbClr val="0000FF"/>
                </a:solidFill>
                <a:latin typeface="Arial" pitchFamily="34" charset="0"/>
                <a:ea typeface="ＭＳ Ｐゴシック" pitchFamily="34" charset="-128"/>
              </a:defRPr>
            </a:lvl1pPr>
            <a:lvl2pPr marL="557213" indent="-214313" eaLnBrk="0" hangingPunct="0">
              <a:defRPr sz="1800">
                <a:solidFill>
                  <a:srgbClr val="0000FF"/>
                </a:solidFill>
                <a:latin typeface="Arial" pitchFamily="34" charset="0"/>
                <a:ea typeface="ＭＳ Ｐゴシック" pitchFamily="34" charset="-128"/>
              </a:defRPr>
            </a:lvl2pPr>
            <a:lvl3pPr marL="857250" indent="-171450" eaLnBrk="0" hangingPunct="0">
              <a:defRPr sz="1800">
                <a:solidFill>
                  <a:srgbClr val="0000FF"/>
                </a:solidFill>
                <a:latin typeface="Arial" pitchFamily="34" charset="0"/>
                <a:ea typeface="ＭＳ Ｐゴシック" pitchFamily="34" charset="-128"/>
              </a:defRPr>
            </a:lvl3pPr>
            <a:lvl4pPr marL="1200150" indent="-171450" eaLnBrk="0" hangingPunct="0">
              <a:defRPr sz="1800">
                <a:solidFill>
                  <a:srgbClr val="0000FF"/>
                </a:solidFill>
                <a:latin typeface="Arial" pitchFamily="34" charset="0"/>
                <a:ea typeface="ＭＳ Ｐゴシック" pitchFamily="34" charset="-128"/>
              </a:defRPr>
            </a:lvl4pPr>
            <a:lvl5pPr marL="1543050" indent="-171450" eaLnBrk="0" hangingPunct="0">
              <a:defRPr sz="1800">
                <a:solidFill>
                  <a:srgbClr val="0000FF"/>
                </a:solidFill>
                <a:latin typeface="Arial" pitchFamily="34" charset="0"/>
                <a:ea typeface="ＭＳ Ｐゴシック" pitchFamily="34" charset="-128"/>
              </a:defRPr>
            </a:lvl5pPr>
            <a:lvl6pPr marL="18859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6pPr>
            <a:lvl7pPr marL="22288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7pPr>
            <a:lvl8pPr marL="25717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8pPr>
            <a:lvl9pPr marL="29146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9pPr>
          </a:lstStyle>
          <a:p>
            <a:pPr eaLnBrk="1" hangingPunct="1"/>
            <a:fld id="{A755B543-FC61-41A9-814F-16712A4C2C08}" type="slidenum">
              <a:rPr lang="en-GB" altLang="en-US" sz="1350">
                <a:solidFill>
                  <a:schemeClr val="bg2"/>
                </a:solidFill>
              </a:rPr>
              <a:pPr eaLnBrk="1" hangingPunct="1"/>
              <a:t>50</a:t>
            </a:fld>
            <a:endParaRPr lang="en-GB" altLang="en-US" sz="1350">
              <a:solidFill>
                <a:schemeClr val="bg2"/>
              </a:solidFill>
            </a:endParaRPr>
          </a:p>
        </p:txBody>
      </p:sp>
      <p:pic>
        <p:nvPicPr>
          <p:cNvPr id="29698"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200" y="1206681"/>
            <a:ext cx="8464868" cy="44756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032837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GB" altLang="en-US">
                <a:ea typeface="ＭＳ Ｐゴシック" pitchFamily="34" charset="-128"/>
              </a:rPr>
              <a:t>Identify network address - ANDing</a:t>
            </a:r>
          </a:p>
        </p:txBody>
      </p:sp>
      <p:sp>
        <p:nvSpPr>
          <p:cNvPr id="7" name="Slide Number Placeholder 6"/>
          <p:cNvSpPr>
            <a:spLocks noGrp="1"/>
          </p:cNvSpPr>
          <p:nvPr>
            <p:ph type="sldNum" sz="quarter" idx="12"/>
          </p:nvPr>
        </p:nvSpPr>
        <p:spPr/>
        <p:txBody>
          <a:bodyPr/>
          <a:lstStyle>
            <a:lvl1pPr eaLnBrk="0" hangingPunct="0">
              <a:defRPr sz="1800">
                <a:solidFill>
                  <a:srgbClr val="0000FF"/>
                </a:solidFill>
                <a:latin typeface="Arial" pitchFamily="34" charset="0"/>
                <a:ea typeface="ＭＳ Ｐゴシック" pitchFamily="34" charset="-128"/>
              </a:defRPr>
            </a:lvl1pPr>
            <a:lvl2pPr marL="557213" indent="-214313" eaLnBrk="0" hangingPunct="0">
              <a:defRPr sz="1800">
                <a:solidFill>
                  <a:srgbClr val="0000FF"/>
                </a:solidFill>
                <a:latin typeface="Arial" pitchFamily="34" charset="0"/>
                <a:ea typeface="ＭＳ Ｐゴシック" pitchFamily="34" charset="-128"/>
              </a:defRPr>
            </a:lvl2pPr>
            <a:lvl3pPr marL="857250" indent="-171450" eaLnBrk="0" hangingPunct="0">
              <a:defRPr sz="1800">
                <a:solidFill>
                  <a:srgbClr val="0000FF"/>
                </a:solidFill>
                <a:latin typeface="Arial" pitchFamily="34" charset="0"/>
                <a:ea typeface="ＭＳ Ｐゴシック" pitchFamily="34" charset="-128"/>
              </a:defRPr>
            </a:lvl3pPr>
            <a:lvl4pPr marL="1200150" indent="-171450" eaLnBrk="0" hangingPunct="0">
              <a:defRPr sz="1800">
                <a:solidFill>
                  <a:srgbClr val="0000FF"/>
                </a:solidFill>
                <a:latin typeface="Arial" pitchFamily="34" charset="0"/>
                <a:ea typeface="ＭＳ Ｐゴシック" pitchFamily="34" charset="-128"/>
              </a:defRPr>
            </a:lvl4pPr>
            <a:lvl5pPr marL="1543050" indent="-171450" eaLnBrk="0" hangingPunct="0">
              <a:defRPr sz="1800">
                <a:solidFill>
                  <a:srgbClr val="0000FF"/>
                </a:solidFill>
                <a:latin typeface="Arial" pitchFamily="34" charset="0"/>
                <a:ea typeface="ＭＳ Ｐゴシック" pitchFamily="34" charset="-128"/>
              </a:defRPr>
            </a:lvl5pPr>
            <a:lvl6pPr marL="18859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6pPr>
            <a:lvl7pPr marL="22288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7pPr>
            <a:lvl8pPr marL="25717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8pPr>
            <a:lvl9pPr marL="29146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9pPr>
          </a:lstStyle>
          <a:p>
            <a:pPr eaLnBrk="1" hangingPunct="1"/>
            <a:fld id="{178748D4-C830-438D-88D7-7B9B2DCE3A28}" type="slidenum">
              <a:rPr lang="en-GB" altLang="en-US" sz="1350">
                <a:solidFill>
                  <a:schemeClr val="bg2"/>
                </a:solidFill>
              </a:rPr>
              <a:pPr eaLnBrk="1" hangingPunct="1"/>
              <a:t>51</a:t>
            </a:fld>
            <a:endParaRPr lang="en-GB" altLang="en-US" sz="1350">
              <a:solidFill>
                <a:schemeClr val="bg2"/>
              </a:solidFill>
            </a:endParaRPr>
          </a:p>
        </p:txBody>
      </p:sp>
      <p:pic>
        <p:nvPicPr>
          <p:cNvPr id="30722" name="Picture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2114" y="1547676"/>
            <a:ext cx="8124686" cy="40954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74965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GB" altLang="en-US">
                <a:ea typeface="ＭＳ Ｐゴシック" pitchFamily="34" charset="-128"/>
              </a:rPr>
              <a:t>Assigning IP addresses in a LAN</a:t>
            </a:r>
          </a:p>
        </p:txBody>
      </p:sp>
      <p:sp>
        <p:nvSpPr>
          <p:cNvPr id="31746" name="Content Placeholder 2"/>
          <p:cNvSpPr>
            <a:spLocks noGrp="1"/>
          </p:cNvSpPr>
          <p:nvPr>
            <p:ph idx="1"/>
          </p:nvPr>
        </p:nvSpPr>
        <p:spPr/>
        <p:txBody>
          <a:bodyPr/>
          <a:lstStyle/>
          <a:p>
            <a:r>
              <a:rPr lang="en-GB" altLang="en-US">
                <a:ea typeface="ＭＳ Ｐゴシック" pitchFamily="34" charset="-128"/>
              </a:rPr>
              <a:t>Static – manual</a:t>
            </a:r>
          </a:p>
          <a:p>
            <a:r>
              <a:rPr lang="en-GB" altLang="en-US">
                <a:ea typeface="ＭＳ Ｐゴシック" pitchFamily="34" charset="-128"/>
              </a:rPr>
              <a:t>Dynamic - DHCP</a:t>
            </a:r>
          </a:p>
        </p:txBody>
      </p:sp>
      <p:sp>
        <p:nvSpPr>
          <p:cNvPr id="5" name="Slide Number Placeholder 4"/>
          <p:cNvSpPr>
            <a:spLocks noGrp="1"/>
          </p:cNvSpPr>
          <p:nvPr>
            <p:ph type="sldNum" sz="quarter" idx="12"/>
          </p:nvPr>
        </p:nvSpPr>
        <p:spPr/>
        <p:txBody>
          <a:bodyPr/>
          <a:lstStyle>
            <a:lvl1pPr eaLnBrk="0" hangingPunct="0">
              <a:defRPr sz="1800">
                <a:solidFill>
                  <a:srgbClr val="0000FF"/>
                </a:solidFill>
                <a:latin typeface="Arial" pitchFamily="34" charset="0"/>
                <a:ea typeface="ＭＳ Ｐゴシック" pitchFamily="34" charset="-128"/>
              </a:defRPr>
            </a:lvl1pPr>
            <a:lvl2pPr marL="557213" indent="-214313" eaLnBrk="0" hangingPunct="0">
              <a:defRPr sz="1800">
                <a:solidFill>
                  <a:srgbClr val="0000FF"/>
                </a:solidFill>
                <a:latin typeface="Arial" pitchFamily="34" charset="0"/>
                <a:ea typeface="ＭＳ Ｐゴシック" pitchFamily="34" charset="-128"/>
              </a:defRPr>
            </a:lvl2pPr>
            <a:lvl3pPr marL="857250" indent="-171450" eaLnBrk="0" hangingPunct="0">
              <a:defRPr sz="1800">
                <a:solidFill>
                  <a:srgbClr val="0000FF"/>
                </a:solidFill>
                <a:latin typeface="Arial" pitchFamily="34" charset="0"/>
                <a:ea typeface="ＭＳ Ｐゴシック" pitchFamily="34" charset="-128"/>
              </a:defRPr>
            </a:lvl3pPr>
            <a:lvl4pPr marL="1200150" indent="-171450" eaLnBrk="0" hangingPunct="0">
              <a:defRPr sz="1800">
                <a:solidFill>
                  <a:srgbClr val="0000FF"/>
                </a:solidFill>
                <a:latin typeface="Arial" pitchFamily="34" charset="0"/>
                <a:ea typeface="ＭＳ Ｐゴシック" pitchFamily="34" charset="-128"/>
              </a:defRPr>
            </a:lvl4pPr>
            <a:lvl5pPr marL="1543050" indent="-171450" eaLnBrk="0" hangingPunct="0">
              <a:defRPr sz="1800">
                <a:solidFill>
                  <a:srgbClr val="0000FF"/>
                </a:solidFill>
                <a:latin typeface="Arial" pitchFamily="34" charset="0"/>
                <a:ea typeface="ＭＳ Ｐゴシック" pitchFamily="34" charset="-128"/>
              </a:defRPr>
            </a:lvl5pPr>
            <a:lvl6pPr marL="18859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6pPr>
            <a:lvl7pPr marL="22288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7pPr>
            <a:lvl8pPr marL="25717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8pPr>
            <a:lvl9pPr marL="29146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9pPr>
          </a:lstStyle>
          <a:p>
            <a:pPr eaLnBrk="1" hangingPunct="1"/>
            <a:fld id="{51D47D40-D45F-46F8-A426-DDD2F364ED47}" type="slidenum">
              <a:rPr lang="en-GB" altLang="en-US" sz="1350">
                <a:solidFill>
                  <a:schemeClr val="bg2"/>
                </a:solidFill>
              </a:rPr>
              <a:pPr eaLnBrk="1" hangingPunct="1"/>
              <a:t>52</a:t>
            </a:fld>
            <a:endParaRPr lang="en-GB" altLang="en-US" sz="1350">
              <a:solidFill>
                <a:schemeClr val="bg2"/>
              </a:solidFill>
            </a:endParaRPr>
          </a:p>
        </p:txBody>
      </p:sp>
    </p:spTree>
    <p:extLst>
      <p:ext uri="{BB962C8B-B14F-4D97-AF65-F5344CB8AC3E}">
        <p14:creationId xmlns:p14="http://schemas.microsoft.com/office/powerpoint/2010/main" val="307408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GB" altLang="en-US">
                <a:ea typeface="ＭＳ Ｐゴシック" pitchFamily="34" charset="-128"/>
              </a:rPr>
              <a:t>Communication</a:t>
            </a:r>
          </a:p>
        </p:txBody>
      </p:sp>
      <p:sp>
        <p:nvSpPr>
          <p:cNvPr id="32770" name="Content Placeholder 2"/>
          <p:cNvSpPr>
            <a:spLocks noGrp="1"/>
          </p:cNvSpPr>
          <p:nvPr>
            <p:ph idx="1"/>
          </p:nvPr>
        </p:nvSpPr>
        <p:spPr>
          <a:xfrm>
            <a:off x="457200" y="1338607"/>
            <a:ext cx="8503920" cy="5074386"/>
          </a:xfrm>
        </p:spPr>
        <p:txBody>
          <a:bodyPr>
            <a:normAutofit/>
          </a:bodyPr>
          <a:lstStyle/>
          <a:p>
            <a:r>
              <a:rPr lang="en-GB" altLang="en-US" sz="2400" dirty="0">
                <a:ea typeface="ＭＳ Ｐゴシック" pitchFamily="34" charset="-128"/>
              </a:rPr>
              <a:t>Unicast - one host to one host</a:t>
            </a:r>
          </a:p>
          <a:p>
            <a:pPr lvl="1"/>
            <a:r>
              <a:rPr lang="en-GB" altLang="en-US" dirty="0">
                <a:ea typeface="ＭＳ Ｐゴシック" pitchFamily="34" charset="-128"/>
              </a:rPr>
              <a:t>Typical communication</a:t>
            </a:r>
          </a:p>
          <a:p>
            <a:r>
              <a:rPr lang="en-GB" altLang="en-US" sz="2400" dirty="0">
                <a:ea typeface="ＭＳ Ｐゴシック" pitchFamily="34" charset="-128"/>
              </a:rPr>
              <a:t>Broadcast - one host to all hosts in the network</a:t>
            </a:r>
          </a:p>
          <a:p>
            <a:pPr lvl="1"/>
            <a:r>
              <a:rPr lang="en-GB" altLang="en-US" dirty="0">
                <a:ea typeface="ＭＳ Ｐゴシック" pitchFamily="34" charset="-128"/>
              </a:rPr>
              <a:t>Directed – can be used remotely – using the broadcast address</a:t>
            </a:r>
          </a:p>
          <a:p>
            <a:pPr lvl="1"/>
            <a:r>
              <a:rPr lang="en-GB" altLang="en-US" dirty="0">
                <a:ea typeface="ＭＳ Ｐゴシック" pitchFamily="34" charset="-128"/>
              </a:rPr>
              <a:t>Limited – local network – using the 255.255.255.255 address</a:t>
            </a:r>
          </a:p>
          <a:p>
            <a:r>
              <a:rPr lang="en-GB" altLang="en-US" sz="2400" dirty="0">
                <a:ea typeface="ＭＳ Ｐゴシック" pitchFamily="34" charset="-128"/>
              </a:rPr>
              <a:t>Multicast - one host to a selected group of hosts</a:t>
            </a:r>
          </a:p>
          <a:p>
            <a:pPr lvl="1"/>
            <a:r>
              <a:rPr lang="en-GB" altLang="en-US" dirty="0">
                <a:ea typeface="ＭＳ Ｐゴシック" pitchFamily="34" charset="-128"/>
              </a:rPr>
              <a:t>Reduce overall bandwidth (one packet for all listening hosts)</a:t>
            </a:r>
          </a:p>
          <a:p>
            <a:pPr lvl="1"/>
            <a:r>
              <a:rPr lang="en-GB" altLang="en-US" dirty="0">
                <a:ea typeface="ＭＳ Ｐゴシック" pitchFamily="34" charset="-128"/>
              </a:rPr>
              <a:t>Multicast clients subscribe to a group </a:t>
            </a:r>
          </a:p>
          <a:p>
            <a:pPr lvl="1"/>
            <a:r>
              <a:rPr lang="en-GB" altLang="en-US" dirty="0">
                <a:ea typeface="ＭＳ Ｐゴシック" pitchFamily="34" charset="-128"/>
              </a:rPr>
              <a:t>Uses (reserved) addresses: 224.0.0.0 – 239.255.255.255</a:t>
            </a:r>
          </a:p>
        </p:txBody>
      </p:sp>
      <p:sp>
        <p:nvSpPr>
          <p:cNvPr id="2" name="Slide Number Placeholder 1"/>
          <p:cNvSpPr>
            <a:spLocks noGrp="1"/>
          </p:cNvSpPr>
          <p:nvPr>
            <p:ph type="sldNum" sz="quarter" idx="12"/>
          </p:nvPr>
        </p:nvSpPr>
        <p:spPr/>
        <p:txBody>
          <a:bodyPr/>
          <a:lstStyle>
            <a:lvl1pPr eaLnBrk="0" hangingPunct="0">
              <a:defRPr sz="1800">
                <a:solidFill>
                  <a:srgbClr val="0000FF"/>
                </a:solidFill>
                <a:latin typeface="Arial" pitchFamily="34" charset="0"/>
                <a:ea typeface="ＭＳ Ｐゴシック" pitchFamily="34" charset="-128"/>
              </a:defRPr>
            </a:lvl1pPr>
            <a:lvl2pPr marL="557213" indent="-214313" eaLnBrk="0" hangingPunct="0">
              <a:defRPr sz="1800">
                <a:solidFill>
                  <a:srgbClr val="0000FF"/>
                </a:solidFill>
                <a:latin typeface="Arial" pitchFamily="34" charset="0"/>
                <a:ea typeface="ＭＳ Ｐゴシック" pitchFamily="34" charset="-128"/>
              </a:defRPr>
            </a:lvl2pPr>
            <a:lvl3pPr marL="857250" indent="-171450" eaLnBrk="0" hangingPunct="0">
              <a:defRPr sz="1800">
                <a:solidFill>
                  <a:srgbClr val="0000FF"/>
                </a:solidFill>
                <a:latin typeface="Arial" pitchFamily="34" charset="0"/>
                <a:ea typeface="ＭＳ Ｐゴシック" pitchFamily="34" charset="-128"/>
              </a:defRPr>
            </a:lvl3pPr>
            <a:lvl4pPr marL="1200150" indent="-171450" eaLnBrk="0" hangingPunct="0">
              <a:defRPr sz="1800">
                <a:solidFill>
                  <a:srgbClr val="0000FF"/>
                </a:solidFill>
                <a:latin typeface="Arial" pitchFamily="34" charset="0"/>
                <a:ea typeface="ＭＳ Ｐゴシック" pitchFamily="34" charset="-128"/>
              </a:defRPr>
            </a:lvl4pPr>
            <a:lvl5pPr marL="1543050" indent="-171450" eaLnBrk="0" hangingPunct="0">
              <a:defRPr sz="1800">
                <a:solidFill>
                  <a:srgbClr val="0000FF"/>
                </a:solidFill>
                <a:latin typeface="Arial" pitchFamily="34" charset="0"/>
                <a:ea typeface="ＭＳ Ｐゴシック" pitchFamily="34" charset="-128"/>
              </a:defRPr>
            </a:lvl5pPr>
            <a:lvl6pPr marL="18859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6pPr>
            <a:lvl7pPr marL="22288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7pPr>
            <a:lvl8pPr marL="25717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8pPr>
            <a:lvl9pPr marL="29146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9pPr>
          </a:lstStyle>
          <a:p>
            <a:pPr eaLnBrk="1" hangingPunct="1"/>
            <a:fld id="{229594D3-5793-40E7-BB32-20EB3639C790}" type="slidenum">
              <a:rPr lang="en-GB" altLang="en-US" sz="1350">
                <a:solidFill>
                  <a:schemeClr val="bg2"/>
                </a:solidFill>
              </a:rPr>
              <a:pPr eaLnBrk="1" hangingPunct="1"/>
              <a:t>53</a:t>
            </a:fld>
            <a:endParaRPr lang="en-GB" altLang="en-US" sz="1350">
              <a:solidFill>
                <a:schemeClr val="bg2"/>
              </a:solidFill>
            </a:endParaRPr>
          </a:p>
        </p:txBody>
      </p:sp>
    </p:spTree>
    <p:extLst>
      <p:ext uri="{BB962C8B-B14F-4D97-AF65-F5344CB8AC3E}">
        <p14:creationId xmlns:p14="http://schemas.microsoft.com/office/powerpoint/2010/main" val="3538647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GB" altLang="en-US">
                <a:ea typeface="ＭＳ Ｐゴシック" pitchFamily="34" charset="-128"/>
              </a:rPr>
              <a:t>Reserved IP ranges</a:t>
            </a:r>
          </a:p>
        </p:txBody>
      </p:sp>
      <p:sp>
        <p:nvSpPr>
          <p:cNvPr id="33794" name="Content Placeholder 2"/>
          <p:cNvSpPr>
            <a:spLocks noGrp="1"/>
          </p:cNvSpPr>
          <p:nvPr>
            <p:ph idx="1"/>
          </p:nvPr>
        </p:nvSpPr>
        <p:spPr>
          <a:xfrm>
            <a:off x="457200" y="1281966"/>
            <a:ext cx="8229600" cy="5074386"/>
          </a:xfrm>
        </p:spPr>
        <p:txBody>
          <a:bodyPr>
            <a:noAutofit/>
          </a:bodyPr>
          <a:lstStyle/>
          <a:p>
            <a:r>
              <a:rPr lang="en-GB" altLang="en-US" sz="2400" dirty="0">
                <a:ea typeface="ＭＳ Ｐゴシック" pitchFamily="34" charset="-128"/>
              </a:rPr>
              <a:t>Multicast (RFC1700)</a:t>
            </a:r>
          </a:p>
          <a:p>
            <a:pPr lvl="1"/>
            <a:r>
              <a:rPr lang="en-GB" altLang="en-US" dirty="0">
                <a:ea typeface="ＭＳ Ｐゴシック" pitchFamily="34" charset="-128"/>
              </a:rPr>
              <a:t>224.0.0.0 – 239.255.255.255</a:t>
            </a:r>
          </a:p>
          <a:p>
            <a:r>
              <a:rPr lang="en-GB" altLang="en-US" sz="2400" dirty="0">
                <a:ea typeface="ＭＳ Ｐゴシック" pitchFamily="34" charset="-128"/>
              </a:rPr>
              <a:t>Experimental: (RFC1700, RFC3330)</a:t>
            </a:r>
          </a:p>
          <a:p>
            <a:pPr lvl="1"/>
            <a:r>
              <a:rPr lang="en-GB" altLang="en-US" dirty="0">
                <a:ea typeface="ＭＳ Ｐゴシック" pitchFamily="34" charset="-128"/>
              </a:rPr>
              <a:t>240.0.0.0 – 255.255.255.254</a:t>
            </a:r>
          </a:p>
          <a:p>
            <a:r>
              <a:rPr lang="en-GB" altLang="en-US" sz="2400" dirty="0">
                <a:ea typeface="ＭＳ Ｐゴシック" pitchFamily="34" charset="-128"/>
              </a:rPr>
              <a:t>Private/Network Address Translation (RFC1918)</a:t>
            </a:r>
          </a:p>
          <a:p>
            <a:pPr lvl="1"/>
            <a:r>
              <a:rPr lang="en-GB" altLang="en-US" dirty="0">
                <a:ea typeface="ＭＳ Ｐゴシック" pitchFamily="34" charset="-128"/>
              </a:rPr>
              <a:t>10.0.0.0 to 10.255.255.255 (10.0.0.0 /8)</a:t>
            </a:r>
          </a:p>
          <a:p>
            <a:pPr lvl="1"/>
            <a:r>
              <a:rPr lang="en-GB" altLang="en-US" dirty="0">
                <a:ea typeface="ＭＳ Ｐゴシック" pitchFamily="34" charset="-128"/>
              </a:rPr>
              <a:t>172.16.0.0 to 172.31.255.255 (172.16.0.0 /12)</a:t>
            </a:r>
          </a:p>
          <a:p>
            <a:pPr lvl="1"/>
            <a:r>
              <a:rPr lang="en-GB" altLang="en-US" dirty="0">
                <a:ea typeface="ＭＳ Ｐゴシック" pitchFamily="34" charset="-128"/>
              </a:rPr>
              <a:t>192.168.0.0 to 192.168.255.255 (192.168.0.0 /16)</a:t>
            </a:r>
          </a:p>
          <a:p>
            <a:r>
              <a:rPr lang="en-GB" altLang="en-US" sz="2400" dirty="0">
                <a:ea typeface="ＭＳ Ｐゴシック" pitchFamily="34" charset="-128"/>
              </a:rPr>
              <a:t>Link local</a:t>
            </a:r>
          </a:p>
          <a:p>
            <a:pPr lvl="1"/>
            <a:r>
              <a:rPr lang="en-GB" altLang="en-US" dirty="0">
                <a:ea typeface="ＭＳ Ｐゴシック" pitchFamily="34" charset="-128"/>
              </a:rPr>
              <a:t>169.254.0.0 to 169.254.255.255 (169.254.0.0/16)</a:t>
            </a:r>
          </a:p>
          <a:p>
            <a:r>
              <a:rPr lang="en-GB" altLang="en-US" sz="2400" dirty="0">
                <a:ea typeface="ＭＳ Ｐゴシック" pitchFamily="34" charset="-128"/>
              </a:rPr>
              <a:t>Test-net (teaching/learning)</a:t>
            </a:r>
          </a:p>
          <a:p>
            <a:pPr lvl="1"/>
            <a:r>
              <a:rPr lang="en-GB" altLang="en-US" dirty="0">
                <a:ea typeface="ＭＳ Ｐゴシック" pitchFamily="34" charset="-128"/>
              </a:rPr>
              <a:t>192.0.2.0 to 192.0.2.255 (192.0.2.0/24)</a:t>
            </a:r>
          </a:p>
        </p:txBody>
      </p:sp>
      <p:sp>
        <p:nvSpPr>
          <p:cNvPr id="2" name="Slide Number Placeholder 1"/>
          <p:cNvSpPr>
            <a:spLocks noGrp="1"/>
          </p:cNvSpPr>
          <p:nvPr>
            <p:ph type="sldNum" sz="quarter" idx="12"/>
          </p:nvPr>
        </p:nvSpPr>
        <p:spPr/>
        <p:txBody>
          <a:bodyPr/>
          <a:lstStyle>
            <a:lvl1pPr eaLnBrk="0" hangingPunct="0">
              <a:defRPr sz="1800">
                <a:solidFill>
                  <a:srgbClr val="0000FF"/>
                </a:solidFill>
                <a:latin typeface="Arial" pitchFamily="34" charset="0"/>
                <a:ea typeface="ＭＳ Ｐゴシック" pitchFamily="34" charset="-128"/>
              </a:defRPr>
            </a:lvl1pPr>
            <a:lvl2pPr marL="557213" indent="-214313" eaLnBrk="0" hangingPunct="0">
              <a:defRPr sz="1800">
                <a:solidFill>
                  <a:srgbClr val="0000FF"/>
                </a:solidFill>
                <a:latin typeface="Arial" pitchFamily="34" charset="0"/>
                <a:ea typeface="ＭＳ Ｐゴシック" pitchFamily="34" charset="-128"/>
              </a:defRPr>
            </a:lvl2pPr>
            <a:lvl3pPr marL="857250" indent="-171450" eaLnBrk="0" hangingPunct="0">
              <a:defRPr sz="1800">
                <a:solidFill>
                  <a:srgbClr val="0000FF"/>
                </a:solidFill>
                <a:latin typeface="Arial" pitchFamily="34" charset="0"/>
                <a:ea typeface="ＭＳ Ｐゴシック" pitchFamily="34" charset="-128"/>
              </a:defRPr>
            </a:lvl3pPr>
            <a:lvl4pPr marL="1200150" indent="-171450" eaLnBrk="0" hangingPunct="0">
              <a:defRPr sz="1800">
                <a:solidFill>
                  <a:srgbClr val="0000FF"/>
                </a:solidFill>
                <a:latin typeface="Arial" pitchFamily="34" charset="0"/>
                <a:ea typeface="ＭＳ Ｐゴシック" pitchFamily="34" charset="-128"/>
              </a:defRPr>
            </a:lvl4pPr>
            <a:lvl5pPr marL="1543050" indent="-171450" eaLnBrk="0" hangingPunct="0">
              <a:defRPr sz="1800">
                <a:solidFill>
                  <a:srgbClr val="0000FF"/>
                </a:solidFill>
                <a:latin typeface="Arial" pitchFamily="34" charset="0"/>
                <a:ea typeface="ＭＳ Ｐゴシック" pitchFamily="34" charset="-128"/>
              </a:defRPr>
            </a:lvl5pPr>
            <a:lvl6pPr marL="18859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6pPr>
            <a:lvl7pPr marL="22288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7pPr>
            <a:lvl8pPr marL="25717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8pPr>
            <a:lvl9pPr marL="29146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9pPr>
          </a:lstStyle>
          <a:p>
            <a:pPr eaLnBrk="1" hangingPunct="1"/>
            <a:fld id="{359F3C32-9123-483E-B03D-B7235EEDA1A5}" type="slidenum">
              <a:rPr lang="en-GB" altLang="en-US" sz="1350">
                <a:solidFill>
                  <a:schemeClr val="bg2"/>
                </a:solidFill>
              </a:rPr>
              <a:pPr eaLnBrk="1" hangingPunct="1"/>
              <a:t>54</a:t>
            </a:fld>
            <a:endParaRPr lang="en-GB" altLang="en-US" sz="1350">
              <a:solidFill>
                <a:schemeClr val="bg2"/>
              </a:solidFill>
            </a:endParaRPr>
          </a:p>
        </p:txBody>
      </p:sp>
    </p:spTree>
    <p:extLst>
      <p:ext uri="{BB962C8B-B14F-4D97-AF65-F5344CB8AC3E}">
        <p14:creationId xmlns:p14="http://schemas.microsoft.com/office/powerpoint/2010/main" val="516778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GB" altLang="en-US">
                <a:ea typeface="ＭＳ Ｐゴシック" pitchFamily="34" charset="-128"/>
              </a:rPr>
              <a:t>Special IPv4 addresses</a:t>
            </a:r>
          </a:p>
        </p:txBody>
      </p:sp>
      <p:sp>
        <p:nvSpPr>
          <p:cNvPr id="34818" name="Content Placeholder 2"/>
          <p:cNvSpPr>
            <a:spLocks noGrp="1"/>
          </p:cNvSpPr>
          <p:nvPr>
            <p:ph idx="1"/>
          </p:nvPr>
        </p:nvSpPr>
        <p:spPr/>
        <p:txBody>
          <a:bodyPr/>
          <a:lstStyle/>
          <a:p>
            <a:r>
              <a:rPr lang="en-GB" altLang="en-US">
                <a:ea typeface="ＭＳ Ｐゴシック" pitchFamily="34" charset="-128"/>
              </a:rPr>
              <a:t>Network and broadcast addresses</a:t>
            </a:r>
          </a:p>
          <a:p>
            <a:pPr lvl="1"/>
            <a:r>
              <a:rPr lang="en-GB" altLang="en-US">
                <a:ea typeface="ＭＳ Ｐゴシック" pitchFamily="34" charset="-128"/>
              </a:rPr>
              <a:t>All-zeroes and all-ones host bits</a:t>
            </a:r>
          </a:p>
          <a:p>
            <a:r>
              <a:rPr lang="en-GB" altLang="en-US">
                <a:ea typeface="ＭＳ Ｐゴシック" pitchFamily="34" charset="-128"/>
              </a:rPr>
              <a:t>Default route</a:t>
            </a:r>
          </a:p>
          <a:p>
            <a:pPr lvl="1"/>
            <a:r>
              <a:rPr lang="en-GB" altLang="en-US">
                <a:ea typeface="ＭＳ Ｐゴシック" pitchFamily="34" charset="-128"/>
              </a:rPr>
              <a:t>0.0.0.0</a:t>
            </a:r>
          </a:p>
          <a:p>
            <a:r>
              <a:rPr lang="en-GB" altLang="en-US">
                <a:ea typeface="ＭＳ Ｐゴシック" pitchFamily="34" charset="-128"/>
              </a:rPr>
              <a:t>Loopback</a:t>
            </a:r>
          </a:p>
          <a:p>
            <a:pPr lvl="1"/>
            <a:r>
              <a:rPr lang="en-GB" altLang="en-US">
                <a:ea typeface="ＭＳ Ｐゴシック" pitchFamily="34" charset="-128"/>
              </a:rPr>
              <a:t>127.0.0.1</a:t>
            </a:r>
          </a:p>
        </p:txBody>
      </p:sp>
      <p:sp>
        <p:nvSpPr>
          <p:cNvPr id="2" name="Slide Number Placeholder 1"/>
          <p:cNvSpPr>
            <a:spLocks noGrp="1"/>
          </p:cNvSpPr>
          <p:nvPr>
            <p:ph type="sldNum" sz="quarter" idx="12"/>
          </p:nvPr>
        </p:nvSpPr>
        <p:spPr/>
        <p:txBody>
          <a:bodyPr/>
          <a:lstStyle>
            <a:lvl1pPr eaLnBrk="0" hangingPunct="0">
              <a:defRPr sz="1800">
                <a:solidFill>
                  <a:srgbClr val="0000FF"/>
                </a:solidFill>
                <a:latin typeface="Arial" pitchFamily="34" charset="0"/>
                <a:ea typeface="ＭＳ Ｐゴシック" pitchFamily="34" charset="-128"/>
              </a:defRPr>
            </a:lvl1pPr>
            <a:lvl2pPr marL="557213" indent="-214313" eaLnBrk="0" hangingPunct="0">
              <a:defRPr sz="1800">
                <a:solidFill>
                  <a:srgbClr val="0000FF"/>
                </a:solidFill>
                <a:latin typeface="Arial" pitchFamily="34" charset="0"/>
                <a:ea typeface="ＭＳ Ｐゴシック" pitchFamily="34" charset="-128"/>
              </a:defRPr>
            </a:lvl2pPr>
            <a:lvl3pPr marL="857250" indent="-171450" eaLnBrk="0" hangingPunct="0">
              <a:defRPr sz="1800">
                <a:solidFill>
                  <a:srgbClr val="0000FF"/>
                </a:solidFill>
                <a:latin typeface="Arial" pitchFamily="34" charset="0"/>
                <a:ea typeface="ＭＳ Ｐゴシック" pitchFamily="34" charset="-128"/>
              </a:defRPr>
            </a:lvl3pPr>
            <a:lvl4pPr marL="1200150" indent="-171450" eaLnBrk="0" hangingPunct="0">
              <a:defRPr sz="1800">
                <a:solidFill>
                  <a:srgbClr val="0000FF"/>
                </a:solidFill>
                <a:latin typeface="Arial" pitchFamily="34" charset="0"/>
                <a:ea typeface="ＭＳ Ｐゴシック" pitchFamily="34" charset="-128"/>
              </a:defRPr>
            </a:lvl4pPr>
            <a:lvl5pPr marL="1543050" indent="-171450" eaLnBrk="0" hangingPunct="0">
              <a:defRPr sz="1800">
                <a:solidFill>
                  <a:srgbClr val="0000FF"/>
                </a:solidFill>
                <a:latin typeface="Arial" pitchFamily="34" charset="0"/>
                <a:ea typeface="ＭＳ Ｐゴシック" pitchFamily="34" charset="-128"/>
              </a:defRPr>
            </a:lvl5pPr>
            <a:lvl6pPr marL="18859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6pPr>
            <a:lvl7pPr marL="22288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7pPr>
            <a:lvl8pPr marL="25717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8pPr>
            <a:lvl9pPr marL="29146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9pPr>
          </a:lstStyle>
          <a:p>
            <a:pPr eaLnBrk="1" hangingPunct="1"/>
            <a:fld id="{40704F80-85F5-40CA-AA00-168986498BFA}" type="slidenum">
              <a:rPr lang="en-GB" altLang="en-US" sz="1350">
                <a:solidFill>
                  <a:schemeClr val="bg2"/>
                </a:solidFill>
              </a:rPr>
              <a:pPr eaLnBrk="1" hangingPunct="1"/>
              <a:t>55</a:t>
            </a:fld>
            <a:endParaRPr lang="en-GB" altLang="en-US" sz="1350">
              <a:solidFill>
                <a:schemeClr val="bg2"/>
              </a:solidFill>
            </a:endParaRPr>
          </a:p>
        </p:txBody>
      </p:sp>
    </p:spTree>
    <p:extLst>
      <p:ext uri="{BB962C8B-B14F-4D97-AF65-F5344CB8AC3E}">
        <p14:creationId xmlns:p14="http://schemas.microsoft.com/office/powerpoint/2010/main" val="1698407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89720"/>
            <a:ext cx="8014662" cy="490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5842" name="Title 1"/>
          <p:cNvSpPr>
            <a:spLocks noGrp="1"/>
          </p:cNvSpPr>
          <p:nvPr>
            <p:ph type="title"/>
          </p:nvPr>
        </p:nvSpPr>
        <p:spPr/>
        <p:txBody>
          <a:bodyPr/>
          <a:lstStyle/>
          <a:p>
            <a:r>
              <a:rPr lang="en-GB" altLang="en-US">
                <a:ea typeface="ＭＳ Ｐゴシック" pitchFamily="34" charset="-128"/>
              </a:rPr>
              <a:t>Legacy IP addressing</a:t>
            </a:r>
          </a:p>
        </p:txBody>
      </p:sp>
      <p:sp>
        <p:nvSpPr>
          <p:cNvPr id="2" name="Slide Number Placeholder 1"/>
          <p:cNvSpPr>
            <a:spLocks noGrp="1"/>
          </p:cNvSpPr>
          <p:nvPr>
            <p:ph type="sldNum" sz="quarter" idx="12"/>
          </p:nvPr>
        </p:nvSpPr>
        <p:spPr/>
        <p:txBody>
          <a:bodyPr/>
          <a:lstStyle>
            <a:lvl1pPr eaLnBrk="0" hangingPunct="0">
              <a:defRPr sz="1800">
                <a:solidFill>
                  <a:srgbClr val="0000FF"/>
                </a:solidFill>
                <a:latin typeface="Arial" pitchFamily="34" charset="0"/>
                <a:ea typeface="ＭＳ Ｐゴシック" pitchFamily="34" charset="-128"/>
              </a:defRPr>
            </a:lvl1pPr>
            <a:lvl2pPr marL="557213" indent="-214313" eaLnBrk="0" hangingPunct="0">
              <a:defRPr sz="1800">
                <a:solidFill>
                  <a:srgbClr val="0000FF"/>
                </a:solidFill>
                <a:latin typeface="Arial" pitchFamily="34" charset="0"/>
                <a:ea typeface="ＭＳ Ｐゴシック" pitchFamily="34" charset="-128"/>
              </a:defRPr>
            </a:lvl2pPr>
            <a:lvl3pPr marL="857250" indent="-171450" eaLnBrk="0" hangingPunct="0">
              <a:defRPr sz="1800">
                <a:solidFill>
                  <a:srgbClr val="0000FF"/>
                </a:solidFill>
                <a:latin typeface="Arial" pitchFamily="34" charset="0"/>
                <a:ea typeface="ＭＳ Ｐゴシック" pitchFamily="34" charset="-128"/>
              </a:defRPr>
            </a:lvl3pPr>
            <a:lvl4pPr marL="1200150" indent="-171450" eaLnBrk="0" hangingPunct="0">
              <a:defRPr sz="1800">
                <a:solidFill>
                  <a:srgbClr val="0000FF"/>
                </a:solidFill>
                <a:latin typeface="Arial" pitchFamily="34" charset="0"/>
                <a:ea typeface="ＭＳ Ｐゴシック" pitchFamily="34" charset="-128"/>
              </a:defRPr>
            </a:lvl4pPr>
            <a:lvl5pPr marL="1543050" indent="-171450" eaLnBrk="0" hangingPunct="0">
              <a:defRPr sz="1800">
                <a:solidFill>
                  <a:srgbClr val="0000FF"/>
                </a:solidFill>
                <a:latin typeface="Arial" pitchFamily="34" charset="0"/>
                <a:ea typeface="ＭＳ Ｐゴシック" pitchFamily="34" charset="-128"/>
              </a:defRPr>
            </a:lvl5pPr>
            <a:lvl6pPr marL="18859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6pPr>
            <a:lvl7pPr marL="22288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7pPr>
            <a:lvl8pPr marL="25717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8pPr>
            <a:lvl9pPr marL="29146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9pPr>
          </a:lstStyle>
          <a:p>
            <a:pPr eaLnBrk="1" hangingPunct="1"/>
            <a:fld id="{DD70FBEC-20BD-4B02-BB7A-84385C0B4C02}" type="slidenum">
              <a:rPr lang="en-GB" altLang="en-US" sz="1350">
                <a:solidFill>
                  <a:schemeClr val="bg2"/>
                </a:solidFill>
              </a:rPr>
              <a:pPr eaLnBrk="1" hangingPunct="1"/>
              <a:t>56</a:t>
            </a:fld>
            <a:endParaRPr lang="en-GB" altLang="en-US" sz="1350">
              <a:solidFill>
                <a:schemeClr val="bg2"/>
              </a:solidFill>
            </a:endParaRPr>
          </a:p>
        </p:txBody>
      </p:sp>
    </p:spTree>
    <p:extLst>
      <p:ext uri="{BB962C8B-B14F-4D97-AF65-F5344CB8AC3E}">
        <p14:creationId xmlns:p14="http://schemas.microsoft.com/office/powerpoint/2010/main" val="275216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GB" altLang="en-US">
                <a:ea typeface="ＭＳ Ｐゴシック" pitchFamily="34" charset="-128"/>
              </a:rPr>
              <a:t>Network address planning</a:t>
            </a:r>
          </a:p>
        </p:txBody>
      </p:sp>
      <p:sp>
        <p:nvSpPr>
          <p:cNvPr id="36866" name="Content Placeholder 2"/>
          <p:cNvSpPr>
            <a:spLocks noGrp="1"/>
          </p:cNvSpPr>
          <p:nvPr>
            <p:ph idx="1"/>
          </p:nvPr>
        </p:nvSpPr>
        <p:spPr/>
        <p:txBody>
          <a:bodyPr/>
          <a:lstStyle/>
          <a:p>
            <a:r>
              <a:rPr lang="en-GB" altLang="en-US">
                <a:ea typeface="ＭＳ Ｐゴシック" pitchFamily="34" charset="-128"/>
              </a:rPr>
              <a:t>Criteria:</a:t>
            </a:r>
          </a:p>
          <a:p>
            <a:pPr lvl="1"/>
            <a:r>
              <a:rPr lang="en-GB" altLang="en-US">
                <a:ea typeface="ＭＳ Ｐゴシック" pitchFamily="34" charset="-128"/>
              </a:rPr>
              <a:t>Preventing duplication of addresses</a:t>
            </a:r>
          </a:p>
          <a:p>
            <a:pPr lvl="1"/>
            <a:r>
              <a:rPr lang="en-GB" altLang="en-US">
                <a:ea typeface="ＭＳ Ｐゴシック" pitchFamily="34" charset="-128"/>
              </a:rPr>
              <a:t>Providing and controlling access</a:t>
            </a:r>
          </a:p>
          <a:p>
            <a:pPr lvl="1"/>
            <a:r>
              <a:rPr lang="en-GB" altLang="en-US">
                <a:ea typeface="ＭＳ Ｐゴシック" pitchFamily="34" charset="-128"/>
              </a:rPr>
              <a:t>Monitoring security and performance</a:t>
            </a:r>
          </a:p>
          <a:p>
            <a:r>
              <a:rPr lang="en-GB" altLang="en-US">
                <a:ea typeface="ＭＳ Ｐゴシック" pitchFamily="34" charset="-128"/>
              </a:rPr>
              <a:t>Allocation</a:t>
            </a:r>
          </a:p>
          <a:p>
            <a:pPr lvl="1"/>
            <a:r>
              <a:rPr lang="en-GB" altLang="en-US">
                <a:ea typeface="ＭＳ Ｐゴシック" pitchFamily="34" charset="-128"/>
              </a:rPr>
              <a:t>Static – manual</a:t>
            </a:r>
          </a:p>
          <a:p>
            <a:pPr lvl="2"/>
            <a:r>
              <a:rPr lang="en-GB" altLang="en-US">
                <a:ea typeface="ＭＳ Ｐゴシック" pitchFamily="34" charset="-128"/>
              </a:rPr>
              <a:t>Servers and routers</a:t>
            </a:r>
          </a:p>
          <a:p>
            <a:pPr lvl="1"/>
            <a:r>
              <a:rPr lang="en-GB" altLang="en-US">
                <a:ea typeface="ＭＳ Ｐゴシック" pitchFamily="34" charset="-128"/>
              </a:rPr>
              <a:t>Dynamic – automatic</a:t>
            </a:r>
          </a:p>
          <a:p>
            <a:pPr lvl="2"/>
            <a:r>
              <a:rPr lang="en-GB" altLang="en-US">
                <a:ea typeface="ＭＳ Ｐゴシック" pitchFamily="34" charset="-128"/>
              </a:rPr>
              <a:t>Using DHCP</a:t>
            </a:r>
          </a:p>
        </p:txBody>
      </p:sp>
      <p:sp>
        <p:nvSpPr>
          <p:cNvPr id="2" name="Slide Number Placeholder 1"/>
          <p:cNvSpPr>
            <a:spLocks noGrp="1"/>
          </p:cNvSpPr>
          <p:nvPr>
            <p:ph type="sldNum" sz="quarter" idx="12"/>
          </p:nvPr>
        </p:nvSpPr>
        <p:spPr/>
        <p:txBody>
          <a:bodyPr/>
          <a:lstStyle>
            <a:lvl1pPr eaLnBrk="0" hangingPunct="0">
              <a:defRPr sz="1800">
                <a:solidFill>
                  <a:srgbClr val="0000FF"/>
                </a:solidFill>
                <a:latin typeface="Arial" pitchFamily="34" charset="0"/>
                <a:ea typeface="ＭＳ Ｐゴシック" pitchFamily="34" charset="-128"/>
              </a:defRPr>
            </a:lvl1pPr>
            <a:lvl2pPr marL="557213" indent="-214313" eaLnBrk="0" hangingPunct="0">
              <a:defRPr sz="1800">
                <a:solidFill>
                  <a:srgbClr val="0000FF"/>
                </a:solidFill>
                <a:latin typeface="Arial" pitchFamily="34" charset="0"/>
                <a:ea typeface="ＭＳ Ｐゴシック" pitchFamily="34" charset="-128"/>
              </a:defRPr>
            </a:lvl2pPr>
            <a:lvl3pPr marL="857250" indent="-171450" eaLnBrk="0" hangingPunct="0">
              <a:defRPr sz="1800">
                <a:solidFill>
                  <a:srgbClr val="0000FF"/>
                </a:solidFill>
                <a:latin typeface="Arial" pitchFamily="34" charset="0"/>
                <a:ea typeface="ＭＳ Ｐゴシック" pitchFamily="34" charset="-128"/>
              </a:defRPr>
            </a:lvl3pPr>
            <a:lvl4pPr marL="1200150" indent="-171450" eaLnBrk="0" hangingPunct="0">
              <a:defRPr sz="1800">
                <a:solidFill>
                  <a:srgbClr val="0000FF"/>
                </a:solidFill>
                <a:latin typeface="Arial" pitchFamily="34" charset="0"/>
                <a:ea typeface="ＭＳ Ｐゴシック" pitchFamily="34" charset="-128"/>
              </a:defRPr>
            </a:lvl4pPr>
            <a:lvl5pPr marL="1543050" indent="-171450" eaLnBrk="0" hangingPunct="0">
              <a:defRPr sz="1800">
                <a:solidFill>
                  <a:srgbClr val="0000FF"/>
                </a:solidFill>
                <a:latin typeface="Arial" pitchFamily="34" charset="0"/>
                <a:ea typeface="ＭＳ Ｐゴシック" pitchFamily="34" charset="-128"/>
              </a:defRPr>
            </a:lvl5pPr>
            <a:lvl6pPr marL="18859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6pPr>
            <a:lvl7pPr marL="22288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7pPr>
            <a:lvl8pPr marL="25717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8pPr>
            <a:lvl9pPr marL="29146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9pPr>
          </a:lstStyle>
          <a:p>
            <a:pPr eaLnBrk="1" hangingPunct="1"/>
            <a:fld id="{3BBB40CB-956E-4D6A-8E16-A0C89576FE67}" type="slidenum">
              <a:rPr lang="en-GB" altLang="en-US" sz="1350">
                <a:solidFill>
                  <a:schemeClr val="bg2"/>
                </a:solidFill>
              </a:rPr>
              <a:pPr eaLnBrk="1" hangingPunct="1"/>
              <a:t>57</a:t>
            </a:fld>
            <a:endParaRPr lang="en-GB" altLang="en-US" sz="1350">
              <a:solidFill>
                <a:schemeClr val="bg2"/>
              </a:solidFill>
            </a:endParaRPr>
          </a:p>
        </p:txBody>
      </p:sp>
    </p:spTree>
    <p:extLst>
      <p:ext uri="{BB962C8B-B14F-4D97-AF65-F5344CB8AC3E}">
        <p14:creationId xmlns:p14="http://schemas.microsoft.com/office/powerpoint/2010/main" val="24302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GB" altLang="en-US">
                <a:ea typeface="ＭＳ Ｐゴシック" pitchFamily="34" charset="-128"/>
              </a:rPr>
              <a:t>Assigning IP addresses</a:t>
            </a:r>
          </a:p>
        </p:txBody>
      </p:sp>
      <p:sp>
        <p:nvSpPr>
          <p:cNvPr id="37890" name="Content Placeholder 2"/>
          <p:cNvSpPr>
            <a:spLocks noGrp="1"/>
          </p:cNvSpPr>
          <p:nvPr>
            <p:ph idx="1"/>
          </p:nvPr>
        </p:nvSpPr>
        <p:spPr/>
        <p:txBody>
          <a:bodyPr/>
          <a:lstStyle/>
          <a:p>
            <a:r>
              <a:rPr lang="en-GB" altLang="en-US">
                <a:ea typeface="ＭＳ Ｐゴシック" pitchFamily="34" charset="-128"/>
              </a:rPr>
              <a:t>Level 0: the Internet - IANA</a:t>
            </a:r>
          </a:p>
          <a:p>
            <a:r>
              <a:rPr lang="en-GB" altLang="en-US">
                <a:ea typeface="ＭＳ Ｐゴシック" pitchFamily="34" charset="-128"/>
              </a:rPr>
              <a:t>Level 1: Regional Internet Registries</a:t>
            </a:r>
          </a:p>
          <a:p>
            <a:r>
              <a:rPr lang="en-GB" altLang="en-US">
                <a:ea typeface="ＭＳ Ｐゴシック" pitchFamily="34" charset="-128"/>
              </a:rPr>
              <a:t>Level 3: ISPs</a:t>
            </a:r>
          </a:p>
          <a:p>
            <a:r>
              <a:rPr lang="en-GB" altLang="en-US">
                <a:ea typeface="ＭＳ Ｐゴシック" pitchFamily="34" charset="-128"/>
              </a:rPr>
              <a:t>Level 4: Network administrators</a:t>
            </a:r>
          </a:p>
        </p:txBody>
      </p:sp>
      <p:sp>
        <p:nvSpPr>
          <p:cNvPr id="2" name="Slide Number Placeholder 1"/>
          <p:cNvSpPr>
            <a:spLocks noGrp="1"/>
          </p:cNvSpPr>
          <p:nvPr>
            <p:ph type="sldNum" sz="quarter" idx="12"/>
          </p:nvPr>
        </p:nvSpPr>
        <p:spPr/>
        <p:txBody>
          <a:bodyPr/>
          <a:lstStyle>
            <a:lvl1pPr eaLnBrk="0" hangingPunct="0">
              <a:defRPr sz="1800">
                <a:solidFill>
                  <a:srgbClr val="0000FF"/>
                </a:solidFill>
                <a:latin typeface="Arial" pitchFamily="34" charset="0"/>
                <a:ea typeface="ＭＳ Ｐゴシック" pitchFamily="34" charset="-128"/>
              </a:defRPr>
            </a:lvl1pPr>
            <a:lvl2pPr marL="557213" indent="-214313" eaLnBrk="0" hangingPunct="0">
              <a:defRPr sz="1800">
                <a:solidFill>
                  <a:srgbClr val="0000FF"/>
                </a:solidFill>
                <a:latin typeface="Arial" pitchFamily="34" charset="0"/>
                <a:ea typeface="ＭＳ Ｐゴシック" pitchFamily="34" charset="-128"/>
              </a:defRPr>
            </a:lvl2pPr>
            <a:lvl3pPr marL="857250" indent="-171450" eaLnBrk="0" hangingPunct="0">
              <a:defRPr sz="1800">
                <a:solidFill>
                  <a:srgbClr val="0000FF"/>
                </a:solidFill>
                <a:latin typeface="Arial" pitchFamily="34" charset="0"/>
                <a:ea typeface="ＭＳ Ｐゴシック" pitchFamily="34" charset="-128"/>
              </a:defRPr>
            </a:lvl3pPr>
            <a:lvl4pPr marL="1200150" indent="-171450" eaLnBrk="0" hangingPunct="0">
              <a:defRPr sz="1800">
                <a:solidFill>
                  <a:srgbClr val="0000FF"/>
                </a:solidFill>
                <a:latin typeface="Arial" pitchFamily="34" charset="0"/>
                <a:ea typeface="ＭＳ Ｐゴシック" pitchFamily="34" charset="-128"/>
              </a:defRPr>
            </a:lvl4pPr>
            <a:lvl5pPr marL="1543050" indent="-171450" eaLnBrk="0" hangingPunct="0">
              <a:defRPr sz="1800">
                <a:solidFill>
                  <a:srgbClr val="0000FF"/>
                </a:solidFill>
                <a:latin typeface="Arial" pitchFamily="34" charset="0"/>
                <a:ea typeface="ＭＳ Ｐゴシック" pitchFamily="34" charset="-128"/>
              </a:defRPr>
            </a:lvl5pPr>
            <a:lvl6pPr marL="18859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6pPr>
            <a:lvl7pPr marL="22288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7pPr>
            <a:lvl8pPr marL="25717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8pPr>
            <a:lvl9pPr marL="29146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9pPr>
          </a:lstStyle>
          <a:p>
            <a:pPr eaLnBrk="1" hangingPunct="1"/>
            <a:fld id="{42D0731B-6663-4BC6-8C96-40D7CC45C9A5}" type="slidenum">
              <a:rPr lang="en-GB" altLang="en-US" sz="1350">
                <a:solidFill>
                  <a:schemeClr val="bg2"/>
                </a:solidFill>
              </a:rPr>
              <a:pPr eaLnBrk="1" hangingPunct="1"/>
              <a:t>58</a:t>
            </a:fld>
            <a:endParaRPr lang="en-GB" altLang="en-US" sz="1350">
              <a:solidFill>
                <a:schemeClr val="bg2"/>
              </a:solidFill>
            </a:endParaRPr>
          </a:p>
        </p:txBody>
      </p:sp>
    </p:spTree>
    <p:extLst>
      <p:ext uri="{BB962C8B-B14F-4D97-AF65-F5344CB8AC3E}">
        <p14:creationId xmlns:p14="http://schemas.microsoft.com/office/powerpoint/2010/main" val="370556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GB" altLang="en-US">
                <a:ea typeface="ＭＳ Ｐゴシック" pitchFamily="34" charset="-128"/>
              </a:rPr>
              <a:t>Internet tiers</a:t>
            </a:r>
          </a:p>
        </p:txBody>
      </p:sp>
      <p:sp>
        <p:nvSpPr>
          <p:cNvPr id="2" name="Slide Number Placeholder 1"/>
          <p:cNvSpPr>
            <a:spLocks noGrp="1"/>
          </p:cNvSpPr>
          <p:nvPr>
            <p:ph type="sldNum" sz="quarter" idx="12"/>
          </p:nvPr>
        </p:nvSpPr>
        <p:spPr/>
        <p:txBody>
          <a:bodyPr/>
          <a:lstStyle>
            <a:lvl1pPr eaLnBrk="0" hangingPunct="0">
              <a:defRPr sz="1800">
                <a:solidFill>
                  <a:srgbClr val="0000FF"/>
                </a:solidFill>
                <a:latin typeface="Arial" pitchFamily="34" charset="0"/>
                <a:ea typeface="ＭＳ Ｐゴシック" pitchFamily="34" charset="-128"/>
              </a:defRPr>
            </a:lvl1pPr>
            <a:lvl2pPr marL="557213" indent="-214313" eaLnBrk="0" hangingPunct="0">
              <a:defRPr sz="1800">
                <a:solidFill>
                  <a:srgbClr val="0000FF"/>
                </a:solidFill>
                <a:latin typeface="Arial" pitchFamily="34" charset="0"/>
                <a:ea typeface="ＭＳ Ｐゴシック" pitchFamily="34" charset="-128"/>
              </a:defRPr>
            </a:lvl2pPr>
            <a:lvl3pPr marL="857250" indent="-171450" eaLnBrk="0" hangingPunct="0">
              <a:defRPr sz="1800">
                <a:solidFill>
                  <a:srgbClr val="0000FF"/>
                </a:solidFill>
                <a:latin typeface="Arial" pitchFamily="34" charset="0"/>
                <a:ea typeface="ＭＳ Ｐゴシック" pitchFamily="34" charset="-128"/>
              </a:defRPr>
            </a:lvl3pPr>
            <a:lvl4pPr marL="1200150" indent="-171450" eaLnBrk="0" hangingPunct="0">
              <a:defRPr sz="1800">
                <a:solidFill>
                  <a:srgbClr val="0000FF"/>
                </a:solidFill>
                <a:latin typeface="Arial" pitchFamily="34" charset="0"/>
                <a:ea typeface="ＭＳ Ｐゴシック" pitchFamily="34" charset="-128"/>
              </a:defRPr>
            </a:lvl4pPr>
            <a:lvl5pPr marL="1543050" indent="-171450" eaLnBrk="0" hangingPunct="0">
              <a:defRPr sz="1800">
                <a:solidFill>
                  <a:srgbClr val="0000FF"/>
                </a:solidFill>
                <a:latin typeface="Arial" pitchFamily="34" charset="0"/>
                <a:ea typeface="ＭＳ Ｐゴシック" pitchFamily="34" charset="-128"/>
              </a:defRPr>
            </a:lvl5pPr>
            <a:lvl6pPr marL="18859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6pPr>
            <a:lvl7pPr marL="22288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7pPr>
            <a:lvl8pPr marL="25717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8pPr>
            <a:lvl9pPr marL="29146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9pPr>
          </a:lstStyle>
          <a:p>
            <a:pPr eaLnBrk="1" hangingPunct="1"/>
            <a:fld id="{A486C257-00C2-4C9E-9EA1-DE590BF1E77F}" type="slidenum">
              <a:rPr lang="en-GB" altLang="en-US" sz="1350">
                <a:solidFill>
                  <a:schemeClr val="bg2"/>
                </a:solidFill>
              </a:rPr>
              <a:pPr eaLnBrk="1" hangingPunct="1"/>
              <a:t>59</a:t>
            </a:fld>
            <a:endParaRPr lang="en-GB" altLang="en-US" sz="1350">
              <a:solidFill>
                <a:schemeClr val="bg2"/>
              </a:solidFill>
            </a:endParaRPr>
          </a:p>
        </p:txBody>
      </p:sp>
      <p:pic>
        <p:nvPicPr>
          <p:cNvPr id="38914"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36435" y="1356699"/>
            <a:ext cx="6141687" cy="4573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797943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9223B5B1-6A01-0C41-A09B-9EE858917FA6}"/>
              </a:ext>
            </a:extLst>
          </p:cNvPr>
          <p:cNvSpPr>
            <a:spLocks noGrp="1"/>
          </p:cNvSpPr>
          <p:nvPr>
            <p:ph type="title"/>
          </p:nvPr>
        </p:nvSpPr>
        <p:spPr/>
        <p:txBody>
          <a:bodyPr/>
          <a:lstStyle/>
          <a:p>
            <a:r>
              <a:rPr lang="en-GB" altLang="en-US">
                <a:ea typeface="ＭＳ Ｐゴシック" panose="020B0600070205080204" pitchFamily="34" charset="-128"/>
              </a:rPr>
              <a:t>Protocols</a:t>
            </a:r>
          </a:p>
        </p:txBody>
      </p:sp>
      <p:sp>
        <p:nvSpPr>
          <p:cNvPr id="24578" name="Content Placeholder 2">
            <a:extLst>
              <a:ext uri="{FF2B5EF4-FFF2-40B4-BE49-F238E27FC236}">
                <a16:creationId xmlns:a16="http://schemas.microsoft.com/office/drawing/2014/main" id="{E45E9A8D-A4E0-7E4C-8346-41230EE057EE}"/>
              </a:ext>
            </a:extLst>
          </p:cNvPr>
          <p:cNvSpPr>
            <a:spLocks noGrp="1"/>
          </p:cNvSpPr>
          <p:nvPr>
            <p:ph idx="1"/>
          </p:nvPr>
        </p:nvSpPr>
        <p:spPr/>
        <p:txBody>
          <a:bodyPr/>
          <a:lstStyle/>
          <a:p>
            <a:r>
              <a:rPr lang="en-GB" altLang="en-US" dirty="0">
                <a:ea typeface="ＭＳ Ｐゴシック" panose="020B0600070205080204" pitchFamily="34" charset="-128"/>
              </a:rPr>
              <a:t>Internet Protocol version 4 (IPv4)</a:t>
            </a:r>
          </a:p>
          <a:p>
            <a:r>
              <a:rPr lang="en-GB" altLang="en-US" dirty="0">
                <a:ea typeface="ＭＳ Ｐゴシック" panose="020B0600070205080204" pitchFamily="34" charset="-128"/>
              </a:rPr>
              <a:t>Internet Protocol version 6 (IPv6)</a:t>
            </a:r>
          </a:p>
        </p:txBody>
      </p:sp>
      <p:sp>
        <p:nvSpPr>
          <p:cNvPr id="9" name="Slide Number Placeholder 8">
            <a:extLst>
              <a:ext uri="{FF2B5EF4-FFF2-40B4-BE49-F238E27FC236}">
                <a16:creationId xmlns:a16="http://schemas.microsoft.com/office/drawing/2014/main" id="{6253E340-6EE0-0947-A103-C82A01172931}"/>
              </a:ext>
            </a:extLst>
          </p:cNvPr>
          <p:cNvSpPr>
            <a:spLocks noGrp="1"/>
          </p:cNvSpPr>
          <p:nvPr>
            <p:ph type="sldNum" sz="quarter" idx="12"/>
          </p:nvPr>
        </p:nvSpPr>
        <p:spPr/>
        <p:txBody>
          <a:bodyPr/>
          <a:lstStyle>
            <a:lvl1pPr eaLnBrk="0" hangingPunct="0">
              <a:defRPr sz="1800">
                <a:solidFill>
                  <a:srgbClr val="0000FF"/>
                </a:solidFill>
                <a:latin typeface="Arial" panose="020B0604020202020204" pitchFamily="34" charset="0"/>
                <a:ea typeface="ＭＳ Ｐゴシック" panose="020B0600070205080204" pitchFamily="34" charset="-128"/>
              </a:defRPr>
            </a:lvl1pPr>
            <a:lvl2pPr marL="557213" indent="-214313" eaLnBrk="0" hangingPunct="0">
              <a:defRPr sz="1800">
                <a:solidFill>
                  <a:srgbClr val="0000FF"/>
                </a:solidFill>
                <a:latin typeface="Arial" panose="020B0604020202020204" pitchFamily="34" charset="0"/>
                <a:ea typeface="ＭＳ Ｐゴシック" panose="020B0600070205080204" pitchFamily="34" charset="-128"/>
              </a:defRPr>
            </a:lvl2pPr>
            <a:lvl3pPr marL="857250" indent="-171450" eaLnBrk="0" hangingPunct="0">
              <a:defRPr sz="1800">
                <a:solidFill>
                  <a:srgbClr val="0000FF"/>
                </a:solidFill>
                <a:latin typeface="Arial" panose="020B0604020202020204" pitchFamily="34" charset="0"/>
                <a:ea typeface="ＭＳ Ｐゴシック" panose="020B0600070205080204" pitchFamily="34" charset="-128"/>
              </a:defRPr>
            </a:lvl3pPr>
            <a:lvl4pPr marL="1200150" indent="-171450" eaLnBrk="0" hangingPunct="0">
              <a:defRPr sz="1800">
                <a:solidFill>
                  <a:srgbClr val="0000FF"/>
                </a:solidFill>
                <a:latin typeface="Arial" panose="020B0604020202020204" pitchFamily="34" charset="0"/>
                <a:ea typeface="ＭＳ Ｐゴシック" panose="020B0600070205080204" pitchFamily="34" charset="-128"/>
              </a:defRPr>
            </a:lvl4pPr>
            <a:lvl5pPr marL="1543050" indent="-171450" eaLnBrk="0" hangingPunct="0">
              <a:defRPr sz="1800">
                <a:solidFill>
                  <a:srgbClr val="0000FF"/>
                </a:solidFill>
                <a:latin typeface="Arial" panose="020B0604020202020204" pitchFamily="34" charset="0"/>
                <a:ea typeface="ＭＳ Ｐゴシック" panose="020B0600070205080204" pitchFamily="34" charset="-128"/>
              </a:defRPr>
            </a:lvl5pPr>
            <a:lvl6pPr marL="18859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6pPr>
            <a:lvl7pPr marL="22288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7pPr>
            <a:lvl8pPr marL="25717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8pPr>
            <a:lvl9pPr marL="29146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9pPr>
          </a:lstStyle>
          <a:p>
            <a:pPr eaLnBrk="1" hangingPunct="1"/>
            <a:fld id="{4417D635-B848-6E4A-91B2-BAA569288EF7}" type="slidenum">
              <a:rPr lang="en-GB" altLang="en-US" sz="1350">
                <a:solidFill>
                  <a:srgbClr val="898989"/>
                </a:solidFill>
              </a:rPr>
              <a:pPr eaLnBrk="1" hangingPunct="1"/>
              <a:t>6</a:t>
            </a:fld>
            <a:endParaRPr lang="en-GB" altLang="en-US" sz="1350">
              <a:solidFill>
                <a:srgbClr val="898989"/>
              </a:solidFill>
            </a:endParaRPr>
          </a:p>
        </p:txBody>
      </p:sp>
    </p:spTree>
    <p:extLst>
      <p:ext uri="{BB962C8B-B14F-4D97-AF65-F5344CB8AC3E}">
        <p14:creationId xmlns:p14="http://schemas.microsoft.com/office/powerpoint/2010/main" val="1827516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GB" altLang="en-US">
                <a:ea typeface="ＭＳ Ｐゴシック" pitchFamily="34" charset="-128"/>
              </a:rPr>
              <a:t>Subnet mask</a:t>
            </a:r>
          </a:p>
        </p:txBody>
      </p:sp>
      <p:sp>
        <p:nvSpPr>
          <p:cNvPr id="39938" name="Content Placeholder 2"/>
          <p:cNvSpPr>
            <a:spLocks noGrp="1"/>
          </p:cNvSpPr>
          <p:nvPr>
            <p:ph idx="1"/>
          </p:nvPr>
        </p:nvSpPr>
        <p:spPr/>
        <p:txBody>
          <a:bodyPr/>
          <a:lstStyle/>
          <a:p>
            <a:r>
              <a:rPr lang="en-GB" altLang="en-US">
                <a:ea typeface="ＭＳ Ｐゴシック" pitchFamily="34" charset="-128"/>
              </a:rPr>
              <a:t>Defines the network and host portions</a:t>
            </a:r>
          </a:p>
        </p:txBody>
      </p:sp>
      <p:sp>
        <p:nvSpPr>
          <p:cNvPr id="2" name="Slide Number Placeholder 1"/>
          <p:cNvSpPr>
            <a:spLocks noGrp="1"/>
          </p:cNvSpPr>
          <p:nvPr>
            <p:ph type="sldNum" sz="quarter" idx="12"/>
          </p:nvPr>
        </p:nvSpPr>
        <p:spPr/>
        <p:txBody>
          <a:bodyPr/>
          <a:lstStyle>
            <a:lvl1pPr eaLnBrk="0" hangingPunct="0">
              <a:defRPr sz="1800">
                <a:solidFill>
                  <a:srgbClr val="0000FF"/>
                </a:solidFill>
                <a:latin typeface="Arial" pitchFamily="34" charset="0"/>
                <a:ea typeface="ＭＳ Ｐゴシック" pitchFamily="34" charset="-128"/>
              </a:defRPr>
            </a:lvl1pPr>
            <a:lvl2pPr marL="557213" indent="-214313" eaLnBrk="0" hangingPunct="0">
              <a:defRPr sz="1800">
                <a:solidFill>
                  <a:srgbClr val="0000FF"/>
                </a:solidFill>
                <a:latin typeface="Arial" pitchFamily="34" charset="0"/>
                <a:ea typeface="ＭＳ Ｐゴシック" pitchFamily="34" charset="-128"/>
              </a:defRPr>
            </a:lvl2pPr>
            <a:lvl3pPr marL="857250" indent="-171450" eaLnBrk="0" hangingPunct="0">
              <a:defRPr sz="1800">
                <a:solidFill>
                  <a:srgbClr val="0000FF"/>
                </a:solidFill>
                <a:latin typeface="Arial" pitchFamily="34" charset="0"/>
                <a:ea typeface="ＭＳ Ｐゴシック" pitchFamily="34" charset="-128"/>
              </a:defRPr>
            </a:lvl3pPr>
            <a:lvl4pPr marL="1200150" indent="-171450" eaLnBrk="0" hangingPunct="0">
              <a:defRPr sz="1800">
                <a:solidFill>
                  <a:srgbClr val="0000FF"/>
                </a:solidFill>
                <a:latin typeface="Arial" pitchFamily="34" charset="0"/>
                <a:ea typeface="ＭＳ Ｐゴシック" pitchFamily="34" charset="-128"/>
              </a:defRPr>
            </a:lvl4pPr>
            <a:lvl5pPr marL="1543050" indent="-171450" eaLnBrk="0" hangingPunct="0">
              <a:defRPr sz="1800">
                <a:solidFill>
                  <a:srgbClr val="0000FF"/>
                </a:solidFill>
                <a:latin typeface="Arial" pitchFamily="34" charset="0"/>
                <a:ea typeface="ＭＳ Ｐゴシック" pitchFamily="34" charset="-128"/>
              </a:defRPr>
            </a:lvl5pPr>
            <a:lvl6pPr marL="18859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6pPr>
            <a:lvl7pPr marL="22288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7pPr>
            <a:lvl8pPr marL="25717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8pPr>
            <a:lvl9pPr marL="29146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9pPr>
          </a:lstStyle>
          <a:p>
            <a:pPr eaLnBrk="1" hangingPunct="1"/>
            <a:fld id="{E42F1A26-54AC-4AD7-873A-BFFB8CA3707D}" type="slidenum">
              <a:rPr lang="en-GB" altLang="en-US" sz="1350">
                <a:solidFill>
                  <a:schemeClr val="bg2"/>
                </a:solidFill>
              </a:rPr>
              <a:pPr eaLnBrk="1" hangingPunct="1"/>
              <a:t>60</a:t>
            </a:fld>
            <a:endParaRPr lang="en-GB" altLang="en-US" sz="1350">
              <a:solidFill>
                <a:schemeClr val="bg2"/>
              </a:solidFill>
            </a:endParaRPr>
          </a:p>
        </p:txBody>
      </p:sp>
      <p:pic>
        <p:nvPicPr>
          <p:cNvPr id="39939"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7679" y="1999425"/>
            <a:ext cx="7362632" cy="38004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3899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GB" altLang="en-US">
                <a:ea typeface="ＭＳ Ｐゴシック" pitchFamily="34" charset="-128"/>
              </a:rPr>
              <a:t>Applying the subnet mask – ANDing</a:t>
            </a:r>
          </a:p>
        </p:txBody>
      </p:sp>
      <p:sp>
        <p:nvSpPr>
          <p:cNvPr id="2" name="Slide Number Placeholder 1"/>
          <p:cNvSpPr>
            <a:spLocks noGrp="1"/>
          </p:cNvSpPr>
          <p:nvPr>
            <p:ph type="sldNum" sz="quarter" idx="12"/>
          </p:nvPr>
        </p:nvSpPr>
        <p:spPr/>
        <p:txBody>
          <a:bodyPr/>
          <a:lstStyle>
            <a:lvl1pPr eaLnBrk="0" hangingPunct="0">
              <a:defRPr sz="1800">
                <a:solidFill>
                  <a:srgbClr val="0000FF"/>
                </a:solidFill>
                <a:latin typeface="Arial" pitchFamily="34" charset="0"/>
                <a:ea typeface="ＭＳ Ｐゴシック" pitchFamily="34" charset="-128"/>
              </a:defRPr>
            </a:lvl1pPr>
            <a:lvl2pPr marL="557213" indent="-214313" eaLnBrk="0" hangingPunct="0">
              <a:defRPr sz="1800">
                <a:solidFill>
                  <a:srgbClr val="0000FF"/>
                </a:solidFill>
                <a:latin typeface="Arial" pitchFamily="34" charset="0"/>
                <a:ea typeface="ＭＳ Ｐゴシック" pitchFamily="34" charset="-128"/>
              </a:defRPr>
            </a:lvl2pPr>
            <a:lvl3pPr marL="857250" indent="-171450" eaLnBrk="0" hangingPunct="0">
              <a:defRPr sz="1800">
                <a:solidFill>
                  <a:srgbClr val="0000FF"/>
                </a:solidFill>
                <a:latin typeface="Arial" pitchFamily="34" charset="0"/>
                <a:ea typeface="ＭＳ Ｐゴシック" pitchFamily="34" charset="-128"/>
              </a:defRPr>
            </a:lvl3pPr>
            <a:lvl4pPr marL="1200150" indent="-171450" eaLnBrk="0" hangingPunct="0">
              <a:defRPr sz="1800">
                <a:solidFill>
                  <a:srgbClr val="0000FF"/>
                </a:solidFill>
                <a:latin typeface="Arial" pitchFamily="34" charset="0"/>
                <a:ea typeface="ＭＳ Ｐゴシック" pitchFamily="34" charset="-128"/>
              </a:defRPr>
            </a:lvl4pPr>
            <a:lvl5pPr marL="1543050" indent="-171450" eaLnBrk="0" hangingPunct="0">
              <a:defRPr sz="1800">
                <a:solidFill>
                  <a:srgbClr val="0000FF"/>
                </a:solidFill>
                <a:latin typeface="Arial" pitchFamily="34" charset="0"/>
                <a:ea typeface="ＭＳ Ｐゴシック" pitchFamily="34" charset="-128"/>
              </a:defRPr>
            </a:lvl5pPr>
            <a:lvl6pPr marL="18859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6pPr>
            <a:lvl7pPr marL="22288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7pPr>
            <a:lvl8pPr marL="25717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8pPr>
            <a:lvl9pPr marL="29146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9pPr>
          </a:lstStyle>
          <a:p>
            <a:pPr eaLnBrk="1" hangingPunct="1"/>
            <a:fld id="{04F5130D-F9D8-4227-B5DC-DED71E6BA1C7}" type="slidenum">
              <a:rPr lang="en-GB" altLang="en-US" sz="1350">
                <a:solidFill>
                  <a:schemeClr val="bg2"/>
                </a:solidFill>
              </a:rPr>
              <a:pPr eaLnBrk="1" hangingPunct="1"/>
              <a:t>61</a:t>
            </a:fld>
            <a:endParaRPr lang="en-GB" altLang="en-US" sz="1350">
              <a:solidFill>
                <a:schemeClr val="bg2"/>
              </a:solidFill>
            </a:endParaRPr>
          </a:p>
        </p:txBody>
      </p:sp>
      <p:pic>
        <p:nvPicPr>
          <p:cNvPr id="40962"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0465" y="1528096"/>
            <a:ext cx="6986662" cy="48282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47972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GB" altLang="en-US">
                <a:ea typeface="ＭＳ Ｐゴシック" pitchFamily="34" charset="-128"/>
              </a:rPr>
              <a:t>ANDing example</a:t>
            </a:r>
          </a:p>
        </p:txBody>
      </p:sp>
      <p:sp>
        <p:nvSpPr>
          <p:cNvPr id="41986" name="Content Placeholder 2"/>
          <p:cNvSpPr>
            <a:spLocks noGrp="1"/>
          </p:cNvSpPr>
          <p:nvPr>
            <p:ph idx="1"/>
          </p:nvPr>
        </p:nvSpPr>
        <p:spPr/>
        <p:txBody>
          <a:bodyPr/>
          <a:lstStyle/>
          <a:p>
            <a:r>
              <a:rPr lang="en-GB" altLang="en-US" sz="2100">
                <a:ea typeface="ＭＳ Ｐゴシック" pitchFamily="34" charset="-128"/>
              </a:rPr>
              <a:t>Network address for host 172.16.132.70/20</a:t>
            </a:r>
          </a:p>
        </p:txBody>
      </p:sp>
      <p:sp>
        <p:nvSpPr>
          <p:cNvPr id="2" name="Slide Number Placeholder 1"/>
          <p:cNvSpPr>
            <a:spLocks noGrp="1"/>
          </p:cNvSpPr>
          <p:nvPr>
            <p:ph type="sldNum" sz="quarter" idx="12"/>
          </p:nvPr>
        </p:nvSpPr>
        <p:spPr/>
        <p:txBody>
          <a:bodyPr/>
          <a:lstStyle>
            <a:lvl1pPr eaLnBrk="0" hangingPunct="0">
              <a:defRPr sz="1800">
                <a:solidFill>
                  <a:srgbClr val="0000FF"/>
                </a:solidFill>
                <a:latin typeface="Arial" pitchFamily="34" charset="0"/>
                <a:ea typeface="ＭＳ Ｐゴシック" pitchFamily="34" charset="-128"/>
              </a:defRPr>
            </a:lvl1pPr>
            <a:lvl2pPr marL="557213" indent="-214313" eaLnBrk="0" hangingPunct="0">
              <a:defRPr sz="1800">
                <a:solidFill>
                  <a:srgbClr val="0000FF"/>
                </a:solidFill>
                <a:latin typeface="Arial" pitchFamily="34" charset="0"/>
                <a:ea typeface="ＭＳ Ｐゴシック" pitchFamily="34" charset="-128"/>
              </a:defRPr>
            </a:lvl2pPr>
            <a:lvl3pPr marL="857250" indent="-171450" eaLnBrk="0" hangingPunct="0">
              <a:defRPr sz="1800">
                <a:solidFill>
                  <a:srgbClr val="0000FF"/>
                </a:solidFill>
                <a:latin typeface="Arial" pitchFamily="34" charset="0"/>
                <a:ea typeface="ＭＳ Ｐゴシック" pitchFamily="34" charset="-128"/>
              </a:defRPr>
            </a:lvl3pPr>
            <a:lvl4pPr marL="1200150" indent="-171450" eaLnBrk="0" hangingPunct="0">
              <a:defRPr sz="1800">
                <a:solidFill>
                  <a:srgbClr val="0000FF"/>
                </a:solidFill>
                <a:latin typeface="Arial" pitchFamily="34" charset="0"/>
                <a:ea typeface="ＭＳ Ｐゴシック" pitchFamily="34" charset="-128"/>
              </a:defRPr>
            </a:lvl4pPr>
            <a:lvl5pPr marL="1543050" indent="-171450" eaLnBrk="0" hangingPunct="0">
              <a:defRPr sz="1800">
                <a:solidFill>
                  <a:srgbClr val="0000FF"/>
                </a:solidFill>
                <a:latin typeface="Arial" pitchFamily="34" charset="0"/>
                <a:ea typeface="ＭＳ Ｐゴシック" pitchFamily="34" charset="-128"/>
              </a:defRPr>
            </a:lvl5pPr>
            <a:lvl6pPr marL="18859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6pPr>
            <a:lvl7pPr marL="22288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7pPr>
            <a:lvl8pPr marL="25717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8pPr>
            <a:lvl9pPr marL="29146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9pPr>
          </a:lstStyle>
          <a:p>
            <a:pPr eaLnBrk="1" hangingPunct="1"/>
            <a:fld id="{1F56A00A-3539-4425-BBB3-3164407461EC}" type="slidenum">
              <a:rPr lang="en-GB" altLang="en-US" sz="1350">
                <a:solidFill>
                  <a:schemeClr val="bg2"/>
                </a:solidFill>
              </a:rPr>
              <a:pPr eaLnBrk="1" hangingPunct="1"/>
              <a:t>62</a:t>
            </a:fld>
            <a:endParaRPr lang="en-GB" altLang="en-US" sz="1350">
              <a:solidFill>
                <a:schemeClr val="bg2"/>
              </a:solidFill>
            </a:endParaRPr>
          </a:p>
        </p:txBody>
      </p:sp>
      <p:pic>
        <p:nvPicPr>
          <p:cNvPr id="41987"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3867" y="1859154"/>
            <a:ext cx="7676265" cy="4033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61801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GB" altLang="en-US">
                <a:ea typeface="ＭＳ Ｐゴシック" pitchFamily="34" charset="-128"/>
              </a:rPr>
              <a:t>Ping and traceroute</a:t>
            </a:r>
          </a:p>
        </p:txBody>
      </p:sp>
      <p:sp>
        <p:nvSpPr>
          <p:cNvPr id="43010" name="Content Placeholder 2"/>
          <p:cNvSpPr>
            <a:spLocks noGrp="1"/>
          </p:cNvSpPr>
          <p:nvPr>
            <p:ph idx="1"/>
          </p:nvPr>
        </p:nvSpPr>
        <p:spPr/>
        <p:txBody>
          <a:bodyPr/>
          <a:lstStyle/>
          <a:p>
            <a:r>
              <a:rPr lang="en-GB" altLang="en-US">
                <a:ea typeface="ＭＳ Ｐゴシック" pitchFamily="34" charset="-128"/>
              </a:rPr>
              <a:t>Loopback</a:t>
            </a:r>
          </a:p>
          <a:p>
            <a:r>
              <a:rPr lang="en-GB" altLang="en-US">
                <a:ea typeface="ＭＳ Ｐゴシック" pitchFamily="34" charset="-128"/>
              </a:rPr>
              <a:t>Local network</a:t>
            </a:r>
          </a:p>
          <a:p>
            <a:r>
              <a:rPr lang="en-GB" altLang="en-US">
                <a:ea typeface="ＭＳ Ｐゴシック" pitchFamily="34" charset="-128"/>
              </a:rPr>
              <a:t>Remote device</a:t>
            </a:r>
          </a:p>
          <a:p>
            <a:endParaRPr lang="en-GB" altLang="en-US">
              <a:ea typeface="ＭＳ Ｐゴシック" pitchFamily="34" charset="-128"/>
            </a:endParaRPr>
          </a:p>
          <a:p>
            <a:r>
              <a:rPr lang="en-GB" altLang="en-US">
                <a:ea typeface="ＭＳ Ｐゴシック" pitchFamily="34" charset="-128"/>
              </a:rPr>
              <a:t>Traceroute </a:t>
            </a:r>
          </a:p>
          <a:p>
            <a:pPr lvl="1"/>
            <a:r>
              <a:rPr lang="en-GB" altLang="en-US">
                <a:ea typeface="ＭＳ Ｐゴシック" pitchFamily="34" charset="-128"/>
              </a:rPr>
              <a:t>Sends packets with increasing TTL values </a:t>
            </a:r>
          </a:p>
          <a:p>
            <a:pPr lvl="1"/>
            <a:r>
              <a:rPr lang="en-GB" altLang="en-US">
                <a:ea typeface="ＭＳ Ｐゴシック" pitchFamily="34" charset="-128"/>
              </a:rPr>
              <a:t>Forces time exceeded replies from routers along the route</a:t>
            </a:r>
          </a:p>
        </p:txBody>
      </p:sp>
      <p:sp>
        <p:nvSpPr>
          <p:cNvPr id="4" name="Slide Number Placeholder 3"/>
          <p:cNvSpPr>
            <a:spLocks noGrp="1"/>
          </p:cNvSpPr>
          <p:nvPr>
            <p:ph type="sldNum" sz="quarter" idx="12"/>
          </p:nvPr>
        </p:nvSpPr>
        <p:spPr/>
        <p:txBody>
          <a:bodyPr/>
          <a:lstStyle>
            <a:lvl1pPr eaLnBrk="0" hangingPunct="0">
              <a:defRPr sz="1800">
                <a:solidFill>
                  <a:srgbClr val="0000FF"/>
                </a:solidFill>
                <a:latin typeface="Arial" pitchFamily="34" charset="0"/>
                <a:ea typeface="ＭＳ Ｐゴシック" pitchFamily="34" charset="-128"/>
              </a:defRPr>
            </a:lvl1pPr>
            <a:lvl2pPr marL="557213" indent="-214313" eaLnBrk="0" hangingPunct="0">
              <a:defRPr sz="1800">
                <a:solidFill>
                  <a:srgbClr val="0000FF"/>
                </a:solidFill>
                <a:latin typeface="Arial" pitchFamily="34" charset="0"/>
                <a:ea typeface="ＭＳ Ｐゴシック" pitchFamily="34" charset="-128"/>
              </a:defRPr>
            </a:lvl2pPr>
            <a:lvl3pPr marL="857250" indent="-171450" eaLnBrk="0" hangingPunct="0">
              <a:defRPr sz="1800">
                <a:solidFill>
                  <a:srgbClr val="0000FF"/>
                </a:solidFill>
                <a:latin typeface="Arial" pitchFamily="34" charset="0"/>
                <a:ea typeface="ＭＳ Ｐゴシック" pitchFamily="34" charset="-128"/>
              </a:defRPr>
            </a:lvl3pPr>
            <a:lvl4pPr marL="1200150" indent="-171450" eaLnBrk="0" hangingPunct="0">
              <a:defRPr sz="1800">
                <a:solidFill>
                  <a:srgbClr val="0000FF"/>
                </a:solidFill>
                <a:latin typeface="Arial" pitchFamily="34" charset="0"/>
                <a:ea typeface="ＭＳ Ｐゴシック" pitchFamily="34" charset="-128"/>
              </a:defRPr>
            </a:lvl4pPr>
            <a:lvl5pPr marL="1543050" indent="-171450" eaLnBrk="0" hangingPunct="0">
              <a:defRPr sz="1800">
                <a:solidFill>
                  <a:srgbClr val="0000FF"/>
                </a:solidFill>
                <a:latin typeface="Arial" pitchFamily="34" charset="0"/>
                <a:ea typeface="ＭＳ Ｐゴシック" pitchFamily="34" charset="-128"/>
              </a:defRPr>
            </a:lvl5pPr>
            <a:lvl6pPr marL="18859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6pPr>
            <a:lvl7pPr marL="22288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7pPr>
            <a:lvl8pPr marL="25717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8pPr>
            <a:lvl9pPr marL="29146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9pPr>
          </a:lstStyle>
          <a:p>
            <a:pPr eaLnBrk="1" hangingPunct="1"/>
            <a:fld id="{D70E74A3-1316-43D8-BA55-EDFA8BDC39A0}" type="slidenum">
              <a:rPr lang="en-GB" altLang="en-US" sz="1350">
                <a:solidFill>
                  <a:schemeClr val="bg2"/>
                </a:solidFill>
              </a:rPr>
              <a:pPr eaLnBrk="1" hangingPunct="1"/>
              <a:t>63</a:t>
            </a:fld>
            <a:endParaRPr lang="en-GB" altLang="en-US" sz="1350">
              <a:solidFill>
                <a:schemeClr val="bg2"/>
              </a:solidFill>
            </a:endParaRPr>
          </a:p>
        </p:txBody>
      </p:sp>
    </p:spTree>
    <p:extLst>
      <p:ext uri="{BB962C8B-B14F-4D97-AF65-F5344CB8AC3E}">
        <p14:creationId xmlns:p14="http://schemas.microsoft.com/office/powerpoint/2010/main" val="472607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GB" altLang="en-US" dirty="0">
                <a:ea typeface="ＭＳ Ｐゴシック" pitchFamily="34" charset="-128"/>
              </a:rPr>
              <a:t>Activities</a:t>
            </a:r>
          </a:p>
        </p:txBody>
      </p:sp>
      <p:sp>
        <p:nvSpPr>
          <p:cNvPr id="3" name="Content Placeholder 2"/>
          <p:cNvSpPr>
            <a:spLocks noGrp="1"/>
          </p:cNvSpPr>
          <p:nvPr>
            <p:ph idx="1"/>
          </p:nvPr>
        </p:nvSpPr>
        <p:spPr/>
        <p:txBody>
          <a:bodyPr>
            <a:normAutofit/>
          </a:bodyPr>
          <a:lstStyle/>
          <a:p>
            <a:pPr marL="0" indent="0"/>
            <a:r>
              <a:rPr lang="en-GB" altLang="en-US" sz="2400" dirty="0">
                <a:ea typeface="ＭＳ Ｐゴシック" pitchFamily="34" charset="-128"/>
              </a:rPr>
              <a:t>5.1.6 / 5.1.7 – Binary-decimal conversion</a:t>
            </a:r>
          </a:p>
          <a:p>
            <a:pPr marL="0" indent="0"/>
            <a:r>
              <a:rPr lang="en-GB" altLang="en-US" sz="2400" dirty="0">
                <a:ea typeface="ＭＳ Ｐゴシック" pitchFamily="34" charset="-128"/>
                <a:hlinkClick r:id="rId2"/>
              </a:rPr>
              <a:t>https://learningcontent.cisco.com/games/binary/index.html</a:t>
            </a:r>
            <a:r>
              <a:rPr lang="en-GB" altLang="en-US" sz="2400" dirty="0">
                <a:ea typeface="ＭＳ Ｐゴシック" pitchFamily="34" charset="-128"/>
              </a:rPr>
              <a:t> </a:t>
            </a:r>
          </a:p>
          <a:p>
            <a:pPr marL="0" indent="0"/>
            <a:r>
              <a:rPr lang="en-GB" altLang="en-US" sz="2400" dirty="0">
                <a:ea typeface="ＭＳ Ｐゴシック" pitchFamily="34" charset="-128"/>
              </a:rPr>
              <a:t>11.1.7 - ANDing to Determine the Network Address</a:t>
            </a:r>
          </a:p>
        </p:txBody>
      </p:sp>
      <p:sp>
        <p:nvSpPr>
          <p:cNvPr id="6" name="Slide Number Placeholder 5"/>
          <p:cNvSpPr>
            <a:spLocks noGrp="1"/>
          </p:cNvSpPr>
          <p:nvPr>
            <p:ph type="sldNum" sz="quarter" idx="12"/>
          </p:nvPr>
        </p:nvSpPr>
        <p:spPr/>
        <p:txBody>
          <a:bodyPr/>
          <a:lstStyle>
            <a:lvl1pPr eaLnBrk="0" hangingPunct="0">
              <a:defRPr sz="1800">
                <a:solidFill>
                  <a:srgbClr val="0000FF"/>
                </a:solidFill>
                <a:latin typeface="Arial" pitchFamily="34" charset="0"/>
                <a:ea typeface="ＭＳ Ｐゴシック" pitchFamily="34" charset="-128"/>
              </a:defRPr>
            </a:lvl1pPr>
            <a:lvl2pPr marL="557213" indent="-214313" eaLnBrk="0" hangingPunct="0">
              <a:defRPr sz="1800">
                <a:solidFill>
                  <a:srgbClr val="0000FF"/>
                </a:solidFill>
                <a:latin typeface="Arial" pitchFamily="34" charset="0"/>
                <a:ea typeface="ＭＳ Ｐゴシック" pitchFamily="34" charset="-128"/>
              </a:defRPr>
            </a:lvl2pPr>
            <a:lvl3pPr marL="857250" indent="-171450" eaLnBrk="0" hangingPunct="0">
              <a:defRPr sz="1800">
                <a:solidFill>
                  <a:srgbClr val="0000FF"/>
                </a:solidFill>
                <a:latin typeface="Arial" pitchFamily="34" charset="0"/>
                <a:ea typeface="ＭＳ Ｐゴシック" pitchFamily="34" charset="-128"/>
              </a:defRPr>
            </a:lvl3pPr>
            <a:lvl4pPr marL="1200150" indent="-171450" eaLnBrk="0" hangingPunct="0">
              <a:defRPr sz="1800">
                <a:solidFill>
                  <a:srgbClr val="0000FF"/>
                </a:solidFill>
                <a:latin typeface="Arial" pitchFamily="34" charset="0"/>
                <a:ea typeface="ＭＳ Ｐゴシック" pitchFamily="34" charset="-128"/>
              </a:defRPr>
            </a:lvl4pPr>
            <a:lvl5pPr marL="1543050" indent="-171450" eaLnBrk="0" hangingPunct="0">
              <a:defRPr sz="1800">
                <a:solidFill>
                  <a:srgbClr val="0000FF"/>
                </a:solidFill>
                <a:latin typeface="Arial" pitchFamily="34" charset="0"/>
                <a:ea typeface="ＭＳ Ｐゴシック" pitchFamily="34" charset="-128"/>
              </a:defRPr>
            </a:lvl5pPr>
            <a:lvl6pPr marL="18859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6pPr>
            <a:lvl7pPr marL="22288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7pPr>
            <a:lvl8pPr marL="25717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8pPr>
            <a:lvl9pPr marL="2914650" indent="-171450" eaLnBrk="0" fontAlgn="base" hangingPunct="0">
              <a:spcBef>
                <a:spcPct val="50000"/>
              </a:spcBef>
              <a:spcAft>
                <a:spcPct val="0"/>
              </a:spcAft>
              <a:defRPr sz="1800">
                <a:solidFill>
                  <a:srgbClr val="0000FF"/>
                </a:solidFill>
                <a:latin typeface="Arial" pitchFamily="34" charset="0"/>
                <a:ea typeface="ＭＳ Ｐゴシック" pitchFamily="34" charset="-128"/>
              </a:defRPr>
            </a:lvl9pPr>
          </a:lstStyle>
          <a:p>
            <a:pPr eaLnBrk="1" hangingPunct="1"/>
            <a:fld id="{CA9C2F97-8138-4A9D-94E5-331AD093AD38}" type="slidenum">
              <a:rPr lang="en-GB" altLang="en-US" sz="1350">
                <a:solidFill>
                  <a:schemeClr val="bg2"/>
                </a:solidFill>
              </a:rPr>
              <a:pPr eaLnBrk="1" hangingPunct="1"/>
              <a:t>64</a:t>
            </a:fld>
            <a:endParaRPr lang="en-GB" altLang="en-US" sz="1350">
              <a:solidFill>
                <a:schemeClr val="bg2"/>
              </a:solidFill>
            </a:endParaRPr>
          </a:p>
        </p:txBody>
      </p:sp>
    </p:spTree>
    <p:extLst>
      <p:ext uri="{BB962C8B-B14F-4D97-AF65-F5344CB8AC3E}">
        <p14:creationId xmlns:p14="http://schemas.microsoft.com/office/powerpoint/2010/main" val="3050066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1CD0CC60-BA95-D148-81AD-989DFC3F3F30}"/>
              </a:ext>
            </a:extLst>
          </p:cNvPr>
          <p:cNvSpPr>
            <a:spLocks noGrp="1"/>
          </p:cNvSpPr>
          <p:nvPr>
            <p:ph type="title"/>
          </p:nvPr>
        </p:nvSpPr>
        <p:spPr/>
        <p:txBody>
          <a:bodyPr/>
          <a:lstStyle/>
          <a:p>
            <a:r>
              <a:rPr lang="en-GB" altLang="en-US" dirty="0"/>
              <a:t>IPv4</a:t>
            </a:r>
          </a:p>
        </p:txBody>
      </p:sp>
      <p:sp>
        <p:nvSpPr>
          <p:cNvPr id="26626" name="Content Placeholder 2">
            <a:extLst>
              <a:ext uri="{FF2B5EF4-FFF2-40B4-BE49-F238E27FC236}">
                <a16:creationId xmlns:a16="http://schemas.microsoft.com/office/drawing/2014/main" id="{77FB55D5-0C51-A340-A00C-BF28347E7A15}"/>
              </a:ext>
            </a:extLst>
          </p:cNvPr>
          <p:cNvSpPr>
            <a:spLocks noGrp="1"/>
          </p:cNvSpPr>
          <p:nvPr>
            <p:ph idx="1"/>
          </p:nvPr>
        </p:nvSpPr>
        <p:spPr/>
        <p:txBody>
          <a:bodyPr>
            <a:normAutofit lnSpcReduction="10000"/>
          </a:bodyPr>
          <a:lstStyle/>
          <a:p>
            <a:r>
              <a:rPr lang="en-GB" altLang="en-US" dirty="0"/>
              <a:t>RFC791 – September 1981</a:t>
            </a:r>
          </a:p>
          <a:p>
            <a:r>
              <a:rPr lang="en-GB" altLang="en-US" dirty="0"/>
              <a:t>The standard for the current Internet</a:t>
            </a:r>
          </a:p>
          <a:p>
            <a:pPr lvl="1"/>
            <a:r>
              <a:rPr lang="en-GB" altLang="en-US" dirty="0"/>
              <a:t>IPv6 - only isolated and encapsulated in IPv4</a:t>
            </a:r>
          </a:p>
          <a:p>
            <a:r>
              <a:rPr lang="en-GB" altLang="en-US" dirty="0"/>
              <a:t>IP - low overhead, only delivery of packets from source to destination over an interconnected network(s). </a:t>
            </a:r>
          </a:p>
          <a:p>
            <a:r>
              <a:rPr lang="en-GB" altLang="en-US" dirty="0"/>
              <a:t>Characteristics</a:t>
            </a:r>
          </a:p>
          <a:p>
            <a:pPr lvl="1"/>
            <a:r>
              <a:rPr lang="en-GB" altLang="en-US" dirty="0"/>
              <a:t>Connectionless - No connection is established before sending data packets.</a:t>
            </a:r>
          </a:p>
          <a:p>
            <a:pPr lvl="1"/>
            <a:r>
              <a:rPr lang="en-GB" altLang="en-US" dirty="0"/>
              <a:t>Best Effort (unreliable) - No overhead is used to guarantee packet delivery.</a:t>
            </a:r>
          </a:p>
          <a:p>
            <a:pPr lvl="1"/>
            <a:r>
              <a:rPr lang="en-GB" altLang="en-US" dirty="0"/>
              <a:t>Media Independent - Operates independently of the medium carrying the data.</a:t>
            </a:r>
          </a:p>
        </p:txBody>
      </p:sp>
      <p:sp>
        <p:nvSpPr>
          <p:cNvPr id="2" name="Slide Number Placeholder 1">
            <a:extLst>
              <a:ext uri="{FF2B5EF4-FFF2-40B4-BE49-F238E27FC236}">
                <a16:creationId xmlns:a16="http://schemas.microsoft.com/office/drawing/2014/main" id="{7D47625B-90D9-2946-B6DD-25B10AC1045B}"/>
              </a:ext>
            </a:extLst>
          </p:cNvPr>
          <p:cNvSpPr>
            <a:spLocks noGrp="1"/>
          </p:cNvSpPr>
          <p:nvPr>
            <p:ph type="sldNum" sz="quarter" idx="12"/>
          </p:nvPr>
        </p:nvSpPr>
        <p:spPr/>
        <p:txBody>
          <a:bodyPr/>
          <a:lstStyle/>
          <a:p>
            <a:fld id="{A5E4AF5E-8FEA-F440-A207-FEDE7CAC28DB}" type="slidenum">
              <a:rPr lang="en-GB" smtClean="0"/>
              <a:t>7</a:t>
            </a:fld>
            <a:endParaRPr lang="en-GB"/>
          </a:p>
        </p:txBody>
      </p:sp>
    </p:spTree>
    <p:extLst>
      <p:ext uri="{BB962C8B-B14F-4D97-AF65-F5344CB8AC3E}">
        <p14:creationId xmlns:p14="http://schemas.microsoft.com/office/powerpoint/2010/main" val="361672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FD8F6-0CBC-C441-9DEE-712F9EC7A7FF}"/>
              </a:ext>
            </a:extLst>
          </p:cNvPr>
          <p:cNvSpPr>
            <a:spLocks noGrp="1"/>
          </p:cNvSpPr>
          <p:nvPr>
            <p:ph type="title"/>
          </p:nvPr>
        </p:nvSpPr>
        <p:spPr/>
        <p:txBody>
          <a:bodyPr/>
          <a:lstStyle/>
          <a:p>
            <a:r>
              <a:rPr lang="en-GB" dirty="0"/>
              <a:t>Characteristics</a:t>
            </a:r>
          </a:p>
        </p:txBody>
      </p:sp>
      <p:sp>
        <p:nvSpPr>
          <p:cNvPr id="3" name="Content Placeholder 2">
            <a:extLst>
              <a:ext uri="{FF2B5EF4-FFF2-40B4-BE49-F238E27FC236}">
                <a16:creationId xmlns:a16="http://schemas.microsoft.com/office/drawing/2014/main" id="{7A48F92A-4054-5946-B157-DD3F933FFB51}"/>
              </a:ext>
            </a:extLst>
          </p:cNvPr>
          <p:cNvSpPr>
            <a:spLocks noGrp="1"/>
          </p:cNvSpPr>
          <p:nvPr>
            <p:ph idx="1"/>
          </p:nvPr>
        </p:nvSpPr>
        <p:spPr/>
        <p:txBody>
          <a:bodyPr>
            <a:normAutofit fontScale="92500" lnSpcReduction="20000"/>
          </a:bodyPr>
          <a:lstStyle/>
          <a:p>
            <a:r>
              <a:rPr lang="en-GB" dirty="0"/>
              <a:t>Connectionless service = no prior notification of the recipient</a:t>
            </a:r>
          </a:p>
          <a:p>
            <a:pPr lvl="1"/>
            <a:r>
              <a:rPr lang="en-GB" dirty="0"/>
              <a:t>No confirmation of arrival</a:t>
            </a:r>
          </a:p>
          <a:p>
            <a:pPr lvl="1"/>
            <a:r>
              <a:rPr lang="en-GB" dirty="0"/>
              <a:t>Therefore, IP has:</a:t>
            </a:r>
          </a:p>
          <a:p>
            <a:pPr lvl="2"/>
            <a:r>
              <a:rPr lang="en-GB" dirty="0"/>
              <a:t>No additional control fields in header</a:t>
            </a:r>
          </a:p>
          <a:p>
            <a:pPr lvl="2"/>
            <a:r>
              <a:rPr lang="en-GB" dirty="0"/>
              <a:t>No control data </a:t>
            </a:r>
          </a:p>
          <a:p>
            <a:pPr lvl="2"/>
            <a:r>
              <a:rPr lang="en-GB" dirty="0"/>
              <a:t>No knowledge of end-to-end delivery</a:t>
            </a:r>
          </a:p>
          <a:p>
            <a:r>
              <a:rPr lang="en-GB" dirty="0"/>
              <a:t>Media independence = </a:t>
            </a:r>
            <a:r>
              <a:rPr lang="en-GB" dirty="0">
                <a:ea typeface="ＭＳ Ｐゴシック" panose="020B0600070205080204" pitchFamily="34" charset="-128"/>
              </a:rPr>
              <a:t>n</a:t>
            </a:r>
            <a:r>
              <a:rPr lang="en-GB" altLang="en-US" dirty="0">
                <a:ea typeface="ＭＳ Ｐゴシック" panose="020B0600070205080204" pitchFamily="34" charset="-128"/>
              </a:rPr>
              <a:t>o specific requirements for the link layer</a:t>
            </a:r>
          </a:p>
          <a:p>
            <a:pPr lvl="1"/>
            <a:r>
              <a:rPr lang="en-GB" altLang="en-US" dirty="0">
                <a:ea typeface="ＭＳ Ｐゴシック" panose="020B0600070205080204" pitchFamily="34" charset="-128"/>
              </a:rPr>
              <a:t>No strict packet size</a:t>
            </a:r>
          </a:p>
          <a:p>
            <a:pPr lvl="1"/>
            <a:r>
              <a:rPr lang="en-GB" altLang="en-US" dirty="0">
                <a:ea typeface="ＭＳ Ｐゴシック" panose="020B0600070205080204" pitchFamily="34" charset="-128"/>
              </a:rPr>
              <a:t>No single transport medium</a:t>
            </a:r>
          </a:p>
          <a:p>
            <a:r>
              <a:rPr lang="en-GB" altLang="en-US" dirty="0">
                <a:ea typeface="ＭＳ Ｐゴシック" panose="020B0600070205080204" pitchFamily="34" charset="-128"/>
              </a:rPr>
              <a:t>Best effort = No reliability</a:t>
            </a:r>
          </a:p>
          <a:p>
            <a:pPr lvl="1"/>
            <a:r>
              <a:rPr lang="en-GB" altLang="en-US" dirty="0">
                <a:ea typeface="ＭＳ Ｐゴシック" panose="020B0600070205080204" pitchFamily="34" charset="-128"/>
              </a:rPr>
              <a:t>No guarantees about delivery</a:t>
            </a:r>
          </a:p>
          <a:p>
            <a:pPr lvl="1"/>
            <a:r>
              <a:rPr lang="en-GB" altLang="en-US" dirty="0">
                <a:ea typeface="ＭＳ Ｐゴシック" panose="020B0600070205080204" pitchFamily="34" charset="-128"/>
              </a:rPr>
              <a:t>No capability to manage or recover from loss</a:t>
            </a:r>
          </a:p>
          <a:p>
            <a:pPr lvl="1"/>
            <a:r>
              <a:rPr lang="en-GB" altLang="en-US" dirty="0">
                <a:ea typeface="ＭＳ Ｐゴシック" panose="020B0600070205080204" pitchFamily="34" charset="-128"/>
              </a:rPr>
              <a:t>Therefore, IP has no control fields in the header and no packet tracking</a:t>
            </a:r>
          </a:p>
          <a:p>
            <a:endParaRPr lang="en-GB" dirty="0"/>
          </a:p>
          <a:p>
            <a:pPr lvl="1"/>
            <a:endParaRPr lang="en-GB" dirty="0"/>
          </a:p>
        </p:txBody>
      </p:sp>
      <p:sp>
        <p:nvSpPr>
          <p:cNvPr id="4" name="Slide Number Placeholder 3">
            <a:extLst>
              <a:ext uri="{FF2B5EF4-FFF2-40B4-BE49-F238E27FC236}">
                <a16:creationId xmlns:a16="http://schemas.microsoft.com/office/drawing/2014/main" id="{434C657D-6D24-384A-8328-3D95822CA4C4}"/>
              </a:ext>
            </a:extLst>
          </p:cNvPr>
          <p:cNvSpPr>
            <a:spLocks noGrp="1"/>
          </p:cNvSpPr>
          <p:nvPr>
            <p:ph type="sldNum" sz="quarter" idx="12"/>
          </p:nvPr>
        </p:nvSpPr>
        <p:spPr/>
        <p:txBody>
          <a:bodyPr/>
          <a:lstStyle/>
          <a:p>
            <a:fld id="{A5E4AF5E-8FEA-F440-A207-FEDE7CAC28DB}" type="slidenum">
              <a:rPr lang="en-GB" smtClean="0"/>
              <a:t>8</a:t>
            </a:fld>
            <a:endParaRPr lang="en-GB"/>
          </a:p>
        </p:txBody>
      </p:sp>
    </p:spTree>
    <p:extLst>
      <p:ext uri="{BB962C8B-B14F-4D97-AF65-F5344CB8AC3E}">
        <p14:creationId xmlns:p14="http://schemas.microsoft.com/office/powerpoint/2010/main" val="2484906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DC783B15-F2DC-A240-A248-CD42AC238CBE}"/>
              </a:ext>
            </a:extLst>
          </p:cNvPr>
          <p:cNvSpPr>
            <a:spLocks noGrp="1"/>
          </p:cNvSpPr>
          <p:nvPr>
            <p:ph type="title"/>
          </p:nvPr>
        </p:nvSpPr>
        <p:spPr/>
        <p:txBody>
          <a:bodyPr/>
          <a:lstStyle/>
          <a:p>
            <a:r>
              <a:rPr lang="en-GB" altLang="en-US">
                <a:ea typeface="ＭＳ Ｐゴシック" panose="020B0600070205080204" pitchFamily="34" charset="-128"/>
              </a:rPr>
              <a:t>IPv4 header</a:t>
            </a:r>
          </a:p>
        </p:txBody>
      </p:sp>
      <p:sp>
        <p:nvSpPr>
          <p:cNvPr id="36866" name="Content Placeholder 2">
            <a:extLst>
              <a:ext uri="{FF2B5EF4-FFF2-40B4-BE49-F238E27FC236}">
                <a16:creationId xmlns:a16="http://schemas.microsoft.com/office/drawing/2014/main" id="{7EF87E12-1F40-2C4F-AC14-753296C1D08F}"/>
              </a:ext>
            </a:extLst>
          </p:cNvPr>
          <p:cNvSpPr>
            <a:spLocks noGrp="1"/>
          </p:cNvSpPr>
          <p:nvPr>
            <p:ph idx="1"/>
          </p:nvPr>
        </p:nvSpPr>
        <p:spPr/>
        <p:txBody>
          <a:bodyPr>
            <a:normAutofit/>
          </a:bodyPr>
          <a:lstStyle/>
          <a:p>
            <a:pPr>
              <a:buFontTx/>
              <a:buNone/>
            </a:pPr>
            <a:r>
              <a:rPr lang="en-GB" altLang="en-US" sz="1350" b="1">
                <a:latin typeface="Courier New" panose="02070309020205020404" pitchFamily="49" charset="0"/>
                <a:ea typeface="ＭＳ Ｐゴシック" panose="020B0600070205080204" pitchFamily="34" charset="-128"/>
              </a:rPr>
              <a:t> 0                   1                   2                   3   </a:t>
            </a:r>
          </a:p>
          <a:p>
            <a:pPr>
              <a:buFontTx/>
              <a:buNone/>
            </a:pPr>
            <a:r>
              <a:rPr lang="en-GB" altLang="en-US" sz="1350" b="1">
                <a:latin typeface="Courier New" panose="02070309020205020404" pitchFamily="49" charset="0"/>
                <a:ea typeface="ＭＳ Ｐゴシック" panose="020B0600070205080204" pitchFamily="34" charset="-128"/>
              </a:rPr>
              <a:t> 0 1 2 3 4 5 6 7 8 9 0 1 2 3 4 5 6 7 8 9 0 1 2 3 4 5 6 7 8 9 0 1 </a:t>
            </a:r>
          </a:p>
          <a:p>
            <a:pPr>
              <a:buFontTx/>
              <a:buNone/>
            </a:pPr>
            <a:r>
              <a:rPr lang="en-GB" altLang="en-US" sz="1350" b="1">
                <a:latin typeface="Courier New" panose="02070309020205020404" pitchFamily="49" charset="0"/>
                <a:ea typeface="ＭＳ Ｐゴシック" panose="020B0600070205080204" pitchFamily="34" charset="-128"/>
              </a:rPr>
              <a:t>+-+-+-+-+-+-+-+-+-+-+-+-+-+-+-+-+-+-+-+-+-+-+-+-+-+-+-+-+-+-+-+-+</a:t>
            </a:r>
          </a:p>
          <a:p>
            <a:pPr>
              <a:buFontTx/>
              <a:buNone/>
            </a:pPr>
            <a:r>
              <a:rPr lang="en-GB" altLang="en-US" sz="1350" b="1">
                <a:latin typeface="Courier New" panose="02070309020205020404" pitchFamily="49" charset="0"/>
                <a:ea typeface="ＭＳ Ｐゴシック" panose="020B0600070205080204" pitchFamily="34" charset="-128"/>
              </a:rPr>
              <a:t>|Version|  IHL  |Type of Service|          Total Length         |</a:t>
            </a:r>
          </a:p>
          <a:p>
            <a:pPr>
              <a:buFontTx/>
              <a:buNone/>
            </a:pPr>
            <a:r>
              <a:rPr lang="en-GB" altLang="en-US" sz="1350" b="1">
                <a:latin typeface="Courier New" panose="02070309020205020404" pitchFamily="49" charset="0"/>
                <a:ea typeface="ＭＳ Ｐゴシック" panose="020B0600070205080204" pitchFamily="34" charset="-128"/>
              </a:rPr>
              <a:t>+-+-+-+-+-+-+-+-+-+-+-+-+-+-+-+-+-+-+-+-+-+-+-+-+-+-+-+-+-+-+-+-+</a:t>
            </a:r>
          </a:p>
          <a:p>
            <a:pPr>
              <a:buFontTx/>
              <a:buNone/>
            </a:pPr>
            <a:r>
              <a:rPr lang="en-GB" altLang="en-US" sz="1350" b="1">
                <a:latin typeface="Courier New" panose="02070309020205020404" pitchFamily="49" charset="0"/>
                <a:ea typeface="ＭＳ Ｐゴシック" panose="020B0600070205080204" pitchFamily="34" charset="-128"/>
              </a:rPr>
              <a:t>|         Identification        |Flags|      Fragment Offset    |</a:t>
            </a:r>
          </a:p>
          <a:p>
            <a:pPr>
              <a:buFontTx/>
              <a:buNone/>
            </a:pPr>
            <a:r>
              <a:rPr lang="en-GB" altLang="en-US" sz="1350" b="1">
                <a:latin typeface="Courier New" panose="02070309020205020404" pitchFamily="49" charset="0"/>
                <a:ea typeface="ＭＳ Ｐゴシック" panose="020B0600070205080204" pitchFamily="34" charset="-128"/>
              </a:rPr>
              <a:t>+-+-+-+-+-+-+-+-+-+-+-+-+-+-+-+-+-+-+-+-+-+-+-+-+-+-+-+-+-+-+-+-+</a:t>
            </a:r>
          </a:p>
          <a:p>
            <a:pPr>
              <a:buFontTx/>
              <a:buNone/>
            </a:pPr>
            <a:r>
              <a:rPr lang="en-GB" altLang="en-US" sz="1350" b="1">
                <a:latin typeface="Courier New" panose="02070309020205020404" pitchFamily="49" charset="0"/>
                <a:ea typeface="ＭＳ Ｐゴシック" panose="020B0600070205080204" pitchFamily="34" charset="-128"/>
              </a:rPr>
              <a:t>|  Time to Live |    Protocol   |         Header Checksum       |</a:t>
            </a:r>
          </a:p>
          <a:p>
            <a:pPr>
              <a:buFontTx/>
              <a:buNone/>
            </a:pPr>
            <a:r>
              <a:rPr lang="en-GB" altLang="en-US" sz="1350" b="1">
                <a:latin typeface="Courier New" panose="02070309020205020404" pitchFamily="49" charset="0"/>
                <a:ea typeface="ＭＳ Ｐゴシック" panose="020B0600070205080204" pitchFamily="34" charset="-128"/>
              </a:rPr>
              <a:t>+-+-+-+-+-+-+-+-+-+-+-+-+-+-+-+-+-+-+-+-+-+-+-+-+-+-+-+-+-+-+-+-+</a:t>
            </a:r>
          </a:p>
          <a:p>
            <a:pPr>
              <a:buFontTx/>
              <a:buNone/>
            </a:pPr>
            <a:r>
              <a:rPr lang="en-GB" altLang="en-US" sz="1350" b="1">
                <a:latin typeface="Courier New" panose="02070309020205020404" pitchFamily="49" charset="0"/>
                <a:ea typeface="ＭＳ Ｐゴシック" panose="020B0600070205080204" pitchFamily="34" charset="-128"/>
              </a:rPr>
              <a:t>|                       Source Address                          |</a:t>
            </a:r>
          </a:p>
          <a:p>
            <a:pPr>
              <a:buFontTx/>
              <a:buNone/>
            </a:pPr>
            <a:r>
              <a:rPr lang="en-GB" altLang="en-US" sz="1350" b="1">
                <a:latin typeface="Courier New" panose="02070309020205020404" pitchFamily="49" charset="0"/>
                <a:ea typeface="ＭＳ Ｐゴシック" panose="020B0600070205080204" pitchFamily="34" charset="-128"/>
              </a:rPr>
              <a:t>+-+-+-+-+-+-+-+-+-+-+-+-+-+-+-+-+-+-+-+-+-+-+-+-+-+-+-+-+-+-+-+-+</a:t>
            </a:r>
          </a:p>
          <a:p>
            <a:pPr>
              <a:buFontTx/>
              <a:buNone/>
            </a:pPr>
            <a:r>
              <a:rPr lang="en-GB" altLang="en-US" sz="1350" b="1">
                <a:latin typeface="Courier New" panose="02070309020205020404" pitchFamily="49" charset="0"/>
                <a:ea typeface="ＭＳ Ｐゴシック" panose="020B0600070205080204" pitchFamily="34" charset="-128"/>
              </a:rPr>
              <a:t>|                    Destination Address                        |</a:t>
            </a:r>
          </a:p>
          <a:p>
            <a:pPr>
              <a:buFontTx/>
              <a:buNone/>
            </a:pPr>
            <a:r>
              <a:rPr lang="en-GB" altLang="en-US" sz="1350" b="1">
                <a:latin typeface="Courier New" panose="02070309020205020404" pitchFamily="49" charset="0"/>
                <a:ea typeface="ＭＳ Ｐゴシック" panose="020B0600070205080204" pitchFamily="34" charset="-128"/>
              </a:rPr>
              <a:t>+-+-+-+-+-+-+-+-+-+-+-+-+-+-+-+-+-+-+-+-+-+-+-+-+-+-+-+-+-+-+-+-+</a:t>
            </a:r>
          </a:p>
          <a:p>
            <a:pPr>
              <a:buFontTx/>
              <a:buNone/>
            </a:pPr>
            <a:r>
              <a:rPr lang="en-GB" altLang="en-US" sz="1350" b="1">
                <a:latin typeface="Courier New" panose="02070309020205020404" pitchFamily="49" charset="0"/>
                <a:ea typeface="ＭＳ Ｐゴシック" panose="020B0600070205080204" pitchFamily="34" charset="-128"/>
              </a:rPr>
              <a:t>|                    Options                    |    Padding    |</a:t>
            </a:r>
          </a:p>
          <a:p>
            <a:pPr>
              <a:buFontTx/>
              <a:buNone/>
            </a:pPr>
            <a:r>
              <a:rPr lang="en-GB" altLang="en-US" sz="1350" b="1">
                <a:latin typeface="Courier New" panose="02070309020205020404" pitchFamily="49" charset="0"/>
                <a:ea typeface="ＭＳ Ｐゴシック" panose="020B0600070205080204" pitchFamily="34" charset="-128"/>
              </a:rPr>
              <a:t>+-+-+-+-+-+-+-+-+-+-+-+-+-+-+-+-+-+-+-+-+-+-+-+-+-+-+-+-+-+-+-+-+</a:t>
            </a:r>
          </a:p>
        </p:txBody>
      </p:sp>
      <p:sp>
        <p:nvSpPr>
          <p:cNvPr id="9" name="Slide Number Placeholder 8">
            <a:extLst>
              <a:ext uri="{FF2B5EF4-FFF2-40B4-BE49-F238E27FC236}">
                <a16:creationId xmlns:a16="http://schemas.microsoft.com/office/drawing/2014/main" id="{6925996D-C5E5-E047-9A7A-8BD4D22B8E04}"/>
              </a:ext>
            </a:extLst>
          </p:cNvPr>
          <p:cNvSpPr>
            <a:spLocks noGrp="1"/>
          </p:cNvSpPr>
          <p:nvPr>
            <p:ph type="sldNum" sz="quarter" idx="12"/>
          </p:nvPr>
        </p:nvSpPr>
        <p:spPr/>
        <p:txBody>
          <a:bodyPr/>
          <a:lstStyle>
            <a:lvl1pPr eaLnBrk="0" hangingPunct="0">
              <a:defRPr sz="1800">
                <a:solidFill>
                  <a:srgbClr val="0000FF"/>
                </a:solidFill>
                <a:latin typeface="Arial" panose="020B0604020202020204" pitchFamily="34" charset="0"/>
                <a:ea typeface="ＭＳ Ｐゴシック" panose="020B0600070205080204" pitchFamily="34" charset="-128"/>
              </a:defRPr>
            </a:lvl1pPr>
            <a:lvl2pPr marL="557213" indent="-214313" eaLnBrk="0" hangingPunct="0">
              <a:defRPr sz="1800">
                <a:solidFill>
                  <a:srgbClr val="0000FF"/>
                </a:solidFill>
                <a:latin typeface="Arial" panose="020B0604020202020204" pitchFamily="34" charset="0"/>
                <a:ea typeface="ＭＳ Ｐゴシック" panose="020B0600070205080204" pitchFamily="34" charset="-128"/>
              </a:defRPr>
            </a:lvl2pPr>
            <a:lvl3pPr marL="857250" indent="-171450" eaLnBrk="0" hangingPunct="0">
              <a:defRPr sz="1800">
                <a:solidFill>
                  <a:srgbClr val="0000FF"/>
                </a:solidFill>
                <a:latin typeface="Arial" panose="020B0604020202020204" pitchFamily="34" charset="0"/>
                <a:ea typeface="ＭＳ Ｐゴシック" panose="020B0600070205080204" pitchFamily="34" charset="-128"/>
              </a:defRPr>
            </a:lvl3pPr>
            <a:lvl4pPr marL="1200150" indent="-171450" eaLnBrk="0" hangingPunct="0">
              <a:defRPr sz="1800">
                <a:solidFill>
                  <a:srgbClr val="0000FF"/>
                </a:solidFill>
                <a:latin typeface="Arial" panose="020B0604020202020204" pitchFamily="34" charset="0"/>
                <a:ea typeface="ＭＳ Ｐゴシック" panose="020B0600070205080204" pitchFamily="34" charset="-128"/>
              </a:defRPr>
            </a:lvl4pPr>
            <a:lvl5pPr marL="1543050" indent="-171450" eaLnBrk="0" hangingPunct="0">
              <a:defRPr sz="1800">
                <a:solidFill>
                  <a:srgbClr val="0000FF"/>
                </a:solidFill>
                <a:latin typeface="Arial" panose="020B0604020202020204" pitchFamily="34" charset="0"/>
                <a:ea typeface="ＭＳ Ｐゴシック" panose="020B0600070205080204" pitchFamily="34" charset="-128"/>
              </a:defRPr>
            </a:lvl5pPr>
            <a:lvl6pPr marL="18859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6pPr>
            <a:lvl7pPr marL="22288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7pPr>
            <a:lvl8pPr marL="25717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8pPr>
            <a:lvl9pPr marL="2914650" indent="-171450" eaLnBrk="0" fontAlgn="base" hangingPunct="0">
              <a:spcBef>
                <a:spcPct val="50000"/>
              </a:spcBef>
              <a:spcAft>
                <a:spcPct val="0"/>
              </a:spcAft>
              <a:defRPr sz="1800">
                <a:solidFill>
                  <a:srgbClr val="0000FF"/>
                </a:solidFill>
                <a:latin typeface="Arial" panose="020B0604020202020204" pitchFamily="34" charset="0"/>
                <a:ea typeface="ＭＳ Ｐゴシック" panose="020B0600070205080204" pitchFamily="34" charset="-128"/>
              </a:defRPr>
            </a:lvl9pPr>
          </a:lstStyle>
          <a:p>
            <a:pPr eaLnBrk="1" hangingPunct="1"/>
            <a:fld id="{60A4050F-3ADC-954C-AB39-8909A7E78D2B}" type="slidenum">
              <a:rPr lang="en-GB" altLang="en-US" sz="1350">
                <a:solidFill>
                  <a:srgbClr val="898989"/>
                </a:solidFill>
              </a:rPr>
              <a:pPr eaLnBrk="1" hangingPunct="1"/>
              <a:t>9</a:t>
            </a:fld>
            <a:endParaRPr lang="en-GB" altLang="en-US" sz="1350">
              <a:solidFill>
                <a:srgbClr val="898989"/>
              </a:solidFill>
            </a:endParaRPr>
          </a:p>
        </p:txBody>
      </p:sp>
    </p:spTree>
    <p:extLst>
      <p:ext uri="{BB962C8B-B14F-4D97-AF65-F5344CB8AC3E}">
        <p14:creationId xmlns:p14="http://schemas.microsoft.com/office/powerpoint/2010/main" val="1922052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Inset">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a:bevelT w="101600" h="25400" prst="softRound"/>
            <a:contourClr>
              <a:schemeClr val="phClr">
                <a:shade val="30000"/>
              </a:scheme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TotalTime>
  <Words>2654</Words>
  <Application>Microsoft Macintosh PowerPoint</Application>
  <PresentationFormat>On-screen Show (4:3)</PresentationFormat>
  <Paragraphs>430</Paragraphs>
  <Slides>64</Slides>
  <Notes>31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64</vt:i4>
      </vt:variant>
    </vt:vector>
  </HeadingPairs>
  <TitlesOfParts>
    <vt:vector size="74" baseType="lpstr">
      <vt:lpstr>MentiText</vt:lpstr>
      <vt:lpstr>ＭＳ Ｐゴシック</vt:lpstr>
      <vt:lpstr>Arial</vt:lpstr>
      <vt:lpstr>Calibri</vt:lpstr>
      <vt:lpstr>Century Gothic</vt:lpstr>
      <vt:lpstr>Courier</vt:lpstr>
      <vt:lpstr>Courier New</vt:lpstr>
      <vt:lpstr>Palatino Linotype</vt:lpstr>
      <vt:lpstr>Wingdings 2</vt:lpstr>
      <vt:lpstr>Presentation on brainstorming</vt:lpstr>
      <vt:lpstr>Lecture 5 – Network Layer and IP Addressing</vt:lpstr>
      <vt:lpstr>Overview</vt:lpstr>
      <vt:lpstr>Part 1: Network Layer </vt:lpstr>
      <vt:lpstr>Aim and objectives</vt:lpstr>
      <vt:lpstr>Processes</vt:lpstr>
      <vt:lpstr>Protocols</vt:lpstr>
      <vt:lpstr>IPv4</vt:lpstr>
      <vt:lpstr>Characteristics</vt:lpstr>
      <vt:lpstr>IPv4 header</vt:lpstr>
      <vt:lpstr>IPv4 fields</vt:lpstr>
      <vt:lpstr>IPv4 fields (cont)</vt:lpstr>
      <vt:lpstr>Transport across networks</vt:lpstr>
      <vt:lpstr>Routing</vt:lpstr>
      <vt:lpstr>Forwarding process</vt:lpstr>
      <vt:lpstr>Using the gateway</vt:lpstr>
      <vt:lpstr>IPv4 routing table – host</vt:lpstr>
      <vt:lpstr>IPv4 routing table – host </vt:lpstr>
      <vt:lpstr>IPv4 routing table - host</vt:lpstr>
      <vt:lpstr>Routing tables</vt:lpstr>
      <vt:lpstr>Routing table - router</vt:lpstr>
      <vt:lpstr>Routing table - router</vt:lpstr>
      <vt:lpstr>Routing table - router</vt:lpstr>
      <vt:lpstr>Routing table – router</vt:lpstr>
      <vt:lpstr>Routing examples</vt:lpstr>
      <vt:lpstr>IOS</vt:lpstr>
      <vt:lpstr>Interfaces</vt:lpstr>
      <vt:lpstr>Interfaces</vt:lpstr>
      <vt:lpstr>Boot process</vt:lpstr>
      <vt:lpstr>Boot process</vt:lpstr>
      <vt:lpstr>Routing process</vt:lpstr>
      <vt:lpstr>Basic router configuration</vt:lpstr>
      <vt:lpstr>Interface configuration</vt:lpstr>
      <vt:lpstr>View/verify configuration</vt:lpstr>
      <vt:lpstr>Configure default gateway</vt:lpstr>
      <vt:lpstr>Summary</vt:lpstr>
      <vt:lpstr>Lab activities</vt:lpstr>
      <vt:lpstr>Go to www.menti.com and use the code 5652 3480</vt:lpstr>
      <vt:lpstr>Part 2: IP Addressing</vt:lpstr>
      <vt:lpstr>Overview</vt:lpstr>
      <vt:lpstr>Representation</vt:lpstr>
      <vt:lpstr>Binary-decimal conversion</vt:lpstr>
      <vt:lpstr>Binary-decimal conversion (cont)</vt:lpstr>
      <vt:lpstr>Binary-decimal conversion (cont)</vt:lpstr>
      <vt:lpstr>Binary-decimal conversion (cont)</vt:lpstr>
      <vt:lpstr>Addresses within a (sub)net</vt:lpstr>
      <vt:lpstr>Binary-decimal/octet conversion</vt:lpstr>
      <vt:lpstr>Network and host part</vt:lpstr>
      <vt:lpstr>Netmask</vt:lpstr>
      <vt:lpstr>Network prefixes</vt:lpstr>
      <vt:lpstr>172.16.20.0/25</vt:lpstr>
      <vt:lpstr>Identify network address - ANDing</vt:lpstr>
      <vt:lpstr>Assigning IP addresses in a LAN</vt:lpstr>
      <vt:lpstr>Communication</vt:lpstr>
      <vt:lpstr>Reserved IP ranges</vt:lpstr>
      <vt:lpstr>Special IPv4 addresses</vt:lpstr>
      <vt:lpstr>Legacy IP addressing</vt:lpstr>
      <vt:lpstr>Network address planning</vt:lpstr>
      <vt:lpstr>Assigning IP addresses</vt:lpstr>
      <vt:lpstr>Internet tiers</vt:lpstr>
      <vt:lpstr>Subnet mask</vt:lpstr>
      <vt:lpstr>Applying the subnet mask – ANDing</vt:lpstr>
      <vt:lpstr>ANDing example</vt:lpstr>
      <vt:lpstr>Ping and traceroute</vt:lpstr>
      <vt:lpstr>Activities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 Session</dc:title>
  <dc:creator>LF S</dc:creator>
  <cp:lastModifiedBy>Wang Miao</cp:lastModifiedBy>
  <cp:revision>351</cp:revision>
  <dcterms:created xsi:type="dcterms:W3CDTF">2017-07-06T14:27:27Z</dcterms:created>
  <dcterms:modified xsi:type="dcterms:W3CDTF">2024-02-22T17:11:38Z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