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4"/>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C26-9AD3-60F5-FB25-7ECB4DB31457}"/>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DE5F4523-BDC3-A48E-0681-849D7839D861}"/>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ED2AED14-7752-A8E0-9985-9305F42F50E2}"/>
              </a:ext>
            </a:extLst>
          </p:cNvPr>
          <p:cNvSpPr txBox="1">
            <a:spLocks noGrp="1"/>
          </p:cNvSpPr>
          <p:nvPr>
            <p:ph type="dt" sz="half" idx="7"/>
          </p:nvPr>
        </p:nvSpPr>
        <p:spPr/>
        <p:txBody>
          <a:bodyPr/>
          <a:lstStyle>
            <a:lvl1pPr>
              <a:defRPr/>
            </a:lvl1pPr>
          </a:lstStyle>
          <a:p>
            <a:pPr lvl="0"/>
            <a:fld id="{6F460C21-31D7-D644-AC9D-50FF2ABAAB37}" type="datetime1">
              <a:rPr lang="en-GB"/>
              <a:pPr lvl="0"/>
              <a:t>18/04/2024</a:t>
            </a:fld>
            <a:endParaRPr lang="en-GB"/>
          </a:p>
        </p:txBody>
      </p:sp>
      <p:sp>
        <p:nvSpPr>
          <p:cNvPr id="5" name="Footer Placeholder 4">
            <a:extLst>
              <a:ext uri="{FF2B5EF4-FFF2-40B4-BE49-F238E27FC236}">
                <a16:creationId xmlns:a16="http://schemas.microsoft.com/office/drawing/2014/main" id="{B9C82419-906E-4D35-7321-9EEAB0B3FD4F}"/>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D8C5E62-9340-E8CA-CC7E-A3FCFB3C9939}"/>
              </a:ext>
            </a:extLst>
          </p:cNvPr>
          <p:cNvSpPr txBox="1">
            <a:spLocks noGrp="1"/>
          </p:cNvSpPr>
          <p:nvPr>
            <p:ph type="sldNum" sz="quarter" idx="8"/>
          </p:nvPr>
        </p:nvSpPr>
        <p:spPr/>
        <p:txBody>
          <a:bodyPr/>
          <a:lstStyle>
            <a:lvl1pPr>
              <a:defRPr/>
            </a:lvl1pPr>
          </a:lstStyle>
          <a:p>
            <a:pPr lvl="0"/>
            <a:fld id="{E4803AF6-A6DF-E84D-9141-7C0A7257E867}" type="slidenum">
              <a:t>‹#›</a:t>
            </a:fld>
            <a:endParaRPr lang="en-GB"/>
          </a:p>
        </p:txBody>
      </p:sp>
    </p:spTree>
    <p:extLst>
      <p:ext uri="{BB962C8B-B14F-4D97-AF65-F5344CB8AC3E}">
        <p14:creationId xmlns:p14="http://schemas.microsoft.com/office/powerpoint/2010/main" val="11877879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1C6F-C66D-CD66-B820-B157A9C73C3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29D6EA0-BF21-777A-6CA7-FD7BCDB28E9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F0D0FB-D1A1-2307-D53C-4857EFE29630}"/>
              </a:ext>
            </a:extLst>
          </p:cNvPr>
          <p:cNvSpPr txBox="1">
            <a:spLocks noGrp="1"/>
          </p:cNvSpPr>
          <p:nvPr>
            <p:ph type="dt" sz="half" idx="7"/>
          </p:nvPr>
        </p:nvSpPr>
        <p:spPr/>
        <p:txBody>
          <a:bodyPr/>
          <a:lstStyle>
            <a:lvl1pPr>
              <a:defRPr/>
            </a:lvl1pPr>
          </a:lstStyle>
          <a:p>
            <a:pPr lvl="0"/>
            <a:fld id="{2F0700D7-E81C-C04F-BB21-61B278630DDF}" type="datetime1">
              <a:rPr lang="en-GB"/>
              <a:pPr lvl="0"/>
              <a:t>18/04/2024</a:t>
            </a:fld>
            <a:endParaRPr lang="en-GB"/>
          </a:p>
        </p:txBody>
      </p:sp>
      <p:sp>
        <p:nvSpPr>
          <p:cNvPr id="5" name="Footer Placeholder 4">
            <a:extLst>
              <a:ext uri="{FF2B5EF4-FFF2-40B4-BE49-F238E27FC236}">
                <a16:creationId xmlns:a16="http://schemas.microsoft.com/office/drawing/2014/main" id="{CCA404A9-6BBD-81B4-AC8D-27959C2B912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21B87A4-BB95-AE7A-9E65-BF4F69C013DB}"/>
              </a:ext>
            </a:extLst>
          </p:cNvPr>
          <p:cNvSpPr txBox="1">
            <a:spLocks noGrp="1"/>
          </p:cNvSpPr>
          <p:nvPr>
            <p:ph type="sldNum" sz="quarter" idx="8"/>
          </p:nvPr>
        </p:nvSpPr>
        <p:spPr/>
        <p:txBody>
          <a:bodyPr/>
          <a:lstStyle>
            <a:lvl1pPr>
              <a:defRPr/>
            </a:lvl1pPr>
          </a:lstStyle>
          <a:p>
            <a:pPr lvl="0"/>
            <a:fld id="{9F3F99D2-B3E3-B24A-BD42-2B7296D37EBE}" type="slidenum">
              <a:t>‹#›</a:t>
            </a:fld>
            <a:endParaRPr lang="en-GB"/>
          </a:p>
        </p:txBody>
      </p:sp>
    </p:spTree>
    <p:extLst>
      <p:ext uri="{BB962C8B-B14F-4D97-AF65-F5344CB8AC3E}">
        <p14:creationId xmlns:p14="http://schemas.microsoft.com/office/powerpoint/2010/main" val="83409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660AC-C9EA-F0C1-BBF0-F7A672CC0B06}"/>
              </a:ext>
            </a:extLst>
          </p:cNvPr>
          <p:cNvSpPr txBox="1">
            <a:spLocks noGrp="1"/>
          </p:cNvSpPr>
          <p:nvPr>
            <p:ph type="title" orient="vert"/>
          </p:nvPr>
        </p:nvSpPr>
        <p:spPr>
          <a:xfrm>
            <a:off x="8724903" y="365129"/>
            <a:ext cx="2628900"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B80A1131-FDF4-3175-95F1-E110B98AE29D}"/>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AC015-D518-E0CD-EF4D-385438113A3A}"/>
              </a:ext>
            </a:extLst>
          </p:cNvPr>
          <p:cNvSpPr txBox="1">
            <a:spLocks noGrp="1"/>
          </p:cNvSpPr>
          <p:nvPr>
            <p:ph type="dt" sz="half" idx="7"/>
          </p:nvPr>
        </p:nvSpPr>
        <p:spPr/>
        <p:txBody>
          <a:bodyPr/>
          <a:lstStyle>
            <a:lvl1pPr>
              <a:defRPr/>
            </a:lvl1pPr>
          </a:lstStyle>
          <a:p>
            <a:pPr lvl="0"/>
            <a:fld id="{CFD822D8-6EF8-F44D-AFF8-5B67F1C7C4EA}" type="datetime1">
              <a:rPr lang="en-GB"/>
              <a:pPr lvl="0"/>
              <a:t>18/04/2024</a:t>
            </a:fld>
            <a:endParaRPr lang="en-GB"/>
          </a:p>
        </p:txBody>
      </p:sp>
      <p:sp>
        <p:nvSpPr>
          <p:cNvPr id="5" name="Footer Placeholder 4">
            <a:extLst>
              <a:ext uri="{FF2B5EF4-FFF2-40B4-BE49-F238E27FC236}">
                <a16:creationId xmlns:a16="http://schemas.microsoft.com/office/drawing/2014/main" id="{AD433F74-8BE3-1F9E-2EF4-9D59FE4017DF}"/>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45B1969-FAC8-53AE-8D94-AE9144499D78}"/>
              </a:ext>
            </a:extLst>
          </p:cNvPr>
          <p:cNvSpPr txBox="1">
            <a:spLocks noGrp="1"/>
          </p:cNvSpPr>
          <p:nvPr>
            <p:ph type="sldNum" sz="quarter" idx="8"/>
          </p:nvPr>
        </p:nvSpPr>
        <p:spPr/>
        <p:txBody>
          <a:bodyPr/>
          <a:lstStyle>
            <a:lvl1pPr>
              <a:defRPr/>
            </a:lvl1pPr>
          </a:lstStyle>
          <a:p>
            <a:pPr lvl="0"/>
            <a:fld id="{DCFB017A-38C5-CB48-912C-D3541C511EEF}" type="slidenum">
              <a:t>‹#›</a:t>
            </a:fld>
            <a:endParaRPr lang="en-GB"/>
          </a:p>
        </p:txBody>
      </p:sp>
    </p:spTree>
    <p:extLst>
      <p:ext uri="{BB962C8B-B14F-4D97-AF65-F5344CB8AC3E}">
        <p14:creationId xmlns:p14="http://schemas.microsoft.com/office/powerpoint/2010/main" val="11680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E3D8-3C9C-538E-1BBB-CCA983F1A61F}"/>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83BEC72D-7607-DBDF-3753-2F25966D412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B5CD93-5EE3-5E0C-611B-C00CE14214BD}"/>
              </a:ext>
            </a:extLst>
          </p:cNvPr>
          <p:cNvSpPr txBox="1">
            <a:spLocks noGrp="1"/>
          </p:cNvSpPr>
          <p:nvPr>
            <p:ph type="dt" sz="half" idx="7"/>
          </p:nvPr>
        </p:nvSpPr>
        <p:spPr/>
        <p:txBody>
          <a:bodyPr/>
          <a:lstStyle>
            <a:lvl1pPr>
              <a:defRPr/>
            </a:lvl1pPr>
          </a:lstStyle>
          <a:p>
            <a:pPr lvl="0"/>
            <a:fld id="{0CBFD4F9-83E9-9942-A655-515470852703}" type="datetime1">
              <a:rPr lang="en-GB"/>
              <a:pPr lvl="0"/>
              <a:t>18/04/2024</a:t>
            </a:fld>
            <a:endParaRPr lang="en-GB"/>
          </a:p>
        </p:txBody>
      </p:sp>
      <p:sp>
        <p:nvSpPr>
          <p:cNvPr id="5" name="Footer Placeholder 4">
            <a:extLst>
              <a:ext uri="{FF2B5EF4-FFF2-40B4-BE49-F238E27FC236}">
                <a16:creationId xmlns:a16="http://schemas.microsoft.com/office/drawing/2014/main" id="{21BE1ABF-3572-7F05-1F3F-B8CCAF5BC69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B743068F-27DE-B8C6-7F7B-36A7FDACFCD0}"/>
              </a:ext>
            </a:extLst>
          </p:cNvPr>
          <p:cNvSpPr txBox="1">
            <a:spLocks noGrp="1"/>
          </p:cNvSpPr>
          <p:nvPr>
            <p:ph type="sldNum" sz="quarter" idx="8"/>
          </p:nvPr>
        </p:nvSpPr>
        <p:spPr/>
        <p:txBody>
          <a:bodyPr/>
          <a:lstStyle>
            <a:lvl1pPr>
              <a:defRPr/>
            </a:lvl1pPr>
          </a:lstStyle>
          <a:p>
            <a:pPr lvl="0"/>
            <a:fld id="{C9A2D5EB-35FD-E442-9832-2113C34601E5}" type="slidenum">
              <a:t>‹#›</a:t>
            </a:fld>
            <a:endParaRPr lang="en-GB"/>
          </a:p>
        </p:txBody>
      </p:sp>
    </p:spTree>
    <p:extLst>
      <p:ext uri="{BB962C8B-B14F-4D97-AF65-F5344CB8AC3E}">
        <p14:creationId xmlns:p14="http://schemas.microsoft.com/office/powerpoint/2010/main" val="15181743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7093-9CD6-4576-AD99-400EFCF3CF85}"/>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943734E-360F-9368-1EE5-2F79E5324A69}"/>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DEE932E6-1C33-328F-7783-38880FA5BDB6}"/>
              </a:ext>
            </a:extLst>
          </p:cNvPr>
          <p:cNvSpPr txBox="1">
            <a:spLocks noGrp="1"/>
          </p:cNvSpPr>
          <p:nvPr>
            <p:ph type="dt" sz="half" idx="7"/>
          </p:nvPr>
        </p:nvSpPr>
        <p:spPr/>
        <p:txBody>
          <a:bodyPr/>
          <a:lstStyle>
            <a:lvl1pPr>
              <a:defRPr/>
            </a:lvl1pPr>
          </a:lstStyle>
          <a:p>
            <a:pPr lvl="0"/>
            <a:fld id="{F69B49E3-AAAC-C743-9FD9-FEBDBD608C27}" type="datetime1">
              <a:rPr lang="en-GB"/>
              <a:pPr lvl="0"/>
              <a:t>18/04/2024</a:t>
            </a:fld>
            <a:endParaRPr lang="en-GB"/>
          </a:p>
        </p:txBody>
      </p:sp>
      <p:sp>
        <p:nvSpPr>
          <p:cNvPr id="5" name="Footer Placeholder 4">
            <a:extLst>
              <a:ext uri="{FF2B5EF4-FFF2-40B4-BE49-F238E27FC236}">
                <a16:creationId xmlns:a16="http://schemas.microsoft.com/office/drawing/2014/main" id="{45D23F85-525F-5491-323C-B523F727A6C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2880239-6592-7192-CE3E-5BEB74FE5DC2}"/>
              </a:ext>
            </a:extLst>
          </p:cNvPr>
          <p:cNvSpPr txBox="1">
            <a:spLocks noGrp="1"/>
          </p:cNvSpPr>
          <p:nvPr>
            <p:ph type="sldNum" sz="quarter" idx="8"/>
          </p:nvPr>
        </p:nvSpPr>
        <p:spPr/>
        <p:txBody>
          <a:bodyPr/>
          <a:lstStyle>
            <a:lvl1pPr>
              <a:defRPr/>
            </a:lvl1pPr>
          </a:lstStyle>
          <a:p>
            <a:pPr lvl="0"/>
            <a:fld id="{4147F45E-04BE-0740-8B73-30BBA38415F7}" type="slidenum">
              <a:t>‹#›</a:t>
            </a:fld>
            <a:endParaRPr lang="en-GB"/>
          </a:p>
        </p:txBody>
      </p:sp>
    </p:spTree>
    <p:extLst>
      <p:ext uri="{BB962C8B-B14F-4D97-AF65-F5344CB8AC3E}">
        <p14:creationId xmlns:p14="http://schemas.microsoft.com/office/powerpoint/2010/main" val="206984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9B30-6973-54F5-1D9A-56690B86334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46112F2-DD4C-C56C-EE36-7961DA7CF66F}"/>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CE7B4D-B9A6-FCDE-5FB0-A72656C653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92570C-CE33-FE58-45C8-25B4BB1119D3}"/>
              </a:ext>
            </a:extLst>
          </p:cNvPr>
          <p:cNvSpPr txBox="1">
            <a:spLocks noGrp="1"/>
          </p:cNvSpPr>
          <p:nvPr>
            <p:ph type="dt" sz="half" idx="7"/>
          </p:nvPr>
        </p:nvSpPr>
        <p:spPr/>
        <p:txBody>
          <a:bodyPr/>
          <a:lstStyle>
            <a:lvl1pPr>
              <a:defRPr/>
            </a:lvl1pPr>
          </a:lstStyle>
          <a:p>
            <a:pPr lvl="0"/>
            <a:fld id="{26C7E365-FF3E-1748-BDE3-D6A8D0B0F863}" type="datetime1">
              <a:rPr lang="en-GB"/>
              <a:pPr lvl="0"/>
              <a:t>18/04/2024</a:t>
            </a:fld>
            <a:endParaRPr lang="en-GB"/>
          </a:p>
        </p:txBody>
      </p:sp>
      <p:sp>
        <p:nvSpPr>
          <p:cNvPr id="6" name="Footer Placeholder 5">
            <a:extLst>
              <a:ext uri="{FF2B5EF4-FFF2-40B4-BE49-F238E27FC236}">
                <a16:creationId xmlns:a16="http://schemas.microsoft.com/office/drawing/2014/main" id="{80DED487-B89C-1333-BFF5-48C1C705CFD9}"/>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88077A3D-38D6-D585-FC1B-0B0B3956A30C}"/>
              </a:ext>
            </a:extLst>
          </p:cNvPr>
          <p:cNvSpPr txBox="1">
            <a:spLocks noGrp="1"/>
          </p:cNvSpPr>
          <p:nvPr>
            <p:ph type="sldNum" sz="quarter" idx="8"/>
          </p:nvPr>
        </p:nvSpPr>
        <p:spPr/>
        <p:txBody>
          <a:bodyPr/>
          <a:lstStyle>
            <a:lvl1pPr>
              <a:defRPr/>
            </a:lvl1pPr>
          </a:lstStyle>
          <a:p>
            <a:pPr lvl="0"/>
            <a:fld id="{4390DAFC-065B-3646-9005-501259005FD8}" type="slidenum">
              <a:t>‹#›</a:t>
            </a:fld>
            <a:endParaRPr lang="en-GB"/>
          </a:p>
        </p:txBody>
      </p:sp>
    </p:spTree>
    <p:extLst>
      <p:ext uri="{BB962C8B-B14F-4D97-AF65-F5344CB8AC3E}">
        <p14:creationId xmlns:p14="http://schemas.microsoft.com/office/powerpoint/2010/main" val="34584455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84EB-6410-8525-8E1F-2CD38478FF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5506604D-ED5E-3EB8-B1BA-A6B3B2F2A595}"/>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EBC1CEC-60AA-C474-FDF3-C022C778683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386CD6-7EF3-06D8-C18C-48E16D44BCB6}"/>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CA9AF51-1ED5-1CFF-10EA-BF76C264BF06}"/>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466733-85DA-AE8B-85CD-FD3B2141CB4D}"/>
              </a:ext>
            </a:extLst>
          </p:cNvPr>
          <p:cNvSpPr txBox="1">
            <a:spLocks noGrp="1"/>
          </p:cNvSpPr>
          <p:nvPr>
            <p:ph type="dt" sz="half" idx="7"/>
          </p:nvPr>
        </p:nvSpPr>
        <p:spPr/>
        <p:txBody>
          <a:bodyPr/>
          <a:lstStyle>
            <a:lvl1pPr>
              <a:defRPr/>
            </a:lvl1pPr>
          </a:lstStyle>
          <a:p>
            <a:pPr lvl="0"/>
            <a:fld id="{91237E9C-260D-7B4E-981C-30A1F0B1ADCA}" type="datetime1">
              <a:rPr lang="en-GB"/>
              <a:pPr lvl="0"/>
              <a:t>18/04/2024</a:t>
            </a:fld>
            <a:endParaRPr lang="en-GB"/>
          </a:p>
        </p:txBody>
      </p:sp>
      <p:sp>
        <p:nvSpPr>
          <p:cNvPr id="8" name="Footer Placeholder 7">
            <a:extLst>
              <a:ext uri="{FF2B5EF4-FFF2-40B4-BE49-F238E27FC236}">
                <a16:creationId xmlns:a16="http://schemas.microsoft.com/office/drawing/2014/main" id="{8078B16C-FC83-E20E-DACD-80F5ACB25FD5}"/>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172B371C-B9F2-F918-B5AF-A52C3859F951}"/>
              </a:ext>
            </a:extLst>
          </p:cNvPr>
          <p:cNvSpPr txBox="1">
            <a:spLocks noGrp="1"/>
          </p:cNvSpPr>
          <p:nvPr>
            <p:ph type="sldNum" sz="quarter" idx="8"/>
          </p:nvPr>
        </p:nvSpPr>
        <p:spPr/>
        <p:txBody>
          <a:bodyPr/>
          <a:lstStyle>
            <a:lvl1pPr>
              <a:defRPr/>
            </a:lvl1pPr>
          </a:lstStyle>
          <a:p>
            <a:pPr lvl="0"/>
            <a:fld id="{53EBFB4C-F7C2-AF46-9891-4365F2C28F9D}" type="slidenum">
              <a:t>‹#›</a:t>
            </a:fld>
            <a:endParaRPr lang="en-GB"/>
          </a:p>
        </p:txBody>
      </p:sp>
    </p:spTree>
    <p:extLst>
      <p:ext uri="{BB962C8B-B14F-4D97-AF65-F5344CB8AC3E}">
        <p14:creationId xmlns:p14="http://schemas.microsoft.com/office/powerpoint/2010/main" val="266610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2633-36D8-FA7E-474C-2D4FC584466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D2095DEE-D9EE-5F95-6A96-DF8E4A214FC6}"/>
              </a:ext>
            </a:extLst>
          </p:cNvPr>
          <p:cNvSpPr txBox="1">
            <a:spLocks noGrp="1"/>
          </p:cNvSpPr>
          <p:nvPr>
            <p:ph type="dt" sz="half" idx="7"/>
          </p:nvPr>
        </p:nvSpPr>
        <p:spPr/>
        <p:txBody>
          <a:bodyPr/>
          <a:lstStyle>
            <a:lvl1pPr>
              <a:defRPr/>
            </a:lvl1pPr>
          </a:lstStyle>
          <a:p>
            <a:pPr lvl="0"/>
            <a:fld id="{B1CE45E0-50A2-F44B-96E7-9BBA6328E186}" type="datetime1">
              <a:rPr lang="en-GB"/>
              <a:pPr lvl="0"/>
              <a:t>18/04/2024</a:t>
            </a:fld>
            <a:endParaRPr lang="en-GB"/>
          </a:p>
        </p:txBody>
      </p:sp>
      <p:sp>
        <p:nvSpPr>
          <p:cNvPr id="4" name="Footer Placeholder 3">
            <a:extLst>
              <a:ext uri="{FF2B5EF4-FFF2-40B4-BE49-F238E27FC236}">
                <a16:creationId xmlns:a16="http://schemas.microsoft.com/office/drawing/2014/main" id="{3F3354A0-A522-EEA1-4626-C17902598064}"/>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CFD3A86-0DE0-53C7-7621-16DC9B9288E4}"/>
              </a:ext>
            </a:extLst>
          </p:cNvPr>
          <p:cNvSpPr txBox="1">
            <a:spLocks noGrp="1"/>
          </p:cNvSpPr>
          <p:nvPr>
            <p:ph type="sldNum" sz="quarter" idx="8"/>
          </p:nvPr>
        </p:nvSpPr>
        <p:spPr/>
        <p:txBody>
          <a:bodyPr/>
          <a:lstStyle>
            <a:lvl1pPr>
              <a:defRPr/>
            </a:lvl1pPr>
          </a:lstStyle>
          <a:p>
            <a:pPr lvl="0"/>
            <a:fld id="{0D5A800E-4A77-244E-B14E-371DDEAD77D0}" type="slidenum">
              <a:t>‹#›</a:t>
            </a:fld>
            <a:endParaRPr lang="en-GB"/>
          </a:p>
        </p:txBody>
      </p:sp>
    </p:spTree>
    <p:extLst>
      <p:ext uri="{BB962C8B-B14F-4D97-AF65-F5344CB8AC3E}">
        <p14:creationId xmlns:p14="http://schemas.microsoft.com/office/powerpoint/2010/main" val="229467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A6DBF-0D95-843F-A3ED-BFA22584ACB3}"/>
              </a:ext>
            </a:extLst>
          </p:cNvPr>
          <p:cNvSpPr txBox="1">
            <a:spLocks noGrp="1"/>
          </p:cNvSpPr>
          <p:nvPr>
            <p:ph type="dt" sz="half" idx="7"/>
          </p:nvPr>
        </p:nvSpPr>
        <p:spPr/>
        <p:txBody>
          <a:bodyPr/>
          <a:lstStyle>
            <a:lvl1pPr>
              <a:defRPr/>
            </a:lvl1pPr>
          </a:lstStyle>
          <a:p>
            <a:pPr lvl="0"/>
            <a:fld id="{8F375200-9C06-7C4F-A2E5-7EDE1563CDA0}" type="datetime1">
              <a:rPr lang="en-GB"/>
              <a:pPr lvl="0"/>
              <a:t>18/04/2024</a:t>
            </a:fld>
            <a:endParaRPr lang="en-GB"/>
          </a:p>
        </p:txBody>
      </p:sp>
      <p:sp>
        <p:nvSpPr>
          <p:cNvPr id="3" name="Footer Placeholder 2">
            <a:extLst>
              <a:ext uri="{FF2B5EF4-FFF2-40B4-BE49-F238E27FC236}">
                <a16:creationId xmlns:a16="http://schemas.microsoft.com/office/drawing/2014/main" id="{DE4B87ED-4245-19B1-EC4B-EFCDAA85500B}"/>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CC6D24B4-594E-F6EB-C502-8EA0A48BD1E7}"/>
              </a:ext>
            </a:extLst>
          </p:cNvPr>
          <p:cNvSpPr txBox="1">
            <a:spLocks noGrp="1"/>
          </p:cNvSpPr>
          <p:nvPr>
            <p:ph type="sldNum" sz="quarter" idx="8"/>
          </p:nvPr>
        </p:nvSpPr>
        <p:spPr/>
        <p:txBody>
          <a:bodyPr/>
          <a:lstStyle>
            <a:lvl1pPr>
              <a:defRPr/>
            </a:lvl1pPr>
          </a:lstStyle>
          <a:p>
            <a:pPr lvl="0"/>
            <a:fld id="{A9FB097E-8775-7146-8B1E-B4B950038F1B}" type="slidenum">
              <a:t>‹#›</a:t>
            </a:fld>
            <a:endParaRPr lang="en-GB"/>
          </a:p>
        </p:txBody>
      </p:sp>
    </p:spTree>
    <p:extLst>
      <p:ext uri="{BB962C8B-B14F-4D97-AF65-F5344CB8AC3E}">
        <p14:creationId xmlns:p14="http://schemas.microsoft.com/office/powerpoint/2010/main" val="417868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F572-98E0-1BC6-BF2A-8A1AE4C32474}"/>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59D758D-BB7B-7729-FA57-CEE6FFB96CD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3F67BA-2F7C-5674-A805-9AEBC26D68B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142C5E0-0303-5DF5-D5F4-68D9811AF22E}"/>
              </a:ext>
            </a:extLst>
          </p:cNvPr>
          <p:cNvSpPr txBox="1">
            <a:spLocks noGrp="1"/>
          </p:cNvSpPr>
          <p:nvPr>
            <p:ph type="dt" sz="half" idx="7"/>
          </p:nvPr>
        </p:nvSpPr>
        <p:spPr/>
        <p:txBody>
          <a:bodyPr/>
          <a:lstStyle>
            <a:lvl1pPr>
              <a:defRPr/>
            </a:lvl1pPr>
          </a:lstStyle>
          <a:p>
            <a:pPr lvl="0"/>
            <a:fld id="{7334A40F-1885-2B47-BA59-541875D06647}" type="datetime1">
              <a:rPr lang="en-GB"/>
              <a:pPr lvl="0"/>
              <a:t>18/04/2024</a:t>
            </a:fld>
            <a:endParaRPr lang="en-GB"/>
          </a:p>
        </p:txBody>
      </p:sp>
      <p:sp>
        <p:nvSpPr>
          <p:cNvPr id="6" name="Footer Placeholder 5">
            <a:extLst>
              <a:ext uri="{FF2B5EF4-FFF2-40B4-BE49-F238E27FC236}">
                <a16:creationId xmlns:a16="http://schemas.microsoft.com/office/drawing/2014/main" id="{01D2F8C0-9397-C403-767A-603F5E3C645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17BB8F4-2D33-E2DF-12CD-5A30287BE840}"/>
              </a:ext>
            </a:extLst>
          </p:cNvPr>
          <p:cNvSpPr txBox="1">
            <a:spLocks noGrp="1"/>
          </p:cNvSpPr>
          <p:nvPr>
            <p:ph type="sldNum" sz="quarter" idx="8"/>
          </p:nvPr>
        </p:nvSpPr>
        <p:spPr/>
        <p:txBody>
          <a:bodyPr/>
          <a:lstStyle>
            <a:lvl1pPr>
              <a:defRPr/>
            </a:lvl1pPr>
          </a:lstStyle>
          <a:p>
            <a:pPr lvl="0"/>
            <a:fld id="{FDED937D-0B61-404F-82D6-FED9984C99AE}" type="slidenum">
              <a:t>‹#›</a:t>
            </a:fld>
            <a:endParaRPr lang="en-GB"/>
          </a:p>
        </p:txBody>
      </p:sp>
    </p:spTree>
    <p:extLst>
      <p:ext uri="{BB962C8B-B14F-4D97-AF65-F5344CB8AC3E}">
        <p14:creationId xmlns:p14="http://schemas.microsoft.com/office/powerpoint/2010/main" val="210158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9EC2-4916-091F-F6B3-94F6230C178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98EA12CB-494E-8577-6A35-2973E00F26F8}"/>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0250CAF9-B611-07E6-538A-CD0329249A6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C0AE7FE-1538-9EE0-EF9F-2B9A929438DE}"/>
              </a:ext>
            </a:extLst>
          </p:cNvPr>
          <p:cNvSpPr txBox="1">
            <a:spLocks noGrp="1"/>
          </p:cNvSpPr>
          <p:nvPr>
            <p:ph type="dt" sz="half" idx="7"/>
          </p:nvPr>
        </p:nvSpPr>
        <p:spPr/>
        <p:txBody>
          <a:bodyPr/>
          <a:lstStyle>
            <a:lvl1pPr>
              <a:defRPr/>
            </a:lvl1pPr>
          </a:lstStyle>
          <a:p>
            <a:pPr lvl="0"/>
            <a:fld id="{8F06D620-6725-0D48-B39E-43BB1F32FC59}" type="datetime1">
              <a:rPr lang="en-GB"/>
              <a:pPr lvl="0"/>
              <a:t>18/04/2024</a:t>
            </a:fld>
            <a:endParaRPr lang="en-GB"/>
          </a:p>
        </p:txBody>
      </p:sp>
      <p:sp>
        <p:nvSpPr>
          <p:cNvPr id="6" name="Footer Placeholder 5">
            <a:extLst>
              <a:ext uri="{FF2B5EF4-FFF2-40B4-BE49-F238E27FC236}">
                <a16:creationId xmlns:a16="http://schemas.microsoft.com/office/drawing/2014/main" id="{88259DFD-5CB2-22B7-83FD-DC6638DC5665}"/>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8CEC824-49E8-ECA4-2F4A-1DC0B7080DE0}"/>
              </a:ext>
            </a:extLst>
          </p:cNvPr>
          <p:cNvSpPr txBox="1">
            <a:spLocks noGrp="1"/>
          </p:cNvSpPr>
          <p:nvPr>
            <p:ph type="sldNum" sz="quarter" idx="8"/>
          </p:nvPr>
        </p:nvSpPr>
        <p:spPr/>
        <p:txBody>
          <a:bodyPr/>
          <a:lstStyle>
            <a:lvl1pPr>
              <a:defRPr/>
            </a:lvl1pPr>
          </a:lstStyle>
          <a:p>
            <a:pPr lvl="0"/>
            <a:fld id="{C2F63147-E725-9944-87FA-456152E24993}" type="slidenum">
              <a:t>‹#›</a:t>
            </a:fld>
            <a:endParaRPr lang="en-GB"/>
          </a:p>
        </p:txBody>
      </p:sp>
    </p:spTree>
    <p:extLst>
      <p:ext uri="{BB962C8B-B14F-4D97-AF65-F5344CB8AC3E}">
        <p14:creationId xmlns:p14="http://schemas.microsoft.com/office/powerpoint/2010/main" val="208977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114E0-7A6D-0A66-BC83-0F79F626580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2020798-6BF9-6114-2652-382944427931}"/>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AEC0C7-ECB7-1B29-C1AA-BF24B1DA538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13F05AA0-BB5A-EA40-82C9-72988189768E}" type="datetime1">
              <a:rPr lang="en-GB"/>
              <a:pPr lvl="0"/>
              <a:t>18/04/2024</a:t>
            </a:fld>
            <a:endParaRPr lang="en-GB"/>
          </a:p>
        </p:txBody>
      </p:sp>
      <p:sp>
        <p:nvSpPr>
          <p:cNvPr id="5" name="Footer Placeholder 4">
            <a:extLst>
              <a:ext uri="{FF2B5EF4-FFF2-40B4-BE49-F238E27FC236}">
                <a16:creationId xmlns:a16="http://schemas.microsoft.com/office/drawing/2014/main" id="{897CCE9A-73C6-C40C-4DC7-FEEA5CD42020}"/>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endParaRPr lang="en-GB"/>
          </a:p>
        </p:txBody>
      </p:sp>
      <p:sp>
        <p:nvSpPr>
          <p:cNvPr id="6" name="Slide Number Placeholder 5">
            <a:extLst>
              <a:ext uri="{FF2B5EF4-FFF2-40B4-BE49-F238E27FC236}">
                <a16:creationId xmlns:a16="http://schemas.microsoft.com/office/drawing/2014/main" id="{2BCA3F26-8179-0490-040D-22275F934BD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7C945214-5A63-9C4C-9F09-71E991051B61}"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4F6B-CD99-5E70-48AD-9C08D1D854B6}"/>
              </a:ext>
            </a:extLst>
          </p:cNvPr>
          <p:cNvSpPr txBox="1">
            <a:spLocks noGrp="1"/>
          </p:cNvSpPr>
          <p:nvPr>
            <p:ph type="ctrTitle"/>
          </p:nvPr>
        </p:nvSpPr>
        <p:spPr/>
        <p:txBody>
          <a:bodyPr/>
          <a:lstStyle/>
          <a:p>
            <a:pPr lvl="0"/>
            <a:r>
              <a:rPr lang="en-GB"/>
              <a:t>Dr.Fit </a:t>
            </a:r>
          </a:p>
        </p:txBody>
      </p:sp>
      <p:sp>
        <p:nvSpPr>
          <p:cNvPr id="3" name="Subtitle 2">
            <a:extLst>
              <a:ext uri="{FF2B5EF4-FFF2-40B4-BE49-F238E27FC236}">
                <a16:creationId xmlns:a16="http://schemas.microsoft.com/office/drawing/2014/main" id="{EA2DCE64-9706-6063-5897-53EFDB132D83}"/>
              </a:ext>
            </a:extLst>
          </p:cNvPr>
          <p:cNvSpPr txBox="1">
            <a:spLocks noGrp="1"/>
          </p:cNvSpPr>
          <p:nvPr>
            <p:ph type="subTitle" idx="1"/>
          </p:nvPr>
        </p:nvSpPr>
        <p:spPr/>
        <p:txBody>
          <a:bodyPr/>
          <a:lstStyle/>
          <a:p>
            <a:pPr lvl="0"/>
            <a:r>
              <a:rPr lang="en-GB"/>
              <a:t>Alfie Nurse COMP1004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3E54-5405-6FEA-3490-D334EB806DD2}"/>
              </a:ext>
            </a:extLst>
          </p:cNvPr>
          <p:cNvSpPr txBox="1">
            <a:spLocks noGrp="1"/>
          </p:cNvSpPr>
          <p:nvPr>
            <p:ph type="title"/>
          </p:nvPr>
        </p:nvSpPr>
        <p:spPr/>
        <p:txBody>
          <a:bodyPr/>
          <a:lstStyle/>
          <a:p>
            <a:pPr lvl="0"/>
            <a:r>
              <a:rPr lang="en-GB"/>
              <a:t>Contents	</a:t>
            </a:r>
          </a:p>
        </p:txBody>
      </p:sp>
      <p:sp>
        <p:nvSpPr>
          <p:cNvPr id="3" name="Content Placeholder 2">
            <a:extLst>
              <a:ext uri="{FF2B5EF4-FFF2-40B4-BE49-F238E27FC236}">
                <a16:creationId xmlns:a16="http://schemas.microsoft.com/office/drawing/2014/main" id="{F2BAF1B6-A6CA-6ADD-897E-D1CCFFDE1E39}"/>
              </a:ext>
            </a:extLst>
          </p:cNvPr>
          <p:cNvSpPr txBox="1">
            <a:spLocks noGrp="1"/>
          </p:cNvSpPr>
          <p:nvPr>
            <p:ph idx="1"/>
          </p:nvPr>
        </p:nvSpPr>
        <p:spPr/>
        <p:txBody>
          <a:bodyPr/>
          <a:lstStyle/>
          <a:p>
            <a:pPr lvl="0"/>
            <a:r>
              <a:rPr lang="en-GB"/>
              <a:t>Project Vision and Background</a:t>
            </a:r>
          </a:p>
          <a:p>
            <a:pPr lvl="0"/>
            <a:r>
              <a:rPr lang="en-GB"/>
              <a:t>Project Plan and Sprints</a:t>
            </a:r>
          </a:p>
          <a:p>
            <a:pPr lvl="0"/>
            <a:r>
              <a:rPr lang="en-GB"/>
              <a:t>UML Models</a:t>
            </a:r>
          </a:p>
          <a:p>
            <a:pPr lvl="0"/>
            <a:r>
              <a:rPr lang="en-GB"/>
              <a:t>Initial Prototype </a:t>
            </a:r>
          </a:p>
          <a:p>
            <a:pPr lvl="0"/>
            <a:r>
              <a:rPr lang="en-GB"/>
              <a:t>Issues/Challenges faced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65FE-DAA7-AFDE-AD4E-79D07E881F1A}"/>
              </a:ext>
            </a:extLst>
          </p:cNvPr>
          <p:cNvSpPr txBox="1">
            <a:spLocks noGrp="1"/>
          </p:cNvSpPr>
          <p:nvPr>
            <p:ph type="title"/>
          </p:nvPr>
        </p:nvSpPr>
        <p:spPr/>
        <p:txBody>
          <a:bodyPr/>
          <a:lstStyle/>
          <a:p>
            <a:pPr lvl="0"/>
            <a:r>
              <a:rPr lang="en-GB"/>
              <a:t>Project Vision and Background</a:t>
            </a:r>
          </a:p>
        </p:txBody>
      </p:sp>
      <p:sp>
        <p:nvSpPr>
          <p:cNvPr id="3" name="Content Placeholder 2">
            <a:extLst>
              <a:ext uri="{FF2B5EF4-FFF2-40B4-BE49-F238E27FC236}">
                <a16:creationId xmlns:a16="http://schemas.microsoft.com/office/drawing/2014/main" id="{6F20231A-5ADC-5BEF-5A68-706FD0416BCA}"/>
              </a:ext>
            </a:extLst>
          </p:cNvPr>
          <p:cNvSpPr txBox="1">
            <a:spLocks noGrp="1"/>
          </p:cNvSpPr>
          <p:nvPr>
            <p:ph idx="1"/>
          </p:nvPr>
        </p:nvSpPr>
        <p:spPr>
          <a:xfrm>
            <a:off x="838203" y="1825627"/>
            <a:ext cx="10515600" cy="1166225"/>
          </a:xfrm>
        </p:spPr>
        <p:txBody>
          <a:bodyPr/>
          <a:lstStyle/>
          <a:p>
            <a:pPr marL="0" lvl="0" indent="0">
              <a:buNone/>
            </a:pPr>
            <a:r>
              <a:rPr lang="en-US" sz="1800">
                <a:latin typeface="Söhne"/>
              </a:rPr>
              <a:t>My project, named 'Dr. Fit,' is a website that offers AI-based health advice. Users register with their username, email, and password. Additionally, they provide their gender, age, height, weight, fitness goal, determination level (reflecting the commitment they're willing to invest in their fitness goal), current activity level, and BMR type. The BMR type is for calculating the user's Basal Metabolic Rate (BMR)</a:t>
            </a:r>
            <a:endParaRPr lang="en-GB"/>
          </a:p>
        </p:txBody>
      </p:sp>
      <p:pic>
        <p:nvPicPr>
          <p:cNvPr id="4" name="Picture 4">
            <a:extLst>
              <a:ext uri="{FF2B5EF4-FFF2-40B4-BE49-F238E27FC236}">
                <a16:creationId xmlns:a16="http://schemas.microsoft.com/office/drawing/2014/main" id="{26438A2B-2BDE-E59E-604E-4C6324672239}"/>
              </a:ext>
            </a:extLst>
          </p:cNvPr>
          <p:cNvPicPr>
            <a:picLocks noChangeAspect="1"/>
          </p:cNvPicPr>
          <p:nvPr/>
        </p:nvPicPr>
        <p:blipFill>
          <a:blip r:embed="rId2"/>
          <a:stretch>
            <a:fillRect/>
          </a:stretch>
        </p:blipFill>
        <p:spPr>
          <a:xfrm>
            <a:off x="1163052" y="2882728"/>
            <a:ext cx="7748332" cy="3975271"/>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60E1-A6B6-E2C2-3B32-DE6AED9AE883}"/>
              </a:ext>
            </a:extLst>
          </p:cNvPr>
          <p:cNvSpPr txBox="1">
            <a:spLocks noGrp="1"/>
          </p:cNvSpPr>
          <p:nvPr>
            <p:ph type="title"/>
          </p:nvPr>
        </p:nvSpPr>
        <p:spPr/>
        <p:txBody>
          <a:bodyPr/>
          <a:lstStyle/>
          <a:p>
            <a:pPr lvl="0"/>
            <a:r>
              <a:rPr lang="en-GB" sz="4000" dirty="0"/>
              <a:t>Project Plan and Sprints</a:t>
            </a:r>
          </a:p>
        </p:txBody>
      </p:sp>
      <p:sp>
        <p:nvSpPr>
          <p:cNvPr id="3" name="Content Placeholder 2">
            <a:extLst>
              <a:ext uri="{FF2B5EF4-FFF2-40B4-BE49-F238E27FC236}">
                <a16:creationId xmlns:a16="http://schemas.microsoft.com/office/drawing/2014/main" id="{0D3FE26F-4455-AF7E-22E8-9A880D095A9A}"/>
              </a:ext>
            </a:extLst>
          </p:cNvPr>
          <p:cNvSpPr txBox="1">
            <a:spLocks noGrp="1"/>
          </p:cNvSpPr>
          <p:nvPr>
            <p:ph idx="1"/>
          </p:nvPr>
        </p:nvSpPr>
        <p:spPr>
          <a:xfrm>
            <a:off x="838203" y="1825627"/>
            <a:ext cx="3237689" cy="508497"/>
          </a:xfrm>
        </p:spPr>
        <p:txBody>
          <a:bodyPr/>
          <a:lstStyle/>
          <a:p>
            <a:pPr marL="0" lvl="0" indent="0">
              <a:buNone/>
            </a:pPr>
            <a:r>
              <a:rPr lang="en-GB" b="1"/>
              <a:t>Sprint 1</a:t>
            </a:r>
          </a:p>
        </p:txBody>
      </p:sp>
      <p:sp>
        <p:nvSpPr>
          <p:cNvPr id="4" name="Content Placeholder 3">
            <a:extLst>
              <a:ext uri="{FF2B5EF4-FFF2-40B4-BE49-F238E27FC236}">
                <a16:creationId xmlns:a16="http://schemas.microsoft.com/office/drawing/2014/main" id="{8B920C9B-4087-6272-E5B6-27CEA8FB9FA3}"/>
              </a:ext>
            </a:extLst>
          </p:cNvPr>
          <p:cNvSpPr txBox="1">
            <a:spLocks noGrp="1"/>
          </p:cNvSpPr>
          <p:nvPr>
            <p:ph idx="2"/>
          </p:nvPr>
        </p:nvSpPr>
        <p:spPr>
          <a:xfrm>
            <a:off x="4246126" y="1825627"/>
            <a:ext cx="3594369" cy="508497"/>
          </a:xfrm>
        </p:spPr>
        <p:txBody>
          <a:bodyPr/>
          <a:lstStyle/>
          <a:p>
            <a:pPr marL="0" lvl="0" indent="0">
              <a:buNone/>
            </a:pPr>
            <a:r>
              <a:rPr lang="en-GB" b="1"/>
              <a:t>Sprint 2</a:t>
            </a:r>
          </a:p>
        </p:txBody>
      </p:sp>
      <p:sp>
        <p:nvSpPr>
          <p:cNvPr id="5" name="TextBox 6">
            <a:extLst>
              <a:ext uri="{FF2B5EF4-FFF2-40B4-BE49-F238E27FC236}">
                <a16:creationId xmlns:a16="http://schemas.microsoft.com/office/drawing/2014/main" id="{D3F93BE0-2577-A194-1566-B3BF47973282}"/>
              </a:ext>
            </a:extLst>
          </p:cNvPr>
          <p:cNvSpPr txBox="1"/>
          <p:nvPr/>
        </p:nvSpPr>
        <p:spPr>
          <a:xfrm>
            <a:off x="8116113" y="1825627"/>
            <a:ext cx="3625513" cy="16033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
        <p:nvSpPr>
          <p:cNvPr id="6" name="TextBox 7">
            <a:extLst>
              <a:ext uri="{FF2B5EF4-FFF2-40B4-BE49-F238E27FC236}">
                <a16:creationId xmlns:a16="http://schemas.microsoft.com/office/drawing/2014/main" id="{1E68B46A-AA97-7131-B812-0A0C88A69FB7}"/>
              </a:ext>
            </a:extLst>
          </p:cNvPr>
          <p:cNvSpPr txBox="1"/>
          <p:nvPr/>
        </p:nvSpPr>
        <p:spPr>
          <a:xfrm>
            <a:off x="8116113" y="1830464"/>
            <a:ext cx="3764603"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000000"/>
                </a:solidFill>
                <a:uFillTx/>
                <a:latin typeface="Aptos"/>
              </a:rPr>
              <a:t>Sprint 3</a:t>
            </a:r>
          </a:p>
        </p:txBody>
      </p:sp>
      <p:sp>
        <p:nvSpPr>
          <p:cNvPr id="7" name="TextBox 8">
            <a:extLst>
              <a:ext uri="{FF2B5EF4-FFF2-40B4-BE49-F238E27FC236}">
                <a16:creationId xmlns:a16="http://schemas.microsoft.com/office/drawing/2014/main" id="{0CDE2E8C-C91B-5D3A-E1D5-E4441352F387}"/>
              </a:ext>
            </a:extLst>
          </p:cNvPr>
          <p:cNvSpPr txBox="1"/>
          <p:nvPr/>
        </p:nvSpPr>
        <p:spPr>
          <a:xfrm>
            <a:off x="760204" y="3031958"/>
            <a:ext cx="3315678"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‘Pre-Design’ how registration will work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Learn HTML, CSS, JavaScript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Learn how OpenAI API works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Research on functions for calculating time taken for running or cycling</a:t>
            </a:r>
          </a:p>
        </p:txBody>
      </p:sp>
      <p:sp>
        <p:nvSpPr>
          <p:cNvPr id="8" name="TextBox 9">
            <a:extLst>
              <a:ext uri="{FF2B5EF4-FFF2-40B4-BE49-F238E27FC236}">
                <a16:creationId xmlns:a16="http://schemas.microsoft.com/office/drawing/2014/main" id="{FE087DEB-007B-7B23-E17D-6DA10647362A}"/>
              </a:ext>
            </a:extLst>
          </p:cNvPr>
          <p:cNvSpPr txBox="1"/>
          <p:nvPr/>
        </p:nvSpPr>
        <p:spPr>
          <a:xfrm>
            <a:off x="4246126" y="3031958"/>
            <a:ext cx="3625513"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Design relevant HTML files for different parts of the website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Create relevant .bat files used for project development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Create website Icon picture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ptos"/>
              </a:rPr>
              <a:t>- [x] Create .env file</a:t>
            </a:r>
          </a:p>
        </p:txBody>
      </p:sp>
      <p:sp>
        <p:nvSpPr>
          <p:cNvPr id="9" name="TextBox 10">
            <a:extLst>
              <a:ext uri="{FF2B5EF4-FFF2-40B4-BE49-F238E27FC236}">
                <a16:creationId xmlns:a16="http://schemas.microsoft.com/office/drawing/2014/main" id="{7894ACC2-99E8-E92B-BF77-1F8BF7C4EEAF}"/>
              </a:ext>
            </a:extLst>
          </p:cNvPr>
          <p:cNvSpPr txBox="1"/>
          <p:nvPr/>
        </p:nvSpPr>
        <p:spPr>
          <a:xfrm>
            <a:off x="7988033" y="2970190"/>
            <a:ext cx="3625513" cy="147732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ptos"/>
              </a:rPr>
              <a:t>- [x] create </a:t>
            </a:r>
            <a:r>
              <a:rPr lang="en-GB" sz="1800" b="0" i="0" u="none" strike="noStrike" kern="1200" cap="none" spc="0" baseline="0" dirty="0" err="1">
                <a:solidFill>
                  <a:srgbClr val="000000"/>
                </a:solidFill>
                <a:uFillTx/>
                <a:latin typeface="Aptos"/>
              </a:rPr>
              <a:t>function_call.py</a:t>
            </a:r>
            <a:r>
              <a:rPr lang="en-GB" sz="1800" b="0" i="0" u="none" strike="noStrike" kern="1200" cap="none" spc="0" baseline="0" dirty="0">
                <a:solidFill>
                  <a:srgbClr val="000000"/>
                </a:solidFill>
                <a:uFillTx/>
                <a:latin typeface="Aptos"/>
              </a:rPr>
              <a:t> for function calling by the AI/</a:t>
            </a:r>
            <a:r>
              <a:rPr lang="en-GB" sz="1800" b="0" i="0" u="none" strike="noStrike" kern="1200" cap="none" spc="0" baseline="0" dirty="0" err="1">
                <a:solidFill>
                  <a:srgbClr val="000000"/>
                </a:solidFill>
                <a:uFillTx/>
                <a:latin typeface="Aptos"/>
              </a:rPr>
              <a:t>Dr.Fit</a:t>
            </a:r>
            <a:endParaRPr lang="en-GB" sz="1800" b="0" i="0" u="none" strike="noStrike" kern="120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ptos"/>
              </a:rPr>
              <a:t>- [x] create all calculations required by the AI for calculating health for the user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9140-64CA-ECC2-F02D-B80DAFCBC2EA}"/>
              </a:ext>
            </a:extLst>
          </p:cNvPr>
          <p:cNvSpPr txBox="1">
            <a:spLocks noGrp="1"/>
          </p:cNvSpPr>
          <p:nvPr>
            <p:ph type="title"/>
          </p:nvPr>
        </p:nvSpPr>
        <p:spPr/>
        <p:txBody>
          <a:bodyPr/>
          <a:lstStyle/>
          <a:p>
            <a:pPr lvl="0"/>
            <a:r>
              <a:rPr lang="en-GB" dirty="0"/>
              <a:t>UML Model</a:t>
            </a:r>
          </a:p>
        </p:txBody>
      </p:sp>
      <p:pic>
        <p:nvPicPr>
          <p:cNvPr id="6" name="Content Placeholder 5">
            <a:extLst>
              <a:ext uri="{FF2B5EF4-FFF2-40B4-BE49-F238E27FC236}">
                <a16:creationId xmlns:a16="http://schemas.microsoft.com/office/drawing/2014/main" id="{1E5911E0-BD15-2D41-9C2F-FA572C2B37C5}"/>
              </a:ext>
            </a:extLst>
          </p:cNvPr>
          <p:cNvPicPr>
            <a:picLocks noGrp="1" noChangeAspect="1"/>
          </p:cNvPicPr>
          <p:nvPr>
            <p:ph idx="1"/>
          </p:nvPr>
        </p:nvPicPr>
        <p:blipFill>
          <a:blip r:embed="rId2"/>
          <a:stretch>
            <a:fillRect/>
          </a:stretch>
        </p:blipFill>
        <p:spPr>
          <a:xfrm>
            <a:off x="0" y="1690688"/>
            <a:ext cx="7870149" cy="4351338"/>
          </a:xfrm>
          <a:prstGeom prst="rect">
            <a:avLst/>
          </a:prstGeom>
        </p:spPr>
      </p:pic>
      <p:sp>
        <p:nvSpPr>
          <p:cNvPr id="7" name="TextBox 6">
            <a:extLst>
              <a:ext uri="{FF2B5EF4-FFF2-40B4-BE49-F238E27FC236}">
                <a16:creationId xmlns:a16="http://schemas.microsoft.com/office/drawing/2014/main" id="{6D4A6756-0D80-1DEE-60C1-B671D5950ABB}"/>
              </a:ext>
            </a:extLst>
          </p:cNvPr>
          <p:cNvSpPr txBox="1"/>
          <p:nvPr/>
        </p:nvSpPr>
        <p:spPr>
          <a:xfrm>
            <a:off x="7870149" y="1690688"/>
            <a:ext cx="4321851" cy="5078313"/>
          </a:xfrm>
          <a:prstGeom prst="rect">
            <a:avLst/>
          </a:prstGeom>
          <a:noFill/>
        </p:spPr>
        <p:txBody>
          <a:bodyPr wrap="square" rtlCol="0">
            <a:spAutoFit/>
          </a:bodyPr>
          <a:lstStyle/>
          <a:p>
            <a:r>
              <a:rPr lang="en-GB" b="0" i="0" dirty="0">
                <a:effectLst/>
                <a:latin typeface="__tiempos_b6f14e"/>
              </a:rPr>
              <a:t>First, the user is taken to a login page, where they either log in or register a new account, which'll, after logging in, direct them to a home page. On the home page, the user's health calculations and details will be displayed. This acts as a home page. The circles in this UML diagram act as functionality, whereas the rectangles represent the physical pages. The 3 bottom functionalities are: 1. To talk to </a:t>
            </a:r>
            <a:r>
              <a:rPr lang="en-GB" b="0" i="0" dirty="0" err="1">
                <a:effectLst/>
                <a:latin typeface="__tiempos_b6f14e"/>
              </a:rPr>
              <a:t>DrFit</a:t>
            </a:r>
            <a:r>
              <a:rPr lang="en-GB" b="0" i="0" dirty="0">
                <a:effectLst/>
                <a:latin typeface="__tiempos_b6f14e"/>
              </a:rPr>
              <a:t>, where he advises you and the API itself performs function calls, known as function calls, to further calculate data for you; 2. The workout library acts as a place where you can create workouts; and 3. The report is the general report for achieving your goals set out by </a:t>
            </a:r>
            <a:r>
              <a:rPr lang="en-GB" b="0" i="0" dirty="0" err="1">
                <a:effectLst/>
                <a:latin typeface="__tiempos_b6f14e"/>
              </a:rPr>
              <a:t>DrFit</a:t>
            </a:r>
            <a:r>
              <a:rPr lang="en-GB" b="0" i="0" dirty="0">
                <a:effectLst/>
                <a:latin typeface="__tiempos_b6f14e"/>
              </a:rPr>
              <a:t>. I try to make the SPA the rooted design of the project.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01E2-82DC-A30E-51AD-380BD22AEDFD}"/>
              </a:ext>
            </a:extLst>
          </p:cNvPr>
          <p:cNvSpPr txBox="1">
            <a:spLocks noGrp="1"/>
          </p:cNvSpPr>
          <p:nvPr>
            <p:ph type="title"/>
          </p:nvPr>
        </p:nvSpPr>
        <p:spPr/>
        <p:txBody>
          <a:bodyPr/>
          <a:lstStyle/>
          <a:p>
            <a:pPr lvl="0"/>
            <a:r>
              <a:rPr lang="en-GB"/>
              <a:t>Issues and challenges faced</a:t>
            </a:r>
          </a:p>
        </p:txBody>
      </p:sp>
      <p:sp>
        <p:nvSpPr>
          <p:cNvPr id="3" name="Content Placeholder 2">
            <a:extLst>
              <a:ext uri="{FF2B5EF4-FFF2-40B4-BE49-F238E27FC236}">
                <a16:creationId xmlns:a16="http://schemas.microsoft.com/office/drawing/2014/main" id="{BA9EBC7D-C0FC-EA0F-07B6-8A2726CDEF7E}"/>
              </a:ext>
            </a:extLst>
          </p:cNvPr>
          <p:cNvSpPr txBox="1">
            <a:spLocks noGrp="1"/>
          </p:cNvSpPr>
          <p:nvPr>
            <p:ph idx="1"/>
          </p:nvPr>
        </p:nvSpPr>
        <p:spPr/>
        <p:txBody>
          <a:bodyPr/>
          <a:lstStyle/>
          <a:p>
            <a:pPr lvl="0"/>
            <a:r>
              <a:rPr lang="en-GB" dirty="0"/>
              <a:t>Learning </a:t>
            </a:r>
            <a:r>
              <a:rPr lang="en-GB" dirty="0" err="1"/>
              <a:t>OpenAI</a:t>
            </a:r>
            <a:r>
              <a:rPr lang="en-GB" dirty="0"/>
              <a:t> API</a:t>
            </a:r>
          </a:p>
          <a:p>
            <a:pPr lvl="0"/>
            <a:r>
              <a:rPr lang="en-GB" dirty="0"/>
              <a:t>Learning Web Development with Flask Flamework(Python)</a:t>
            </a:r>
          </a:p>
          <a:p>
            <a:pPr lvl="0"/>
            <a:r>
              <a:rPr lang="en-GB" dirty="0"/>
              <a:t>Learning </a:t>
            </a:r>
            <a:r>
              <a:rPr lang="en-GB" dirty="0" err="1"/>
              <a:t>DrawIO</a:t>
            </a:r>
            <a:r>
              <a:rPr lang="en-GB" dirty="0"/>
              <a:t> </a:t>
            </a:r>
          </a:p>
          <a:p>
            <a:pPr lvl="0"/>
            <a:r>
              <a:rPr lang="en-GB" dirty="0"/>
              <a:t>Learning CSS</a:t>
            </a:r>
          </a:p>
          <a:p>
            <a:pPr lvl="0"/>
            <a:r>
              <a:rPr lang="en-GB" dirty="0"/>
              <a:t>Learning SQLite3 Database Management </a:t>
            </a:r>
          </a:p>
          <a:p>
            <a:pPr marL="0" lvl="0" indent="0">
              <a:buNone/>
            </a:pPr>
            <a:r>
              <a:rPr lang="en-GB" sz="1600" dirty="0"/>
              <a:t>A reflective account considering the challenges and lessons learned throughout the project development process:</a:t>
            </a:r>
          </a:p>
          <a:p>
            <a:pPr marL="0" lvl="0" indent="0">
              <a:buNone/>
            </a:pPr>
            <a:r>
              <a:rPr lang="en-GB" sz="1600" dirty="0"/>
              <a:t>Creating a website with this level of functionality came with lots of debugging I needed to overcome, where I would have problems with Python(Flask) blueprints as well as prompt-engineering </a:t>
            </a:r>
            <a:r>
              <a:rPr lang="en-GB" sz="1600" dirty="0" err="1"/>
              <a:t>DrFit</a:t>
            </a:r>
            <a:r>
              <a:rPr lang="en-GB" sz="1600" dirty="0"/>
              <a:t> to be be the type of AI I wanted it to be; furthermore, I had great difficulty learning how to incorporate function-calling functionality into the AI, as this was a new thing at the time I implemented it, thus had to follow instructions directly from </a:t>
            </a:r>
            <a:r>
              <a:rPr lang="en-GB" sz="1600" dirty="0" err="1"/>
              <a:t>OpenAI’s</a:t>
            </a:r>
            <a:r>
              <a:rPr lang="en-GB" sz="1600" dirty="0"/>
              <a:t> documentation! Also, I had quite a few problems thus required extra revision of SQLite3.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9422</TotalTime>
  <Words>545</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__tiempos_b6f14e</vt:lpstr>
      <vt:lpstr>Aptos</vt:lpstr>
      <vt:lpstr>Aptos Display</vt:lpstr>
      <vt:lpstr>Arial</vt:lpstr>
      <vt:lpstr>Söhne</vt:lpstr>
      <vt:lpstr>Office Theme</vt:lpstr>
      <vt:lpstr>Dr.Fit </vt:lpstr>
      <vt:lpstr>Contents </vt:lpstr>
      <vt:lpstr>Project Vision and Background</vt:lpstr>
      <vt:lpstr>Project Plan and Sprints</vt:lpstr>
      <vt:lpstr>UML Model</vt:lpstr>
      <vt:lpstr>Issues and 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Fit</dc:title>
  <dc:creator>Alfie Nurse</dc:creator>
  <cp:lastModifiedBy>(s) Alfie Nurse</cp:lastModifiedBy>
  <cp:revision>12</cp:revision>
  <dcterms:created xsi:type="dcterms:W3CDTF">2024-01-12T12:28:39Z</dcterms:created>
  <dcterms:modified xsi:type="dcterms:W3CDTF">2024-04-18T10:25:57Z</dcterms:modified>
</cp:coreProperties>
</file>