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DCF8-1325-40A7-A397-02B48B83B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F5250-6F19-4F82-BB60-F7555C57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5E6A-F7CF-4588-B043-F97DF835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6B447-0F88-4165-8B0C-C97F0EB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E876-AC7E-4959-B494-4C16CDDD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3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FCE3-389F-4BFC-B338-6F65BE54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E4E8B-AB4C-4832-A300-754F139F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0078-15A0-4780-AAE8-7A7FE22E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CCE8-6E78-4E20-AC0F-DBFF531D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575D-90FA-433A-B5B0-26248916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4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5D0C3-3B28-4FC2-B68F-248E6DED6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C9EFD-14E4-4D80-B916-C131804A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6238-2E3D-4032-ABAD-4AE063A6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9163-5F47-41A5-907C-EB79EE57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2139-1BFA-441E-BB37-FE6A03C9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785D-5A9E-42C0-A30E-1EF98F39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464F-C25B-418E-8757-C775984E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315A-5563-4CE7-B71C-2AE47AD0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8FD7-991E-4D2C-8664-5B61EA96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0AAE-C144-4B95-A111-3FF0FE1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BBF2-1464-40A4-AB76-2866A2E6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E546-C8C8-4437-B2B1-BF264D28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652E-DC4B-4627-A34B-7FB3532B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CF7A-944B-4594-8D6B-6637803D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8FBB-A8F4-4487-9C46-D58217E5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83C8-32FE-4804-A025-97ACAA2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B2D5-1E0D-4676-AA1C-26CF78C84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77B6A-FE1A-441C-835B-508425AF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2DC5F-633D-4A9E-8544-14AAB126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B393-0596-4D49-9DB3-134161C5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6C3F-5352-4FBF-A42B-4BB0C986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8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4030-B6C4-4277-97DF-AD580CD0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15650-7156-4E03-839F-B03E1A81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324AB-FCAA-40FF-ACB1-029E65D55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0DC7-A78B-4812-9E34-29534EEF1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9FB35-C673-41D6-B045-598B509A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06619-3923-4AF8-98C0-B6D2C86F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99837-CC6A-40F5-B7E9-33F209AA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B23AF-B665-4719-AECD-1BC1AA4F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1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651D-775B-4FD9-A408-E647797F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AA8D1-65EF-4A58-A69D-943D6A2F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D9307-6C7E-4021-B6EF-46DD09E2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F7109-F155-4B80-A868-4EFA393F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7147C-A71A-41AF-8ABA-AC211321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FE05A-7AF3-4CEA-BF46-2DB8357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E22C7-0157-4DC9-9EAA-2F3A6210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FA46-C28C-4D01-96D9-DC308C2F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1699-ECE5-4867-B64C-DD0785CA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ED27-52BF-4FA5-9D50-2BF1B1E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8959-3EBE-4A2E-9415-FBD86AC6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24E69-A31A-4816-938C-F06BE8BC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85F7B-92EF-4926-940F-BE41FCC3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68B5-8113-4FF0-AE0A-25251CD8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6418-3B14-4231-A4F0-0345C36E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BB59A-169B-45EB-B8E7-40BD69DAF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6C66A-6691-42CE-81D2-5CD7F855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A590E-504E-4FC6-A047-59957957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DF470-FA21-465C-8C8D-0B28579C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9C95D-1C57-4552-B9B9-839501F0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8FBB-F649-474D-A02C-D1846BA6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183D-424E-46BF-8D97-C2872C2BD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D3D6-F492-446D-8F93-44886E91171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2366-9E80-402D-80D4-BCB978088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2969-B024-4F1F-BF43-8C0E3112B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FA3A-1BE2-4B4F-B152-371C363D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6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red-apple-beside-the-green-apple-15924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CADE-7750-455D-8B72-6D7F61D74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[[title]]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9AFB8-70F8-47EE-8509-EBB444B0B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[[author]]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CB492-72A2-1A22-9E00-B22B0009D2B3}"/>
              </a:ext>
            </a:extLst>
          </p:cNvPr>
          <p:cNvSpPr txBox="1"/>
          <p:nvPr/>
        </p:nvSpPr>
        <p:spPr>
          <a:xfrm>
            <a:off x="3856383" y="487017"/>
            <a:ext cx="107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[[VAR_1]]</a:t>
            </a:r>
            <a:endParaRPr lang="en-CN" dirty="0"/>
          </a:p>
        </p:txBody>
      </p:sp>
      <p:pic>
        <p:nvPicPr>
          <p:cNvPr id="6" name="Picture 5" descr="A pair of apples on a table&#10;&#10;Description automatically generated with medium confidence">
            <a:extLst>
              <a:ext uri="{FF2B5EF4-FFF2-40B4-BE49-F238E27FC236}">
                <a16:creationId xmlns:a16="http://schemas.microsoft.com/office/drawing/2014/main" id="{A26339B1-7B97-2CF9-A9E8-71C4E8D79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95345" y="4250317"/>
            <a:ext cx="3786800" cy="25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4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– [[title]]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</dc:title>
  <dc:subject>Blank</dc:subject>
  <dc:creator>Zhang Wenqing</dc:creator>
  <cp:keywords>alfiezhang@seismic.com</cp:keywords>
  <cp:lastModifiedBy>Alfie Zhang</cp:lastModifiedBy>
  <cp:revision>5</cp:revision>
  <dcterms:created xsi:type="dcterms:W3CDTF">2022-04-11T09:33:34Z</dcterms:created>
  <dcterms:modified xsi:type="dcterms:W3CDTF">2023-02-20T09:25:47Z</dcterms:modified>
</cp:coreProperties>
</file>