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86.xml" ContentType="application/vnd.openxmlformats-officedocument.presentationml.slideLayout+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93.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slideLayouts/slideLayout82.xml" ContentType="application/vnd.openxmlformats-officedocument.presentationml.slideLayout+xml"/>
  <Override PartName="/ppt/slideLayouts/slideLayout106.xml" ContentType="application/vnd.openxmlformats-officedocument.presentationml.slideLayout+xml"/>
  <Default Extension="xml" ContentType="application/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s/slide10.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02.xml" ContentType="application/vnd.openxmlformats-officedocument.presentationml.slideLayout+xml"/>
  <Override PartName="/ppt/slideMasters/slideMaster8.xml" ContentType="application/vnd.openxmlformats-officedocument.presentationml.slideMaster+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Layouts/slideLayout69.xml" ContentType="application/vnd.openxmlformats-officedocument.presentationml.slideLayout+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theme/theme10.xml" ContentType="application/vnd.openxmlformats-officedocument.theme+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slideLayouts/slideLayout76.xml" ContentType="application/vnd.openxmlformats-officedocument.presentationml.slideLayout+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65.xml" ContentType="application/vnd.openxmlformats-officedocument.presentationml.slideLayout+xml"/>
  <Override PartName="/ppt/slideLayouts/slideLayout74.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Layouts/slideLayout107.xml" ContentType="application/vnd.openxmlformats-officedocument.presentationml.slideLayout+xml"/>
  <Override PartName="/ppt/slides/slide1.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Override PartName="/ppt/slideLayouts/slideLayout72.xml" ContentType="application/vnd.openxmlformats-officedocument.presentationml.slideLayout+xml"/>
  <Override PartName="/ppt/slideLayouts/slideLayout81.xml" ContentType="application/vnd.openxmlformats-officedocument.presentationml.slideLayout+xml"/>
  <Override PartName="/ppt/slideLayouts/slideLayout90.xml" ContentType="application/vnd.openxmlformats-officedocument.presentationml.slideLayout+xml"/>
  <Override PartName="/ppt/slideLayouts/slideLayout92.xml" ContentType="application/vnd.openxmlformats-officedocument.presentationml.slideLayout+xml"/>
  <Override PartName="/ppt/slideLayouts/slideLayout105.xml" ContentType="application/vnd.openxmlformats-officedocument.presentationml.slideLayout+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ppt/slideLayouts/slideLayout10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1.xml" ContentType="application/vnd.openxmlformats-officedocument.presentationml.slideLayout+xml"/>
  <Override PartName="/ppt/slideLayouts/slideLayout110.xml" ContentType="application/vnd.openxmlformats-officedocument.presentationml.slideLayout+xml"/>
  <Override PartName="/ppt/slideMasters/slideMaster9.xml" ContentType="application/vnd.openxmlformats-officedocument.presentationml.slideMaster+xml"/>
  <Override PartName="/ppt/slideLayouts/slideLayout10.xml" ContentType="application/vnd.openxmlformats-officedocument.presentationml.slideLayout+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slideLayouts/slideLayout99.xml" ContentType="application/vnd.openxmlformats-officedocument.presentationml.slideLayout+xml"/>
  <Override PartName="/ppt/theme/theme9.xml" ContentType="application/vnd.openxmlformats-officedocument.theme+xml"/>
  <Override PartName="/ppt/slideMasters/slideMaster5.xml" ContentType="application/vnd.openxmlformats-officedocument.presentationml.slideMaster+xml"/>
  <Override PartName="/ppt/slides/slide8.xml" ContentType="application/vnd.openxmlformats-officedocument.presentationml.slide+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theme/theme7.xml" ContentType="application/vnd.openxmlformats-officedocument.theme+xml"/>
  <Override PartName="/ppt/slideLayouts/slideLayout79.xml" ContentType="application/vnd.openxmlformats-officedocument.presentationml.slideLayout+xml"/>
  <Override PartName="/ppt/slideLayouts/slideLayout88.xml" ContentType="application/vnd.openxmlformats-officedocument.presentationml.slideLayout+xml"/>
  <Override PartName="/ppt/slideLayouts/slideLayout97.xml" ContentType="application/vnd.openxmlformats-officedocument.presentationml.slideLayou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Layouts/slideLayout108.xml" ContentType="application/vnd.openxmlformats-officedocument.presentationml.slideLayout+xml"/>
  <Override PartName="/ppt/slides/slide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Default Extension="rels" ContentType="application/vnd.openxmlformats-package.relationship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Layouts/slideLayout104.xml" ContentType="application/vnd.openxmlformats-officedocument.presentationml.slideLayout+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Layouts/slideLayout100.xml" ContentType="application/vnd.openxmlformats-officedocument.presentationml.slideLayout+xml"/>
  <Override PartName="/ppt/slideMasters/slideMaster6.xml" ContentType="application/vnd.openxmlformats-officedocument.presentationml.slideMaster+xml"/>
  <Override PartName="/ppt/theme/theme8.xml" ContentType="application/vnd.openxmlformats-officedocument.theme+xml"/>
  <Override PartName="/ppt/slideLayouts/slideLayout89.xml" ContentType="application/vnd.openxmlformats-officedocument.presentationml.slideLayout+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slideMasters/slideMaster2.xml" ContentType="application/vnd.openxmlformats-officedocument.presentationml.slideMaster+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20" r:id="rId2"/>
    <p:sldMasterId id="2147483744" r:id="rId3"/>
    <p:sldMasterId id="2147483756" r:id="rId4"/>
    <p:sldMasterId id="2147483780" r:id="rId5"/>
    <p:sldMasterId id="2147483792" r:id="rId6"/>
    <p:sldMasterId id="2147483804" r:id="rId7"/>
    <p:sldMasterId id="2147483816" r:id="rId8"/>
    <p:sldMasterId id="2147483828" r:id="rId9"/>
    <p:sldMasterId id="2147483840" r:id="rId10"/>
  </p:sldMasterIdLst>
  <p:sldIdLst>
    <p:sldId id="256" r:id="rId11"/>
    <p:sldId id="257" r:id="rId12"/>
    <p:sldId id="258" r:id="rId13"/>
    <p:sldId id="259" r:id="rId14"/>
    <p:sldId id="260" r:id="rId15"/>
    <p:sldId id="261" r:id="rId16"/>
    <p:sldId id="262" r:id="rId17"/>
    <p:sldId id="263" r:id="rId18"/>
    <p:sldId id="264" r:id="rId19"/>
    <p:sldId id="265" r:id="rId20"/>
    <p:sldId id="26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3.xml"/><Relationship Id="rId18" Type="http://schemas.openxmlformats.org/officeDocument/2006/relationships/slide" Target="slides/slide8.xml"/><Relationship Id="rId3" Type="http://schemas.openxmlformats.org/officeDocument/2006/relationships/slideMaster" Target="slideMasters/slideMaster3.xml"/><Relationship Id="rId21" Type="http://schemas.openxmlformats.org/officeDocument/2006/relationships/slide" Target="slides/slide11.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viewProps" Target="viewProps.xml"/><Relationship Id="rId10" Type="http://schemas.openxmlformats.org/officeDocument/2006/relationships/slideMaster" Target="slideMasters/slideMaster10.xml"/><Relationship Id="rId19" Type="http://schemas.openxmlformats.org/officeDocument/2006/relationships/slide" Target="slides/slide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43E6D6FF-82FB-4E6E-84DE-CC2D8097DDA7}"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15CD1-1766-4640-B7AC-964A93B88C66}" type="slidenum">
              <a:rPr lang="en-US" smtClean="0"/>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3E6D6FF-82FB-4E6E-84DE-CC2D8097DDA7}"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15CD1-1766-4640-B7AC-964A93B88C66}" type="slidenum">
              <a:rPr lang="en-US" smtClean="0"/>
              <a:t>‹#›</a:t>
            </a:fld>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43E6D6FF-82FB-4E6E-84DE-CC2D8097DDA7}" type="datetimeFigureOut">
              <a:rPr lang="en-US" smtClean="0"/>
              <a:t>9/1/2020</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E5315CD1-1766-4640-B7AC-964A93B88C66}" type="slidenum">
              <a:rPr lang="en-US" smtClean="0"/>
              <a:t>‹#›</a:t>
            </a:fld>
            <a:endParaRPr lang="en-US"/>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43E6D6FF-82FB-4E6E-84DE-CC2D8097DDA7}" type="datetimeFigureOut">
              <a:rPr lang="en-US" smtClean="0"/>
              <a:t>9/1/2020</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E5315CD1-1766-4640-B7AC-964A93B88C66}" type="slidenum">
              <a:rPr lang="en-US" smtClean="0"/>
              <a:t>‹#›</a:t>
            </a:fld>
            <a:endParaRPr lang="en-US"/>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43E6D6FF-82FB-4E6E-84DE-CC2D8097DDA7}" type="datetimeFigureOut">
              <a:rPr lang="en-US" smtClean="0"/>
              <a:t>9/1/2020</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E5315CD1-1766-4640-B7AC-964A93B88C66}" type="slidenum">
              <a:rPr lang="en-US" smtClean="0"/>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43E6D6FF-82FB-4E6E-84DE-CC2D8097DDA7}" type="datetimeFigureOut">
              <a:rPr lang="en-US" smtClean="0"/>
              <a:t>9/1/2020</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E5315CD1-1766-4640-B7AC-964A93B88C66}" type="slidenum">
              <a:rPr lang="en-US" smtClean="0"/>
              <a:t>‹#›</a:t>
            </a:fld>
            <a:endParaRPr lang="en-US"/>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43E6D6FF-82FB-4E6E-84DE-CC2D8097DDA7}" type="datetimeFigureOut">
              <a:rPr lang="en-US" smtClean="0"/>
              <a:t>9/1/2020</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E5315CD1-1766-4640-B7AC-964A93B88C6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3E6D6FF-82FB-4E6E-84DE-CC2D8097DDA7}" type="datetimeFigureOut">
              <a:rPr lang="en-US" smtClean="0"/>
              <a:t>9/1/2020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315CD1-1766-4640-B7AC-964A93B88C66}" type="slidenum">
              <a:rPr lang="en-US" smtClean="0"/>
              <a:t>‹#›</a:t>
            </a:fld>
            <a:endParaRPr lang="en-US"/>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43E6D6FF-82FB-4E6E-84DE-CC2D8097DDA7}" type="datetimeFigureOut">
              <a:rPr lang="en-US" smtClean="0"/>
              <a:t>9/1/2020</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E5315CD1-1766-4640-B7AC-964A93B88C66}" type="slidenum">
              <a:rPr lang="en-US" smtClean="0"/>
              <a:t>‹#›</a:t>
            </a:fld>
            <a:endParaRPr lang="en-US"/>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43E6D6FF-82FB-4E6E-84DE-CC2D8097DDA7}" type="datetimeFigureOut">
              <a:rPr lang="en-US" smtClean="0"/>
              <a:t>9/1/2020</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E5315CD1-1766-4640-B7AC-964A93B88C6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43E6D6FF-82FB-4E6E-84DE-CC2D8097DDA7}" type="datetimeFigureOut">
              <a:rPr lang="en-US" smtClean="0"/>
              <a:t>9/1/2020</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E5315CD1-1766-4640-B7AC-964A93B88C6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3E6D6FF-82FB-4E6E-84DE-CC2D8097DDA7}"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15CD1-1766-4640-B7AC-964A93B88C6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3E6D6FF-82FB-4E6E-84DE-CC2D8097DDA7}" type="datetimeFigureOut">
              <a:rPr lang="en-US" smtClean="0"/>
              <a:t>9/1/2020</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E5315CD1-1766-4640-B7AC-964A93B88C66}" type="slidenum">
              <a:rPr lang="en-US" smtClean="0"/>
              <a:t>‹#›</a:t>
            </a:fld>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3E6D6FF-82FB-4E6E-84DE-CC2D8097DDA7}"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15CD1-1766-4640-B7AC-964A93B88C66}"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43E6D6FF-82FB-4E6E-84DE-CC2D8097DDA7}" type="datetimeFigureOut">
              <a:rPr lang="en-US" smtClean="0"/>
              <a:t>9/1/2020</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E5315CD1-1766-4640-B7AC-964A93B88C66}" type="slidenum">
              <a:rPr lang="en-US" smtClean="0"/>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3E6D6FF-82FB-4E6E-84DE-CC2D8097DDA7}" type="datetimeFigureOut">
              <a:rPr lang="en-US" smtClean="0"/>
              <a:t>9/1/2020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5315CD1-1766-4640-B7AC-964A93B88C66}"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3E6D6FF-82FB-4E6E-84DE-CC2D8097DDA7}" type="datetimeFigureOut">
              <a:rPr lang="en-US" smtClean="0"/>
              <a:t>9/1/2020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5315CD1-1766-4640-B7AC-964A93B88C66}" type="slidenum">
              <a:rPr lang="en-US" smtClean="0"/>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3E6D6FF-82FB-4E6E-84DE-CC2D8097DDA7}" type="datetimeFigureOut">
              <a:rPr lang="en-US" smtClean="0"/>
              <a:t>9/1/2020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5315CD1-1766-4640-B7AC-964A93B88C66}"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3E6D6FF-82FB-4E6E-84DE-CC2D8097DDA7}" type="datetimeFigureOut">
              <a:rPr lang="en-US" smtClean="0"/>
              <a:t>9/1/2020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5315CD1-1766-4640-B7AC-964A93B88C66}" type="slidenum">
              <a:rPr lang="en-US" smtClean="0"/>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3E6D6FF-82FB-4E6E-84DE-CC2D8097DDA7}" type="datetimeFigureOut">
              <a:rPr lang="en-US" smtClean="0"/>
              <a:t>9/1/2020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5315CD1-1766-4640-B7AC-964A93B88C66}"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3E6D6FF-82FB-4E6E-84DE-CC2D8097DDA7}" type="datetimeFigureOut">
              <a:rPr lang="en-US" smtClean="0"/>
              <a:t>9/1/2020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5315CD1-1766-4640-B7AC-964A93B88C66}"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3E6D6FF-82FB-4E6E-84DE-CC2D8097DDA7}" type="datetimeFigureOut">
              <a:rPr lang="en-US" smtClean="0"/>
              <a:t>9/1/2020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5315CD1-1766-4640-B7AC-964A93B88C6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3E6D6FF-82FB-4E6E-84DE-CC2D8097DDA7}"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15CD1-1766-4640-B7AC-964A93B88C66}"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43E6D6FF-82FB-4E6E-84DE-CC2D8097DDA7}" type="datetimeFigureOut">
              <a:rPr lang="en-US" smtClean="0"/>
              <a:t>9/1/2020</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E5315CD1-1766-4640-B7AC-964A93B88C66}"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3E6D6FF-82FB-4E6E-84DE-CC2D8097DDA7}" type="datetimeFigureOut">
              <a:rPr lang="en-US" smtClean="0"/>
              <a:t>9/1/2020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5315CD1-1766-4640-B7AC-964A93B88C66}"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3E6D6FF-82FB-4E6E-84DE-CC2D8097DDA7}" type="datetimeFigureOut">
              <a:rPr lang="en-US" smtClean="0"/>
              <a:t>9/1/2020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5315CD1-1766-4640-B7AC-964A93B88C66}"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43E6D6FF-82FB-4E6E-84DE-CC2D8097DDA7}" type="datetimeFigureOut">
              <a:rPr lang="en-US" smtClean="0"/>
              <a:t>9/1/2020</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E5315CD1-1766-4640-B7AC-964A93B88C66}" type="slidenum">
              <a:rPr lang="en-US" smtClean="0"/>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3E6D6FF-82FB-4E6E-84DE-CC2D8097DDA7}"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15CD1-1766-4640-B7AC-964A93B88C66}" type="slidenum">
              <a:rPr lang="en-US" smtClean="0"/>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3E6D6FF-82FB-4E6E-84DE-CC2D8097DDA7}"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15CD1-1766-4640-B7AC-964A93B88C66}" type="slidenum">
              <a:rPr lang="en-US" smtClean="0"/>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3E6D6FF-82FB-4E6E-84DE-CC2D8097DDA7}" type="datetimeFigureOut">
              <a:rPr lang="en-US" smtClean="0"/>
              <a:t>9/1/2020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315CD1-1766-4640-B7AC-964A93B88C66}" type="slidenum">
              <a:rPr lang="en-US" smtClean="0"/>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43E6D6FF-82FB-4E6E-84DE-CC2D8097DDA7}" type="datetimeFigureOut">
              <a:rPr lang="en-US" smtClean="0"/>
              <a:t>9/1/2020</a:t>
            </a:fld>
            <a:endParaRPr lang="en-US"/>
          </a:p>
        </p:txBody>
      </p:sp>
      <p:sp>
        <p:nvSpPr>
          <p:cNvPr id="27" name="Slide Number Placeholder 26"/>
          <p:cNvSpPr>
            <a:spLocks noGrp="1"/>
          </p:cNvSpPr>
          <p:nvPr>
            <p:ph type="sldNum" sz="quarter" idx="11"/>
          </p:nvPr>
        </p:nvSpPr>
        <p:spPr/>
        <p:txBody>
          <a:bodyPr rtlCol="0"/>
          <a:lstStyle/>
          <a:p>
            <a:fld id="{E5315CD1-1766-4640-B7AC-964A93B88C66}"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43E6D6FF-82FB-4E6E-84DE-CC2D8097DDA7}" type="datetimeFigureOut">
              <a:rPr lang="en-US" smtClean="0"/>
              <a:t>9/1/2020</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E5315CD1-1766-4640-B7AC-964A93B88C66}" type="slidenum">
              <a:rPr lang="en-US" smtClean="0"/>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E6D6FF-82FB-4E6E-84DE-CC2D8097DDA7}" type="datetimeFigureOut">
              <a:rPr lang="en-US" smtClean="0"/>
              <a:t>9/1/2020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315CD1-1766-4640-B7AC-964A93B88C6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3E6D6FF-82FB-4E6E-84DE-CC2D8097DDA7}"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15CD1-1766-4640-B7AC-964A93B88C6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3E6D6FF-82FB-4E6E-84DE-CC2D8097DDA7}" type="datetimeFigureOut">
              <a:rPr lang="en-US" smtClean="0"/>
              <a:t>9/1/2020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315CD1-1766-4640-B7AC-964A93B88C66}" type="slidenum">
              <a:rPr lang="en-US" smtClean="0"/>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3E6D6FF-82FB-4E6E-84DE-CC2D8097DDA7}" type="datetimeFigureOut">
              <a:rPr lang="en-US" smtClean="0"/>
              <a:t>9/1/2020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315CD1-1766-4640-B7AC-964A93B88C66}" type="slidenum">
              <a:rPr lang="en-US" smtClean="0"/>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3E6D6FF-82FB-4E6E-84DE-CC2D8097DDA7}"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15CD1-1766-4640-B7AC-964A93B88C66}" type="slidenum">
              <a:rPr lang="en-US" smtClean="0"/>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3E6D6FF-82FB-4E6E-84DE-CC2D8097DDA7}"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15CD1-1766-4640-B7AC-964A93B88C66}" type="slidenum">
              <a:rPr lang="en-US" smtClean="0"/>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3E6D6FF-82FB-4E6E-84DE-CC2D8097DDA7}" type="datetimeFigureOut">
              <a:rPr lang="en-US" smtClean="0"/>
              <a:t>9/1/2020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E5315CD1-1766-4640-B7AC-964A93B88C6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3E6D6FF-82FB-4E6E-84DE-CC2D8097DDA7}"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15CD1-1766-4640-B7AC-964A93B88C66}" type="slidenum">
              <a:rPr lang="en-US" smtClean="0"/>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3E6D6FF-82FB-4E6E-84DE-CC2D8097DDA7}"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15CD1-1766-4640-B7AC-964A93B88C6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3E6D6FF-82FB-4E6E-84DE-CC2D8097DDA7}" type="datetimeFigureOut">
              <a:rPr lang="en-US" smtClean="0"/>
              <a:t>9/1/2020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315CD1-1766-4640-B7AC-964A93B88C66}" type="slidenum">
              <a:rPr lang="en-US" smtClean="0"/>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3E6D6FF-82FB-4E6E-84DE-CC2D8097DDA7}" type="datetimeFigureOut">
              <a:rPr lang="en-US" smtClean="0"/>
              <a:t>9/1/2020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315CD1-1766-4640-B7AC-964A93B88C66}" type="slidenum">
              <a:rPr lang="en-US" smtClean="0"/>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43E6D6FF-82FB-4E6E-84DE-CC2D8097DDA7}" type="datetimeFigureOut">
              <a:rPr lang="en-US" smtClean="0"/>
              <a:t>9/1/2020</a:t>
            </a:fld>
            <a:endParaRPr lang="en-US"/>
          </a:p>
        </p:txBody>
      </p:sp>
      <p:sp>
        <p:nvSpPr>
          <p:cNvPr id="8" name="Slide Number Placeholder 7"/>
          <p:cNvSpPr>
            <a:spLocks noGrp="1"/>
          </p:cNvSpPr>
          <p:nvPr>
            <p:ph type="sldNum" sz="quarter" idx="11"/>
          </p:nvPr>
        </p:nvSpPr>
        <p:spPr/>
        <p:txBody>
          <a:bodyPr/>
          <a:lstStyle/>
          <a:p>
            <a:fld id="{E5315CD1-1766-4640-B7AC-964A93B88C66}"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3E6D6FF-82FB-4E6E-84DE-CC2D8097DDA7}" type="datetimeFigureOut">
              <a:rPr lang="en-US" smtClean="0"/>
              <a:t>9/1/2020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315CD1-1766-4640-B7AC-964A93B88C66}" type="slidenum">
              <a:rPr lang="en-US" smtClean="0"/>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E6D6FF-82FB-4E6E-84DE-CC2D8097DDA7}" type="datetimeFigureOut">
              <a:rPr lang="en-US" smtClean="0"/>
              <a:t>9/1/2020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315CD1-1766-4640-B7AC-964A93B88C66}" type="slidenum">
              <a:rPr lang="en-US" smtClean="0"/>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3E6D6FF-82FB-4E6E-84DE-CC2D8097DDA7}" type="datetimeFigureOut">
              <a:rPr lang="en-US" smtClean="0"/>
              <a:t>9/1/2020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E5315CD1-1766-4640-B7AC-964A93B88C66}" type="slidenum">
              <a:rPr lang="en-US" smtClean="0"/>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43E6D6FF-82FB-4E6E-84DE-CC2D8097DDA7}" type="datetimeFigureOut">
              <a:rPr lang="en-US" smtClean="0"/>
              <a:t>9/1/2020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315CD1-1766-4640-B7AC-964A93B88C66}" type="slidenum">
              <a:rPr lang="en-US" smtClean="0"/>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3E6D6FF-82FB-4E6E-84DE-CC2D8097DDA7}"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15CD1-1766-4640-B7AC-964A93B88C66}" type="slidenum">
              <a:rPr lang="en-US" smtClean="0"/>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3E6D6FF-82FB-4E6E-84DE-CC2D8097DDA7}"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15CD1-1766-4640-B7AC-964A93B88C66}" type="slidenum">
              <a:rPr lang="en-US" smtClean="0"/>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43E6D6FF-82FB-4E6E-84DE-CC2D8097DDA7}" type="datetimeFigureOut">
              <a:rPr lang="en-US" smtClean="0"/>
              <a:t>9/1/2020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E5315CD1-1766-4640-B7AC-964A93B88C6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43E6D6FF-82FB-4E6E-84DE-CC2D8097DDA7}" type="datetimeFigureOut">
              <a:rPr lang="en-US" smtClean="0"/>
              <a:t>9/1/2020</a:t>
            </a:fld>
            <a:endParaRPr lang="en-US"/>
          </a:p>
        </p:txBody>
      </p:sp>
      <p:sp>
        <p:nvSpPr>
          <p:cNvPr id="9" name="Slide Number Placeholder 8"/>
          <p:cNvSpPr>
            <a:spLocks noGrp="1"/>
          </p:cNvSpPr>
          <p:nvPr>
            <p:ph type="sldNum" sz="quarter" idx="15"/>
          </p:nvPr>
        </p:nvSpPr>
        <p:spPr/>
        <p:txBody>
          <a:bodyPr rtlCol="0"/>
          <a:lstStyle/>
          <a:p>
            <a:fld id="{E5315CD1-1766-4640-B7AC-964A93B88C66}"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43E6D6FF-82FB-4E6E-84DE-CC2D8097DDA7}" type="datetimeFigureOut">
              <a:rPr lang="en-US" smtClean="0"/>
              <a:t>9/1/2020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E5315CD1-1766-4640-B7AC-964A93B88C6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3E6D6FF-82FB-4E6E-84DE-CC2D8097DDA7}" type="datetimeFigureOut">
              <a:rPr lang="en-US" smtClean="0"/>
              <a:t>9/1/2020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315CD1-1766-4640-B7AC-964A93B88C66}"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43E6D6FF-82FB-4E6E-84DE-CC2D8097DDA7}" type="datetimeFigureOut">
              <a:rPr lang="en-US" smtClean="0"/>
              <a:t>9/1/2020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315CD1-1766-4640-B7AC-964A93B88C66}"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3E6D6FF-82FB-4E6E-84DE-CC2D8097DDA7}" type="datetimeFigureOut">
              <a:rPr lang="en-US" smtClean="0"/>
              <a:t>9/1/2020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315CD1-1766-4640-B7AC-964A93B88C66}" type="slidenum">
              <a:rPr lang="en-US" smtClean="0"/>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43E6D6FF-82FB-4E6E-84DE-CC2D8097DDA7}" type="datetimeFigureOut">
              <a:rPr lang="en-US" smtClean="0"/>
              <a:t>9/1/2020</a:t>
            </a:fld>
            <a:endParaRPr lang="en-US"/>
          </a:p>
        </p:txBody>
      </p:sp>
      <p:sp>
        <p:nvSpPr>
          <p:cNvPr id="7" name="Slide Number Placeholder 6"/>
          <p:cNvSpPr>
            <a:spLocks noGrp="1"/>
          </p:cNvSpPr>
          <p:nvPr>
            <p:ph type="sldNum" sz="quarter" idx="11"/>
          </p:nvPr>
        </p:nvSpPr>
        <p:spPr/>
        <p:txBody>
          <a:bodyPr rtlCol="0"/>
          <a:lstStyle/>
          <a:p>
            <a:fld id="{E5315CD1-1766-4640-B7AC-964A93B88C66}"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E6D6FF-82FB-4E6E-84DE-CC2D8097DDA7}" type="datetimeFigureOut">
              <a:rPr lang="en-US" smtClean="0"/>
              <a:t>9/1/2020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315CD1-1766-4640-B7AC-964A93B88C66}" type="slidenum">
              <a:rPr lang="en-US" smtClean="0"/>
              <a:t>‹#›</a:t>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43E6D6FF-82FB-4E6E-84DE-CC2D8097DDA7}" type="datetimeFigureOut">
              <a:rPr lang="en-US" smtClean="0"/>
              <a:t>9/1/2020</a:t>
            </a:fld>
            <a:endParaRPr lang="en-US"/>
          </a:p>
        </p:txBody>
      </p:sp>
      <p:sp>
        <p:nvSpPr>
          <p:cNvPr id="22" name="Slide Number Placeholder 21"/>
          <p:cNvSpPr>
            <a:spLocks noGrp="1"/>
          </p:cNvSpPr>
          <p:nvPr>
            <p:ph type="sldNum" sz="quarter" idx="15"/>
          </p:nvPr>
        </p:nvSpPr>
        <p:spPr/>
        <p:txBody>
          <a:bodyPr rtlCol="0"/>
          <a:lstStyle/>
          <a:p>
            <a:fld id="{E5315CD1-1766-4640-B7AC-964A93B88C66}"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43E6D6FF-82FB-4E6E-84DE-CC2D8097DDA7}" type="datetimeFigureOut">
              <a:rPr lang="en-US" smtClean="0"/>
              <a:t>9/1/2020</a:t>
            </a:fld>
            <a:endParaRPr lang="en-US"/>
          </a:p>
        </p:txBody>
      </p:sp>
      <p:sp>
        <p:nvSpPr>
          <p:cNvPr id="18" name="Slide Number Placeholder 17"/>
          <p:cNvSpPr>
            <a:spLocks noGrp="1"/>
          </p:cNvSpPr>
          <p:nvPr>
            <p:ph type="sldNum" sz="quarter" idx="11"/>
          </p:nvPr>
        </p:nvSpPr>
        <p:spPr/>
        <p:txBody>
          <a:bodyPr rtlCol="0"/>
          <a:lstStyle/>
          <a:p>
            <a:fld id="{E5315CD1-1766-4640-B7AC-964A93B88C66}"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3E6D6FF-82FB-4E6E-84DE-CC2D8097DDA7}"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15CD1-1766-4640-B7AC-964A93B88C66}" type="slidenum">
              <a:rPr lang="en-US" smtClean="0"/>
              <a:t>‹#›</a:t>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3E6D6FF-82FB-4E6E-84DE-CC2D8097DDA7}"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15CD1-1766-4640-B7AC-964A93B88C66}" type="slidenum">
              <a:rPr lang="en-US" smtClean="0"/>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43E6D6FF-82FB-4E6E-84DE-CC2D8097DDA7}" type="datetimeFigureOut">
              <a:rPr lang="en-US" smtClean="0"/>
              <a:t>9/1/2020</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E5315CD1-1766-4640-B7AC-964A93B88C6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3E6D6FF-82FB-4E6E-84DE-CC2D8097DDA7}"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E5315CD1-1766-4640-B7AC-964A93B88C66}"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43E6D6FF-82FB-4E6E-84DE-CC2D8097DDA7}" type="datetimeFigureOut">
              <a:rPr lang="en-US" smtClean="0"/>
              <a:t>9/1/2020</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E5315CD1-1766-4640-B7AC-964A93B88C66}"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43E6D6FF-82FB-4E6E-84DE-CC2D8097DDA7}" type="datetimeFigureOut">
              <a:rPr lang="en-US" smtClean="0"/>
              <a:t>9/1/2020</a:t>
            </a:fld>
            <a:endParaRPr lang="en-US"/>
          </a:p>
        </p:txBody>
      </p:sp>
      <p:sp>
        <p:nvSpPr>
          <p:cNvPr id="10" name="Slide Number Placeholder 9"/>
          <p:cNvSpPr>
            <a:spLocks noGrp="1"/>
          </p:cNvSpPr>
          <p:nvPr>
            <p:ph type="sldNum" sz="quarter" idx="16"/>
          </p:nvPr>
        </p:nvSpPr>
        <p:spPr/>
        <p:txBody>
          <a:bodyPr rtlCol="0"/>
          <a:lstStyle/>
          <a:p>
            <a:fld id="{E5315CD1-1766-4640-B7AC-964A93B88C66}"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3E6D6FF-82FB-4E6E-84DE-CC2D8097DDA7}" type="datetimeFigureOut">
              <a:rPr lang="en-US" smtClean="0"/>
              <a:t>9/1/2020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315CD1-1766-4640-B7AC-964A93B88C66}" type="slidenum">
              <a:rPr lang="en-US" smtClean="0"/>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43E6D6FF-82FB-4E6E-84DE-CC2D8097DDA7}" type="datetimeFigureOut">
              <a:rPr lang="en-US" smtClean="0"/>
              <a:t>9/1/2020</a:t>
            </a:fld>
            <a:endParaRPr lang="en-US"/>
          </a:p>
        </p:txBody>
      </p:sp>
      <p:sp>
        <p:nvSpPr>
          <p:cNvPr id="12" name="Slide Number Placeholder 11"/>
          <p:cNvSpPr>
            <a:spLocks noGrp="1"/>
          </p:cNvSpPr>
          <p:nvPr>
            <p:ph type="sldNum" sz="quarter" idx="16"/>
          </p:nvPr>
        </p:nvSpPr>
        <p:spPr/>
        <p:txBody>
          <a:bodyPr rtlCol="0"/>
          <a:lstStyle/>
          <a:p>
            <a:fld id="{E5315CD1-1766-4640-B7AC-964A93B88C66}"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3E6D6FF-82FB-4E6E-84DE-CC2D8097DDA7}" type="datetimeFigureOut">
              <a:rPr lang="en-US" smtClean="0"/>
              <a:t>9/1/2020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E5315CD1-1766-4640-B7AC-964A93B88C66}" type="slidenum">
              <a:rPr lang="en-US" smtClean="0"/>
              <a:t>‹#›</a:t>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E6D6FF-82FB-4E6E-84DE-CC2D8097DDA7}" type="datetimeFigureOut">
              <a:rPr lang="en-US" smtClean="0"/>
              <a:t>9/1/2020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E5315CD1-1766-4640-B7AC-964A93B88C66}" type="slidenum">
              <a:rPr lang="en-US" smtClean="0"/>
              <a:t>‹#›</a:t>
            </a:fld>
            <a:endParaRPr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3E6D6FF-82FB-4E6E-84DE-CC2D8097DDA7}" type="datetimeFigureOut">
              <a:rPr lang="en-US" smtClean="0"/>
              <a:t>9/1/2020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E5315CD1-1766-4640-B7AC-964A93B88C66}"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43E6D6FF-82FB-4E6E-84DE-CC2D8097DDA7}" type="datetimeFigureOut">
              <a:rPr lang="en-US" smtClean="0"/>
              <a:t>9/1/2020</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E5315CD1-1766-4640-B7AC-964A93B88C66}"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3E6D6FF-82FB-4E6E-84DE-CC2D8097DDA7}"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15CD1-1766-4640-B7AC-964A93B88C66}" type="slidenum">
              <a:rPr lang="en-US" smtClean="0"/>
              <a:t>‹#›</a:t>
            </a:fld>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43E6D6FF-82FB-4E6E-84DE-CC2D8097DDA7}" type="datetimeFigureOut">
              <a:rPr lang="en-US" smtClean="0"/>
              <a:t>9/1/2020</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E5315CD1-1766-4640-B7AC-964A93B88C6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3E6D6FF-82FB-4E6E-84DE-CC2D8097DDA7}" type="datetimeFigureOut">
              <a:rPr lang="en-US" smtClean="0"/>
              <a:t>9/1/2020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E5315CD1-1766-4640-B7AC-964A93B88C6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3E6D6FF-82FB-4E6E-84DE-CC2D8097DDA7}"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15CD1-1766-4640-B7AC-964A93B88C66}" type="slidenum">
              <a:rPr lang="en-US" smtClean="0"/>
              <a:t>‹#›</a:t>
            </a:fld>
            <a:endParaRPr 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3E6D6FF-82FB-4E6E-84DE-CC2D8097DDA7}"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15CD1-1766-4640-B7AC-964A93B88C6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E6D6FF-82FB-4E6E-84DE-CC2D8097DDA7}" type="datetimeFigureOut">
              <a:rPr lang="en-US" smtClean="0"/>
              <a:t>9/1/2020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315CD1-1766-4640-B7AC-964A93B88C66}" type="slidenum">
              <a:rPr lang="en-US" smtClean="0"/>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3E6D6FF-82FB-4E6E-84DE-CC2D8097DDA7}" type="datetimeFigureOut">
              <a:rPr lang="en-US" smtClean="0"/>
              <a:t>9/1/2020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315CD1-1766-4640-B7AC-964A93B88C66}" type="slidenum">
              <a:rPr lang="en-US" smtClean="0"/>
              <a:t>‹#›</a:t>
            </a:fld>
            <a:endParaRPr 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3E6D6FF-82FB-4E6E-84DE-CC2D8097DDA7}" type="datetimeFigureOut">
              <a:rPr lang="en-US" smtClean="0"/>
              <a:t>9/1/2020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315CD1-1766-4640-B7AC-964A93B88C66}" type="slidenum">
              <a:rPr lang="en-US" smtClean="0"/>
              <a:t>‹#›</a:t>
            </a:fld>
            <a:endParaRPr 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3E6D6FF-82FB-4E6E-84DE-CC2D8097DDA7}" type="datetimeFigureOut">
              <a:rPr lang="en-US" smtClean="0"/>
              <a:t>9/1/2020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315CD1-1766-4640-B7AC-964A93B88C66}" type="slidenum">
              <a:rPr lang="en-US" smtClean="0"/>
              <a:t>‹#›</a:t>
            </a:fld>
            <a:endParaRPr 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E6D6FF-82FB-4E6E-84DE-CC2D8097DDA7}" type="datetimeFigureOut">
              <a:rPr lang="en-US" smtClean="0"/>
              <a:t>9/1/2020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315CD1-1766-4640-B7AC-964A93B88C66}" type="slidenum">
              <a:rPr lang="en-US" smtClean="0"/>
              <a:t>‹#›</a:t>
            </a:fld>
            <a:endParaRPr 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3E6D6FF-82FB-4E6E-84DE-CC2D8097DDA7}" type="datetimeFigureOut">
              <a:rPr lang="en-US" smtClean="0"/>
              <a:t>9/1/2020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315CD1-1766-4640-B7AC-964A93B88C66}" type="slidenum">
              <a:rPr lang="en-US" smtClean="0"/>
              <a:t>‹#›</a:t>
            </a:fld>
            <a:endParaRPr 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3E6D6FF-82FB-4E6E-84DE-CC2D8097DDA7}" type="datetimeFigureOut">
              <a:rPr lang="en-US" smtClean="0"/>
              <a:t>9/1/2020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E5315CD1-1766-4640-B7AC-964A93B88C66}"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3E6D6FF-82FB-4E6E-84DE-CC2D8097DDA7}"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15CD1-1766-4640-B7AC-964A93B88C66}" type="slidenum">
              <a:rPr lang="en-US" smtClean="0"/>
              <a:t>‹#›</a:t>
            </a:fld>
            <a:endParaRPr 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3E6D6FF-82FB-4E6E-84DE-CC2D8097DDA7}"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15CD1-1766-4640-B7AC-964A93B88C66}" type="slidenum">
              <a:rPr lang="en-US" smtClean="0"/>
              <a:t>‹#›</a:t>
            </a:fld>
            <a:endParaRPr 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43E6D6FF-82FB-4E6E-84DE-CC2D8097DDA7}" type="datetimeFigureOut">
              <a:rPr lang="en-US" smtClean="0"/>
              <a:t>9/1/2020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E5315CD1-1766-4640-B7AC-964A93B88C66}" type="slidenum">
              <a:rPr lang="en-US" smtClean="0"/>
              <a:t>‹#›</a:t>
            </a:fld>
            <a:endParaRPr 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3E6D6FF-82FB-4E6E-84DE-CC2D8097DDA7}" type="datetimeFigureOut">
              <a:rPr lang="en-US" smtClean="0"/>
              <a:t>9/1/2020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5315CD1-1766-4640-B7AC-964A93B88C6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3E6D6FF-82FB-4E6E-84DE-CC2D8097DDA7}" type="datetimeFigureOut">
              <a:rPr lang="en-US" smtClean="0"/>
              <a:t>9/1/2020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315CD1-1766-4640-B7AC-964A93B88C66}" type="slidenum">
              <a:rPr lang="en-US" smtClean="0"/>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3E6D6FF-82FB-4E6E-84DE-CC2D8097DDA7}" type="datetimeFigureOut">
              <a:rPr lang="en-US" smtClean="0"/>
              <a:t>9/1/2020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5315CD1-1766-4640-B7AC-964A93B88C66}" type="slidenum">
              <a:rPr lang="en-US" smtClean="0"/>
              <a:t>‹#›</a:t>
            </a:fld>
            <a:endParaRPr 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3E6D6FF-82FB-4E6E-84DE-CC2D8097DDA7}" type="datetimeFigureOut">
              <a:rPr lang="en-US" smtClean="0"/>
              <a:t>9/1/2020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5315CD1-1766-4640-B7AC-964A93B88C66}" type="slidenum">
              <a:rPr lang="en-US" smtClean="0"/>
              <a:t>‹#›</a:t>
            </a:fld>
            <a:endParaRPr 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3E6D6FF-82FB-4E6E-84DE-CC2D8097DDA7}" type="datetimeFigureOut">
              <a:rPr lang="en-US" smtClean="0"/>
              <a:t>9/1/2020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5315CD1-1766-4640-B7AC-964A93B88C66}" type="slidenum">
              <a:rPr lang="en-US" smtClean="0"/>
              <a:t>‹#›</a:t>
            </a:fld>
            <a:endParaRPr 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3E6D6FF-82FB-4E6E-84DE-CC2D8097DDA7}" type="datetimeFigureOut">
              <a:rPr lang="en-US" smtClean="0"/>
              <a:t>9/1/2020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5315CD1-1766-4640-B7AC-964A93B88C66}" type="slidenum">
              <a:rPr lang="en-US" smtClean="0"/>
              <a:t>‹#›</a:t>
            </a:fld>
            <a:endParaRPr 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43E6D6FF-82FB-4E6E-84DE-CC2D8097DDA7}" type="datetimeFigureOut">
              <a:rPr lang="en-US" smtClean="0"/>
              <a:t>9/1/2020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5315CD1-1766-4640-B7AC-964A93B88C66}" type="slidenum">
              <a:rPr lang="en-US" smtClean="0"/>
              <a:t>‹#›</a:t>
            </a:fld>
            <a:endParaRPr 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3E6D6FF-82FB-4E6E-84DE-CC2D8097DDA7}" type="datetimeFigureOut">
              <a:rPr lang="en-US" smtClean="0"/>
              <a:t>9/1/2020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5315CD1-1766-4640-B7AC-964A93B88C66}" type="slidenum">
              <a:rPr lang="en-US" smtClean="0"/>
              <a:t>‹#›</a:t>
            </a:fld>
            <a:endParaRPr 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3E6D6FF-82FB-4E6E-84DE-CC2D8097DDA7}" type="datetimeFigureOut">
              <a:rPr lang="en-US" smtClean="0"/>
              <a:t>9/1/2020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5315CD1-1766-4640-B7AC-964A93B88C66}" type="slidenum">
              <a:rPr lang="en-US" smtClean="0"/>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3E6D6FF-82FB-4E6E-84DE-CC2D8097DDA7}" type="datetimeFigureOut">
              <a:rPr lang="en-US" smtClean="0"/>
              <a:t>9/1/2020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5315CD1-1766-4640-B7AC-964A93B88C66}" type="slidenum">
              <a:rPr lang="en-US" smtClean="0"/>
              <a:t>‹#›</a:t>
            </a:fld>
            <a:endParaRPr 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3E6D6FF-82FB-4E6E-84DE-CC2D8097DDA7}" type="datetimeFigureOut">
              <a:rPr lang="en-US" smtClean="0"/>
              <a:t>9/1/2020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5315CD1-1766-4640-B7AC-964A93B88C66}" type="slidenum">
              <a:rPr lang="en-US" smtClean="0"/>
              <a:t>‹#›</a:t>
            </a:fld>
            <a:endParaRPr lang="en-US"/>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43E6D6FF-82FB-4E6E-84DE-CC2D8097DDA7}" type="datetimeFigureOut">
              <a:rPr lang="en-US" smtClean="0"/>
              <a:t>9/1/2020</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E5315CD1-1766-4640-B7AC-964A93B88C66}"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43E6D6FF-82FB-4E6E-84DE-CC2D8097DDA7}" type="datetimeFigureOut">
              <a:rPr lang="en-US" smtClean="0"/>
              <a:t>9/1/2020</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E5315CD1-1766-4640-B7AC-964A93B88C6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3E6D6FF-82FB-4E6E-84DE-CC2D8097DDA7}" type="datetimeFigureOut">
              <a:rPr lang="en-US" smtClean="0"/>
              <a:t>9/1/2020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5315CD1-1766-4640-B7AC-964A93B88C66}" type="slidenum">
              <a:rPr lang="en-US" smtClean="0"/>
              <a:t>‹#›</a:t>
            </a:fld>
            <a:endParaRPr lang="en-US"/>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3E6D6FF-82FB-4E6E-84DE-CC2D8097DDA7}" type="datetimeFigureOut">
              <a:rPr lang="en-US" smtClean="0"/>
              <a:t>9/1/2020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5315CD1-1766-4640-B7AC-964A93B88C66}"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3E6D6FF-82FB-4E6E-84DE-CC2D8097DDA7}" type="datetimeFigureOut">
              <a:rPr lang="en-US" smtClean="0"/>
              <a:t>9/1/2020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5315CD1-1766-4640-B7AC-964A93B88C66}" type="slidenum">
              <a:rPr lang="en-US" smtClean="0"/>
              <a:t>‹#›</a:t>
            </a:fld>
            <a:endParaRPr 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3E6D6FF-82FB-4E6E-84DE-CC2D8097DDA7}" type="datetimeFigureOut">
              <a:rPr lang="en-US" smtClean="0"/>
              <a:t>9/1/2020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5315CD1-1766-4640-B7AC-964A93B88C66}" type="slidenum">
              <a:rPr lang="en-US" smtClean="0"/>
              <a:t>‹#›</a:t>
            </a:fld>
            <a:endParaRPr lang="en-US"/>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3E6D6FF-82FB-4E6E-84DE-CC2D8097DDA7}" type="datetimeFigureOut">
              <a:rPr lang="en-US" smtClean="0"/>
              <a:t>9/1/2020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5315CD1-1766-4640-B7AC-964A93B88C66}" type="slidenum">
              <a:rPr lang="en-US" smtClean="0"/>
              <a:t>‹#›</a:t>
            </a:fld>
            <a:endParaRPr 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43E6D6FF-82FB-4E6E-84DE-CC2D8097DDA7}" type="datetimeFigureOut">
              <a:rPr lang="en-US" smtClean="0"/>
              <a:t>9/1/2020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5315CD1-1766-4640-B7AC-964A93B88C66}"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3E6D6FF-82FB-4E6E-84DE-CC2D8097DDA7}" type="datetimeFigureOut">
              <a:rPr lang="en-US" smtClean="0"/>
              <a:t>9/1/2020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5315CD1-1766-4640-B7AC-964A93B88C66}" type="slidenum">
              <a:rPr lang="en-US" smtClean="0"/>
              <a:t>‹#›</a:t>
            </a:fld>
            <a:endParaRPr lang="en-US"/>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43E6D6FF-82FB-4E6E-84DE-CC2D8097DDA7}" type="datetimeFigureOut">
              <a:rPr lang="en-US" smtClean="0"/>
              <a:t>9/1/2020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5315CD1-1766-4640-B7AC-964A93B88C66}"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3E6D6FF-82FB-4E6E-84DE-CC2D8097DDA7}" type="datetimeFigureOut">
              <a:rPr lang="en-US" smtClean="0"/>
              <a:t>9/1/2020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5315CD1-1766-4640-B7AC-964A93B88C66}" type="slidenum">
              <a:rPr lang="en-US" smtClean="0"/>
              <a:t>‹#›</a:t>
            </a:fld>
            <a:endParaRPr 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3E6D6FF-82FB-4E6E-84DE-CC2D8097DDA7}" type="datetimeFigureOut">
              <a:rPr lang="en-US" smtClean="0"/>
              <a:t>9/1/2020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5315CD1-1766-4640-B7AC-964A93B88C6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43E6D6FF-82FB-4E6E-84DE-CC2D8097DDA7}" type="datetimeFigureOut">
              <a:rPr lang="en-US" smtClean="0"/>
              <a:t>9/1/2020</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E5315CD1-1766-4640-B7AC-964A93B88C6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43E6D6FF-82FB-4E6E-84DE-CC2D8097DDA7}" type="datetimeFigureOut">
              <a:rPr lang="en-US" smtClean="0"/>
              <a:t>9/1/2020</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E5315CD1-1766-4640-B7AC-964A93B88C66}"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43E6D6FF-82FB-4E6E-84DE-CC2D8097DDA7}" type="datetimeFigureOut">
              <a:rPr lang="en-US" smtClean="0"/>
              <a:t>9/1/2020</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E5315CD1-1766-4640-B7AC-964A93B88C66}"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43E6D6FF-82FB-4E6E-84DE-CC2D8097DDA7}" type="datetimeFigureOut">
              <a:rPr lang="en-US" smtClean="0"/>
              <a:t>9/1/2020</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E5315CD1-1766-4640-B7AC-964A93B88C6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43E6D6FF-82FB-4E6E-84DE-CC2D8097DDA7}" type="datetimeFigureOut">
              <a:rPr lang="en-US" smtClean="0"/>
              <a:t>9/1/2020</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E5315CD1-1766-4640-B7AC-964A93B88C66}"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43E6D6FF-82FB-4E6E-84DE-CC2D8097DDA7}" type="datetimeFigureOut">
              <a:rPr lang="en-US" smtClean="0"/>
              <a:t>9/1/2020</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E5315CD1-1766-4640-B7AC-964A93B88C6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43E6D6FF-82FB-4E6E-84DE-CC2D8097DDA7}" type="datetimeFigureOut">
              <a:rPr lang="en-US" smtClean="0"/>
              <a:t>9/1/2020</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E5315CD1-1766-4640-B7AC-964A93B88C6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3E6D6FF-82FB-4E6E-84DE-CC2D8097DDA7}" type="datetimeFigureOut">
              <a:rPr lang="en-US" smtClean="0"/>
              <a:t>9/1/2020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5315CD1-1766-4640-B7AC-964A93B88C66}"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43E6D6FF-82FB-4E6E-84DE-CC2D8097DDA7}" type="datetimeFigureOut">
              <a:rPr lang="en-US" smtClean="0"/>
              <a:t>9/1/2020</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E5315CD1-1766-4640-B7AC-964A93B88C6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43E6D6FF-82FB-4E6E-84DE-CC2D8097DDA7}" type="datetimeFigureOut">
              <a:rPr lang="en-US" smtClean="0"/>
              <a:t>9/1/2020</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E5315CD1-1766-4640-B7AC-964A93B88C66}"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xml.rels><?xml version="1.0" encoding="UTF-8" standalone="yes"?>
<Relationships xmlns="http://schemas.openxmlformats.org/package/2006/relationships"><Relationship Id="rId2" Type="http://schemas.openxmlformats.org/officeDocument/2006/relationships/hyperlink" Target="https://www.cdc.gov/injury/features/global-road-safety/index.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Car Accident </a:t>
            </a:r>
            <a:r>
              <a:rPr lang="en-US" dirty="0" err="1" smtClean="0"/>
              <a:t>Serverity</a:t>
            </a:r>
            <a:endParaRPr lang="en-US" dirty="0"/>
          </a:p>
        </p:txBody>
      </p:sp>
      <p:sp>
        <p:nvSpPr>
          <p:cNvPr id="3" name="Subtitle 2"/>
          <p:cNvSpPr>
            <a:spLocks noGrp="1"/>
          </p:cNvSpPr>
          <p:nvPr>
            <p:ph type="subTitle" idx="1"/>
          </p:nvPr>
        </p:nvSpPr>
        <p:spPr/>
        <p:txBody>
          <a:bodyPr>
            <a:normAutofit/>
          </a:bodyPr>
          <a:lstStyle/>
          <a:p>
            <a:r>
              <a:rPr lang="en-US" sz="4400" dirty="0" smtClean="0"/>
              <a:t>Applied Data Science Capstone</a:t>
            </a:r>
            <a:endParaRPr lang="en-US" sz="4400" b="1"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Section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
            </a:r>
            <a:br>
              <a:rPr lang="en-US" dirty="0" smtClean="0"/>
            </a:br>
            <a:r>
              <a:rPr lang="en-US" dirty="0" smtClean="0"/>
              <a:t>After all the work, now, my model can predict with more than 80% if the given weather, road, light conditions etc and no. of vehicle, people, pedestrians would result in an accident or not. The </a:t>
            </a:r>
            <a:r>
              <a:rPr lang="en-US" dirty="0" err="1" smtClean="0"/>
              <a:t>DecisionTree</a:t>
            </a:r>
            <a:r>
              <a:rPr lang="en-US" dirty="0" smtClean="0"/>
              <a:t> I used works perfectly fine when we have conditions like weather road light etc where the answer of these conditions would take us to the next level of tree. And </a:t>
            </a:r>
            <a:r>
              <a:rPr lang="en-US" dirty="0" err="1" smtClean="0"/>
              <a:t>DecisionTree</a:t>
            </a:r>
            <a:r>
              <a:rPr lang="en-US" dirty="0" smtClean="0"/>
              <a:t> works well with many number of records since its </a:t>
            </a:r>
            <a:r>
              <a:rPr lang="en-US" dirty="0" smtClean="0"/>
              <a:t>computational </a:t>
            </a:r>
            <a:r>
              <a:rPr lang="en-US" dirty="0" smtClean="0"/>
              <a:t>complexity is always proportional to the conditions of the attributes.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0"/>
            <a:ext cx="8229600" cy="4038600"/>
          </a:xfrm>
        </p:spPr>
        <p:txBody>
          <a:bodyPr>
            <a:normAutofit/>
          </a:bodyPr>
          <a:lstStyle/>
          <a:p>
            <a:pPr algn="ctr"/>
            <a:r>
              <a:rPr lang="en-US" sz="8000" dirty="0" smtClean="0"/>
              <a:t>Thank You</a:t>
            </a:r>
            <a:endParaRPr lang="en-US" sz="8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a:t>The main objective of this project is to predict the severity of an accident. And why did I choose this project is: We all know that the roadways is the most used transportation method. Since the number of people using roadways increases, the no. of vehicles used increases. It is always riskier to drive on the road knowing an accident could take place at any moment and the cost of it would be our lives. Lots of people travel using roadways and there are chances of us getting hit or hit others. Many accidents take place daily and the people no. of people die daily due to road accidents are approx. 3700(</a:t>
            </a:r>
            <a:r>
              <a:rPr lang="en-US" u="sng" dirty="0">
                <a:hlinkClick r:id="rId2"/>
              </a:rPr>
              <a:t>source link</a:t>
            </a:r>
            <a:r>
              <a:rPr lang="en-US" dirty="0" smtClean="0"/>
              <a: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350838"/>
          </a:xfrm>
        </p:spPr>
        <p:txBody>
          <a:bodyPr>
            <a:normAutofit fontScale="90000"/>
          </a:bodyPr>
          <a:lstStyle/>
          <a:p>
            <a:r>
              <a:rPr lang="en-US" i="1" dirty="0" smtClean="0"/>
              <a:t> </a:t>
            </a:r>
            <a:endParaRPr lang="en-US" i="1" dirty="0"/>
          </a:p>
        </p:txBody>
      </p:sp>
      <p:sp>
        <p:nvSpPr>
          <p:cNvPr id="3" name="Content Placeholder 2"/>
          <p:cNvSpPr>
            <a:spLocks noGrp="1"/>
          </p:cNvSpPr>
          <p:nvPr>
            <p:ph idx="1"/>
          </p:nvPr>
        </p:nvSpPr>
        <p:spPr>
          <a:xfrm>
            <a:off x="457200" y="762000"/>
            <a:ext cx="8229600" cy="5364163"/>
          </a:xfrm>
        </p:spPr>
        <p:txBody>
          <a:bodyPr/>
          <a:lstStyle/>
          <a:p>
            <a:r>
              <a:rPr lang="en-US" dirty="0" smtClean="0"/>
              <a:t>Wouldn't it be better if we can predict the possibility of an accident occurring? And if yes, could we really make something like that possible. And the answer to it is NO. We can't predict the outcome of can accident but we can predict the probability of an accident happening using the powerful machine learning concepts.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of the Data</a:t>
            </a:r>
            <a:endParaRPr lang="en-US" dirty="0"/>
          </a:p>
        </p:txBody>
      </p:sp>
      <p:sp>
        <p:nvSpPr>
          <p:cNvPr id="3" name="Content Placeholder 2"/>
          <p:cNvSpPr>
            <a:spLocks noGrp="1"/>
          </p:cNvSpPr>
          <p:nvPr>
            <p:ph idx="1"/>
          </p:nvPr>
        </p:nvSpPr>
        <p:spPr/>
        <p:txBody>
          <a:bodyPr/>
          <a:lstStyle/>
          <a:p>
            <a:r>
              <a:rPr lang="en-US" dirty="0" smtClean="0"/>
              <a:t>The data is taken from </a:t>
            </a:r>
            <a:r>
              <a:rPr lang="en-US" dirty="0" err="1" smtClean="0"/>
              <a:t>arcGIS</a:t>
            </a:r>
            <a:r>
              <a:rPr lang="en-US" dirty="0" smtClean="0"/>
              <a:t>. The data contains a </a:t>
            </a:r>
            <a:r>
              <a:rPr lang="en-US" dirty="0" err="1" smtClean="0"/>
              <a:t>csv</a:t>
            </a:r>
            <a:r>
              <a:rPr lang="en-US" dirty="0" smtClean="0"/>
              <a:t> file of 194K+ records and 31 attributes. But I used only few </a:t>
            </a:r>
            <a:r>
              <a:rPr lang="en-US" dirty="0" smtClean="0"/>
              <a:t>attributes </a:t>
            </a:r>
            <a:r>
              <a:rPr lang="en-US" dirty="0" smtClean="0"/>
              <a:t>from it which may have an importance in predicting the result and they are: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1387555">
            <a:off x="-1216637" y="874831"/>
            <a:ext cx="308924" cy="914400"/>
          </a:xfrm>
        </p:spPr>
        <p:txBody>
          <a:bodyPr/>
          <a:lstStyle/>
          <a:p>
            <a:r>
              <a:rPr lang="en-US" dirty="0" smtClean="0"/>
              <a:t> </a:t>
            </a:r>
            <a:endParaRPr lang="en-US" dirty="0"/>
          </a:p>
        </p:txBody>
      </p:sp>
      <p:sp>
        <p:nvSpPr>
          <p:cNvPr id="3" name="Content Placeholder 2"/>
          <p:cNvSpPr>
            <a:spLocks noGrp="1"/>
          </p:cNvSpPr>
          <p:nvPr>
            <p:ph idx="1"/>
          </p:nvPr>
        </p:nvSpPr>
        <p:spPr>
          <a:xfrm>
            <a:off x="609600" y="685800"/>
            <a:ext cx="8077200" cy="5669760"/>
          </a:xfrm>
        </p:spPr>
        <p:txBody>
          <a:bodyPr>
            <a:normAutofit fontScale="92500" lnSpcReduction="20000"/>
          </a:bodyPr>
          <a:lstStyle/>
          <a:p>
            <a:r>
              <a:rPr lang="en-US" dirty="0" smtClean="0"/>
              <a:t>1.) SEVERITYCODE : It is a binary valued attribute where</a:t>
            </a:r>
          </a:p>
          <a:p>
            <a:pPr lvl="1"/>
            <a:r>
              <a:rPr lang="en-US" dirty="0" smtClean="0"/>
              <a:t>“2”  </a:t>
            </a:r>
            <a:r>
              <a:rPr lang="en-US" dirty="0" smtClean="0"/>
              <a:t>represents Fatality </a:t>
            </a:r>
            <a:endParaRPr lang="en-US" dirty="0" smtClean="0"/>
          </a:p>
          <a:p>
            <a:pPr lvl="1"/>
            <a:r>
              <a:rPr lang="en-US" dirty="0" smtClean="0"/>
              <a:t>“1” </a:t>
            </a:r>
            <a:r>
              <a:rPr lang="en-US" dirty="0" smtClean="0"/>
              <a:t>represents Alive [ Maybe Injured]</a:t>
            </a:r>
          </a:p>
          <a:p>
            <a:r>
              <a:rPr lang="en-US" dirty="0" smtClean="0"/>
              <a:t>2.) LOCATION : Location at which the accident took </a:t>
            </a:r>
            <a:r>
              <a:rPr lang="en-US" dirty="0" smtClean="0"/>
              <a:t>place</a:t>
            </a:r>
          </a:p>
          <a:p>
            <a:r>
              <a:rPr lang="en-US" dirty="0" smtClean="0"/>
              <a:t>3</a:t>
            </a:r>
            <a:r>
              <a:rPr lang="en-US" dirty="0" smtClean="0"/>
              <a:t>.) WEATHER : Weather at the location </a:t>
            </a:r>
            <a:endParaRPr lang="en-US" dirty="0" smtClean="0"/>
          </a:p>
          <a:p>
            <a:r>
              <a:rPr lang="en-US" dirty="0" smtClean="0"/>
              <a:t>4</a:t>
            </a:r>
            <a:r>
              <a:rPr lang="en-US" dirty="0" smtClean="0"/>
              <a:t>.) ROADCOND : Condition of the road at the location </a:t>
            </a:r>
            <a:endParaRPr lang="en-US" dirty="0" smtClean="0"/>
          </a:p>
          <a:p>
            <a:r>
              <a:rPr lang="en-US" dirty="0" smtClean="0"/>
              <a:t>5</a:t>
            </a:r>
            <a:r>
              <a:rPr lang="en-US" dirty="0" smtClean="0"/>
              <a:t>.) SPEEDING : Speed of the vehicle before the accident took place </a:t>
            </a:r>
            <a:endParaRPr lang="en-US" dirty="0" smtClean="0"/>
          </a:p>
          <a:p>
            <a:r>
              <a:rPr lang="en-US" dirty="0" smtClean="0"/>
              <a:t>6</a:t>
            </a:r>
            <a:r>
              <a:rPr lang="en-US" dirty="0" smtClean="0"/>
              <a:t>.) PERSONCOUNT : No. of persons at the accident spot </a:t>
            </a:r>
            <a:endParaRPr lang="en-US" dirty="0" smtClean="0"/>
          </a:p>
          <a:p>
            <a:r>
              <a:rPr lang="en-US" dirty="0" smtClean="0"/>
              <a:t>7</a:t>
            </a:r>
            <a:r>
              <a:rPr lang="en-US" dirty="0" smtClean="0"/>
              <a:t>.) PEDCOUNT : No. of pedestrians present in the accident spot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Section</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The method I'm is the </a:t>
            </a:r>
            <a:r>
              <a:rPr lang="en-US" b="1" dirty="0" smtClean="0"/>
              <a:t>Classification</a:t>
            </a:r>
            <a:r>
              <a:rPr lang="en-US" dirty="0" smtClean="0"/>
              <a:t>. Since we want the result to be either Fatal or Not Fatal. Classification approach is the right choice when you have to identify the label of the prediction</a:t>
            </a:r>
          </a:p>
          <a:p>
            <a:r>
              <a:rPr lang="en-US" dirty="0" smtClean="0"/>
              <a:t>In classification there are many classifiers, but I chose </a:t>
            </a:r>
            <a:r>
              <a:rPr lang="en-US" b="1" dirty="0" err="1" smtClean="0"/>
              <a:t>DecisionTreeClassifier</a:t>
            </a:r>
            <a:r>
              <a:rPr lang="en-US" dirty="0" smtClean="0"/>
              <a:t> to build my model. There are reasons for it. Since the no. of entries of the dataset I am using is greater than 194K, the KNN and SVM would be time consuming. What I mean by that is those methods require much </a:t>
            </a:r>
            <a:r>
              <a:rPr lang="en-US" dirty="0" smtClean="0"/>
              <a:t>computational </a:t>
            </a:r>
            <a:r>
              <a:rPr lang="en-US" dirty="0" smtClean="0"/>
              <a:t>time. While on the other hand we have Decision Trees and Logistic Regression, I've tested both the models and came up with Decision Trees since it's having higher score than Logistic Regression</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a:t>
            </a:r>
            <a:endParaRPr lang="en-US" dirty="0"/>
          </a:p>
        </p:txBody>
      </p:sp>
      <p:sp>
        <p:nvSpPr>
          <p:cNvPr id="3" name="Content Placeholder 2"/>
          <p:cNvSpPr>
            <a:spLocks noGrp="1"/>
          </p:cNvSpPr>
          <p:nvPr>
            <p:ph idx="1"/>
          </p:nvPr>
        </p:nvSpPr>
        <p:spPr/>
        <p:txBody>
          <a:bodyPr/>
          <a:lstStyle/>
          <a:p>
            <a:r>
              <a:rPr lang="en-US" dirty="0" smtClean="0"/>
              <a:t>Decision trees are decision support tools which uses a tree-like model of decisions and their possible consequences, including chance event outcomes, resource costs, and utility. It uses all the features to make decisions all the way to the leaf node of that tree where we can find our </a:t>
            </a:r>
            <a:r>
              <a:rPr lang="en-US" dirty="0" smtClean="0"/>
              <a:t>answer.</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Section</a:t>
            </a:r>
            <a:endParaRPr lang="en-US" dirty="0"/>
          </a:p>
        </p:txBody>
      </p:sp>
      <p:sp>
        <p:nvSpPr>
          <p:cNvPr id="3" name="Content Placeholder 2"/>
          <p:cNvSpPr>
            <a:spLocks noGrp="1"/>
          </p:cNvSpPr>
          <p:nvPr>
            <p:ph idx="1"/>
          </p:nvPr>
        </p:nvSpPr>
        <p:spPr/>
        <p:txBody>
          <a:bodyPr/>
          <a:lstStyle/>
          <a:p>
            <a:r>
              <a:rPr lang="en-US" dirty="0" smtClean="0"/>
              <a:t>After building the model, it was poor. I didn't </a:t>
            </a:r>
            <a:r>
              <a:rPr lang="en-US" dirty="0" smtClean="0"/>
              <a:t>realize </a:t>
            </a:r>
            <a:r>
              <a:rPr lang="en-US" dirty="0" smtClean="0"/>
              <a:t>where the mistake is. After checking few times I noticed that I didn't use Normalization for all the </a:t>
            </a:r>
            <a:r>
              <a:rPr lang="en-US" dirty="0" smtClean="0"/>
              <a:t>featured </a:t>
            </a:r>
            <a:r>
              <a:rPr lang="en-US" dirty="0" smtClean="0"/>
              <a:t>attributes. Normalizing the dataset is always important to achieve good results. As a result, I used one of the scaling methods from </a:t>
            </a:r>
            <a:r>
              <a:rPr lang="en-US" dirty="0" err="1" smtClean="0"/>
              <a:t>sklearn.preproccessing</a:t>
            </a:r>
            <a:r>
              <a:rPr lang="en-US" dirty="0" smtClean="0"/>
              <a: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Section</a:t>
            </a:r>
            <a:endParaRPr lang="en-US" dirty="0"/>
          </a:p>
        </p:txBody>
      </p:sp>
      <p:sp>
        <p:nvSpPr>
          <p:cNvPr id="3" name="Content Placeholder 2"/>
          <p:cNvSpPr>
            <a:spLocks noGrp="1"/>
          </p:cNvSpPr>
          <p:nvPr>
            <p:ph idx="1"/>
          </p:nvPr>
        </p:nvSpPr>
        <p:spPr/>
        <p:txBody>
          <a:bodyPr/>
          <a:lstStyle/>
          <a:p>
            <a:r>
              <a:rPr lang="en-US" dirty="0" smtClean="0"/>
              <a:t> </a:t>
            </a:r>
            <a:r>
              <a:rPr lang="en-US" dirty="0" smtClean="0"/>
              <a:t>After </a:t>
            </a:r>
            <a:r>
              <a:rPr lang="en-US" dirty="0" smtClean="0"/>
              <a:t>the result section the main mistake I found is not normalizing data. But in this section I've found more mistakes which when resolved made my model very accurate. I didn't use some of the attributes which I thought they wouldn't be necessary, but at the end they made my model work great.</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10.xml.rels><?xml version="1.0" encoding="UTF-8" standalone="yes"?>
<Relationships xmlns="http://schemas.openxmlformats.org/package/2006/relationships"><Relationship Id="rId1" Type="http://schemas.openxmlformats.org/officeDocument/2006/relationships/image" Target="../media/image10.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3.jpeg"/></Relationships>
</file>

<file path=ppt/theme/_rels/theme5.xml.rels><?xml version="1.0" encoding="UTF-8" standalone="yes"?>
<Relationships xmlns="http://schemas.openxmlformats.org/package/2006/relationships"><Relationship Id="rId1" Type="http://schemas.openxmlformats.org/officeDocument/2006/relationships/image" Target="../media/image4.jpeg"/></Relationships>
</file>

<file path=ppt/theme/_rels/them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5.jpeg"/></Relationships>
</file>

<file path=ppt/theme/_rels/theme7.xml.rels><?xml version="1.0" encoding="UTF-8" standalone="yes"?>
<Relationships xmlns="http://schemas.openxmlformats.org/package/2006/relationships"><Relationship Id="rId1" Type="http://schemas.openxmlformats.org/officeDocument/2006/relationships/image" Target="../media/image7.jpeg"/></Relationships>
</file>

<file path=ppt/theme/_rels/theme8.xml.rels><?xml version="1.0" encoding="UTF-8" standalone="yes"?>
<Relationships xmlns="http://schemas.openxmlformats.org/package/2006/relationships"><Relationship Id="rId1" Type="http://schemas.openxmlformats.org/officeDocument/2006/relationships/image" Target="../media/image8.jpeg"/></Relationships>
</file>

<file path=ppt/theme/_rels/theme9.xml.rels><?xml version="1.0" encoding="UTF-8" standalone="yes"?>
<Relationships xmlns="http://schemas.openxmlformats.org/package/2006/relationships"><Relationship Id="rId1" Type="http://schemas.openxmlformats.org/officeDocument/2006/relationships/image" Target="../media/image9.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10.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3.xml><?xml version="1.0" encoding="utf-8"?>
<a:theme xmlns:a="http://schemas.openxmlformats.org/drawingml/2006/main" name="1_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4.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5.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6.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7.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8.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9.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TotalTime>
  <Words>521</Words>
  <Application>Microsoft Office PowerPoint</Application>
  <PresentationFormat>On-screen Show (4:3)</PresentationFormat>
  <Paragraphs>30</Paragraphs>
  <Slides>11</Slides>
  <Notes>0</Notes>
  <HiddenSlides>0</HiddenSlides>
  <MMClips>0</MMClips>
  <ScaleCrop>false</ScaleCrop>
  <HeadingPairs>
    <vt:vector size="4" baseType="variant">
      <vt:variant>
        <vt:lpstr>Theme</vt:lpstr>
      </vt:variant>
      <vt:variant>
        <vt:i4>10</vt:i4>
      </vt:variant>
      <vt:variant>
        <vt:lpstr>Slide Titles</vt:lpstr>
      </vt:variant>
      <vt:variant>
        <vt:i4>11</vt:i4>
      </vt:variant>
    </vt:vector>
  </HeadingPairs>
  <TitlesOfParts>
    <vt:vector size="21" baseType="lpstr">
      <vt:lpstr>Module</vt:lpstr>
      <vt:lpstr>Metro</vt:lpstr>
      <vt:lpstr>1_Urban</vt:lpstr>
      <vt:lpstr>Technic</vt:lpstr>
      <vt:lpstr>Oriel</vt:lpstr>
      <vt:lpstr>Median</vt:lpstr>
      <vt:lpstr>Flow</vt:lpstr>
      <vt:lpstr>Aspect</vt:lpstr>
      <vt:lpstr>Solstice</vt:lpstr>
      <vt:lpstr>Verve</vt:lpstr>
      <vt:lpstr>Car Accident Serverity</vt:lpstr>
      <vt:lpstr>INTRODUCTION</vt:lpstr>
      <vt:lpstr> </vt:lpstr>
      <vt:lpstr>Source of the Data</vt:lpstr>
      <vt:lpstr> </vt:lpstr>
      <vt:lpstr>Methodology Section</vt:lpstr>
      <vt:lpstr>Process</vt:lpstr>
      <vt:lpstr>Result Section</vt:lpstr>
      <vt:lpstr>Discussion Section</vt:lpstr>
      <vt:lpstr>Conclusion Section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 Capstone</dc:title>
  <dc:creator>NSP</dc:creator>
  <cp:lastModifiedBy>NSP</cp:lastModifiedBy>
  <cp:revision>7</cp:revision>
  <dcterms:created xsi:type="dcterms:W3CDTF">2020-09-01T15:26:24Z</dcterms:created>
  <dcterms:modified xsi:type="dcterms:W3CDTF">2020-09-01T15:54:12Z</dcterms:modified>
</cp:coreProperties>
</file>