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0" r:id="rId3"/>
    <p:sldId id="259" r:id="rId4"/>
    <p:sldId id="260" r:id="rId5"/>
    <p:sldId id="261" r:id="rId6"/>
    <p:sldId id="27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b5f0c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b5f0c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b5f0c1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b5f0c1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 DETECTOR</a:t>
            </a:r>
            <a:endParaRPr sz="31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120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82" y="909434"/>
            <a:ext cx="5850449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243607" y="0"/>
            <a:ext cx="85206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 smtClean="0"/>
              <a:t>Playground</a:t>
            </a:r>
            <a:r>
              <a:rPr lang="en" sz="3280" dirty="0"/>
              <a:t> </a:t>
            </a:r>
            <a:r>
              <a:rPr lang="en" sz="3280" dirty="0" smtClean="0"/>
              <a:t>Art Canvas</a:t>
            </a:r>
            <a:endParaRPr sz="32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99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972" y="0"/>
            <a:ext cx="3191232" cy="51434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204" y="0"/>
            <a:ext cx="3062795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216"/>
            <a:ext cx="9143999" cy="425828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699" y="0"/>
            <a:ext cx="8520600" cy="841800"/>
          </a:xfrm>
        </p:spPr>
        <p:txBody>
          <a:bodyPr/>
          <a:lstStyle/>
          <a:p>
            <a:r>
              <a:rPr lang="en-US" dirty="0" smtClean="0"/>
              <a:t>Playground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841800"/>
          </a:xfrm>
        </p:spPr>
        <p:txBody>
          <a:bodyPr/>
          <a:lstStyle/>
          <a:p>
            <a:r>
              <a:rPr lang="en-US" dirty="0" err="1" smtClean="0"/>
              <a:t>Praktikum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800"/>
            <a:ext cx="9144000" cy="43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12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Office PowerPoint</Application>
  <PresentationFormat>On-screen Show (16:9)</PresentationFormat>
  <Paragraphs>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Simple Dark</vt:lpstr>
      <vt:lpstr>PowerPoint Presentation</vt:lpstr>
      <vt:lpstr>PowerPoint Presentation</vt:lpstr>
      <vt:lpstr>Playground Art Canvas</vt:lpstr>
      <vt:lpstr>PowerPoint Presentation</vt:lpstr>
      <vt:lpstr>Playground Hasil Akhir</vt:lpstr>
      <vt:lpstr>Praktikum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6</cp:revision>
  <dcterms:modified xsi:type="dcterms:W3CDTF">2022-04-08T01:35:11Z</dcterms:modified>
</cp:coreProperties>
</file>