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1" r:id="rId4"/>
    <p:sldId id="271" r:id="rId5"/>
    <p:sldId id="272" r:id="rId6"/>
    <p:sldId id="27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4b5f0c1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4b5f0c1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e282ab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e282ab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75" y="229325"/>
            <a:ext cx="61382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78325" y="2801075"/>
            <a:ext cx="4798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Coloring</a:t>
            </a:r>
            <a:endParaRPr sz="3100" b="1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43250" y="3569200"/>
            <a:ext cx="3635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http://vr.vex.com</a:t>
            </a:r>
            <a:endParaRPr sz="23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xfrm>
            <a:off x="243607" y="0"/>
            <a:ext cx="8520600" cy="566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 dirty="0" smtClean="0"/>
              <a:t>Drawing </a:t>
            </a:r>
            <a:r>
              <a:rPr lang="en" sz="3280" dirty="0" smtClean="0"/>
              <a:t>Level 1</a:t>
            </a:r>
            <a:endParaRPr sz="328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671208"/>
            <a:ext cx="5143500" cy="4472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699" y="0"/>
            <a:ext cx="8520600" cy="6712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Drawing Level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671208"/>
            <a:ext cx="5143500" cy="4472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565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Drawing Level 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565440"/>
            <a:ext cx="5143500" cy="45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60311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smtClean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603114"/>
            <a:ext cx="5143500" cy="454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8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83" y="0"/>
            <a:ext cx="8520600" cy="841800"/>
          </a:xfrm>
        </p:spPr>
        <p:txBody>
          <a:bodyPr/>
          <a:lstStyle/>
          <a:p>
            <a:r>
              <a:rPr lang="en-US" dirty="0" smtClean="0"/>
              <a:t>Link Download </a:t>
            </a:r>
            <a:r>
              <a:rPr lang="en-US" dirty="0" err="1" smtClean="0"/>
              <a:t>Gambar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15183" y="14047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https://docs.google.com/presentation/d/1_sQJouO3g3DoKggRO5GlxABpLoEG6HIAoSXT5YYfVtM/edit#slide=id.g11b55c955f2_5_3</a:t>
            </a:r>
          </a:p>
        </p:txBody>
      </p:sp>
    </p:spTree>
    <p:extLst>
      <p:ext uri="{BB962C8B-B14F-4D97-AF65-F5344CB8AC3E}">
        <p14:creationId xmlns:p14="http://schemas.microsoft.com/office/powerpoint/2010/main" val="26292108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On-screen Show (16:9)</PresentationFormat>
  <Paragraphs>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Simple Dark</vt:lpstr>
      <vt:lpstr>PowerPoint Presentation</vt:lpstr>
      <vt:lpstr>Drawing Level 1</vt:lpstr>
      <vt:lpstr>Drawing Level 2</vt:lpstr>
      <vt:lpstr>Drawing Level 3</vt:lpstr>
      <vt:lpstr>Contoh Hasil Level 1</vt:lpstr>
      <vt:lpstr>Link Download Gambar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Alfiensius Saleppang</cp:lastModifiedBy>
  <cp:revision>9</cp:revision>
  <dcterms:modified xsi:type="dcterms:W3CDTF">2022-05-20T03:39:12Z</dcterms:modified>
</cp:coreProperties>
</file>