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9" r:id="rId3"/>
    <p:sldId id="261" r:id="rId4"/>
    <p:sldId id="271" r:id="rId5"/>
    <p:sldId id="27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4b5f0c1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4b5f0c1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e282abe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e282abe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675" y="229325"/>
            <a:ext cx="613823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78325" y="2801075"/>
            <a:ext cx="4798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SPIRAL</a:t>
            </a:r>
            <a:endParaRPr sz="31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43250" y="3569200"/>
            <a:ext cx="3635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http://vr.vex.com</a:t>
            </a:r>
            <a:endParaRPr sz="23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243607" y="0"/>
            <a:ext cx="8520600" cy="5662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 dirty="0" smtClean="0"/>
              <a:t>Spiral Level 1</a:t>
            </a:r>
            <a:endParaRPr sz="328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9" y="566298"/>
            <a:ext cx="7078696" cy="4577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699" y="0"/>
            <a:ext cx="8520600" cy="6712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Spiral </a:t>
            </a:r>
            <a:r>
              <a:rPr lang="en-US" dirty="0" err="1" smtClean="0"/>
              <a:t>Roda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04" y="671209"/>
            <a:ext cx="6742989" cy="4472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6544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Bintang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60" y="565441"/>
            <a:ext cx="7062280" cy="457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8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6031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Spiral Level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93" y="603115"/>
            <a:ext cx="7150213" cy="45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851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</Words>
  <Application>Microsoft Office PowerPoint</Application>
  <PresentationFormat>On-screen Show (16:9)</PresentationFormat>
  <Paragraphs>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Georgia</vt:lpstr>
      <vt:lpstr>Simple Dark</vt:lpstr>
      <vt:lpstr>PowerPoint Presentation</vt:lpstr>
      <vt:lpstr>Spiral Level 1</vt:lpstr>
      <vt:lpstr>Spiral Roda</vt:lpstr>
      <vt:lpstr>Bintang</vt:lpstr>
      <vt:lpstr>Spiral Level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Alfiensius Saleppang</cp:lastModifiedBy>
  <cp:revision>7</cp:revision>
  <dcterms:modified xsi:type="dcterms:W3CDTF">2022-05-13T01:26:01Z</dcterms:modified>
</cp:coreProperties>
</file>