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5"/>
  </p:notesMasterIdLst>
  <p:sldIdLst>
    <p:sldId id="256" r:id="rId2"/>
    <p:sldId id="260" r:id="rId3"/>
    <p:sldId id="261" r:id="rId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576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14b5f0c147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14b5f0c147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16e282abeb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16e282abeb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1675" y="229325"/>
            <a:ext cx="6138239" cy="257175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2278325" y="2801075"/>
            <a:ext cx="4798200" cy="6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 b="1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HIDDEN PIXEL ART</a:t>
            </a:r>
            <a:endParaRPr sz="3100" b="1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2843250" y="3569200"/>
            <a:ext cx="36351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http://vr.vex.com</a:t>
            </a:r>
            <a:endParaRPr sz="2300" b="1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ctrTitle"/>
          </p:nvPr>
        </p:nvSpPr>
        <p:spPr>
          <a:xfrm>
            <a:off x="394385" y="16340"/>
            <a:ext cx="8520600" cy="62568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980" dirty="0" smtClean="0"/>
              <a:t>Code Hidden Pixel Art</a:t>
            </a:r>
            <a:endParaRPr sz="398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281" y="642026"/>
            <a:ext cx="4328808" cy="437744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ctrTitle"/>
          </p:nvPr>
        </p:nvSpPr>
        <p:spPr>
          <a:xfrm>
            <a:off x="311700" y="131450"/>
            <a:ext cx="8520600" cy="66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Playground</a:t>
            </a: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4750"/>
            <a:ext cx="9144000" cy="420736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11</Words>
  <Application>Microsoft Office PowerPoint</Application>
  <PresentationFormat>On-screen Show (16:9)</PresentationFormat>
  <Paragraphs>4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Georgia</vt:lpstr>
      <vt:lpstr>Simple Dark</vt:lpstr>
      <vt:lpstr>PowerPoint Presentation</vt:lpstr>
      <vt:lpstr>Code Hidden Pixel Art</vt:lpstr>
      <vt:lpstr>Playground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Alfiensius Saleppang</cp:lastModifiedBy>
  <cp:revision>5</cp:revision>
  <dcterms:modified xsi:type="dcterms:W3CDTF">2022-03-10T22:37:37Z</dcterms:modified>
</cp:coreProperties>
</file>