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4b5f0c1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4b5f0c1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4b5f0c14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4b5f0c14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4b5f0c1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4b5f0c1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4b5f0c14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4b5f0c14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6e282abe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6e282abe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6e282ab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6e282abe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6e282abe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6e282abe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6e282ab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6e282abe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675" y="229325"/>
            <a:ext cx="6138239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78325" y="2801075"/>
            <a:ext cx="47982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LINE DETECTOR</a:t>
            </a:r>
            <a:endParaRPr sz="31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843250" y="3569200"/>
            <a:ext cx="3635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http://vr.vex.com</a:t>
            </a:r>
            <a:endParaRPr sz="23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38" y="0"/>
            <a:ext cx="8520600" cy="4269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Colors Counting One Block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395"/>
            <a:ext cx="4357991" cy="45198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91" y="507395"/>
            <a:ext cx="4786009" cy="4575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276" y="2421172"/>
            <a:ext cx="2188723" cy="260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1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534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Playground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7" y="924127"/>
            <a:ext cx="4583045" cy="36284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014" y="651753"/>
            <a:ext cx="3963286" cy="438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22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51" y="0"/>
            <a:ext cx="8520600" cy="6215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Colors Counting All Blocks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9" y="749026"/>
            <a:ext cx="3695150" cy="41512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167" y="695525"/>
            <a:ext cx="3567266" cy="42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4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51" y="0"/>
            <a:ext cx="8520600" cy="6215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Colors Counting All Blocks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8211"/>
            <a:ext cx="4377447" cy="41512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447" y="778210"/>
            <a:ext cx="4766552" cy="41512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398" y="2853849"/>
            <a:ext cx="2178601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78" y="0"/>
            <a:ext cx="8520600" cy="5534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Playground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8" y="984585"/>
            <a:ext cx="4678590" cy="36461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291" y="601234"/>
            <a:ext cx="3974884" cy="441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8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0" y="483425"/>
            <a:ext cx="8520600" cy="117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Brightness ?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2255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FFFFFF"/>
                </a:solidFill>
              </a:rPr>
              <a:t>Brightness adalah tingkat kecerahan dalam arti ketajaman sebuah warna. Semakin tinggi brightness sebuah warna, foto dan gambar, maka warnanya akan tampak semakin cerah dan tajam.</a:t>
            </a:r>
            <a:endParaRPr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311700" y="280100"/>
            <a:ext cx="8520600" cy="128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Brightness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75" y="1826700"/>
            <a:ext cx="5429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900" y="1152625"/>
            <a:ext cx="6822976" cy="37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>
            <a:spLocks noGrp="1"/>
          </p:cNvSpPr>
          <p:nvPr>
            <p:ph type="ctrTitle"/>
          </p:nvPr>
        </p:nvSpPr>
        <p:spPr>
          <a:xfrm>
            <a:off x="311700" y="342150"/>
            <a:ext cx="85206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Playground</a:t>
            </a:r>
            <a:endParaRPr sz="328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 Detect black colour at block A</a:t>
            </a:r>
            <a:endParaRPr sz="328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775" y="1350950"/>
            <a:ext cx="5775575" cy="30929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>
            <a:spLocks noGrp="1"/>
          </p:cNvSpPr>
          <p:nvPr>
            <p:ph type="ctrTitle"/>
          </p:nvPr>
        </p:nvSpPr>
        <p:spPr>
          <a:xfrm>
            <a:off x="311700" y="142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/>
              <a:t>VEXcode / puzzle</a:t>
            </a:r>
            <a:endParaRPr sz="398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ctrTitle"/>
          </p:nvPr>
        </p:nvSpPr>
        <p:spPr>
          <a:xfrm>
            <a:off x="311700" y="131450"/>
            <a:ext cx="8520600" cy="6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Playground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47150"/>
            <a:ext cx="8991599" cy="395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ctrTitle"/>
          </p:nvPr>
        </p:nvSpPr>
        <p:spPr>
          <a:xfrm>
            <a:off x="311700" y="176875"/>
            <a:ext cx="85206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One Color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850" y="919675"/>
            <a:ext cx="4957025" cy="39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ctrTitle"/>
          </p:nvPr>
        </p:nvSpPr>
        <p:spPr>
          <a:xfrm>
            <a:off x="311700" y="142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Playground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1"/>
          </p:nvPr>
        </p:nvSpPr>
        <p:spPr>
          <a:xfrm>
            <a:off x="311700" y="1074200"/>
            <a:ext cx="8520600" cy="3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5390"/>
            <a:ext cx="9144001" cy="3881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ctrTitle"/>
          </p:nvPr>
        </p:nvSpPr>
        <p:spPr>
          <a:xfrm>
            <a:off x="311700" y="131450"/>
            <a:ext cx="85206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Sensing Colors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ubTitle" idx="1"/>
          </p:nvPr>
        </p:nvSpPr>
        <p:spPr>
          <a:xfrm>
            <a:off x="379825" y="874250"/>
            <a:ext cx="8520600" cy="3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25" y="874200"/>
            <a:ext cx="3870600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925" y="874250"/>
            <a:ext cx="420027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72</Words>
  <Application>Microsoft Office PowerPoint</Application>
  <PresentationFormat>On-screen Show (16:9)</PresentationFormat>
  <Paragraphs>17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Georgia</vt:lpstr>
      <vt:lpstr>Simple Dark</vt:lpstr>
      <vt:lpstr>PowerPoint Presentation</vt:lpstr>
      <vt:lpstr>Apa itu Brightness ?</vt:lpstr>
      <vt:lpstr>Contoh Brightness</vt:lpstr>
      <vt:lpstr>Playground  Detect black colour at block A</vt:lpstr>
      <vt:lpstr>VEXcode / puzzle</vt:lpstr>
      <vt:lpstr>Playground</vt:lpstr>
      <vt:lpstr>Counting One Color</vt:lpstr>
      <vt:lpstr>Playground</vt:lpstr>
      <vt:lpstr>Sensing Colors</vt:lpstr>
      <vt:lpstr>Colors Counting One Block</vt:lpstr>
      <vt:lpstr>Playground</vt:lpstr>
      <vt:lpstr>Colors Counting All Blocks</vt:lpstr>
      <vt:lpstr>Colors Counting All Blocks</vt:lpstr>
      <vt:lpstr>Playground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Alfiensius Saleppang</cp:lastModifiedBy>
  <cp:revision>4</cp:revision>
  <dcterms:modified xsi:type="dcterms:W3CDTF">2022-02-24T14:50:14Z</dcterms:modified>
</cp:coreProperties>
</file>