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21" autoAdjust="0"/>
    <p:restoredTop sz="94660"/>
  </p:normalViewPr>
  <p:slideViewPr>
    <p:cSldViewPr snapToGrid="0">
      <p:cViewPr varScale="1">
        <p:scale>
          <a:sx n="98" d="100"/>
          <a:sy n="98" d="100"/>
        </p:scale>
        <p:origin x="480"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07741307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14b5f0c14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14b5f0c14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14b5f0c14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14b5f0c147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1eef80e950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1eef80e950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14b5f0c14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14b5f0c14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14b5f0c147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14b5f0c14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16e282abe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16e282abe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1eef80e950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1eef80e950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1eef80e950_2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1eef80e950_2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591675" y="229325"/>
            <a:ext cx="6138239" cy="2571750"/>
          </a:xfrm>
          <a:prstGeom prst="rect">
            <a:avLst/>
          </a:prstGeom>
          <a:noFill/>
          <a:ln>
            <a:noFill/>
          </a:ln>
        </p:spPr>
      </p:pic>
      <p:sp>
        <p:nvSpPr>
          <p:cNvPr id="55" name="Google Shape;55;p13"/>
          <p:cNvSpPr txBox="1"/>
          <p:nvPr/>
        </p:nvSpPr>
        <p:spPr>
          <a:xfrm>
            <a:off x="845032" y="3023819"/>
            <a:ext cx="7500440" cy="66168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100" b="1" dirty="0">
                <a:solidFill>
                  <a:schemeClr val="dk1"/>
                </a:solidFill>
                <a:latin typeface="Georgia"/>
                <a:ea typeface="Georgia"/>
                <a:cs typeface="Georgia"/>
                <a:sym typeface="Georgia"/>
              </a:rPr>
              <a:t>Number Grid </a:t>
            </a:r>
            <a:r>
              <a:rPr lang="en" sz="3100" b="1" dirty="0" smtClean="0">
                <a:solidFill>
                  <a:schemeClr val="dk1"/>
                </a:solidFill>
                <a:latin typeface="Georgia"/>
                <a:ea typeface="Georgia"/>
                <a:cs typeface="Georgia"/>
                <a:sym typeface="Georgia"/>
              </a:rPr>
              <a:t>Map</a:t>
            </a:r>
            <a:endParaRPr sz="3100" b="1" dirty="0">
              <a:solidFill>
                <a:schemeClr val="dk1"/>
              </a:solidFill>
              <a:latin typeface="Georgia"/>
              <a:ea typeface="Georgia"/>
              <a:cs typeface="Georgia"/>
              <a:sym typeface="Georgia"/>
            </a:endParaRPr>
          </a:p>
        </p:txBody>
      </p:sp>
      <p:sp>
        <p:nvSpPr>
          <p:cNvPr id="56" name="Google Shape;56;p13"/>
          <p:cNvSpPr txBox="1"/>
          <p:nvPr/>
        </p:nvSpPr>
        <p:spPr>
          <a:xfrm>
            <a:off x="2843244" y="3838600"/>
            <a:ext cx="3635100" cy="538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300" b="1" dirty="0">
                <a:solidFill>
                  <a:srgbClr val="FF0000"/>
                </a:solidFill>
                <a:latin typeface="Georgia"/>
                <a:ea typeface="Georgia"/>
                <a:cs typeface="Georgia"/>
                <a:sym typeface="Georgia"/>
              </a:rPr>
              <a:t>http://vr.vex.com</a:t>
            </a:r>
            <a:endParaRPr sz="2300" b="1" dirty="0">
              <a:solidFill>
                <a:srgbClr val="FF0000"/>
              </a:solidFill>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ctrTitle"/>
          </p:nvPr>
        </p:nvSpPr>
        <p:spPr>
          <a:xfrm>
            <a:off x="311700" y="483425"/>
            <a:ext cx="8520600" cy="11742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t>Apa itu Number Grid Map ?</a:t>
            </a:r>
            <a:endParaRPr dirty="0"/>
          </a:p>
        </p:txBody>
      </p:sp>
      <p:sp>
        <p:nvSpPr>
          <p:cNvPr id="62" name="Google Shape;62;p14"/>
          <p:cNvSpPr txBox="1">
            <a:spLocks noGrp="1"/>
          </p:cNvSpPr>
          <p:nvPr>
            <p:ph type="subTitle" idx="1"/>
          </p:nvPr>
        </p:nvSpPr>
        <p:spPr>
          <a:xfrm>
            <a:off x="311700" y="2255050"/>
            <a:ext cx="8520600" cy="106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50" dirty="0">
                <a:solidFill>
                  <a:srgbClr val="FFFFFF"/>
                </a:solidFill>
              </a:rPr>
              <a:t>Number grid map adalah peta kisi kisi angka, biasanya number grip map dapat kita temukan dalam kehidupan sehari hari kita bisa lihat dari contoh titik kordinat dan grip map suatu daerah atau contoh lain sebagainya.</a:t>
            </a:r>
            <a:endParaRPr sz="3300" dirty="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ctrTitle"/>
          </p:nvPr>
        </p:nvSpPr>
        <p:spPr>
          <a:xfrm>
            <a:off x="311700" y="280100"/>
            <a:ext cx="8520600" cy="12822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dirty="0"/>
              <a:t>Contoh grid map dalam kehidupan sehari hari</a:t>
            </a:r>
            <a:endParaRPr dirty="0"/>
          </a:p>
        </p:txBody>
      </p:sp>
      <p:pic>
        <p:nvPicPr>
          <p:cNvPr id="68" name="Google Shape;68;p15"/>
          <p:cNvPicPr preferRelativeResize="0"/>
          <p:nvPr/>
        </p:nvPicPr>
        <p:blipFill>
          <a:blip r:embed="rId3">
            <a:alphaModFix/>
          </a:blip>
          <a:stretch>
            <a:fillRect/>
          </a:stretch>
        </p:blipFill>
        <p:spPr>
          <a:xfrm>
            <a:off x="5540125" y="1685975"/>
            <a:ext cx="3096786" cy="3276400"/>
          </a:xfrm>
          <a:prstGeom prst="rect">
            <a:avLst/>
          </a:prstGeom>
          <a:noFill/>
          <a:ln>
            <a:noFill/>
          </a:ln>
        </p:spPr>
      </p:pic>
      <p:pic>
        <p:nvPicPr>
          <p:cNvPr id="69" name="Google Shape;69;p15"/>
          <p:cNvPicPr preferRelativeResize="0"/>
          <p:nvPr/>
        </p:nvPicPr>
        <p:blipFill>
          <a:blip r:embed="rId4">
            <a:alphaModFix/>
          </a:blip>
          <a:stretch>
            <a:fillRect/>
          </a:stretch>
        </p:blipFill>
        <p:spPr>
          <a:xfrm>
            <a:off x="741450" y="1685975"/>
            <a:ext cx="3745472" cy="3276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pic>
        <p:nvPicPr>
          <p:cNvPr id="74" name="Google Shape;74;p16"/>
          <p:cNvPicPr preferRelativeResize="0"/>
          <p:nvPr/>
        </p:nvPicPr>
        <p:blipFill>
          <a:blip r:embed="rId3">
            <a:alphaModFix/>
          </a:blip>
          <a:stretch>
            <a:fillRect/>
          </a:stretch>
        </p:blipFill>
        <p:spPr>
          <a:xfrm>
            <a:off x="1862100" y="152400"/>
            <a:ext cx="5254738" cy="48387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ctrTitle"/>
          </p:nvPr>
        </p:nvSpPr>
        <p:spPr>
          <a:xfrm>
            <a:off x="311700" y="342150"/>
            <a:ext cx="8520600" cy="74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3280" dirty="0"/>
              <a:t>Playground</a:t>
            </a:r>
            <a:endParaRPr sz="3280" dirty="0"/>
          </a:p>
          <a:p>
            <a:pPr marL="0" lvl="0" indent="0" algn="ctr" rtl="0">
              <a:spcBef>
                <a:spcPts val="0"/>
              </a:spcBef>
              <a:spcAft>
                <a:spcPts val="0"/>
              </a:spcAft>
              <a:buSzPts val="990"/>
              <a:buNone/>
            </a:pPr>
            <a:r>
              <a:rPr lang="en" sz="3280" dirty="0"/>
              <a:t> Number Grid Map</a:t>
            </a:r>
            <a:endParaRPr sz="3280" dirty="0"/>
          </a:p>
        </p:txBody>
      </p:sp>
      <p:pic>
        <p:nvPicPr>
          <p:cNvPr id="80" name="Google Shape;80;p17"/>
          <p:cNvPicPr preferRelativeResize="0"/>
          <p:nvPr/>
        </p:nvPicPr>
        <p:blipFill>
          <a:blip r:embed="rId3">
            <a:alphaModFix/>
          </a:blip>
          <a:stretch>
            <a:fillRect/>
          </a:stretch>
        </p:blipFill>
        <p:spPr>
          <a:xfrm>
            <a:off x="1373625" y="1084950"/>
            <a:ext cx="5873515" cy="3753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ctrTitle"/>
          </p:nvPr>
        </p:nvSpPr>
        <p:spPr>
          <a:xfrm>
            <a:off x="311700" y="142800"/>
            <a:ext cx="8520600" cy="7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3980"/>
              <a:t>VEXcode / puzzle / playground</a:t>
            </a:r>
            <a:endParaRPr sz="3980"/>
          </a:p>
        </p:txBody>
      </p:sp>
      <p:pic>
        <p:nvPicPr>
          <p:cNvPr id="86" name="Google Shape;86;p18"/>
          <p:cNvPicPr preferRelativeResize="0"/>
          <p:nvPr/>
        </p:nvPicPr>
        <p:blipFill>
          <a:blip r:embed="rId3">
            <a:alphaModFix/>
          </a:blip>
          <a:stretch>
            <a:fillRect/>
          </a:stretch>
        </p:blipFill>
        <p:spPr>
          <a:xfrm>
            <a:off x="3903878" y="872300"/>
            <a:ext cx="4622140" cy="3903300"/>
          </a:xfrm>
          <a:prstGeom prst="rect">
            <a:avLst/>
          </a:prstGeom>
          <a:noFill/>
          <a:ln>
            <a:noFill/>
          </a:ln>
        </p:spPr>
      </p:pic>
      <p:pic>
        <p:nvPicPr>
          <p:cNvPr id="87" name="Google Shape;87;p18"/>
          <p:cNvPicPr preferRelativeResize="0"/>
          <p:nvPr/>
        </p:nvPicPr>
        <p:blipFill>
          <a:blip r:embed="rId4">
            <a:alphaModFix/>
          </a:blip>
          <a:stretch>
            <a:fillRect/>
          </a:stretch>
        </p:blipFill>
        <p:spPr>
          <a:xfrm>
            <a:off x="640900" y="872300"/>
            <a:ext cx="2535545" cy="3903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ctrTitle"/>
          </p:nvPr>
        </p:nvSpPr>
        <p:spPr>
          <a:xfrm>
            <a:off x="311700" y="142800"/>
            <a:ext cx="8520600" cy="7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3980" dirty="0"/>
              <a:t>VEXcode / puzzle / playground</a:t>
            </a:r>
            <a:endParaRPr sz="3980" dirty="0"/>
          </a:p>
        </p:txBody>
      </p:sp>
      <p:pic>
        <p:nvPicPr>
          <p:cNvPr id="93" name="Google Shape;93;p19"/>
          <p:cNvPicPr preferRelativeResize="0"/>
          <p:nvPr/>
        </p:nvPicPr>
        <p:blipFill>
          <a:blip r:embed="rId3">
            <a:alphaModFix/>
          </a:blip>
          <a:stretch>
            <a:fillRect/>
          </a:stretch>
        </p:blipFill>
        <p:spPr>
          <a:xfrm>
            <a:off x="5729700" y="1162175"/>
            <a:ext cx="2714625" cy="3276600"/>
          </a:xfrm>
          <a:prstGeom prst="rect">
            <a:avLst/>
          </a:prstGeom>
          <a:noFill/>
          <a:ln>
            <a:noFill/>
          </a:ln>
        </p:spPr>
      </p:pic>
      <p:pic>
        <p:nvPicPr>
          <p:cNvPr id="94" name="Google Shape;94;p19"/>
          <p:cNvPicPr preferRelativeResize="0"/>
          <p:nvPr/>
        </p:nvPicPr>
        <p:blipFill>
          <a:blip r:embed="rId4">
            <a:alphaModFix/>
          </a:blip>
          <a:stretch>
            <a:fillRect/>
          </a:stretch>
        </p:blipFill>
        <p:spPr>
          <a:xfrm>
            <a:off x="2779925" y="1162175"/>
            <a:ext cx="2533650" cy="3505200"/>
          </a:xfrm>
          <a:prstGeom prst="rect">
            <a:avLst/>
          </a:prstGeom>
          <a:noFill/>
          <a:ln>
            <a:noFill/>
          </a:ln>
        </p:spPr>
      </p:pic>
      <p:pic>
        <p:nvPicPr>
          <p:cNvPr id="95" name="Google Shape;95;p19"/>
          <p:cNvPicPr preferRelativeResize="0"/>
          <p:nvPr/>
        </p:nvPicPr>
        <p:blipFill>
          <a:blip r:embed="rId5">
            <a:alphaModFix/>
          </a:blip>
          <a:stretch>
            <a:fillRect/>
          </a:stretch>
        </p:blipFill>
        <p:spPr>
          <a:xfrm>
            <a:off x="115200" y="1273700"/>
            <a:ext cx="2475125" cy="192719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0"/>
          <p:cNvPicPr preferRelativeResize="0"/>
          <p:nvPr/>
        </p:nvPicPr>
        <p:blipFill>
          <a:blip r:embed="rId3">
            <a:alphaModFix/>
          </a:blip>
          <a:stretch>
            <a:fillRect/>
          </a:stretch>
        </p:blipFill>
        <p:spPr>
          <a:xfrm>
            <a:off x="885825" y="228600"/>
            <a:ext cx="7372350" cy="4686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p21"/>
          <p:cNvPicPr preferRelativeResize="0"/>
          <p:nvPr/>
        </p:nvPicPr>
        <p:blipFill>
          <a:blip r:embed="rId3">
            <a:alphaModFix/>
          </a:blip>
          <a:stretch>
            <a:fillRect/>
          </a:stretch>
        </p:blipFill>
        <p:spPr>
          <a:xfrm>
            <a:off x="1305025" y="1057175"/>
            <a:ext cx="6000750" cy="3819525"/>
          </a:xfrm>
          <a:prstGeom prst="rect">
            <a:avLst/>
          </a:prstGeom>
          <a:noFill/>
          <a:ln>
            <a:noFill/>
          </a:ln>
        </p:spPr>
      </p:pic>
      <p:sp>
        <p:nvSpPr>
          <p:cNvPr id="106" name="Google Shape;106;p21"/>
          <p:cNvSpPr txBox="1">
            <a:spLocks noGrp="1"/>
          </p:cNvSpPr>
          <p:nvPr>
            <p:ph type="ctrTitle"/>
          </p:nvPr>
        </p:nvSpPr>
        <p:spPr>
          <a:xfrm>
            <a:off x="311700" y="142800"/>
            <a:ext cx="8520600" cy="7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3980" dirty="0"/>
              <a:t>Soal praktikum (playground view)</a:t>
            </a:r>
            <a:endParaRPr sz="3980" dirty="0"/>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77</Words>
  <Application>Microsoft Office PowerPoint</Application>
  <PresentationFormat>On-screen Show (16:9)</PresentationFormat>
  <Paragraphs>10</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Georgia</vt:lpstr>
      <vt:lpstr>Simple Dark</vt:lpstr>
      <vt:lpstr>PowerPoint Presentation</vt:lpstr>
      <vt:lpstr>Apa itu Number Grid Map ?</vt:lpstr>
      <vt:lpstr>Contoh grid map dalam kehidupan sehari hari</vt:lpstr>
      <vt:lpstr>PowerPoint Presentation</vt:lpstr>
      <vt:lpstr>Playground  Number Grid Map</vt:lpstr>
      <vt:lpstr>VEXcode / puzzle / playground</vt:lpstr>
      <vt:lpstr>VEXcode / puzzle / playground</vt:lpstr>
      <vt:lpstr>PowerPoint Presentation</vt:lpstr>
      <vt:lpstr>Soal praktikum (playground 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Alfiensius Saleppang</cp:lastModifiedBy>
  <cp:revision>5</cp:revision>
  <dcterms:modified xsi:type="dcterms:W3CDTF">2022-05-24T08:44:40Z</dcterms:modified>
</cp:coreProperties>
</file>