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4b5f0c14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4b5f0c14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4b5f0c14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4b5f0c14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4b5f0c1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4b5f0c1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6e282abe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6e282abe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6e282ab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6e282abe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6e282abe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6e282abe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675" y="229325"/>
            <a:ext cx="6138239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78325" y="2801075"/>
            <a:ext cx="47982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Wall Maze</a:t>
            </a:r>
            <a:endParaRPr sz="31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43250" y="3569200"/>
            <a:ext cx="3635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http://vr.vex.com</a:t>
            </a:r>
            <a:endParaRPr sz="23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11700" y="153641"/>
            <a:ext cx="8520600" cy="624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Playground Number Maze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778212"/>
            <a:ext cx="7600950" cy="4212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7198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 dirty="0" smtClean="0"/>
              <a:t>Code Number Maze</a:t>
            </a:r>
            <a:endParaRPr sz="398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924"/>
            <a:ext cx="9144000" cy="4344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xfrm>
            <a:off x="282517" y="69775"/>
            <a:ext cx="8520600" cy="5236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 dirty="0" smtClean="0"/>
              <a:t>Playground</a:t>
            </a:r>
            <a:r>
              <a:rPr lang="en" sz="3280" dirty="0"/>
              <a:t> </a:t>
            </a:r>
            <a:r>
              <a:rPr lang="en" sz="3280" dirty="0" smtClean="0"/>
              <a:t>Hasil</a:t>
            </a:r>
            <a:endParaRPr sz="328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387"/>
            <a:ext cx="9144000" cy="4550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6809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Playground Dynamic Maze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030"/>
            <a:ext cx="9144000" cy="43944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9144000" cy="7490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Dynamic Maze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031"/>
            <a:ext cx="9144000" cy="43944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198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Playground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846"/>
            <a:ext cx="9144000" cy="44236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Office PowerPoint</Application>
  <PresentationFormat>On-screen Show (16:9)</PresentationFormat>
  <Paragraphs>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Georgia</vt:lpstr>
      <vt:lpstr>Simple Dark</vt:lpstr>
      <vt:lpstr>PowerPoint Presentation</vt:lpstr>
      <vt:lpstr>Playground Number Maze</vt:lpstr>
      <vt:lpstr>Code Number Maze</vt:lpstr>
      <vt:lpstr>Playground Hasil</vt:lpstr>
      <vt:lpstr>Playground Dynamic Maze</vt:lpstr>
      <vt:lpstr>Code Dynamic Maze</vt:lpstr>
      <vt:lpstr>Playground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Alfiensius Saleppang</cp:lastModifiedBy>
  <cp:revision>5</cp:revision>
  <dcterms:modified xsi:type="dcterms:W3CDTF">2022-03-17T23:42:22Z</dcterms:modified>
</cp:coreProperties>
</file>