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9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kobiC\OneDrive%20-%20Kantar\Desktop\RUN\GMAT\Turing\Linear%20regress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ROC Curve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Lit>
              <c:formatCode>General</c:formatCode>
              <c:ptCount val="3870"/>
              <c:pt idx="0">
                <c:v>1</c:v>
              </c:pt>
              <c:pt idx="1">
                <c:v>0.99972175848636613</c:v>
              </c:pt>
              <c:pt idx="2">
                <c:v>0.99944351697273237</c:v>
              </c:pt>
              <c:pt idx="3">
                <c:v>0.9991652754590985</c:v>
              </c:pt>
              <c:pt idx="4">
                <c:v>0.99888703394546463</c:v>
              </c:pt>
              <c:pt idx="5">
                <c:v>0.99860879243183087</c:v>
              </c:pt>
              <c:pt idx="6">
                <c:v>0.998330550918197</c:v>
              </c:pt>
              <c:pt idx="7">
                <c:v>0.99805230940456313</c:v>
              </c:pt>
              <c:pt idx="8">
                <c:v>0.9974958263772955</c:v>
              </c:pt>
              <c:pt idx="9">
                <c:v>0.99721758486366163</c:v>
              </c:pt>
              <c:pt idx="10">
                <c:v>0.99693934335002787</c:v>
              </c:pt>
              <c:pt idx="11">
                <c:v>0.996661101836394</c:v>
              </c:pt>
              <c:pt idx="12">
                <c:v>0.99638286032276013</c:v>
              </c:pt>
              <c:pt idx="13">
                <c:v>0.9958263772954925</c:v>
              </c:pt>
              <c:pt idx="14">
                <c:v>0.99554813578185863</c:v>
              </c:pt>
              <c:pt idx="15">
                <c:v>0.99526989426822476</c:v>
              </c:pt>
              <c:pt idx="16">
                <c:v>0.994991652754591</c:v>
              </c:pt>
              <c:pt idx="17">
                <c:v>0.99471341124095713</c:v>
              </c:pt>
              <c:pt idx="18">
                <c:v>0.99443516972732326</c:v>
              </c:pt>
              <c:pt idx="19">
                <c:v>0.99415692821368951</c:v>
              </c:pt>
              <c:pt idx="20">
                <c:v>0.99387868670005564</c:v>
              </c:pt>
              <c:pt idx="21">
                <c:v>0.99360044518642177</c:v>
              </c:pt>
              <c:pt idx="22">
                <c:v>0.99332220367278801</c:v>
              </c:pt>
              <c:pt idx="23">
                <c:v>0.99304396215915414</c:v>
              </c:pt>
              <c:pt idx="24">
                <c:v>0.99276572064552027</c:v>
              </c:pt>
              <c:pt idx="25">
                <c:v>0.99248747913188651</c:v>
              </c:pt>
              <c:pt idx="26">
                <c:v>0.99193099610461877</c:v>
              </c:pt>
              <c:pt idx="27">
                <c:v>0.99137451307735114</c:v>
              </c:pt>
              <c:pt idx="28">
                <c:v>0.99109627156371727</c:v>
              </c:pt>
              <c:pt idx="29">
                <c:v>0.99081803005008351</c:v>
              </c:pt>
              <c:pt idx="30">
                <c:v>0.99053978853644964</c:v>
              </c:pt>
              <c:pt idx="31">
                <c:v>0.99026154702281577</c:v>
              </c:pt>
              <c:pt idx="32">
                <c:v>0.98998330550918201</c:v>
              </c:pt>
              <c:pt idx="33">
                <c:v>0.98970506399554814</c:v>
              </c:pt>
              <c:pt idx="34">
                <c:v>0.98942682248191427</c:v>
              </c:pt>
              <c:pt idx="35">
                <c:v>0.98914858096828051</c:v>
              </c:pt>
              <c:pt idx="36">
                <c:v>0.98887033945464664</c:v>
              </c:pt>
              <c:pt idx="37">
                <c:v>0.98859209794101277</c:v>
              </c:pt>
              <c:pt idx="38">
                <c:v>0.98831385642737901</c:v>
              </c:pt>
              <c:pt idx="39">
                <c:v>0.98803561491374514</c:v>
              </c:pt>
              <c:pt idx="40">
                <c:v>0.98775737340011127</c:v>
              </c:pt>
              <c:pt idx="41">
                <c:v>0.98747913188647751</c:v>
              </c:pt>
              <c:pt idx="42">
                <c:v>0.98692264885920977</c:v>
              </c:pt>
              <c:pt idx="43">
                <c:v>0.98664440734557601</c:v>
              </c:pt>
              <c:pt idx="44">
                <c:v>0.98636616583194214</c:v>
              </c:pt>
              <c:pt idx="45">
                <c:v>0.98608792431830827</c:v>
              </c:pt>
              <c:pt idx="46">
                <c:v>0.9858096828046744</c:v>
              </c:pt>
              <c:pt idx="47">
                <c:v>0.98553144129104064</c:v>
              </c:pt>
              <c:pt idx="48">
                <c:v>0.98525319977740677</c:v>
              </c:pt>
              <c:pt idx="49">
                <c:v>0.9849749582637729</c:v>
              </c:pt>
              <c:pt idx="50">
                <c:v>0.9841402337228714</c:v>
              </c:pt>
              <c:pt idx="51">
                <c:v>0.98386199220923765</c:v>
              </c:pt>
              <c:pt idx="52">
                <c:v>0.98358375069560378</c:v>
              </c:pt>
              <c:pt idx="53">
                <c:v>0.98330550918196991</c:v>
              </c:pt>
              <c:pt idx="54">
                <c:v>0.98274902615470228</c:v>
              </c:pt>
              <c:pt idx="55">
                <c:v>0.98247078464106841</c:v>
              </c:pt>
              <c:pt idx="56">
                <c:v>0.98219254312743465</c:v>
              </c:pt>
              <c:pt idx="57">
                <c:v>0.98191430161380078</c:v>
              </c:pt>
              <c:pt idx="58">
                <c:v>0.98163606010016691</c:v>
              </c:pt>
              <c:pt idx="59">
                <c:v>0.98135781858653315</c:v>
              </c:pt>
              <c:pt idx="60">
                <c:v>0.98107957707289928</c:v>
              </c:pt>
              <c:pt idx="61">
                <c:v>0.98080133555926541</c:v>
              </c:pt>
              <c:pt idx="62">
                <c:v>0.98052309404563165</c:v>
              </c:pt>
              <c:pt idx="63">
                <c:v>0.98024485253199778</c:v>
              </c:pt>
              <c:pt idx="64">
                <c:v>0.97996661101836391</c:v>
              </c:pt>
              <c:pt idx="65">
                <c:v>0.97968836950473015</c:v>
              </c:pt>
              <c:pt idx="66">
                <c:v>0.97941012799109628</c:v>
              </c:pt>
              <c:pt idx="67">
                <c:v>0.97941012799109628</c:v>
              </c:pt>
              <c:pt idx="68">
                <c:v>0.97913188647746241</c:v>
              </c:pt>
              <c:pt idx="69">
                <c:v>0.97885364496382865</c:v>
              </c:pt>
              <c:pt idx="70">
                <c:v>0.97829716193656091</c:v>
              </c:pt>
              <c:pt idx="71">
                <c:v>0.97801892042292715</c:v>
              </c:pt>
              <c:pt idx="72">
                <c:v>0.97774067890929328</c:v>
              </c:pt>
              <c:pt idx="73">
                <c:v>0.97746243739565941</c:v>
              </c:pt>
              <c:pt idx="74">
                <c:v>0.97718419588202565</c:v>
              </c:pt>
              <c:pt idx="75">
                <c:v>0.97690595436839178</c:v>
              </c:pt>
              <c:pt idx="76">
                <c:v>0.97662771285475791</c:v>
              </c:pt>
              <c:pt idx="77">
                <c:v>0.97634947134112404</c:v>
              </c:pt>
              <c:pt idx="78">
                <c:v>0.97607122982749028</c:v>
              </c:pt>
              <c:pt idx="79">
                <c:v>0.97579298831385641</c:v>
              </c:pt>
              <c:pt idx="80">
                <c:v>0.97551474680022254</c:v>
              </c:pt>
              <c:pt idx="81">
                <c:v>0.97523650528658878</c:v>
              </c:pt>
              <c:pt idx="82">
                <c:v>0.97495826377295491</c:v>
              </c:pt>
              <c:pt idx="83">
                <c:v>0.97468002225932104</c:v>
              </c:pt>
              <c:pt idx="84">
                <c:v>0.97440178074568728</c:v>
              </c:pt>
              <c:pt idx="85">
                <c:v>0.97384529771841954</c:v>
              </c:pt>
              <c:pt idx="86">
                <c:v>0.97356705620478579</c:v>
              </c:pt>
              <c:pt idx="87">
                <c:v>0.97328881469115192</c:v>
              </c:pt>
              <c:pt idx="88">
                <c:v>0.97301057317751805</c:v>
              </c:pt>
              <c:pt idx="89">
                <c:v>0.97273233166388429</c:v>
              </c:pt>
              <c:pt idx="90">
                <c:v>0.97245409015025042</c:v>
              </c:pt>
              <c:pt idx="91">
                <c:v>0.97106288258208129</c:v>
              </c:pt>
              <c:pt idx="92">
                <c:v>0.97078464106844742</c:v>
              </c:pt>
              <c:pt idx="93">
                <c:v>0.97022815804117979</c:v>
              </c:pt>
              <c:pt idx="94">
                <c:v>0.96994991652754592</c:v>
              </c:pt>
              <c:pt idx="95">
                <c:v>0.96967167501391205</c:v>
              </c:pt>
              <c:pt idx="96">
                <c:v>0.96939343350027829</c:v>
              </c:pt>
              <c:pt idx="97">
                <c:v>0.96911519198664442</c:v>
              </c:pt>
              <c:pt idx="98">
                <c:v>0.96883695047301055</c:v>
              </c:pt>
              <c:pt idx="99">
                <c:v>0.96855870895937679</c:v>
              </c:pt>
              <c:pt idx="100">
                <c:v>0.96800222593210905</c:v>
              </c:pt>
              <c:pt idx="101">
                <c:v>0.96772398441847529</c:v>
              </c:pt>
              <c:pt idx="102">
                <c:v>0.96744574290484142</c:v>
              </c:pt>
              <c:pt idx="103">
                <c:v>0.96716750139120755</c:v>
              </c:pt>
              <c:pt idx="104">
                <c:v>0.96661101836393992</c:v>
              </c:pt>
              <c:pt idx="105">
                <c:v>0.96633277685030605</c:v>
              </c:pt>
              <c:pt idx="106">
                <c:v>0.96605453533667218</c:v>
              </c:pt>
              <c:pt idx="107">
                <c:v>0.96577629382303842</c:v>
              </c:pt>
              <c:pt idx="108">
                <c:v>0.96549805230940455</c:v>
              </c:pt>
              <c:pt idx="109">
                <c:v>0.96521981079577068</c:v>
              </c:pt>
              <c:pt idx="110">
                <c:v>0.96494156928213692</c:v>
              </c:pt>
              <c:pt idx="111">
                <c:v>0.96466332776850305</c:v>
              </c:pt>
              <c:pt idx="112">
                <c:v>0.96466332776850305</c:v>
              </c:pt>
              <c:pt idx="113">
                <c:v>0.96438508625486918</c:v>
              </c:pt>
              <c:pt idx="114">
                <c:v>0.96410684474123542</c:v>
              </c:pt>
              <c:pt idx="115">
                <c:v>0.96355036171396768</c:v>
              </c:pt>
              <c:pt idx="116">
                <c:v>0.96327212020033393</c:v>
              </c:pt>
              <c:pt idx="117">
                <c:v>0.96299387868670006</c:v>
              </c:pt>
              <c:pt idx="118">
                <c:v>0.96271563717306619</c:v>
              </c:pt>
              <c:pt idx="119">
                <c:v>0.96243739565943243</c:v>
              </c:pt>
              <c:pt idx="120">
                <c:v>0.96215915414579856</c:v>
              </c:pt>
              <c:pt idx="121">
                <c:v>0.96160267111853093</c:v>
              </c:pt>
              <c:pt idx="122">
                <c:v>0.96132442960489706</c:v>
              </c:pt>
              <c:pt idx="123">
                <c:v>0.96104618809126319</c:v>
              </c:pt>
              <c:pt idx="124">
                <c:v>0.96076794657762943</c:v>
              </c:pt>
              <c:pt idx="125">
                <c:v>0.96048970506399556</c:v>
              </c:pt>
              <c:pt idx="126">
                <c:v>0.96021146355036169</c:v>
              </c:pt>
              <c:pt idx="127">
                <c:v>0.95965498052309406</c:v>
              </c:pt>
              <c:pt idx="128">
                <c:v>0.95937673900946019</c:v>
              </c:pt>
              <c:pt idx="129">
                <c:v>0.95909849749582643</c:v>
              </c:pt>
              <c:pt idx="130">
                <c:v>0.95882025598219256</c:v>
              </c:pt>
              <c:pt idx="131">
                <c:v>0.95854201446855869</c:v>
              </c:pt>
              <c:pt idx="132">
                <c:v>0.95826377295492482</c:v>
              </c:pt>
              <c:pt idx="133">
                <c:v>0.95770728992765719</c:v>
              </c:pt>
              <c:pt idx="134">
                <c:v>0.95742904841402332</c:v>
              </c:pt>
              <c:pt idx="135">
                <c:v>0.95687256538675569</c:v>
              </c:pt>
              <c:pt idx="136">
                <c:v>0.95659432387312182</c:v>
              </c:pt>
              <c:pt idx="137">
                <c:v>0.95631608235948806</c:v>
              </c:pt>
              <c:pt idx="138">
                <c:v>0.95603784084585419</c:v>
              </c:pt>
              <c:pt idx="139">
                <c:v>0.95575959933222032</c:v>
              </c:pt>
              <c:pt idx="140">
                <c:v>0.95548135781858656</c:v>
              </c:pt>
              <c:pt idx="141">
                <c:v>0.95520311630495269</c:v>
              </c:pt>
              <c:pt idx="142">
                <c:v>0.95492487479131882</c:v>
              </c:pt>
              <c:pt idx="143">
                <c:v>0.95492487479131882</c:v>
              </c:pt>
              <c:pt idx="144">
                <c:v>0.95464663327768506</c:v>
              </c:pt>
              <c:pt idx="145">
                <c:v>0.95436839176405119</c:v>
              </c:pt>
              <c:pt idx="146">
                <c:v>0.95381190873678356</c:v>
              </c:pt>
              <c:pt idx="147">
                <c:v>0.95353366722314969</c:v>
              </c:pt>
              <c:pt idx="148">
                <c:v>0.95325542570951582</c:v>
              </c:pt>
              <c:pt idx="149">
                <c:v>0.95297718419588207</c:v>
              </c:pt>
              <c:pt idx="150">
                <c:v>0.9526989426822482</c:v>
              </c:pt>
              <c:pt idx="151">
                <c:v>0.9518642181413467</c:v>
              </c:pt>
              <c:pt idx="152">
                <c:v>0.95158597662771283</c:v>
              </c:pt>
              <c:pt idx="153">
                <c:v>0.9510294936004452</c:v>
              </c:pt>
              <c:pt idx="154">
                <c:v>0.95075125208681133</c:v>
              </c:pt>
              <c:pt idx="155">
                <c:v>0.95047301057317757</c:v>
              </c:pt>
              <c:pt idx="156">
                <c:v>0.9501947690595437</c:v>
              </c:pt>
              <c:pt idx="157">
                <c:v>0.94991652754590983</c:v>
              </c:pt>
              <c:pt idx="158">
                <c:v>0.94963828603227607</c:v>
              </c:pt>
              <c:pt idx="159">
                <c:v>0.9493600445186422</c:v>
              </c:pt>
              <c:pt idx="160">
                <c:v>0.94908180300500833</c:v>
              </c:pt>
              <c:pt idx="161">
                <c:v>0.94880356149137446</c:v>
              </c:pt>
              <c:pt idx="162">
                <c:v>0.9485253199777407</c:v>
              </c:pt>
              <c:pt idx="163">
                <c:v>0.94824707846410683</c:v>
              </c:pt>
              <c:pt idx="164">
                <c:v>0.94796883695047296</c:v>
              </c:pt>
              <c:pt idx="165">
                <c:v>0.9476905954368392</c:v>
              </c:pt>
              <c:pt idx="166">
                <c:v>0.94741235392320533</c:v>
              </c:pt>
              <c:pt idx="167">
                <c:v>0.94713411240957146</c:v>
              </c:pt>
              <c:pt idx="168">
                <c:v>0.9468558708959377</c:v>
              </c:pt>
              <c:pt idx="169">
                <c:v>0.94657762938230383</c:v>
              </c:pt>
              <c:pt idx="170">
                <c:v>0.94629938786866996</c:v>
              </c:pt>
              <c:pt idx="171">
                <c:v>0.94574290484140233</c:v>
              </c:pt>
              <c:pt idx="172">
                <c:v>0.94546466332776846</c:v>
              </c:pt>
              <c:pt idx="173">
                <c:v>0.9451864218141347</c:v>
              </c:pt>
              <c:pt idx="174">
                <c:v>0.94490818030050083</c:v>
              </c:pt>
              <c:pt idx="175">
                <c:v>0.9443516972732332</c:v>
              </c:pt>
              <c:pt idx="176">
                <c:v>0.94407345575959933</c:v>
              </c:pt>
              <c:pt idx="177">
                <c:v>0.9435169727323317</c:v>
              </c:pt>
              <c:pt idx="178">
                <c:v>0.94296048970506396</c:v>
              </c:pt>
              <c:pt idx="179">
                <c:v>0.94268224819143021</c:v>
              </c:pt>
              <c:pt idx="180">
                <c:v>0.94240400667779634</c:v>
              </c:pt>
              <c:pt idx="181">
                <c:v>0.94240400667779634</c:v>
              </c:pt>
              <c:pt idx="182">
                <c:v>0.94212576516416247</c:v>
              </c:pt>
              <c:pt idx="183">
                <c:v>0.94184752365052871</c:v>
              </c:pt>
              <c:pt idx="184">
                <c:v>0.94156928213689484</c:v>
              </c:pt>
              <c:pt idx="185">
                <c:v>0.94129104062326097</c:v>
              </c:pt>
              <c:pt idx="186">
                <c:v>0.94101279910962721</c:v>
              </c:pt>
              <c:pt idx="187">
                <c:v>0.94073455759599334</c:v>
              </c:pt>
              <c:pt idx="188">
                <c:v>0.94017807456872571</c:v>
              </c:pt>
              <c:pt idx="189">
                <c:v>0.93989983305509184</c:v>
              </c:pt>
              <c:pt idx="190">
                <c:v>0.93962159154145797</c:v>
              </c:pt>
              <c:pt idx="191">
                <c:v>0.9393433500278241</c:v>
              </c:pt>
              <c:pt idx="192">
                <c:v>0.93906510851419034</c:v>
              </c:pt>
              <c:pt idx="193">
                <c:v>0.93878686700055647</c:v>
              </c:pt>
              <c:pt idx="194">
                <c:v>0.9385086254869226</c:v>
              </c:pt>
              <c:pt idx="195">
                <c:v>0.93823038397328884</c:v>
              </c:pt>
              <c:pt idx="196">
                <c:v>0.93795214245965497</c:v>
              </c:pt>
              <c:pt idx="197">
                <c:v>0.9376739009460211</c:v>
              </c:pt>
              <c:pt idx="198">
                <c:v>0.93739565943238734</c:v>
              </c:pt>
              <c:pt idx="199">
                <c:v>0.93711741791875347</c:v>
              </c:pt>
              <c:pt idx="200">
                <c:v>0.93711741791875347</c:v>
              </c:pt>
              <c:pt idx="201">
                <c:v>0.9368391764051196</c:v>
              </c:pt>
              <c:pt idx="202">
                <c:v>0.93656093489148584</c:v>
              </c:pt>
              <c:pt idx="203">
                <c:v>0.93628269337785197</c:v>
              </c:pt>
              <c:pt idx="204">
                <c:v>0.9360044518642181</c:v>
              </c:pt>
              <c:pt idx="205">
                <c:v>0.93572621035058434</c:v>
              </c:pt>
              <c:pt idx="206">
                <c:v>0.9351697273233166</c:v>
              </c:pt>
              <c:pt idx="207">
                <c:v>0.93489148580968284</c:v>
              </c:pt>
              <c:pt idx="208">
                <c:v>0.93461324429604897</c:v>
              </c:pt>
              <c:pt idx="209">
                <c:v>0.9343350027824151</c:v>
              </c:pt>
              <c:pt idx="210">
                <c:v>0.93405676126878134</c:v>
              </c:pt>
              <c:pt idx="211">
                <c:v>0.93377851975514747</c:v>
              </c:pt>
              <c:pt idx="212">
                <c:v>0.9335002782415136</c:v>
              </c:pt>
              <c:pt idx="213">
                <c:v>0.93322203672787984</c:v>
              </c:pt>
              <c:pt idx="214">
                <c:v>0.93294379521424597</c:v>
              </c:pt>
              <c:pt idx="215">
                <c:v>0.9326655537006121</c:v>
              </c:pt>
              <c:pt idx="216">
                <c:v>0.93238731218697835</c:v>
              </c:pt>
              <c:pt idx="217">
                <c:v>0.93210907067334448</c:v>
              </c:pt>
              <c:pt idx="218">
                <c:v>0.93183082915971061</c:v>
              </c:pt>
              <c:pt idx="219">
                <c:v>0.93155258764607685</c:v>
              </c:pt>
              <c:pt idx="220">
                <c:v>0.93099610461880911</c:v>
              </c:pt>
              <c:pt idx="221">
                <c:v>0.93071786310517535</c:v>
              </c:pt>
              <c:pt idx="222">
                <c:v>0.93043962159154148</c:v>
              </c:pt>
              <c:pt idx="223">
                <c:v>0.92988313856427374</c:v>
              </c:pt>
              <c:pt idx="224">
                <c:v>0.92960489705063998</c:v>
              </c:pt>
              <c:pt idx="225">
                <c:v>0.92904841402337224</c:v>
              </c:pt>
              <c:pt idx="226">
                <c:v>0.92877017250973848</c:v>
              </c:pt>
              <c:pt idx="227">
                <c:v>0.92849193099610461</c:v>
              </c:pt>
              <c:pt idx="228">
                <c:v>0.92821368948247074</c:v>
              </c:pt>
              <c:pt idx="229">
                <c:v>0.92793544796883698</c:v>
              </c:pt>
              <c:pt idx="230">
                <c:v>0.92765720645520311</c:v>
              </c:pt>
              <c:pt idx="231">
                <c:v>0.92737896494156924</c:v>
              </c:pt>
              <c:pt idx="232">
                <c:v>0.92710072342793548</c:v>
              </c:pt>
              <c:pt idx="233">
                <c:v>0.92682248191430161</c:v>
              </c:pt>
              <c:pt idx="234">
                <c:v>0.92654424040066774</c:v>
              </c:pt>
              <c:pt idx="235">
                <c:v>0.92626599888703398</c:v>
              </c:pt>
              <c:pt idx="236">
                <c:v>0.92570951585976624</c:v>
              </c:pt>
              <c:pt idx="237">
                <c:v>0.92543127434613248</c:v>
              </c:pt>
              <c:pt idx="238">
                <c:v>0.92515303283249861</c:v>
              </c:pt>
              <c:pt idx="239">
                <c:v>0.92487479131886474</c:v>
              </c:pt>
              <c:pt idx="240">
                <c:v>0.92459654980523098</c:v>
              </c:pt>
              <c:pt idx="241">
                <c:v>0.92404006677796324</c:v>
              </c:pt>
              <c:pt idx="242">
                <c:v>0.92404006677796324</c:v>
              </c:pt>
              <c:pt idx="243">
                <c:v>0.92376182526432948</c:v>
              </c:pt>
              <c:pt idx="244">
                <c:v>0.92348358375069561</c:v>
              </c:pt>
              <c:pt idx="245">
                <c:v>0.92292710072342798</c:v>
              </c:pt>
              <c:pt idx="246">
                <c:v>0.92264885920979411</c:v>
              </c:pt>
              <c:pt idx="247">
                <c:v>0.92237061769616024</c:v>
              </c:pt>
              <c:pt idx="248">
                <c:v>0.92209237618252649</c:v>
              </c:pt>
              <c:pt idx="249">
                <c:v>0.92181413466889262</c:v>
              </c:pt>
              <c:pt idx="250">
                <c:v>0.92153589315525875</c:v>
              </c:pt>
              <c:pt idx="251">
                <c:v>0.92125765164162488</c:v>
              </c:pt>
              <c:pt idx="252">
                <c:v>0.92097941012799112</c:v>
              </c:pt>
              <c:pt idx="253">
                <c:v>0.92014468558708962</c:v>
              </c:pt>
              <c:pt idx="254">
                <c:v>0.91986644407345575</c:v>
              </c:pt>
              <c:pt idx="255">
                <c:v>0.91958820255982188</c:v>
              </c:pt>
              <c:pt idx="256">
                <c:v>0.91930996104618812</c:v>
              </c:pt>
              <c:pt idx="257">
                <c:v>0.91903171953255425</c:v>
              </c:pt>
              <c:pt idx="258">
                <c:v>0.91875347801892038</c:v>
              </c:pt>
              <c:pt idx="259">
                <c:v>0.91847523650528662</c:v>
              </c:pt>
              <c:pt idx="260">
                <c:v>0.91819699499165275</c:v>
              </c:pt>
              <c:pt idx="261">
                <c:v>0.91791875347801888</c:v>
              </c:pt>
              <c:pt idx="262">
                <c:v>0.91764051196438512</c:v>
              </c:pt>
              <c:pt idx="263">
                <c:v>0.91736227045075125</c:v>
              </c:pt>
              <c:pt idx="264">
                <c:v>0.91708402893711738</c:v>
              </c:pt>
              <c:pt idx="265">
                <c:v>0.91680578742348362</c:v>
              </c:pt>
              <c:pt idx="266">
                <c:v>0.91652754590984975</c:v>
              </c:pt>
              <c:pt idx="267">
                <c:v>0.91624930439621588</c:v>
              </c:pt>
              <c:pt idx="268">
                <c:v>0.91569282136894825</c:v>
              </c:pt>
              <c:pt idx="269">
                <c:v>0.91541457985531438</c:v>
              </c:pt>
              <c:pt idx="270">
                <c:v>0.91485809682804675</c:v>
              </c:pt>
              <c:pt idx="271">
                <c:v>0.91457985531441288</c:v>
              </c:pt>
              <c:pt idx="272">
                <c:v>0.91430161380077912</c:v>
              </c:pt>
              <c:pt idx="273">
                <c:v>0.91402337228714525</c:v>
              </c:pt>
              <c:pt idx="274">
                <c:v>0.91374513077351138</c:v>
              </c:pt>
              <c:pt idx="275">
                <c:v>0.91346688925987762</c:v>
              </c:pt>
              <c:pt idx="276">
                <c:v>0.91291040623260988</c:v>
              </c:pt>
              <c:pt idx="277">
                <c:v>0.91235392320534225</c:v>
              </c:pt>
              <c:pt idx="278">
                <c:v>0.91207568169170838</c:v>
              </c:pt>
              <c:pt idx="279">
                <c:v>0.91179744017807451</c:v>
              </c:pt>
              <c:pt idx="280">
                <c:v>0.91151919866444076</c:v>
              </c:pt>
              <c:pt idx="281">
                <c:v>0.91124095715080689</c:v>
              </c:pt>
              <c:pt idx="282">
                <c:v>0.91096271563717302</c:v>
              </c:pt>
              <c:pt idx="283">
                <c:v>0.91068447412353926</c:v>
              </c:pt>
              <c:pt idx="284">
                <c:v>0.91040623260990539</c:v>
              </c:pt>
              <c:pt idx="285">
                <c:v>0.91012799109627152</c:v>
              </c:pt>
              <c:pt idx="286">
                <c:v>0.90984974958263776</c:v>
              </c:pt>
              <c:pt idx="287">
                <c:v>0.90957150806900389</c:v>
              </c:pt>
              <c:pt idx="288">
                <c:v>0.90901502504173626</c:v>
              </c:pt>
              <c:pt idx="289">
                <c:v>0.90845854201446852</c:v>
              </c:pt>
              <c:pt idx="290">
                <c:v>0.90818030050083476</c:v>
              </c:pt>
              <c:pt idx="291">
                <c:v>0.90790205898720089</c:v>
              </c:pt>
              <c:pt idx="292">
                <c:v>0.90762381747356702</c:v>
              </c:pt>
              <c:pt idx="293">
                <c:v>0.90734557595993326</c:v>
              </c:pt>
              <c:pt idx="294">
                <c:v>0.90706733444629939</c:v>
              </c:pt>
              <c:pt idx="295">
                <c:v>0.90678909293266552</c:v>
              </c:pt>
              <c:pt idx="296">
                <c:v>0.90623260990539789</c:v>
              </c:pt>
              <c:pt idx="297">
                <c:v>0.90595436839176402</c:v>
              </c:pt>
              <c:pt idx="298">
                <c:v>0.90567612687813026</c:v>
              </c:pt>
              <c:pt idx="299">
                <c:v>0.90567612687813026</c:v>
              </c:pt>
              <c:pt idx="300">
                <c:v>0.90539788536449639</c:v>
              </c:pt>
              <c:pt idx="301">
                <c:v>0.90511964385086252</c:v>
              </c:pt>
              <c:pt idx="302">
                <c:v>0.90456316082359489</c:v>
              </c:pt>
              <c:pt idx="303">
                <c:v>0.90400667779632726</c:v>
              </c:pt>
              <c:pt idx="304">
                <c:v>0.90372843628269339</c:v>
              </c:pt>
              <c:pt idx="305">
                <c:v>0.90345019476905952</c:v>
              </c:pt>
              <c:pt idx="306">
                <c:v>0.90317195325542576</c:v>
              </c:pt>
              <c:pt idx="307">
                <c:v>0.90289371174179189</c:v>
              </c:pt>
              <c:pt idx="308">
                <c:v>0.90261547022815802</c:v>
              </c:pt>
              <c:pt idx="309">
                <c:v>0.90233722871452415</c:v>
              </c:pt>
              <c:pt idx="310">
                <c:v>0.90178074568725652</c:v>
              </c:pt>
              <c:pt idx="311">
                <c:v>0.90150250417362265</c:v>
              </c:pt>
              <c:pt idx="312">
                <c:v>0.9012242626599889</c:v>
              </c:pt>
              <c:pt idx="313">
                <c:v>0.90094602114635502</c:v>
              </c:pt>
              <c:pt idx="314">
                <c:v>0.90066777963272115</c:v>
              </c:pt>
              <c:pt idx="315">
                <c:v>0.9003895381190874</c:v>
              </c:pt>
              <c:pt idx="316">
                <c:v>0.90011129660545353</c:v>
              </c:pt>
              <c:pt idx="317">
                <c:v>0.89983305509181966</c:v>
              </c:pt>
              <c:pt idx="318">
                <c:v>0.8995548135781859</c:v>
              </c:pt>
              <c:pt idx="319">
                <c:v>0.89927657206455203</c:v>
              </c:pt>
              <c:pt idx="320">
                <c:v>0.89899833055091816</c:v>
              </c:pt>
              <c:pt idx="321">
                <c:v>0.8987200890372844</c:v>
              </c:pt>
              <c:pt idx="322">
                <c:v>0.89844184752365053</c:v>
              </c:pt>
              <c:pt idx="323">
                <c:v>0.89816360601001666</c:v>
              </c:pt>
              <c:pt idx="324">
                <c:v>0.8978853644963829</c:v>
              </c:pt>
              <c:pt idx="325">
                <c:v>0.89760712298274903</c:v>
              </c:pt>
              <c:pt idx="326">
                <c:v>0.89732888146911516</c:v>
              </c:pt>
              <c:pt idx="327">
                <c:v>0.8970506399554814</c:v>
              </c:pt>
              <c:pt idx="328">
                <c:v>0.89677239844184753</c:v>
              </c:pt>
              <c:pt idx="329">
                <c:v>0.89649415692821366</c:v>
              </c:pt>
              <c:pt idx="330">
                <c:v>0.8962159154145799</c:v>
              </c:pt>
              <c:pt idx="331">
                <c:v>0.89565943238731216</c:v>
              </c:pt>
              <c:pt idx="332">
                <c:v>0.8953811908736784</c:v>
              </c:pt>
              <c:pt idx="333">
                <c:v>0.89510294936004453</c:v>
              </c:pt>
              <c:pt idx="334">
                <c:v>0.89482470784641066</c:v>
              </c:pt>
              <c:pt idx="335">
                <c:v>0.8945464663327769</c:v>
              </c:pt>
              <c:pt idx="336">
                <c:v>0.89426822481914303</c:v>
              </c:pt>
              <c:pt idx="337">
                <c:v>0.8937117417918754</c:v>
              </c:pt>
              <c:pt idx="338">
                <c:v>0.89343350027824153</c:v>
              </c:pt>
              <c:pt idx="339">
                <c:v>0.89315525876460766</c:v>
              </c:pt>
              <c:pt idx="340">
                <c:v>0.89287701725097379</c:v>
              </c:pt>
              <c:pt idx="341">
                <c:v>0.89259877573734003</c:v>
              </c:pt>
              <c:pt idx="342">
                <c:v>0.89232053422370616</c:v>
              </c:pt>
              <c:pt idx="343">
                <c:v>0.89204229271007229</c:v>
              </c:pt>
              <c:pt idx="344">
                <c:v>0.89120756816917079</c:v>
              </c:pt>
              <c:pt idx="345">
                <c:v>0.89065108514190316</c:v>
              </c:pt>
              <c:pt idx="346">
                <c:v>0.89037284362826929</c:v>
              </c:pt>
              <c:pt idx="347">
                <c:v>0.89009460211463554</c:v>
              </c:pt>
              <c:pt idx="348">
                <c:v>0.88981636060100167</c:v>
              </c:pt>
              <c:pt idx="349">
                <c:v>0.8895381190873678</c:v>
              </c:pt>
              <c:pt idx="350">
                <c:v>0.88898163606010017</c:v>
              </c:pt>
              <c:pt idx="351">
                <c:v>0.8887033945464663</c:v>
              </c:pt>
              <c:pt idx="352">
                <c:v>0.88814691151919867</c:v>
              </c:pt>
              <c:pt idx="353">
                <c:v>0.88759042849193104</c:v>
              </c:pt>
              <c:pt idx="354">
                <c:v>0.88731218697829717</c:v>
              </c:pt>
              <c:pt idx="355">
                <c:v>0.8870339454646633</c:v>
              </c:pt>
              <c:pt idx="356">
                <c:v>0.88675570395102954</c:v>
              </c:pt>
              <c:pt idx="357">
                <c:v>0.88647746243739567</c:v>
              </c:pt>
              <c:pt idx="358">
                <c:v>0.8861992209237618</c:v>
              </c:pt>
              <c:pt idx="359">
                <c:v>0.88592097941012804</c:v>
              </c:pt>
              <c:pt idx="360">
                <c:v>0.88564273789649417</c:v>
              </c:pt>
              <c:pt idx="361">
                <c:v>0.8853644963828603</c:v>
              </c:pt>
              <c:pt idx="362">
                <c:v>0.88508625486922654</c:v>
              </c:pt>
              <c:pt idx="363">
                <c:v>0.88480801335559267</c:v>
              </c:pt>
              <c:pt idx="364">
                <c:v>0.8845297718419588</c:v>
              </c:pt>
              <c:pt idx="365">
                <c:v>0.88425153032832493</c:v>
              </c:pt>
              <c:pt idx="366">
                <c:v>0.88397328881469117</c:v>
              </c:pt>
              <c:pt idx="367">
                <c:v>0.8836950473010573</c:v>
              </c:pt>
              <c:pt idx="368">
                <c:v>0.88341680578742343</c:v>
              </c:pt>
              <c:pt idx="369">
                <c:v>0.88313856427378967</c:v>
              </c:pt>
              <c:pt idx="370">
                <c:v>0.8828603227601558</c:v>
              </c:pt>
              <c:pt idx="371">
                <c:v>0.88258208124652193</c:v>
              </c:pt>
              <c:pt idx="372">
                <c:v>0.88230383973288817</c:v>
              </c:pt>
              <c:pt idx="373">
                <c:v>0.8820255982192543</c:v>
              </c:pt>
              <c:pt idx="374">
                <c:v>0.88174735670562043</c:v>
              </c:pt>
              <c:pt idx="375">
                <c:v>0.88146911519198667</c:v>
              </c:pt>
              <c:pt idx="376">
                <c:v>0.8811908736783528</c:v>
              </c:pt>
              <c:pt idx="377">
                <c:v>0.88091263216471893</c:v>
              </c:pt>
              <c:pt idx="378">
                <c:v>0.88063439065108517</c:v>
              </c:pt>
              <c:pt idx="379">
                <c:v>0.88007790762381743</c:v>
              </c:pt>
              <c:pt idx="380">
                <c:v>0.87979966611018368</c:v>
              </c:pt>
              <c:pt idx="381">
                <c:v>0.87952142459654981</c:v>
              </c:pt>
              <c:pt idx="382">
                <c:v>0.87924318308291594</c:v>
              </c:pt>
              <c:pt idx="383">
                <c:v>0.87896494156928218</c:v>
              </c:pt>
              <c:pt idx="384">
                <c:v>0.87868670005564831</c:v>
              </c:pt>
              <c:pt idx="385">
                <c:v>0.87840845854201444</c:v>
              </c:pt>
              <c:pt idx="386">
                <c:v>0.87813021702838068</c:v>
              </c:pt>
              <c:pt idx="387">
                <c:v>0.87785197551474681</c:v>
              </c:pt>
              <c:pt idx="388">
                <c:v>0.87757373400111294</c:v>
              </c:pt>
              <c:pt idx="389">
                <c:v>0.87729549248747918</c:v>
              </c:pt>
              <c:pt idx="390">
                <c:v>0.87701725097384531</c:v>
              </c:pt>
              <c:pt idx="391">
                <c:v>0.87673900946021144</c:v>
              </c:pt>
              <c:pt idx="392">
                <c:v>0.87646076794657768</c:v>
              </c:pt>
              <c:pt idx="393">
                <c:v>0.87618252643294381</c:v>
              </c:pt>
              <c:pt idx="394">
                <c:v>0.87590428491930994</c:v>
              </c:pt>
              <c:pt idx="395">
                <c:v>0.87562604340567618</c:v>
              </c:pt>
              <c:pt idx="396">
                <c:v>0.87534780189204231</c:v>
              </c:pt>
              <c:pt idx="397">
                <c:v>0.87506956037840844</c:v>
              </c:pt>
              <c:pt idx="398">
                <c:v>0.87479131886477457</c:v>
              </c:pt>
              <c:pt idx="399">
                <c:v>0.87451307735114081</c:v>
              </c:pt>
              <c:pt idx="400">
                <c:v>0.87423483583750694</c:v>
              </c:pt>
              <c:pt idx="401">
                <c:v>0.87395659432387307</c:v>
              </c:pt>
              <c:pt idx="402">
                <c:v>0.87340011129660544</c:v>
              </c:pt>
              <c:pt idx="403">
                <c:v>0.87312186978297157</c:v>
              </c:pt>
              <c:pt idx="404">
                <c:v>0.87284362826933781</c:v>
              </c:pt>
              <c:pt idx="405">
                <c:v>0.87256538675570394</c:v>
              </c:pt>
              <c:pt idx="406">
                <c:v>0.87228714524207007</c:v>
              </c:pt>
              <c:pt idx="407">
                <c:v>0.87228714524207007</c:v>
              </c:pt>
              <c:pt idx="408">
                <c:v>0.87200890372843631</c:v>
              </c:pt>
              <c:pt idx="409">
                <c:v>0.87173066221480244</c:v>
              </c:pt>
              <c:pt idx="410">
                <c:v>0.87145242070116857</c:v>
              </c:pt>
              <c:pt idx="411">
                <c:v>0.87117417918753481</c:v>
              </c:pt>
              <c:pt idx="412">
                <c:v>0.87089593767390094</c:v>
              </c:pt>
              <c:pt idx="413">
                <c:v>0.87061769616026707</c:v>
              </c:pt>
              <c:pt idx="414">
                <c:v>0.87033945464663331</c:v>
              </c:pt>
              <c:pt idx="415">
                <c:v>0.87006121313299944</c:v>
              </c:pt>
              <c:pt idx="416">
                <c:v>0.86978297161936557</c:v>
              </c:pt>
              <c:pt idx="417">
                <c:v>0.86950473010573182</c:v>
              </c:pt>
              <c:pt idx="418">
                <c:v>0.86922648859209795</c:v>
              </c:pt>
              <c:pt idx="419">
                <c:v>0.86894824707846408</c:v>
              </c:pt>
              <c:pt idx="420">
                <c:v>0.86867000556483032</c:v>
              </c:pt>
              <c:pt idx="421">
                <c:v>0.86839176405119645</c:v>
              </c:pt>
              <c:pt idx="422">
                <c:v>0.86811352253756258</c:v>
              </c:pt>
              <c:pt idx="423">
                <c:v>0.86783528102392882</c:v>
              </c:pt>
              <c:pt idx="424">
                <c:v>0.86755703951029495</c:v>
              </c:pt>
              <c:pt idx="425">
                <c:v>0.86727879799666108</c:v>
              </c:pt>
              <c:pt idx="426">
                <c:v>0.86644407345575958</c:v>
              </c:pt>
              <c:pt idx="427">
                <c:v>0.86616583194212582</c:v>
              </c:pt>
              <c:pt idx="428">
                <c:v>0.86588759042849195</c:v>
              </c:pt>
              <c:pt idx="429">
                <c:v>0.86560934891485808</c:v>
              </c:pt>
              <c:pt idx="430">
                <c:v>0.86533110740122421</c:v>
              </c:pt>
              <c:pt idx="431">
                <c:v>0.86533110740122421</c:v>
              </c:pt>
              <c:pt idx="432">
                <c:v>0.86505286588759045</c:v>
              </c:pt>
              <c:pt idx="433">
                <c:v>0.86477462437395658</c:v>
              </c:pt>
              <c:pt idx="434">
                <c:v>0.86449638286032271</c:v>
              </c:pt>
              <c:pt idx="435">
                <c:v>0.86421814134668895</c:v>
              </c:pt>
              <c:pt idx="436">
                <c:v>0.86393989983305508</c:v>
              </c:pt>
              <c:pt idx="437">
                <c:v>0.86338341680578745</c:v>
              </c:pt>
              <c:pt idx="438">
                <c:v>0.86310517529215358</c:v>
              </c:pt>
              <c:pt idx="439">
                <c:v>0.86282693377851971</c:v>
              </c:pt>
              <c:pt idx="440">
                <c:v>0.86254869226488595</c:v>
              </c:pt>
              <c:pt idx="441">
                <c:v>0.86227045075125208</c:v>
              </c:pt>
              <c:pt idx="442">
                <c:v>0.86227045075125208</c:v>
              </c:pt>
              <c:pt idx="443">
                <c:v>0.86199220923761821</c:v>
              </c:pt>
              <c:pt idx="444">
                <c:v>0.86171396772398445</c:v>
              </c:pt>
              <c:pt idx="445">
                <c:v>0.86143572621035058</c:v>
              </c:pt>
              <c:pt idx="446">
                <c:v>0.86115748469671671</c:v>
              </c:pt>
              <c:pt idx="447">
                <c:v>0.86087924318308295</c:v>
              </c:pt>
              <c:pt idx="448">
                <c:v>0.86060100166944908</c:v>
              </c:pt>
              <c:pt idx="449">
                <c:v>0.85948803561491371</c:v>
              </c:pt>
              <c:pt idx="450">
                <c:v>0.85920979410127996</c:v>
              </c:pt>
              <c:pt idx="451">
                <c:v>0.85865331107401222</c:v>
              </c:pt>
              <c:pt idx="452">
                <c:v>0.85781858653311072</c:v>
              </c:pt>
              <c:pt idx="453">
                <c:v>0.85754034501947696</c:v>
              </c:pt>
              <c:pt idx="454">
                <c:v>0.85726210350584309</c:v>
              </c:pt>
              <c:pt idx="455">
                <c:v>0.85698386199220922</c:v>
              </c:pt>
              <c:pt idx="456">
                <c:v>0.85670562047857546</c:v>
              </c:pt>
              <c:pt idx="457">
                <c:v>0.85642737896494159</c:v>
              </c:pt>
              <c:pt idx="458">
                <c:v>0.85614913745130772</c:v>
              </c:pt>
              <c:pt idx="459">
                <c:v>0.85531441291040622</c:v>
              </c:pt>
              <c:pt idx="460">
                <c:v>0.85503617139677235</c:v>
              </c:pt>
              <c:pt idx="461">
                <c:v>0.85475792988313859</c:v>
              </c:pt>
              <c:pt idx="462">
                <c:v>0.85447968836950472</c:v>
              </c:pt>
              <c:pt idx="463">
                <c:v>0.85420144685587085</c:v>
              </c:pt>
              <c:pt idx="464">
                <c:v>0.85392320534223709</c:v>
              </c:pt>
              <c:pt idx="465">
                <c:v>0.85364496382860322</c:v>
              </c:pt>
              <c:pt idx="466">
                <c:v>0.85336672231496935</c:v>
              </c:pt>
              <c:pt idx="467">
                <c:v>0.85308848080133559</c:v>
              </c:pt>
              <c:pt idx="468">
                <c:v>0.85281023928770172</c:v>
              </c:pt>
              <c:pt idx="469">
                <c:v>0.85253199777406785</c:v>
              </c:pt>
              <c:pt idx="470">
                <c:v>0.85225375626043409</c:v>
              </c:pt>
              <c:pt idx="471">
                <c:v>0.85197551474680022</c:v>
              </c:pt>
              <c:pt idx="472">
                <c:v>0.85169727323316635</c:v>
              </c:pt>
              <c:pt idx="473">
                <c:v>0.85141903171953259</c:v>
              </c:pt>
              <c:pt idx="474">
                <c:v>0.85114079020589872</c:v>
              </c:pt>
              <c:pt idx="475">
                <c:v>0.85086254869226485</c:v>
              </c:pt>
              <c:pt idx="476">
                <c:v>0.85058430717863109</c:v>
              </c:pt>
              <c:pt idx="477">
                <c:v>0.85030606566499722</c:v>
              </c:pt>
              <c:pt idx="478">
                <c:v>0.85002782415136335</c:v>
              </c:pt>
              <c:pt idx="479">
                <c:v>0.84974958263772959</c:v>
              </c:pt>
              <c:pt idx="480">
                <c:v>0.84947134112409572</c:v>
              </c:pt>
              <c:pt idx="481">
                <c:v>0.84947134112409572</c:v>
              </c:pt>
              <c:pt idx="482">
                <c:v>0.84919309961046185</c:v>
              </c:pt>
              <c:pt idx="483">
                <c:v>0.8489148580968281</c:v>
              </c:pt>
              <c:pt idx="484">
                <c:v>0.84863661658319423</c:v>
              </c:pt>
              <c:pt idx="485">
                <c:v>0.84752365052865886</c:v>
              </c:pt>
              <c:pt idx="486">
                <c:v>0.8472454090150251</c:v>
              </c:pt>
              <c:pt idx="487">
                <c:v>0.84696716750139123</c:v>
              </c:pt>
              <c:pt idx="488">
                <c:v>0.84668892598775736</c:v>
              </c:pt>
              <c:pt idx="489">
                <c:v>0.84641068447412349</c:v>
              </c:pt>
              <c:pt idx="490">
                <c:v>0.84585420144685586</c:v>
              </c:pt>
              <c:pt idx="491">
                <c:v>0.84557595993322199</c:v>
              </c:pt>
              <c:pt idx="492">
                <c:v>0.84529771841958823</c:v>
              </c:pt>
              <c:pt idx="493">
                <c:v>0.84501947690595436</c:v>
              </c:pt>
              <c:pt idx="494">
                <c:v>0.84474123539232049</c:v>
              </c:pt>
              <c:pt idx="495">
                <c:v>0.84446299387868673</c:v>
              </c:pt>
              <c:pt idx="496">
                <c:v>0.84446299387868673</c:v>
              </c:pt>
              <c:pt idx="497">
                <c:v>0.84418475236505286</c:v>
              </c:pt>
              <c:pt idx="498">
                <c:v>0.84390651085141899</c:v>
              </c:pt>
              <c:pt idx="499">
                <c:v>0.84362826933778523</c:v>
              </c:pt>
              <c:pt idx="500">
                <c:v>0.84335002782415136</c:v>
              </c:pt>
              <c:pt idx="501">
                <c:v>0.84307178631051749</c:v>
              </c:pt>
              <c:pt idx="502">
                <c:v>0.84279354479688373</c:v>
              </c:pt>
              <c:pt idx="503">
                <c:v>0.84251530328324986</c:v>
              </c:pt>
              <c:pt idx="504">
                <c:v>0.84223706176961599</c:v>
              </c:pt>
              <c:pt idx="505">
                <c:v>0.84195882025598223</c:v>
              </c:pt>
              <c:pt idx="506">
                <c:v>0.84140233722871449</c:v>
              </c:pt>
              <c:pt idx="507">
                <c:v>0.84084585420144686</c:v>
              </c:pt>
              <c:pt idx="508">
                <c:v>0.84028937117417923</c:v>
              </c:pt>
              <c:pt idx="509">
                <c:v>0.84001112966054536</c:v>
              </c:pt>
              <c:pt idx="510">
                <c:v>0.83973288814691149</c:v>
              </c:pt>
              <c:pt idx="511">
                <c:v>0.83945464663327773</c:v>
              </c:pt>
              <c:pt idx="512">
                <c:v>0.83917640511964386</c:v>
              </c:pt>
              <c:pt idx="513">
                <c:v>0.83889816360600999</c:v>
              </c:pt>
              <c:pt idx="514">
                <c:v>0.83861992209237624</c:v>
              </c:pt>
              <c:pt idx="515">
                <c:v>0.83834168057874237</c:v>
              </c:pt>
              <c:pt idx="516">
                <c:v>0.8380634390651085</c:v>
              </c:pt>
              <c:pt idx="517">
                <c:v>0.83778519755147463</c:v>
              </c:pt>
              <c:pt idx="518">
                <c:v>0.83750695603784087</c:v>
              </c:pt>
              <c:pt idx="519">
                <c:v>0.837228714524207</c:v>
              </c:pt>
              <c:pt idx="520">
                <c:v>0.83695047301057313</c:v>
              </c:pt>
              <c:pt idx="521">
                <c:v>0.83695047301057313</c:v>
              </c:pt>
              <c:pt idx="522">
                <c:v>0.8363939899833055</c:v>
              </c:pt>
              <c:pt idx="523">
                <c:v>0.83611574846967163</c:v>
              </c:pt>
              <c:pt idx="524">
                <c:v>0.83583750695603787</c:v>
              </c:pt>
              <c:pt idx="525">
                <c:v>0.835559265442404</c:v>
              </c:pt>
              <c:pt idx="526">
                <c:v>0.83500278241513637</c:v>
              </c:pt>
              <c:pt idx="527">
                <c:v>0.8347245409015025</c:v>
              </c:pt>
              <c:pt idx="528">
                <c:v>0.83444629938786863</c:v>
              </c:pt>
              <c:pt idx="529">
                <c:v>0.83361157484696713</c:v>
              </c:pt>
              <c:pt idx="530">
                <c:v>0.8330550918196995</c:v>
              </c:pt>
              <c:pt idx="531">
                <c:v>0.8330550918196995</c:v>
              </c:pt>
              <c:pt idx="532">
                <c:v>0.83249860879243187</c:v>
              </c:pt>
              <c:pt idx="533">
                <c:v>0.832220367278798</c:v>
              </c:pt>
              <c:pt idx="534">
                <c:v>0.83194212576516413</c:v>
              </c:pt>
              <c:pt idx="535">
                <c:v>0.83166388425153037</c:v>
              </c:pt>
              <c:pt idx="536">
                <c:v>0.8313856427378965</c:v>
              </c:pt>
              <c:pt idx="537">
                <c:v>0.83110740122426263</c:v>
              </c:pt>
              <c:pt idx="538">
                <c:v>0.83082915971062887</c:v>
              </c:pt>
              <c:pt idx="539">
                <c:v>0.830550918196995</c:v>
              </c:pt>
              <c:pt idx="540">
                <c:v>0.83027267668336113</c:v>
              </c:pt>
              <c:pt idx="541">
                <c:v>0.8297161936560935</c:v>
              </c:pt>
              <c:pt idx="542">
                <c:v>0.82943795214245963</c:v>
              </c:pt>
              <c:pt idx="543">
                <c:v>0.82943795214245963</c:v>
              </c:pt>
              <c:pt idx="544">
                <c:v>0.82915971062882587</c:v>
              </c:pt>
              <c:pt idx="545">
                <c:v>0.828881469115192</c:v>
              </c:pt>
              <c:pt idx="546">
                <c:v>0.82860322760155813</c:v>
              </c:pt>
              <c:pt idx="547">
                <c:v>0.82832498608792426</c:v>
              </c:pt>
              <c:pt idx="548">
                <c:v>0.82804674457429051</c:v>
              </c:pt>
              <c:pt idx="549">
                <c:v>0.82776850306065664</c:v>
              </c:pt>
              <c:pt idx="550">
                <c:v>0.82721202003338901</c:v>
              </c:pt>
              <c:pt idx="551">
                <c:v>0.82693377851975514</c:v>
              </c:pt>
              <c:pt idx="552">
                <c:v>0.82665553700612127</c:v>
              </c:pt>
              <c:pt idx="553">
                <c:v>0.82637729549248751</c:v>
              </c:pt>
              <c:pt idx="554">
                <c:v>0.82609905397885364</c:v>
              </c:pt>
              <c:pt idx="555">
                <c:v>0.82609905397885364</c:v>
              </c:pt>
              <c:pt idx="556">
                <c:v>0.82582081246521977</c:v>
              </c:pt>
              <c:pt idx="557">
                <c:v>0.82554257095158601</c:v>
              </c:pt>
              <c:pt idx="558">
                <c:v>0.82526432943795214</c:v>
              </c:pt>
              <c:pt idx="559">
                <c:v>0.82498608792431827</c:v>
              </c:pt>
              <c:pt idx="560">
                <c:v>0.82442960489705064</c:v>
              </c:pt>
              <c:pt idx="561">
                <c:v>0.82415136338341677</c:v>
              </c:pt>
              <c:pt idx="562">
                <c:v>0.82387312186978301</c:v>
              </c:pt>
              <c:pt idx="563">
                <c:v>0.82387312186978301</c:v>
              </c:pt>
              <c:pt idx="564">
                <c:v>0.82359488035614914</c:v>
              </c:pt>
              <c:pt idx="565">
                <c:v>0.82331663884251527</c:v>
              </c:pt>
              <c:pt idx="566">
                <c:v>0.82303839732888151</c:v>
              </c:pt>
              <c:pt idx="567">
                <c:v>0.82303839732888151</c:v>
              </c:pt>
              <c:pt idx="568">
                <c:v>0.82276015581524764</c:v>
              </c:pt>
              <c:pt idx="569">
                <c:v>0.82248191430161377</c:v>
              </c:pt>
              <c:pt idx="570">
                <c:v>0.82248191430161377</c:v>
              </c:pt>
              <c:pt idx="571">
                <c:v>0.82192543127434614</c:v>
              </c:pt>
              <c:pt idx="572">
                <c:v>0.82164718976071227</c:v>
              </c:pt>
              <c:pt idx="573">
                <c:v>0.82136894824707851</c:v>
              </c:pt>
              <c:pt idx="574">
                <c:v>0.82109070673344464</c:v>
              </c:pt>
              <c:pt idx="575">
                <c:v>0.82053422370617701</c:v>
              </c:pt>
              <c:pt idx="576">
                <c:v>0.82025598219254314</c:v>
              </c:pt>
              <c:pt idx="577">
                <c:v>0.81942125765164164</c:v>
              </c:pt>
              <c:pt idx="578">
                <c:v>0.81914301613800777</c:v>
              </c:pt>
              <c:pt idx="579">
                <c:v>0.8188647746243739</c:v>
              </c:pt>
              <c:pt idx="580">
                <c:v>0.81830829159710627</c:v>
              </c:pt>
              <c:pt idx="581">
                <c:v>0.8180300500834724</c:v>
              </c:pt>
              <c:pt idx="582">
                <c:v>0.81775180856983865</c:v>
              </c:pt>
              <c:pt idx="583">
                <c:v>0.81747356705620478</c:v>
              </c:pt>
              <c:pt idx="584">
                <c:v>0.81719532554257091</c:v>
              </c:pt>
              <c:pt idx="585">
                <c:v>0.81691708402893715</c:v>
              </c:pt>
              <c:pt idx="586">
                <c:v>0.81691708402893715</c:v>
              </c:pt>
              <c:pt idx="587">
                <c:v>0.81636060100166941</c:v>
              </c:pt>
              <c:pt idx="588">
                <c:v>0.81608235948803565</c:v>
              </c:pt>
              <c:pt idx="589">
                <c:v>0.81580411797440178</c:v>
              </c:pt>
              <c:pt idx="590">
                <c:v>0.81580411797440178</c:v>
              </c:pt>
              <c:pt idx="591">
                <c:v>0.81552587646076791</c:v>
              </c:pt>
              <c:pt idx="592">
                <c:v>0.81552587646076791</c:v>
              </c:pt>
              <c:pt idx="593">
                <c:v>0.81524763494713415</c:v>
              </c:pt>
              <c:pt idx="594">
                <c:v>0.81496939343350028</c:v>
              </c:pt>
              <c:pt idx="595">
                <c:v>0.81469115191986641</c:v>
              </c:pt>
              <c:pt idx="596">
                <c:v>0.81441291040623265</c:v>
              </c:pt>
              <c:pt idx="597">
                <c:v>0.81413466889259878</c:v>
              </c:pt>
              <c:pt idx="598">
                <c:v>0.81385642737896491</c:v>
              </c:pt>
              <c:pt idx="599">
                <c:v>0.81357818586533115</c:v>
              </c:pt>
              <c:pt idx="600">
                <c:v>0.81302170283806341</c:v>
              </c:pt>
              <c:pt idx="601">
                <c:v>0.81274346132442965</c:v>
              </c:pt>
              <c:pt idx="602">
                <c:v>0.81246521981079578</c:v>
              </c:pt>
              <c:pt idx="603">
                <c:v>0.81218697829716191</c:v>
              </c:pt>
              <c:pt idx="604">
                <c:v>0.81190873678352815</c:v>
              </c:pt>
              <c:pt idx="605">
                <c:v>0.81163049526989428</c:v>
              </c:pt>
              <c:pt idx="606">
                <c:v>0.81107401224262665</c:v>
              </c:pt>
              <c:pt idx="607">
                <c:v>0.81079577072899278</c:v>
              </c:pt>
              <c:pt idx="608">
                <c:v>0.81079577072899278</c:v>
              </c:pt>
              <c:pt idx="609">
                <c:v>0.81051752921535891</c:v>
              </c:pt>
              <c:pt idx="610">
                <c:v>0.81023928770172515</c:v>
              </c:pt>
              <c:pt idx="611">
                <c:v>0.80940456316082354</c:v>
              </c:pt>
              <c:pt idx="612">
                <c:v>0.80912632164718978</c:v>
              </c:pt>
              <c:pt idx="613">
                <c:v>0.80884808013355591</c:v>
              </c:pt>
              <c:pt idx="614">
                <c:v>0.80856983861992204</c:v>
              </c:pt>
              <c:pt idx="615">
                <c:v>0.80829159710628828</c:v>
              </c:pt>
              <c:pt idx="616">
                <c:v>0.80801335559265441</c:v>
              </c:pt>
              <c:pt idx="617">
                <c:v>0.80773511407902054</c:v>
              </c:pt>
              <c:pt idx="618">
                <c:v>0.80745687256538679</c:v>
              </c:pt>
              <c:pt idx="619">
                <c:v>0.80717863105175292</c:v>
              </c:pt>
              <c:pt idx="620">
                <c:v>0.80690038953811904</c:v>
              </c:pt>
              <c:pt idx="621">
                <c:v>0.80662214802448529</c:v>
              </c:pt>
              <c:pt idx="622">
                <c:v>0.80606566499721755</c:v>
              </c:pt>
              <c:pt idx="623">
                <c:v>0.80578742348358379</c:v>
              </c:pt>
              <c:pt idx="624">
                <c:v>0.80550918196994992</c:v>
              </c:pt>
              <c:pt idx="625">
                <c:v>0.80550918196994992</c:v>
              </c:pt>
              <c:pt idx="626">
                <c:v>0.80523094045631605</c:v>
              </c:pt>
              <c:pt idx="627">
                <c:v>0.80495269894268229</c:v>
              </c:pt>
              <c:pt idx="628">
                <c:v>0.80467445742904842</c:v>
              </c:pt>
              <c:pt idx="629">
                <c:v>0.80411797440178079</c:v>
              </c:pt>
              <c:pt idx="630">
                <c:v>0.80383973288814692</c:v>
              </c:pt>
              <c:pt idx="631">
                <c:v>0.80356149137451305</c:v>
              </c:pt>
              <c:pt idx="632">
                <c:v>0.80328324986087929</c:v>
              </c:pt>
              <c:pt idx="633">
                <c:v>0.80300500834724542</c:v>
              </c:pt>
              <c:pt idx="634">
                <c:v>0.80272676683361155</c:v>
              </c:pt>
              <c:pt idx="635">
                <c:v>0.80244852531997779</c:v>
              </c:pt>
              <c:pt idx="636">
                <c:v>0.80217028380634392</c:v>
              </c:pt>
              <c:pt idx="637">
                <c:v>0.80189204229271005</c:v>
              </c:pt>
              <c:pt idx="638">
                <c:v>0.80161380077907629</c:v>
              </c:pt>
              <c:pt idx="639">
                <c:v>0.80133555926544242</c:v>
              </c:pt>
              <c:pt idx="640">
                <c:v>0.80105731775180855</c:v>
              </c:pt>
              <c:pt idx="641">
                <c:v>0.80077907623817468</c:v>
              </c:pt>
              <c:pt idx="642">
                <c:v>0.80050083472454092</c:v>
              </c:pt>
              <c:pt idx="643">
                <c:v>0.80022259321090705</c:v>
              </c:pt>
              <c:pt idx="644">
                <c:v>0.79994435169727318</c:v>
              </c:pt>
              <c:pt idx="645">
                <c:v>0.79910962715637168</c:v>
              </c:pt>
              <c:pt idx="646">
                <c:v>0.79855314412910405</c:v>
              </c:pt>
              <c:pt idx="647">
                <c:v>0.79827490261547018</c:v>
              </c:pt>
              <c:pt idx="648">
                <c:v>0.79771841958820255</c:v>
              </c:pt>
              <c:pt idx="649">
                <c:v>0.79744017807456868</c:v>
              </c:pt>
              <c:pt idx="650">
                <c:v>0.79716193656093493</c:v>
              </c:pt>
              <c:pt idx="651">
                <c:v>0.79688369504730105</c:v>
              </c:pt>
              <c:pt idx="652">
                <c:v>0.79632721202003343</c:v>
              </c:pt>
              <c:pt idx="653">
                <c:v>0.79604897050639956</c:v>
              </c:pt>
              <c:pt idx="654">
                <c:v>0.79577072899276569</c:v>
              </c:pt>
              <c:pt idx="655">
                <c:v>0.79549248747913193</c:v>
              </c:pt>
              <c:pt idx="656">
                <c:v>0.79521424596549806</c:v>
              </c:pt>
              <c:pt idx="657">
                <c:v>0.79493600445186419</c:v>
              </c:pt>
              <c:pt idx="658">
                <c:v>0.79465776293823043</c:v>
              </c:pt>
              <c:pt idx="659">
                <c:v>0.79437952142459656</c:v>
              </c:pt>
              <c:pt idx="660">
                <c:v>0.79382303839732893</c:v>
              </c:pt>
              <c:pt idx="661">
                <c:v>0.79326655537006119</c:v>
              </c:pt>
              <c:pt idx="662">
                <c:v>0.79298831385642743</c:v>
              </c:pt>
              <c:pt idx="663">
                <c:v>0.79271007234279356</c:v>
              </c:pt>
              <c:pt idx="664">
                <c:v>0.79243183082915969</c:v>
              </c:pt>
              <c:pt idx="665">
                <c:v>0.79215358931552593</c:v>
              </c:pt>
              <c:pt idx="666">
                <c:v>0.79187534780189206</c:v>
              </c:pt>
              <c:pt idx="667">
                <c:v>0.79159710628825819</c:v>
              </c:pt>
              <c:pt idx="668">
                <c:v>0.79131886477462432</c:v>
              </c:pt>
              <c:pt idx="669">
                <c:v>0.79104062326099056</c:v>
              </c:pt>
              <c:pt idx="670">
                <c:v>0.79076238174735669</c:v>
              </c:pt>
              <c:pt idx="671">
                <c:v>0.79048414023372282</c:v>
              </c:pt>
              <c:pt idx="672">
                <c:v>0.79020589872008906</c:v>
              </c:pt>
              <c:pt idx="673">
                <c:v>0.78992765720645519</c:v>
              </c:pt>
              <c:pt idx="674">
                <c:v>0.78964941569282132</c:v>
              </c:pt>
              <c:pt idx="675">
                <c:v>0.78937117417918756</c:v>
              </c:pt>
              <c:pt idx="676">
                <c:v>0.78909293266555369</c:v>
              </c:pt>
              <c:pt idx="677">
                <c:v>0.78881469115191982</c:v>
              </c:pt>
              <c:pt idx="678">
                <c:v>0.78853644963828606</c:v>
              </c:pt>
              <c:pt idx="679">
                <c:v>0.78825820812465219</c:v>
              </c:pt>
              <c:pt idx="680">
                <c:v>0.78797996661101832</c:v>
              </c:pt>
              <c:pt idx="681">
                <c:v>0.78770172509738456</c:v>
              </c:pt>
              <c:pt idx="682">
                <c:v>0.78742348358375069</c:v>
              </c:pt>
              <c:pt idx="683">
                <c:v>0.78714524207011682</c:v>
              </c:pt>
              <c:pt idx="684">
                <c:v>0.78686700055648306</c:v>
              </c:pt>
              <c:pt idx="685">
                <c:v>0.78658875904284919</c:v>
              </c:pt>
              <c:pt idx="686">
                <c:v>0.7857540345019477</c:v>
              </c:pt>
              <c:pt idx="687">
                <c:v>0.78547579298831383</c:v>
              </c:pt>
              <c:pt idx="688">
                <c:v>0.78519755147468007</c:v>
              </c:pt>
              <c:pt idx="689">
                <c:v>0.7849193099610462</c:v>
              </c:pt>
              <c:pt idx="690">
                <c:v>0.78464106844741233</c:v>
              </c:pt>
              <c:pt idx="691">
                <c:v>0.78436282693377857</c:v>
              </c:pt>
              <c:pt idx="692">
                <c:v>0.7840845854201447</c:v>
              </c:pt>
              <c:pt idx="693">
                <c:v>0.78380634390651083</c:v>
              </c:pt>
              <c:pt idx="694">
                <c:v>0.78352810239287707</c:v>
              </c:pt>
              <c:pt idx="695">
                <c:v>0.7832498608792432</c:v>
              </c:pt>
              <c:pt idx="696">
                <c:v>0.78297161936560933</c:v>
              </c:pt>
              <c:pt idx="697">
                <c:v>0.78269337785197557</c:v>
              </c:pt>
              <c:pt idx="698">
                <c:v>0.7824151363383417</c:v>
              </c:pt>
              <c:pt idx="699">
                <c:v>0.78213689482470783</c:v>
              </c:pt>
              <c:pt idx="700">
                <c:v>0.78185865331107396</c:v>
              </c:pt>
              <c:pt idx="701">
                <c:v>0.7815804117974402</c:v>
              </c:pt>
              <c:pt idx="702">
                <c:v>0.78130217028380633</c:v>
              </c:pt>
              <c:pt idx="703">
                <c:v>0.78102392877017246</c:v>
              </c:pt>
              <c:pt idx="704">
                <c:v>0.7807456872565387</c:v>
              </c:pt>
              <c:pt idx="705">
                <c:v>0.78046744574290483</c:v>
              </c:pt>
              <c:pt idx="706">
                <c:v>0.78018920422927096</c:v>
              </c:pt>
              <c:pt idx="707">
                <c:v>0.7799109627156372</c:v>
              </c:pt>
              <c:pt idx="708">
                <c:v>0.77963272120200333</c:v>
              </c:pt>
              <c:pt idx="709">
                <c:v>0.77935447968836946</c:v>
              </c:pt>
              <c:pt idx="710">
                <c:v>0.7790762381747357</c:v>
              </c:pt>
              <c:pt idx="711">
                <c:v>0.77879799666110183</c:v>
              </c:pt>
              <c:pt idx="712">
                <c:v>0.77851975514746796</c:v>
              </c:pt>
              <c:pt idx="713">
                <c:v>0.7782415136338342</c:v>
              </c:pt>
              <c:pt idx="714">
                <c:v>0.77796327212020033</c:v>
              </c:pt>
              <c:pt idx="715">
                <c:v>0.77768503060656646</c:v>
              </c:pt>
              <c:pt idx="716">
                <c:v>0.7774067890929327</c:v>
              </c:pt>
              <c:pt idx="717">
                <c:v>0.77712854757929883</c:v>
              </c:pt>
              <c:pt idx="718">
                <c:v>0.77685030606566496</c:v>
              </c:pt>
              <c:pt idx="719">
                <c:v>0.7765720645520312</c:v>
              </c:pt>
              <c:pt idx="720">
                <c:v>0.77629382303839733</c:v>
              </c:pt>
              <c:pt idx="721">
                <c:v>0.77601558152476346</c:v>
              </c:pt>
              <c:pt idx="722">
                <c:v>0.77573734001112971</c:v>
              </c:pt>
              <c:pt idx="723">
                <c:v>0.77545909849749584</c:v>
              </c:pt>
              <c:pt idx="724">
                <c:v>0.77518085698386197</c:v>
              </c:pt>
              <c:pt idx="725">
                <c:v>0.77490261547022821</c:v>
              </c:pt>
              <c:pt idx="726">
                <c:v>0.77462437395659434</c:v>
              </c:pt>
              <c:pt idx="727">
                <c:v>0.77434613244296047</c:v>
              </c:pt>
              <c:pt idx="728">
                <c:v>0.77406789092932671</c:v>
              </c:pt>
              <c:pt idx="729">
                <c:v>0.77378964941569284</c:v>
              </c:pt>
              <c:pt idx="730">
                <c:v>0.77351140790205897</c:v>
              </c:pt>
              <c:pt idx="731">
                <c:v>0.77323316638842521</c:v>
              </c:pt>
              <c:pt idx="732">
                <c:v>0.77295492487479134</c:v>
              </c:pt>
              <c:pt idx="733">
                <c:v>0.77267668336115747</c:v>
              </c:pt>
              <c:pt idx="734">
                <c:v>0.7723984418475236</c:v>
              </c:pt>
              <c:pt idx="735">
                <c:v>0.7723984418475236</c:v>
              </c:pt>
              <c:pt idx="736">
                <c:v>0.77212020033388984</c:v>
              </c:pt>
              <c:pt idx="737">
                <c:v>0.77184195882025597</c:v>
              </c:pt>
              <c:pt idx="738">
                <c:v>0.7715637173066221</c:v>
              </c:pt>
              <c:pt idx="739">
                <c:v>0.77128547579298834</c:v>
              </c:pt>
              <c:pt idx="740">
                <c:v>0.7707289927657206</c:v>
              </c:pt>
              <c:pt idx="741">
                <c:v>0.77045075125208684</c:v>
              </c:pt>
              <c:pt idx="742">
                <c:v>0.77017250973845297</c:v>
              </c:pt>
              <c:pt idx="743">
                <c:v>0.7698942682248191</c:v>
              </c:pt>
              <c:pt idx="744">
                <c:v>0.76961602671118534</c:v>
              </c:pt>
              <c:pt idx="745">
                <c:v>0.76933778519755147</c:v>
              </c:pt>
              <c:pt idx="746">
                <c:v>0.76878130217028384</c:v>
              </c:pt>
              <c:pt idx="747">
                <c:v>0.76850306065664997</c:v>
              </c:pt>
              <c:pt idx="748">
                <c:v>0.7682248191430161</c:v>
              </c:pt>
              <c:pt idx="749">
                <c:v>0.76794657762938234</c:v>
              </c:pt>
              <c:pt idx="750">
                <c:v>0.76766833611574847</c:v>
              </c:pt>
              <c:pt idx="751">
                <c:v>0.7673900946021146</c:v>
              </c:pt>
              <c:pt idx="752">
                <c:v>0.76711185308848084</c:v>
              </c:pt>
              <c:pt idx="753">
                <c:v>0.76683361157484697</c:v>
              </c:pt>
              <c:pt idx="754">
                <c:v>0.7665553700612131</c:v>
              </c:pt>
              <c:pt idx="755">
                <c:v>0.76599888703394547</c:v>
              </c:pt>
              <c:pt idx="756">
                <c:v>0.7657206455203116</c:v>
              </c:pt>
              <c:pt idx="757">
                <c:v>0.76544240400667785</c:v>
              </c:pt>
              <c:pt idx="758">
                <c:v>0.76516416249304398</c:v>
              </c:pt>
              <c:pt idx="759">
                <c:v>0.76488592097941011</c:v>
              </c:pt>
              <c:pt idx="760">
                <c:v>0.76460767946577635</c:v>
              </c:pt>
              <c:pt idx="761">
                <c:v>0.76432943795214248</c:v>
              </c:pt>
              <c:pt idx="762">
                <c:v>0.76405119643850861</c:v>
              </c:pt>
              <c:pt idx="763">
                <c:v>0.76377295492487474</c:v>
              </c:pt>
              <c:pt idx="764">
                <c:v>0.76349471341124098</c:v>
              </c:pt>
              <c:pt idx="765">
                <c:v>0.76293823038397324</c:v>
              </c:pt>
              <c:pt idx="766">
                <c:v>0.76293823038397324</c:v>
              </c:pt>
              <c:pt idx="767">
                <c:v>0.76265998887033948</c:v>
              </c:pt>
              <c:pt idx="768">
                <c:v>0.76238174735670561</c:v>
              </c:pt>
              <c:pt idx="769">
                <c:v>0.76210350584307174</c:v>
              </c:pt>
              <c:pt idx="770">
                <c:v>0.76210350584307174</c:v>
              </c:pt>
              <c:pt idx="771">
                <c:v>0.76182526432943798</c:v>
              </c:pt>
              <c:pt idx="772">
                <c:v>0.76154702281580411</c:v>
              </c:pt>
              <c:pt idx="773">
                <c:v>0.76126878130217024</c:v>
              </c:pt>
              <c:pt idx="774">
                <c:v>0.76099053978853648</c:v>
              </c:pt>
              <c:pt idx="775">
                <c:v>0.76071229827490261</c:v>
              </c:pt>
              <c:pt idx="776">
                <c:v>0.76043405676126874</c:v>
              </c:pt>
              <c:pt idx="777">
                <c:v>0.76015581524763498</c:v>
              </c:pt>
              <c:pt idx="778">
                <c:v>0.75987757373400111</c:v>
              </c:pt>
              <c:pt idx="779">
                <c:v>0.75959933222036724</c:v>
              </c:pt>
              <c:pt idx="780">
                <c:v>0.75932109070673348</c:v>
              </c:pt>
              <c:pt idx="781">
                <c:v>0.75904284919309961</c:v>
              </c:pt>
              <c:pt idx="782">
                <c:v>0.75876460767946574</c:v>
              </c:pt>
              <c:pt idx="783">
                <c:v>0.75848636616583198</c:v>
              </c:pt>
              <c:pt idx="784">
                <c:v>0.75820812465219811</c:v>
              </c:pt>
              <c:pt idx="785">
                <c:v>0.75792988313856424</c:v>
              </c:pt>
              <c:pt idx="786">
                <c:v>0.75765164162493048</c:v>
              </c:pt>
              <c:pt idx="787">
                <c:v>0.75737340011129661</c:v>
              </c:pt>
              <c:pt idx="788">
                <c:v>0.75709515859766274</c:v>
              </c:pt>
              <c:pt idx="789">
                <c:v>0.75681691708402898</c:v>
              </c:pt>
              <c:pt idx="790">
                <c:v>0.75653867557039511</c:v>
              </c:pt>
              <c:pt idx="791">
                <c:v>0.75626043405676124</c:v>
              </c:pt>
              <c:pt idx="792">
                <c:v>0.75598219254312748</c:v>
              </c:pt>
              <c:pt idx="793">
                <c:v>0.75570395102949361</c:v>
              </c:pt>
              <c:pt idx="794">
                <c:v>0.75542570951585974</c:v>
              </c:pt>
              <c:pt idx="795">
                <c:v>0.75514746800222599</c:v>
              </c:pt>
              <c:pt idx="796">
                <c:v>0.75459098497495825</c:v>
              </c:pt>
              <c:pt idx="797">
                <c:v>0.75459098497495825</c:v>
              </c:pt>
              <c:pt idx="798">
                <c:v>0.75431274346132438</c:v>
              </c:pt>
              <c:pt idx="799">
                <c:v>0.75403450194769062</c:v>
              </c:pt>
              <c:pt idx="800">
                <c:v>0.75375626043405675</c:v>
              </c:pt>
              <c:pt idx="801">
                <c:v>0.75347801892042288</c:v>
              </c:pt>
              <c:pt idx="802">
                <c:v>0.75319977740678912</c:v>
              </c:pt>
              <c:pt idx="803">
                <c:v>0.75292153589315525</c:v>
              </c:pt>
              <c:pt idx="804">
                <c:v>0.75264329437952138</c:v>
              </c:pt>
              <c:pt idx="805">
                <c:v>0.75236505286588762</c:v>
              </c:pt>
              <c:pt idx="806">
                <c:v>0.75208681135225375</c:v>
              </c:pt>
              <c:pt idx="807">
                <c:v>0.75125208681135225</c:v>
              </c:pt>
              <c:pt idx="808">
                <c:v>0.75097384529771838</c:v>
              </c:pt>
              <c:pt idx="809">
                <c:v>0.75069560378408462</c:v>
              </c:pt>
              <c:pt idx="810">
                <c:v>0.75069560378408462</c:v>
              </c:pt>
              <c:pt idx="811">
                <c:v>0.75041736227045075</c:v>
              </c:pt>
              <c:pt idx="812">
                <c:v>0.75013912075681688</c:v>
              </c:pt>
              <c:pt idx="813">
                <c:v>0.74986087924318312</c:v>
              </c:pt>
              <c:pt idx="814">
                <c:v>0.74958263772954925</c:v>
              </c:pt>
              <c:pt idx="815">
                <c:v>0.74930439621591538</c:v>
              </c:pt>
              <c:pt idx="816">
                <c:v>0.74874791318864775</c:v>
              </c:pt>
              <c:pt idx="817">
                <c:v>0.74846967167501388</c:v>
              </c:pt>
              <c:pt idx="818">
                <c:v>0.74819143016138012</c:v>
              </c:pt>
              <c:pt idx="819">
                <c:v>0.74791318864774625</c:v>
              </c:pt>
              <c:pt idx="820">
                <c:v>0.74763494713411238</c:v>
              </c:pt>
              <c:pt idx="821">
                <c:v>0.74735670562047862</c:v>
              </c:pt>
              <c:pt idx="822">
                <c:v>0.74707846410684475</c:v>
              </c:pt>
              <c:pt idx="823">
                <c:v>0.74680022259321088</c:v>
              </c:pt>
              <c:pt idx="824">
                <c:v>0.74652198107957712</c:v>
              </c:pt>
              <c:pt idx="825">
                <c:v>0.74624373956594325</c:v>
              </c:pt>
              <c:pt idx="826">
                <c:v>0.74596549805230938</c:v>
              </c:pt>
              <c:pt idx="827">
                <c:v>0.74568725653867562</c:v>
              </c:pt>
              <c:pt idx="828">
                <c:v>0.74540901502504175</c:v>
              </c:pt>
              <c:pt idx="829">
                <c:v>0.74513077351140788</c:v>
              </c:pt>
              <c:pt idx="830">
                <c:v>0.74485253199777401</c:v>
              </c:pt>
              <c:pt idx="831">
                <c:v>0.74457429048414026</c:v>
              </c:pt>
              <c:pt idx="832">
                <c:v>0.74429604897050639</c:v>
              </c:pt>
              <c:pt idx="833">
                <c:v>0.74401780745687252</c:v>
              </c:pt>
              <c:pt idx="834">
                <c:v>0.74373956594323876</c:v>
              </c:pt>
              <c:pt idx="835">
                <c:v>0.74290484140233726</c:v>
              </c:pt>
              <c:pt idx="836">
                <c:v>0.74290484140233726</c:v>
              </c:pt>
              <c:pt idx="837">
                <c:v>0.74262659988870339</c:v>
              </c:pt>
              <c:pt idx="838">
                <c:v>0.74234835837506952</c:v>
              </c:pt>
              <c:pt idx="839">
                <c:v>0.74207011686143576</c:v>
              </c:pt>
              <c:pt idx="840">
                <c:v>0.74179187534780189</c:v>
              </c:pt>
              <c:pt idx="841">
                <c:v>0.74151363383416802</c:v>
              </c:pt>
              <c:pt idx="842">
                <c:v>0.74123539232053426</c:v>
              </c:pt>
              <c:pt idx="843">
                <c:v>0.74067890929326652</c:v>
              </c:pt>
              <c:pt idx="844">
                <c:v>0.74040066777963276</c:v>
              </c:pt>
              <c:pt idx="845">
                <c:v>0.74012242626599889</c:v>
              </c:pt>
              <c:pt idx="846">
                <c:v>0.73984418475236502</c:v>
              </c:pt>
              <c:pt idx="847">
                <c:v>0.73956594323873126</c:v>
              </c:pt>
              <c:pt idx="848">
                <c:v>0.73928770172509739</c:v>
              </c:pt>
              <c:pt idx="849">
                <c:v>0.73900946021146352</c:v>
              </c:pt>
              <c:pt idx="850">
                <c:v>0.73873121869782976</c:v>
              </c:pt>
              <c:pt idx="851">
                <c:v>0.73845297718419589</c:v>
              </c:pt>
              <c:pt idx="852">
                <c:v>0.73817473567056202</c:v>
              </c:pt>
              <c:pt idx="853">
                <c:v>0.73789649415692826</c:v>
              </c:pt>
              <c:pt idx="854">
                <c:v>0.73761825264329439</c:v>
              </c:pt>
              <c:pt idx="855">
                <c:v>0.73734001112966052</c:v>
              </c:pt>
              <c:pt idx="856">
                <c:v>0.73706176961602676</c:v>
              </c:pt>
              <c:pt idx="857">
                <c:v>0.73650528658875902</c:v>
              </c:pt>
              <c:pt idx="858">
                <c:v>0.73650528658875902</c:v>
              </c:pt>
              <c:pt idx="859">
                <c:v>0.73622704507512526</c:v>
              </c:pt>
              <c:pt idx="860">
                <c:v>0.73594880356149139</c:v>
              </c:pt>
              <c:pt idx="861">
                <c:v>0.73567056204785752</c:v>
              </c:pt>
              <c:pt idx="862">
                <c:v>0.73539232053422365</c:v>
              </c:pt>
              <c:pt idx="863">
                <c:v>0.73511407902058989</c:v>
              </c:pt>
              <c:pt idx="864">
                <c:v>0.73483583750695602</c:v>
              </c:pt>
              <c:pt idx="865">
                <c:v>0.73455759599332215</c:v>
              </c:pt>
              <c:pt idx="866">
                <c:v>0.7342793544796884</c:v>
              </c:pt>
              <c:pt idx="867">
                <c:v>0.73400111296605453</c:v>
              </c:pt>
              <c:pt idx="868">
                <c:v>0.73372287145242066</c:v>
              </c:pt>
              <c:pt idx="869">
                <c:v>0.73316638842515303</c:v>
              </c:pt>
              <c:pt idx="870">
                <c:v>0.73288814691151916</c:v>
              </c:pt>
              <c:pt idx="871">
                <c:v>0.73233166388425153</c:v>
              </c:pt>
              <c:pt idx="872">
                <c:v>0.73233166388425153</c:v>
              </c:pt>
              <c:pt idx="873">
                <c:v>0.73205342237061766</c:v>
              </c:pt>
              <c:pt idx="874">
                <c:v>0.7317751808569839</c:v>
              </c:pt>
              <c:pt idx="875">
                <c:v>0.73149693934335003</c:v>
              </c:pt>
              <c:pt idx="876">
                <c:v>0.73121869782971616</c:v>
              </c:pt>
              <c:pt idx="877">
                <c:v>0.7309404563160824</c:v>
              </c:pt>
              <c:pt idx="878">
                <c:v>0.73066221480244853</c:v>
              </c:pt>
              <c:pt idx="879">
                <c:v>0.73038397328881466</c:v>
              </c:pt>
              <c:pt idx="880">
                <c:v>0.7301057317751809</c:v>
              </c:pt>
              <c:pt idx="881">
                <c:v>0.72982749026154703</c:v>
              </c:pt>
              <c:pt idx="882">
                <c:v>0.72954924874791316</c:v>
              </c:pt>
              <c:pt idx="883">
                <c:v>0.7292710072342794</c:v>
              </c:pt>
              <c:pt idx="884">
                <c:v>0.72899276572064553</c:v>
              </c:pt>
              <c:pt idx="885">
                <c:v>0.72871452420701166</c:v>
              </c:pt>
              <c:pt idx="886">
                <c:v>0.7284362826933779</c:v>
              </c:pt>
              <c:pt idx="887">
                <c:v>0.72815804117974403</c:v>
              </c:pt>
              <c:pt idx="888">
                <c:v>0.72787979966611016</c:v>
              </c:pt>
              <c:pt idx="889">
                <c:v>0.7276015581524764</c:v>
              </c:pt>
              <c:pt idx="890">
                <c:v>0.72732331663884253</c:v>
              </c:pt>
              <c:pt idx="891">
                <c:v>0.72704507512520866</c:v>
              </c:pt>
              <c:pt idx="892">
                <c:v>0.72676683361157479</c:v>
              </c:pt>
              <c:pt idx="893">
                <c:v>0.72648859209794103</c:v>
              </c:pt>
              <c:pt idx="894">
                <c:v>0.72621035058430716</c:v>
              </c:pt>
              <c:pt idx="895">
                <c:v>0.72593210907067329</c:v>
              </c:pt>
              <c:pt idx="896">
                <c:v>0.72565386755703953</c:v>
              </c:pt>
              <c:pt idx="897">
                <c:v>0.72565386755703953</c:v>
              </c:pt>
              <c:pt idx="898">
                <c:v>0.72509738452977179</c:v>
              </c:pt>
              <c:pt idx="899">
                <c:v>0.72481914301613803</c:v>
              </c:pt>
              <c:pt idx="900">
                <c:v>0.72454090150250416</c:v>
              </c:pt>
              <c:pt idx="901">
                <c:v>0.72454090150250416</c:v>
              </c:pt>
              <c:pt idx="902">
                <c:v>0.72426265998887029</c:v>
              </c:pt>
              <c:pt idx="903">
                <c:v>0.72398441847523654</c:v>
              </c:pt>
              <c:pt idx="904">
                <c:v>0.72370617696160267</c:v>
              </c:pt>
              <c:pt idx="905">
                <c:v>0.7234279354479688</c:v>
              </c:pt>
              <c:pt idx="906">
                <c:v>0.72314969393433504</c:v>
              </c:pt>
              <c:pt idx="907">
                <c:v>0.72287145242070117</c:v>
              </c:pt>
              <c:pt idx="908">
                <c:v>0.7225932109070673</c:v>
              </c:pt>
              <c:pt idx="909">
                <c:v>0.72231496939343354</c:v>
              </c:pt>
              <c:pt idx="910">
                <c:v>0.72203672787979967</c:v>
              </c:pt>
              <c:pt idx="911">
                <c:v>0.7217584863661658</c:v>
              </c:pt>
              <c:pt idx="912">
                <c:v>0.72148024485253204</c:v>
              </c:pt>
              <c:pt idx="913">
                <c:v>0.72120200333889817</c:v>
              </c:pt>
              <c:pt idx="914">
                <c:v>0.72064552031163054</c:v>
              </c:pt>
              <c:pt idx="915">
                <c:v>0.72036727879799667</c:v>
              </c:pt>
              <c:pt idx="916">
                <c:v>0.7200890372843628</c:v>
              </c:pt>
              <c:pt idx="917">
                <c:v>0.71953255425709517</c:v>
              </c:pt>
              <c:pt idx="918">
                <c:v>0.7192543127434613</c:v>
              </c:pt>
              <c:pt idx="919">
                <c:v>0.7184195882025598</c:v>
              </c:pt>
              <c:pt idx="920">
                <c:v>0.71786310517529217</c:v>
              </c:pt>
              <c:pt idx="921">
                <c:v>0.71730662214802443</c:v>
              </c:pt>
              <c:pt idx="922">
                <c:v>0.71702838063439067</c:v>
              </c:pt>
              <c:pt idx="923">
                <c:v>0.7167501391207568</c:v>
              </c:pt>
              <c:pt idx="924">
                <c:v>0.71647189760712293</c:v>
              </c:pt>
              <c:pt idx="925">
                <c:v>0.71619365609348917</c:v>
              </c:pt>
              <c:pt idx="926">
                <c:v>0.7159154145798553</c:v>
              </c:pt>
              <c:pt idx="927">
                <c:v>0.71563717306622143</c:v>
              </c:pt>
              <c:pt idx="928">
                <c:v>0.71535893155258767</c:v>
              </c:pt>
              <c:pt idx="929">
                <c:v>0.7150806900389538</c:v>
              </c:pt>
              <c:pt idx="930">
                <c:v>0.71480244852531993</c:v>
              </c:pt>
              <c:pt idx="931">
                <c:v>0.71452420701168617</c:v>
              </c:pt>
              <c:pt idx="932">
                <c:v>0.7142459654980523</c:v>
              </c:pt>
              <c:pt idx="933">
                <c:v>0.71396772398441843</c:v>
              </c:pt>
              <c:pt idx="934">
                <c:v>0.71396772398441843</c:v>
              </c:pt>
              <c:pt idx="935">
                <c:v>0.71368948247078468</c:v>
              </c:pt>
              <c:pt idx="936">
                <c:v>0.71368948247078468</c:v>
              </c:pt>
              <c:pt idx="937">
                <c:v>0.71341124095715081</c:v>
              </c:pt>
              <c:pt idx="938">
                <c:v>0.71313299944351694</c:v>
              </c:pt>
              <c:pt idx="939">
                <c:v>0.71285475792988318</c:v>
              </c:pt>
              <c:pt idx="940">
                <c:v>0.71257651641624931</c:v>
              </c:pt>
              <c:pt idx="941">
                <c:v>0.71229827490261544</c:v>
              </c:pt>
              <c:pt idx="942">
                <c:v>0.71202003338898168</c:v>
              </c:pt>
              <c:pt idx="943">
                <c:v>0.71174179187534781</c:v>
              </c:pt>
              <c:pt idx="944">
                <c:v>0.71146355036171394</c:v>
              </c:pt>
              <c:pt idx="945">
                <c:v>0.71118530884808018</c:v>
              </c:pt>
              <c:pt idx="946">
                <c:v>0.71090706733444631</c:v>
              </c:pt>
              <c:pt idx="947">
                <c:v>0.71062882582081244</c:v>
              </c:pt>
              <c:pt idx="948">
                <c:v>0.71035058430717868</c:v>
              </c:pt>
              <c:pt idx="949">
                <c:v>0.71007234279354481</c:v>
              </c:pt>
              <c:pt idx="950">
                <c:v>0.70979410127991094</c:v>
              </c:pt>
              <c:pt idx="951">
                <c:v>0.70951585976627718</c:v>
              </c:pt>
              <c:pt idx="952">
                <c:v>0.70923761825264331</c:v>
              </c:pt>
              <c:pt idx="953">
                <c:v>0.70895937673900944</c:v>
              </c:pt>
              <c:pt idx="954">
                <c:v>0.70868113522537568</c:v>
              </c:pt>
              <c:pt idx="955">
                <c:v>0.70840289371174181</c:v>
              </c:pt>
              <c:pt idx="956">
                <c:v>0.70812465219810794</c:v>
              </c:pt>
              <c:pt idx="957">
                <c:v>0.70784641068447407</c:v>
              </c:pt>
              <c:pt idx="958">
                <c:v>0.70756816917084031</c:v>
              </c:pt>
              <c:pt idx="959">
                <c:v>0.70728992765720644</c:v>
              </c:pt>
              <c:pt idx="960">
                <c:v>0.70701168614357257</c:v>
              </c:pt>
              <c:pt idx="961">
                <c:v>0.70673344462993881</c:v>
              </c:pt>
              <c:pt idx="962">
                <c:v>0.70645520311630494</c:v>
              </c:pt>
              <c:pt idx="963">
                <c:v>0.70589872008903731</c:v>
              </c:pt>
              <c:pt idx="964">
                <c:v>0.70562047857540344</c:v>
              </c:pt>
              <c:pt idx="965">
                <c:v>0.70534223706176957</c:v>
              </c:pt>
              <c:pt idx="966">
                <c:v>0.70506399554813581</c:v>
              </c:pt>
              <c:pt idx="967">
                <c:v>0.70478575403450194</c:v>
              </c:pt>
              <c:pt idx="968">
                <c:v>0.70450751252086807</c:v>
              </c:pt>
              <c:pt idx="969">
                <c:v>0.70422927100723431</c:v>
              </c:pt>
              <c:pt idx="970">
                <c:v>0.70395102949360044</c:v>
              </c:pt>
              <c:pt idx="971">
                <c:v>0.70367278797996657</c:v>
              </c:pt>
              <c:pt idx="972">
                <c:v>0.70339454646633282</c:v>
              </c:pt>
              <c:pt idx="973">
                <c:v>0.70311630495269895</c:v>
              </c:pt>
              <c:pt idx="974">
                <c:v>0.70283806343906507</c:v>
              </c:pt>
              <c:pt idx="975">
                <c:v>0.70255982192543132</c:v>
              </c:pt>
              <c:pt idx="976">
                <c:v>0.70228158041179745</c:v>
              </c:pt>
              <c:pt idx="977">
                <c:v>0.70200333889816358</c:v>
              </c:pt>
              <c:pt idx="978">
                <c:v>0.70172509738452982</c:v>
              </c:pt>
              <c:pt idx="979">
                <c:v>0.70144685587089595</c:v>
              </c:pt>
              <c:pt idx="980">
                <c:v>0.70116861435726208</c:v>
              </c:pt>
              <c:pt idx="981">
                <c:v>0.70089037284362832</c:v>
              </c:pt>
              <c:pt idx="982">
                <c:v>0.70061213132999445</c:v>
              </c:pt>
              <c:pt idx="983">
                <c:v>0.70033388981636058</c:v>
              </c:pt>
              <c:pt idx="984">
                <c:v>0.70005564830272682</c:v>
              </c:pt>
              <c:pt idx="985">
                <c:v>0.69977740678909295</c:v>
              </c:pt>
              <c:pt idx="986">
                <c:v>0.69977740678909295</c:v>
              </c:pt>
              <c:pt idx="987">
                <c:v>0.69949916527545908</c:v>
              </c:pt>
              <c:pt idx="988">
                <c:v>0.69922092376182532</c:v>
              </c:pt>
              <c:pt idx="989">
                <c:v>0.69894268224819145</c:v>
              </c:pt>
              <c:pt idx="990">
                <c:v>0.69866444073455758</c:v>
              </c:pt>
              <c:pt idx="991">
                <c:v>0.69838619922092371</c:v>
              </c:pt>
              <c:pt idx="992">
                <c:v>0.69782971619365608</c:v>
              </c:pt>
              <c:pt idx="993">
                <c:v>0.69755147468002221</c:v>
              </c:pt>
              <c:pt idx="994">
                <c:v>0.69727323316638845</c:v>
              </c:pt>
              <c:pt idx="995">
                <c:v>0.69671675013912071</c:v>
              </c:pt>
              <c:pt idx="996">
                <c:v>0.69643850862548695</c:v>
              </c:pt>
              <c:pt idx="997">
                <c:v>0.69616026711185308</c:v>
              </c:pt>
              <c:pt idx="998">
                <c:v>0.69588202559821921</c:v>
              </c:pt>
              <c:pt idx="999">
                <c:v>0.69560378408458545</c:v>
              </c:pt>
              <c:pt idx="1000">
                <c:v>0.69532554257095158</c:v>
              </c:pt>
              <c:pt idx="1001">
                <c:v>0.69504730105731771</c:v>
              </c:pt>
              <c:pt idx="1002">
                <c:v>0.69421257651641621</c:v>
              </c:pt>
              <c:pt idx="1003">
                <c:v>0.69393433500278245</c:v>
              </c:pt>
              <c:pt idx="1004">
                <c:v>0.69365609348914858</c:v>
              </c:pt>
              <c:pt idx="1005">
                <c:v>0.69337785197551471</c:v>
              </c:pt>
              <c:pt idx="1006">
                <c:v>0.69309961046188096</c:v>
              </c:pt>
              <c:pt idx="1007">
                <c:v>0.69282136894824708</c:v>
              </c:pt>
              <c:pt idx="1008">
                <c:v>0.69254312743461321</c:v>
              </c:pt>
              <c:pt idx="1009">
                <c:v>0.69226488592097946</c:v>
              </c:pt>
              <c:pt idx="1010">
                <c:v>0.69198664440734559</c:v>
              </c:pt>
              <c:pt idx="1011">
                <c:v>0.69170840289371172</c:v>
              </c:pt>
              <c:pt idx="1012">
                <c:v>0.69143016138007796</c:v>
              </c:pt>
              <c:pt idx="1013">
                <c:v>0.69115191986644409</c:v>
              </c:pt>
              <c:pt idx="1014">
                <c:v>0.69087367835281022</c:v>
              </c:pt>
              <c:pt idx="1015">
                <c:v>0.69059543683917646</c:v>
              </c:pt>
              <c:pt idx="1016">
                <c:v>0.69031719532554259</c:v>
              </c:pt>
              <c:pt idx="1017">
                <c:v>0.69003895381190872</c:v>
              </c:pt>
              <c:pt idx="1018">
                <c:v>0.68976071229827485</c:v>
              </c:pt>
              <c:pt idx="1019">
                <c:v>0.68948247078464109</c:v>
              </c:pt>
              <c:pt idx="1020">
                <c:v>0.68920422927100722</c:v>
              </c:pt>
              <c:pt idx="1021">
                <c:v>0.68892598775737335</c:v>
              </c:pt>
              <c:pt idx="1022">
                <c:v>0.68836950473010572</c:v>
              </c:pt>
              <c:pt idx="1023">
                <c:v>0.68809126321647185</c:v>
              </c:pt>
              <c:pt idx="1024">
                <c:v>0.68781302170283809</c:v>
              </c:pt>
              <c:pt idx="1025">
                <c:v>0.68753478018920422</c:v>
              </c:pt>
              <c:pt idx="1026">
                <c:v>0.68725653867557035</c:v>
              </c:pt>
              <c:pt idx="1027">
                <c:v>0.68697829716193659</c:v>
              </c:pt>
              <c:pt idx="1028">
                <c:v>0.68670005564830272</c:v>
              </c:pt>
              <c:pt idx="1029">
                <c:v>0.68642181413466885</c:v>
              </c:pt>
              <c:pt idx="1030">
                <c:v>0.68614357262103509</c:v>
              </c:pt>
              <c:pt idx="1031">
                <c:v>0.68586533110740122</c:v>
              </c:pt>
              <c:pt idx="1032">
                <c:v>0.68558708959376735</c:v>
              </c:pt>
              <c:pt idx="1033">
                <c:v>0.68558708959376735</c:v>
              </c:pt>
              <c:pt idx="1034">
                <c:v>0.68530884808013359</c:v>
              </c:pt>
              <c:pt idx="1035">
                <c:v>0.68503060656649972</c:v>
              </c:pt>
              <c:pt idx="1036">
                <c:v>0.68475236505286585</c:v>
              </c:pt>
              <c:pt idx="1037">
                <c:v>0.68419588202559822</c:v>
              </c:pt>
              <c:pt idx="1038">
                <c:v>0.68391764051196435</c:v>
              </c:pt>
              <c:pt idx="1039">
                <c:v>0.68363939899833059</c:v>
              </c:pt>
              <c:pt idx="1040">
                <c:v>0.68336115748469672</c:v>
              </c:pt>
              <c:pt idx="1041">
                <c:v>0.68308291597106285</c:v>
              </c:pt>
              <c:pt idx="1042">
                <c:v>0.68280467445742909</c:v>
              </c:pt>
              <c:pt idx="1043">
                <c:v>0.68252643294379522</c:v>
              </c:pt>
              <c:pt idx="1044">
                <c:v>0.68224819143016135</c:v>
              </c:pt>
              <c:pt idx="1045">
                <c:v>0.6819699499165276</c:v>
              </c:pt>
              <c:pt idx="1046">
                <c:v>0.68169170840289373</c:v>
              </c:pt>
              <c:pt idx="1047">
                <c:v>0.68141346688925986</c:v>
              </c:pt>
              <c:pt idx="1048">
                <c:v>0.68085698386199223</c:v>
              </c:pt>
              <c:pt idx="1049">
                <c:v>0.68057874234835836</c:v>
              </c:pt>
              <c:pt idx="1050">
                <c:v>0.68030050083472449</c:v>
              </c:pt>
              <c:pt idx="1051">
                <c:v>0.68002225932109073</c:v>
              </c:pt>
              <c:pt idx="1052">
                <c:v>0.67946577629382299</c:v>
              </c:pt>
              <c:pt idx="1053">
                <c:v>0.67918753478018923</c:v>
              </c:pt>
              <c:pt idx="1054">
                <c:v>0.67890929326655536</c:v>
              </c:pt>
              <c:pt idx="1055">
                <c:v>0.67863105175292149</c:v>
              </c:pt>
              <c:pt idx="1056">
                <c:v>0.67835281023928773</c:v>
              </c:pt>
              <c:pt idx="1057">
                <c:v>0.67807456872565386</c:v>
              </c:pt>
              <c:pt idx="1058">
                <c:v>0.67779632721201999</c:v>
              </c:pt>
              <c:pt idx="1059">
                <c:v>0.67751808569838623</c:v>
              </c:pt>
              <c:pt idx="1060">
                <c:v>0.67723984418475236</c:v>
              </c:pt>
              <c:pt idx="1061">
                <c:v>0.67696160267111849</c:v>
              </c:pt>
              <c:pt idx="1062">
                <c:v>0.67668336115748473</c:v>
              </c:pt>
              <c:pt idx="1063">
                <c:v>0.67640511964385086</c:v>
              </c:pt>
              <c:pt idx="1064">
                <c:v>0.67612687813021699</c:v>
              </c:pt>
              <c:pt idx="1065">
                <c:v>0.67584863661658323</c:v>
              </c:pt>
              <c:pt idx="1066">
                <c:v>0.67557039510294936</c:v>
              </c:pt>
              <c:pt idx="1067">
                <c:v>0.67529215358931549</c:v>
              </c:pt>
              <c:pt idx="1068">
                <c:v>0.67501391207568173</c:v>
              </c:pt>
              <c:pt idx="1069">
                <c:v>0.67473567056204786</c:v>
              </c:pt>
              <c:pt idx="1070">
                <c:v>0.67445742904841399</c:v>
              </c:pt>
              <c:pt idx="1071">
                <c:v>0.67445742904841399</c:v>
              </c:pt>
              <c:pt idx="1072">
                <c:v>0.67445742904841399</c:v>
              </c:pt>
              <c:pt idx="1073">
                <c:v>0.67417918753478023</c:v>
              </c:pt>
              <c:pt idx="1074">
                <c:v>0.67390094602114636</c:v>
              </c:pt>
              <c:pt idx="1075">
                <c:v>0.67362270450751249</c:v>
              </c:pt>
              <c:pt idx="1076">
                <c:v>0.67334446299387873</c:v>
              </c:pt>
              <c:pt idx="1077">
                <c:v>0.67306622148024486</c:v>
              </c:pt>
              <c:pt idx="1078">
                <c:v>0.67278797996661099</c:v>
              </c:pt>
              <c:pt idx="1079">
                <c:v>0.67250973845297723</c:v>
              </c:pt>
              <c:pt idx="1080">
                <c:v>0.67223149693934336</c:v>
              </c:pt>
              <c:pt idx="1081">
                <c:v>0.67195325542570949</c:v>
              </c:pt>
              <c:pt idx="1082">
                <c:v>0.67167501391207574</c:v>
              </c:pt>
              <c:pt idx="1083">
                <c:v>0.67167501391207574</c:v>
              </c:pt>
              <c:pt idx="1084">
                <c:v>0.67139677239844187</c:v>
              </c:pt>
              <c:pt idx="1085">
                <c:v>0.671118530884808</c:v>
              </c:pt>
              <c:pt idx="1086">
                <c:v>0.67084028937117413</c:v>
              </c:pt>
              <c:pt idx="1087">
                <c:v>0.67056204785754037</c:v>
              </c:pt>
              <c:pt idx="1088">
                <c:v>0.6702838063439065</c:v>
              </c:pt>
              <c:pt idx="1089">
                <c:v>0.67000556483027263</c:v>
              </c:pt>
              <c:pt idx="1090">
                <c:v>0.66972732331663887</c:v>
              </c:pt>
              <c:pt idx="1091">
                <c:v>0.669449081803005</c:v>
              </c:pt>
              <c:pt idx="1092">
                <c:v>0.66917084028937113</c:v>
              </c:pt>
              <c:pt idx="1093">
                <c:v>0.66889259877573737</c:v>
              </c:pt>
              <c:pt idx="1094">
                <c:v>0.6686143572621035</c:v>
              </c:pt>
              <c:pt idx="1095">
                <c:v>0.66833611574846963</c:v>
              </c:pt>
              <c:pt idx="1096">
                <c:v>0.66805787423483587</c:v>
              </c:pt>
              <c:pt idx="1097">
                <c:v>0.667779632721202</c:v>
              </c:pt>
              <c:pt idx="1098">
                <c:v>0.66750139120756813</c:v>
              </c:pt>
              <c:pt idx="1099">
                <c:v>0.6669449081803005</c:v>
              </c:pt>
              <c:pt idx="1100">
                <c:v>0.66666666666666663</c:v>
              </c:pt>
              <c:pt idx="1101">
                <c:v>0.66638842515303287</c:v>
              </c:pt>
              <c:pt idx="1102">
                <c:v>0.666110183639399</c:v>
              </c:pt>
              <c:pt idx="1103">
                <c:v>0.66583194212576513</c:v>
              </c:pt>
              <c:pt idx="1104">
                <c:v>0.66555370061213137</c:v>
              </c:pt>
              <c:pt idx="1105">
                <c:v>0.6652754590984975</c:v>
              </c:pt>
              <c:pt idx="1106">
                <c:v>0.66499721758486363</c:v>
              </c:pt>
              <c:pt idx="1107">
                <c:v>0.66471897607122987</c:v>
              </c:pt>
              <c:pt idx="1108">
                <c:v>0.664440734557596</c:v>
              </c:pt>
              <c:pt idx="1109">
                <c:v>0.66416249304396213</c:v>
              </c:pt>
              <c:pt idx="1110">
                <c:v>0.66388425153032837</c:v>
              </c:pt>
              <c:pt idx="1111">
                <c:v>0.6636060100166945</c:v>
              </c:pt>
              <c:pt idx="1112">
                <c:v>0.66304952698942687</c:v>
              </c:pt>
              <c:pt idx="1113">
                <c:v>0.662771285475793</c:v>
              </c:pt>
              <c:pt idx="1114">
                <c:v>0.662771285475793</c:v>
              </c:pt>
              <c:pt idx="1115">
                <c:v>0.66249304396215913</c:v>
              </c:pt>
              <c:pt idx="1116">
                <c:v>0.6619365609348915</c:v>
              </c:pt>
              <c:pt idx="1117">
                <c:v>0.6619365609348915</c:v>
              </c:pt>
              <c:pt idx="1118">
                <c:v>0.66165831942125763</c:v>
              </c:pt>
              <c:pt idx="1119">
                <c:v>0.66138007790762376</c:v>
              </c:pt>
              <c:pt idx="1120">
                <c:v>0.66110183639399001</c:v>
              </c:pt>
              <c:pt idx="1121">
                <c:v>0.66082359488035614</c:v>
              </c:pt>
              <c:pt idx="1122">
                <c:v>0.66054535336672227</c:v>
              </c:pt>
              <c:pt idx="1123">
                <c:v>0.66026711185308851</c:v>
              </c:pt>
              <c:pt idx="1124">
                <c:v>0.65998887033945464</c:v>
              </c:pt>
              <c:pt idx="1125">
                <c:v>0.65998887033945464</c:v>
              </c:pt>
              <c:pt idx="1126">
                <c:v>0.65971062882582077</c:v>
              </c:pt>
              <c:pt idx="1127">
                <c:v>0.65915414579855314</c:v>
              </c:pt>
              <c:pt idx="1128">
                <c:v>0.65887590428491927</c:v>
              </c:pt>
              <c:pt idx="1129">
                <c:v>0.65859766277128551</c:v>
              </c:pt>
              <c:pt idx="1130">
                <c:v>0.65831942125765164</c:v>
              </c:pt>
              <c:pt idx="1131">
                <c:v>0.65804117974401777</c:v>
              </c:pt>
              <c:pt idx="1132">
                <c:v>0.65776293823038401</c:v>
              </c:pt>
              <c:pt idx="1133">
                <c:v>0.65748469671675014</c:v>
              </c:pt>
              <c:pt idx="1134">
                <c:v>0.65720645520311627</c:v>
              </c:pt>
              <c:pt idx="1135">
                <c:v>0.65692821368948251</c:v>
              </c:pt>
              <c:pt idx="1136">
                <c:v>0.65664997217584864</c:v>
              </c:pt>
              <c:pt idx="1137">
                <c:v>0.65637173066221477</c:v>
              </c:pt>
              <c:pt idx="1138">
                <c:v>0.65609348914858101</c:v>
              </c:pt>
              <c:pt idx="1139">
                <c:v>0.65581524763494714</c:v>
              </c:pt>
              <c:pt idx="1140">
                <c:v>0.65553700612131327</c:v>
              </c:pt>
              <c:pt idx="1141">
                <c:v>0.65470228158041177</c:v>
              </c:pt>
              <c:pt idx="1142">
                <c:v>0.65442404006677801</c:v>
              </c:pt>
              <c:pt idx="1143">
                <c:v>0.65358931552587651</c:v>
              </c:pt>
              <c:pt idx="1144">
                <c:v>0.65331107401224264</c:v>
              </c:pt>
              <c:pt idx="1145">
                <c:v>0.65303283249860877</c:v>
              </c:pt>
              <c:pt idx="1146">
                <c:v>0.6527545909849749</c:v>
              </c:pt>
              <c:pt idx="1147">
                <c:v>0.65247634947134114</c:v>
              </c:pt>
              <c:pt idx="1148">
                <c:v>0.65247634947134114</c:v>
              </c:pt>
              <c:pt idx="1149">
                <c:v>0.65219810795770727</c:v>
              </c:pt>
              <c:pt idx="1150">
                <c:v>0.65136338341680577</c:v>
              </c:pt>
              <c:pt idx="1151">
                <c:v>0.6510851419031719</c:v>
              </c:pt>
              <c:pt idx="1152">
                <c:v>0.65025041736227041</c:v>
              </c:pt>
              <c:pt idx="1153">
                <c:v>0.64997217584863665</c:v>
              </c:pt>
              <c:pt idx="1154">
                <c:v>0.64969393433500278</c:v>
              </c:pt>
              <c:pt idx="1155">
                <c:v>0.64941569282136891</c:v>
              </c:pt>
              <c:pt idx="1156">
                <c:v>0.64913745130773515</c:v>
              </c:pt>
              <c:pt idx="1157">
                <c:v>0.64885920979410128</c:v>
              </c:pt>
              <c:pt idx="1158">
                <c:v>0.64858096828046741</c:v>
              </c:pt>
              <c:pt idx="1159">
                <c:v>0.64858096828046741</c:v>
              </c:pt>
              <c:pt idx="1160">
                <c:v>0.64830272676683365</c:v>
              </c:pt>
              <c:pt idx="1161">
                <c:v>0.64774624373956591</c:v>
              </c:pt>
              <c:pt idx="1162">
                <c:v>0.64746800222593215</c:v>
              </c:pt>
              <c:pt idx="1163">
                <c:v>0.64718976071229828</c:v>
              </c:pt>
              <c:pt idx="1164">
                <c:v>0.64691151919866441</c:v>
              </c:pt>
              <c:pt idx="1165">
                <c:v>0.64635503617139678</c:v>
              </c:pt>
              <c:pt idx="1166">
                <c:v>0.64607679465776291</c:v>
              </c:pt>
              <c:pt idx="1167">
                <c:v>0.64579855314412915</c:v>
              </c:pt>
              <c:pt idx="1168">
                <c:v>0.64552031163049528</c:v>
              </c:pt>
              <c:pt idx="1169">
                <c:v>0.64524207011686141</c:v>
              </c:pt>
              <c:pt idx="1170">
                <c:v>0.64496382860322765</c:v>
              </c:pt>
              <c:pt idx="1171">
                <c:v>0.64468558708959378</c:v>
              </c:pt>
              <c:pt idx="1172">
                <c:v>0.64440734557595991</c:v>
              </c:pt>
              <c:pt idx="1173">
                <c:v>0.64412910406232615</c:v>
              </c:pt>
              <c:pt idx="1174">
                <c:v>0.64385086254869228</c:v>
              </c:pt>
              <c:pt idx="1175">
                <c:v>0.64357262103505841</c:v>
              </c:pt>
              <c:pt idx="1176">
                <c:v>0.64329437952142454</c:v>
              </c:pt>
              <c:pt idx="1177">
                <c:v>0.64301613800779078</c:v>
              </c:pt>
              <c:pt idx="1178">
                <c:v>0.64273789649415691</c:v>
              </c:pt>
              <c:pt idx="1179">
                <c:v>0.64245965498052304</c:v>
              </c:pt>
              <c:pt idx="1180">
                <c:v>0.64218141346688928</c:v>
              </c:pt>
              <c:pt idx="1181">
                <c:v>0.64190317195325541</c:v>
              </c:pt>
              <c:pt idx="1182">
                <c:v>0.64162493043962154</c:v>
              </c:pt>
              <c:pt idx="1183">
                <c:v>0.64106844741235391</c:v>
              </c:pt>
              <c:pt idx="1184">
                <c:v>0.64079020589872004</c:v>
              </c:pt>
              <c:pt idx="1185">
                <c:v>0.64051196438508629</c:v>
              </c:pt>
              <c:pt idx="1186">
                <c:v>0.64023372287145242</c:v>
              </c:pt>
              <c:pt idx="1187">
                <c:v>0.63995548135781855</c:v>
              </c:pt>
              <c:pt idx="1188">
                <c:v>0.63967723984418479</c:v>
              </c:pt>
              <c:pt idx="1189">
                <c:v>0.63912075681691705</c:v>
              </c:pt>
              <c:pt idx="1190">
                <c:v>0.63884251530328329</c:v>
              </c:pt>
              <c:pt idx="1191">
                <c:v>0.63828603227601555</c:v>
              </c:pt>
              <c:pt idx="1192">
                <c:v>0.63800779076238179</c:v>
              </c:pt>
              <c:pt idx="1193">
                <c:v>0.63772954924874792</c:v>
              </c:pt>
              <c:pt idx="1194">
                <c:v>0.63745130773511405</c:v>
              </c:pt>
              <c:pt idx="1195">
                <c:v>0.63717306622148029</c:v>
              </c:pt>
              <c:pt idx="1196">
                <c:v>0.63689482470784642</c:v>
              </c:pt>
              <c:pt idx="1197">
                <c:v>0.63661658319421255</c:v>
              </c:pt>
              <c:pt idx="1198">
                <c:v>0.63633834168057879</c:v>
              </c:pt>
              <c:pt idx="1199">
                <c:v>0.63633834168057879</c:v>
              </c:pt>
              <c:pt idx="1200">
                <c:v>0.63578185865331105</c:v>
              </c:pt>
              <c:pt idx="1201">
                <c:v>0.63550361713967729</c:v>
              </c:pt>
              <c:pt idx="1202">
                <c:v>0.63522537562604342</c:v>
              </c:pt>
              <c:pt idx="1203">
                <c:v>0.63494713411240955</c:v>
              </c:pt>
              <c:pt idx="1204">
                <c:v>0.63466889259877579</c:v>
              </c:pt>
              <c:pt idx="1205">
                <c:v>0.63466889259877579</c:v>
              </c:pt>
              <c:pt idx="1206">
                <c:v>0.63383416805787418</c:v>
              </c:pt>
              <c:pt idx="1207">
                <c:v>0.63355592654424042</c:v>
              </c:pt>
              <c:pt idx="1208">
                <c:v>0.63327768503060655</c:v>
              </c:pt>
              <c:pt idx="1209">
                <c:v>0.63299944351697268</c:v>
              </c:pt>
              <c:pt idx="1210">
                <c:v>0.63272120200333892</c:v>
              </c:pt>
              <c:pt idx="1211">
                <c:v>0.63216471897607118</c:v>
              </c:pt>
              <c:pt idx="1212">
                <c:v>0.63188647746243742</c:v>
              </c:pt>
              <c:pt idx="1213">
                <c:v>0.63188647746243742</c:v>
              </c:pt>
              <c:pt idx="1214">
                <c:v>0.63160823594880355</c:v>
              </c:pt>
              <c:pt idx="1215">
                <c:v>0.63132999443516968</c:v>
              </c:pt>
              <c:pt idx="1216">
                <c:v>0.63105175292153592</c:v>
              </c:pt>
              <c:pt idx="1217">
                <c:v>0.63049526989426818</c:v>
              </c:pt>
              <c:pt idx="1218">
                <c:v>0.63021702838063443</c:v>
              </c:pt>
              <c:pt idx="1219">
                <c:v>0.62993878686700056</c:v>
              </c:pt>
              <c:pt idx="1220">
                <c:v>0.62966054535336669</c:v>
              </c:pt>
              <c:pt idx="1221">
                <c:v>0.62938230383973293</c:v>
              </c:pt>
              <c:pt idx="1222">
                <c:v>0.62910406232609906</c:v>
              </c:pt>
              <c:pt idx="1223">
                <c:v>0.62882582081246519</c:v>
              </c:pt>
              <c:pt idx="1224">
                <c:v>0.62826933778519756</c:v>
              </c:pt>
              <c:pt idx="1225">
                <c:v>0.62799109627156369</c:v>
              </c:pt>
              <c:pt idx="1226">
                <c:v>0.62799109627156369</c:v>
              </c:pt>
              <c:pt idx="1227">
                <c:v>0.62771285475792993</c:v>
              </c:pt>
              <c:pt idx="1228">
                <c:v>0.62743461324429606</c:v>
              </c:pt>
              <c:pt idx="1229">
                <c:v>0.62715637173066219</c:v>
              </c:pt>
              <c:pt idx="1230">
                <c:v>0.62687813021702843</c:v>
              </c:pt>
              <c:pt idx="1231">
                <c:v>0.62659988870339456</c:v>
              </c:pt>
              <c:pt idx="1232">
                <c:v>0.62632164718976069</c:v>
              </c:pt>
              <c:pt idx="1233">
                <c:v>0.62604340567612693</c:v>
              </c:pt>
              <c:pt idx="1234">
                <c:v>0.62604340567612693</c:v>
              </c:pt>
              <c:pt idx="1235">
                <c:v>0.62576516416249306</c:v>
              </c:pt>
              <c:pt idx="1236">
                <c:v>0.62548692264885919</c:v>
              </c:pt>
              <c:pt idx="1237">
                <c:v>0.62548692264885919</c:v>
              </c:pt>
              <c:pt idx="1238">
                <c:v>0.62548692264885919</c:v>
              </c:pt>
              <c:pt idx="1239">
                <c:v>0.62493043962159156</c:v>
              </c:pt>
              <c:pt idx="1240">
                <c:v>0.62465219810795769</c:v>
              </c:pt>
              <c:pt idx="1241">
                <c:v>0.62437395659432382</c:v>
              </c:pt>
              <c:pt idx="1242">
                <c:v>0.62409571508069006</c:v>
              </c:pt>
              <c:pt idx="1243">
                <c:v>0.62409571508069006</c:v>
              </c:pt>
              <c:pt idx="1244">
                <c:v>0.62381747356705619</c:v>
              </c:pt>
              <c:pt idx="1245">
                <c:v>0.62353923205342232</c:v>
              </c:pt>
              <c:pt idx="1246">
                <c:v>0.62326099053978856</c:v>
              </c:pt>
              <c:pt idx="1247">
                <c:v>0.62298274902615469</c:v>
              </c:pt>
              <c:pt idx="1248">
                <c:v>0.62270450751252082</c:v>
              </c:pt>
              <c:pt idx="1249">
                <c:v>0.62270450751252082</c:v>
              </c:pt>
              <c:pt idx="1250">
                <c:v>0.62242626599888706</c:v>
              </c:pt>
              <c:pt idx="1251">
                <c:v>0.62214802448525319</c:v>
              </c:pt>
              <c:pt idx="1252">
                <c:v>0.62186978297161932</c:v>
              </c:pt>
              <c:pt idx="1253">
                <c:v>0.62159154145798556</c:v>
              </c:pt>
              <c:pt idx="1254">
                <c:v>0.62103505843071782</c:v>
              </c:pt>
              <c:pt idx="1255">
                <c:v>0.62075681691708406</c:v>
              </c:pt>
              <c:pt idx="1256">
                <c:v>0.62047857540345019</c:v>
              </c:pt>
              <c:pt idx="1257">
                <c:v>0.62020033388981632</c:v>
              </c:pt>
              <c:pt idx="1258">
                <c:v>0.61992209237618257</c:v>
              </c:pt>
              <c:pt idx="1259">
                <c:v>0.6196438508625487</c:v>
              </c:pt>
              <c:pt idx="1260">
                <c:v>0.61936560934891483</c:v>
              </c:pt>
              <c:pt idx="1261">
                <c:v>0.61908736783528107</c:v>
              </c:pt>
              <c:pt idx="1262">
                <c:v>0.61853088480801333</c:v>
              </c:pt>
              <c:pt idx="1263">
                <c:v>0.61825264329437957</c:v>
              </c:pt>
              <c:pt idx="1264">
                <c:v>0.6179744017807457</c:v>
              </c:pt>
              <c:pt idx="1265">
                <c:v>0.61769616026711183</c:v>
              </c:pt>
              <c:pt idx="1266">
                <c:v>0.61741791875347807</c:v>
              </c:pt>
              <c:pt idx="1267">
                <c:v>0.6171396772398442</c:v>
              </c:pt>
              <c:pt idx="1268">
                <c:v>0.61686143572621033</c:v>
              </c:pt>
              <c:pt idx="1269">
                <c:v>0.61658319421257657</c:v>
              </c:pt>
              <c:pt idx="1270">
                <c:v>0.61658319421257657</c:v>
              </c:pt>
              <c:pt idx="1271">
                <c:v>0.6163049526989427</c:v>
              </c:pt>
              <c:pt idx="1272">
                <c:v>0.61602671118530883</c:v>
              </c:pt>
              <c:pt idx="1273">
                <c:v>0.61574846967167507</c:v>
              </c:pt>
              <c:pt idx="1274">
                <c:v>0.6154702281580412</c:v>
              </c:pt>
              <c:pt idx="1275">
                <c:v>0.61519198664440733</c:v>
              </c:pt>
              <c:pt idx="1276">
                <c:v>0.61491374513077346</c:v>
              </c:pt>
              <c:pt idx="1277">
                <c:v>0.6146355036171397</c:v>
              </c:pt>
              <c:pt idx="1278">
                <c:v>0.6146355036171397</c:v>
              </c:pt>
              <c:pt idx="1279">
                <c:v>0.61435726210350583</c:v>
              </c:pt>
              <c:pt idx="1280">
                <c:v>0.61407902058987196</c:v>
              </c:pt>
              <c:pt idx="1281">
                <c:v>0.6138007790762382</c:v>
              </c:pt>
              <c:pt idx="1282">
                <c:v>0.61352253756260433</c:v>
              </c:pt>
              <c:pt idx="1283">
                <c:v>0.61324429604897046</c:v>
              </c:pt>
              <c:pt idx="1284">
                <c:v>0.6129660545353367</c:v>
              </c:pt>
              <c:pt idx="1285">
                <c:v>0.61268781302170283</c:v>
              </c:pt>
              <c:pt idx="1286">
                <c:v>0.6121313299944352</c:v>
              </c:pt>
              <c:pt idx="1287">
                <c:v>0.61185308848080133</c:v>
              </c:pt>
              <c:pt idx="1288">
                <c:v>0.6112966054535337</c:v>
              </c:pt>
              <c:pt idx="1289">
                <c:v>0.61101836393989983</c:v>
              </c:pt>
              <c:pt idx="1290">
                <c:v>0.61074012242626596</c:v>
              </c:pt>
              <c:pt idx="1291">
                <c:v>0.61074012242626596</c:v>
              </c:pt>
              <c:pt idx="1292">
                <c:v>0.6104618809126322</c:v>
              </c:pt>
              <c:pt idx="1293">
                <c:v>0.61018363939899833</c:v>
              </c:pt>
              <c:pt idx="1294">
                <c:v>0.60990539788536446</c:v>
              </c:pt>
              <c:pt idx="1295">
                <c:v>0.60962715637173071</c:v>
              </c:pt>
              <c:pt idx="1296">
                <c:v>0.60934891485809684</c:v>
              </c:pt>
              <c:pt idx="1297">
                <c:v>0.60879243183082921</c:v>
              </c:pt>
              <c:pt idx="1298">
                <c:v>0.60851419031719534</c:v>
              </c:pt>
              <c:pt idx="1299">
                <c:v>0.60823594880356147</c:v>
              </c:pt>
              <c:pt idx="1300">
                <c:v>0.60767946577629384</c:v>
              </c:pt>
              <c:pt idx="1301">
                <c:v>0.60712298274902621</c:v>
              </c:pt>
              <c:pt idx="1302">
                <c:v>0.60712298274902621</c:v>
              </c:pt>
              <c:pt idx="1303">
                <c:v>0.60684474123539234</c:v>
              </c:pt>
              <c:pt idx="1304">
                <c:v>0.60656649972175847</c:v>
              </c:pt>
              <c:pt idx="1305">
                <c:v>0.6062882582081246</c:v>
              </c:pt>
              <c:pt idx="1306">
                <c:v>0.60601001669449084</c:v>
              </c:pt>
              <c:pt idx="1307">
                <c:v>0.60601001669449084</c:v>
              </c:pt>
              <c:pt idx="1308">
                <c:v>0.60573177518085697</c:v>
              </c:pt>
              <c:pt idx="1309">
                <c:v>0.6054535336672231</c:v>
              </c:pt>
              <c:pt idx="1310">
                <c:v>0.60489705063995547</c:v>
              </c:pt>
              <c:pt idx="1311">
                <c:v>0.6046188091263216</c:v>
              </c:pt>
              <c:pt idx="1312">
                <c:v>0.60434056761268784</c:v>
              </c:pt>
              <c:pt idx="1313">
                <c:v>0.60406232609905397</c:v>
              </c:pt>
              <c:pt idx="1314">
                <c:v>0.6037840845854201</c:v>
              </c:pt>
              <c:pt idx="1315">
                <c:v>0.60350584307178634</c:v>
              </c:pt>
              <c:pt idx="1316">
                <c:v>0.60322760155815247</c:v>
              </c:pt>
              <c:pt idx="1317">
                <c:v>0.6029493600445186</c:v>
              </c:pt>
              <c:pt idx="1318">
                <c:v>0.60267111853088484</c:v>
              </c:pt>
              <c:pt idx="1319">
                <c:v>0.60239287701725097</c:v>
              </c:pt>
              <c:pt idx="1320">
                <c:v>0.6021146355036171</c:v>
              </c:pt>
              <c:pt idx="1321">
                <c:v>0.60183639398998334</c:v>
              </c:pt>
              <c:pt idx="1322">
                <c:v>0.60155815247634947</c:v>
              </c:pt>
              <c:pt idx="1323">
                <c:v>0.60155815247634947</c:v>
              </c:pt>
              <c:pt idx="1324">
                <c:v>0.6012799109627156</c:v>
              </c:pt>
              <c:pt idx="1325">
                <c:v>0.60100166944908184</c:v>
              </c:pt>
              <c:pt idx="1326">
                <c:v>0.60072342793544797</c:v>
              </c:pt>
              <c:pt idx="1327">
                <c:v>0.6004451864218141</c:v>
              </c:pt>
              <c:pt idx="1328">
                <c:v>0.60016694490818034</c:v>
              </c:pt>
              <c:pt idx="1329">
                <c:v>0.5996104618809126</c:v>
              </c:pt>
              <c:pt idx="1330">
                <c:v>0.59933222036727885</c:v>
              </c:pt>
              <c:pt idx="1331">
                <c:v>0.59905397885364498</c:v>
              </c:pt>
              <c:pt idx="1332">
                <c:v>0.5987757373400111</c:v>
              </c:pt>
              <c:pt idx="1333">
                <c:v>0.59849749582637735</c:v>
              </c:pt>
              <c:pt idx="1334">
                <c:v>0.59821925431274348</c:v>
              </c:pt>
              <c:pt idx="1335">
                <c:v>0.59794101279910961</c:v>
              </c:pt>
              <c:pt idx="1336">
                <c:v>0.59794101279910961</c:v>
              </c:pt>
              <c:pt idx="1337">
                <c:v>0.59738452977184198</c:v>
              </c:pt>
              <c:pt idx="1338">
                <c:v>0.59710628825820811</c:v>
              </c:pt>
              <c:pt idx="1339">
                <c:v>0.59682804674457424</c:v>
              </c:pt>
              <c:pt idx="1340">
                <c:v>0.59654980523094048</c:v>
              </c:pt>
              <c:pt idx="1341">
                <c:v>0.59627156371730661</c:v>
              </c:pt>
              <c:pt idx="1342">
                <c:v>0.59599332220367274</c:v>
              </c:pt>
              <c:pt idx="1343">
                <c:v>0.59571508069003898</c:v>
              </c:pt>
              <c:pt idx="1344">
                <c:v>0.59543683917640511</c:v>
              </c:pt>
              <c:pt idx="1345">
                <c:v>0.59515859766277124</c:v>
              </c:pt>
              <c:pt idx="1346">
                <c:v>0.59488035614913748</c:v>
              </c:pt>
              <c:pt idx="1347">
                <c:v>0.59460211463550361</c:v>
              </c:pt>
              <c:pt idx="1348">
                <c:v>0.59432387312186974</c:v>
              </c:pt>
              <c:pt idx="1349">
                <c:v>0.59404563160823598</c:v>
              </c:pt>
              <c:pt idx="1350">
                <c:v>0.59376739009460211</c:v>
              </c:pt>
              <c:pt idx="1351">
                <c:v>0.59348914858096824</c:v>
              </c:pt>
              <c:pt idx="1352">
                <c:v>0.59321090706733448</c:v>
              </c:pt>
              <c:pt idx="1353">
                <c:v>0.59265442404006674</c:v>
              </c:pt>
              <c:pt idx="1354">
                <c:v>0.59237618252643298</c:v>
              </c:pt>
              <c:pt idx="1355">
                <c:v>0.59209794101279911</c:v>
              </c:pt>
              <c:pt idx="1356">
                <c:v>0.59181969949916524</c:v>
              </c:pt>
              <c:pt idx="1357">
                <c:v>0.59154145798553148</c:v>
              </c:pt>
              <c:pt idx="1358">
                <c:v>0.59126321647189761</c:v>
              </c:pt>
              <c:pt idx="1359">
                <c:v>0.59070673344462998</c:v>
              </c:pt>
              <c:pt idx="1360">
                <c:v>0.59042849193099611</c:v>
              </c:pt>
              <c:pt idx="1361">
                <c:v>0.59015025041736224</c:v>
              </c:pt>
              <c:pt idx="1362">
                <c:v>0.58987200890372848</c:v>
              </c:pt>
              <c:pt idx="1363">
                <c:v>0.58959376739009461</c:v>
              </c:pt>
              <c:pt idx="1364">
                <c:v>0.58931552587646074</c:v>
              </c:pt>
              <c:pt idx="1365">
                <c:v>0.58903728436282698</c:v>
              </c:pt>
              <c:pt idx="1366">
                <c:v>0.58848080133555924</c:v>
              </c:pt>
              <c:pt idx="1367">
                <c:v>0.58792431830829162</c:v>
              </c:pt>
              <c:pt idx="1368">
                <c:v>0.58736783528102388</c:v>
              </c:pt>
              <c:pt idx="1369">
                <c:v>0.58681135225375625</c:v>
              </c:pt>
              <c:pt idx="1370">
                <c:v>0.58653311074012238</c:v>
              </c:pt>
              <c:pt idx="1371">
                <c:v>0.58625486922648862</c:v>
              </c:pt>
              <c:pt idx="1372">
                <c:v>0.58597662771285475</c:v>
              </c:pt>
              <c:pt idx="1373">
                <c:v>0.58569838619922088</c:v>
              </c:pt>
              <c:pt idx="1374">
                <c:v>0.58542014468558712</c:v>
              </c:pt>
              <c:pt idx="1375">
                <c:v>0.58514190317195325</c:v>
              </c:pt>
              <c:pt idx="1376">
                <c:v>0.58486366165831938</c:v>
              </c:pt>
              <c:pt idx="1377">
                <c:v>0.58458542014468562</c:v>
              </c:pt>
              <c:pt idx="1378">
                <c:v>0.58458542014468562</c:v>
              </c:pt>
              <c:pt idx="1379">
                <c:v>0.58430717863105175</c:v>
              </c:pt>
              <c:pt idx="1380">
                <c:v>0.58402893711741788</c:v>
              </c:pt>
              <c:pt idx="1381">
                <c:v>0.58375069560378412</c:v>
              </c:pt>
              <c:pt idx="1382">
                <c:v>0.58347245409015025</c:v>
              </c:pt>
              <c:pt idx="1383">
                <c:v>0.58319421257651638</c:v>
              </c:pt>
              <c:pt idx="1384">
                <c:v>0.58263772954924875</c:v>
              </c:pt>
              <c:pt idx="1385">
                <c:v>0.58235948803561488</c:v>
              </c:pt>
              <c:pt idx="1386">
                <c:v>0.58208124652198112</c:v>
              </c:pt>
              <c:pt idx="1387">
                <c:v>0.58180300500834725</c:v>
              </c:pt>
              <c:pt idx="1388">
                <c:v>0.58152476349471338</c:v>
              </c:pt>
              <c:pt idx="1389">
                <c:v>0.58124652198107962</c:v>
              </c:pt>
              <c:pt idx="1390">
                <c:v>0.58096828046744575</c:v>
              </c:pt>
              <c:pt idx="1391">
                <c:v>0.58069003895381188</c:v>
              </c:pt>
              <c:pt idx="1392">
                <c:v>0.58013355592654425</c:v>
              </c:pt>
              <c:pt idx="1393">
                <c:v>0.57985531441291038</c:v>
              </c:pt>
              <c:pt idx="1394">
                <c:v>0.57957707289927662</c:v>
              </c:pt>
              <c:pt idx="1395">
                <c:v>0.57929883138564275</c:v>
              </c:pt>
              <c:pt idx="1396">
                <c:v>0.57929883138564275</c:v>
              </c:pt>
              <c:pt idx="1397">
                <c:v>0.57902058987200888</c:v>
              </c:pt>
              <c:pt idx="1398">
                <c:v>0.57902058987200888</c:v>
              </c:pt>
              <c:pt idx="1399">
                <c:v>0.57874234835837512</c:v>
              </c:pt>
              <c:pt idx="1400">
                <c:v>0.57846410684474125</c:v>
              </c:pt>
              <c:pt idx="1401">
                <c:v>0.57818586533110738</c:v>
              </c:pt>
              <c:pt idx="1402">
                <c:v>0.57790762381747351</c:v>
              </c:pt>
              <c:pt idx="1403">
                <c:v>0.57762938230383976</c:v>
              </c:pt>
              <c:pt idx="1404">
                <c:v>0.57735114079020589</c:v>
              </c:pt>
              <c:pt idx="1405">
                <c:v>0.57707289927657202</c:v>
              </c:pt>
              <c:pt idx="1406">
                <c:v>0.57679465776293826</c:v>
              </c:pt>
              <c:pt idx="1407">
                <c:v>0.57651641624930439</c:v>
              </c:pt>
              <c:pt idx="1408">
                <c:v>0.57623817473567052</c:v>
              </c:pt>
              <c:pt idx="1409">
                <c:v>0.57595993322203676</c:v>
              </c:pt>
              <c:pt idx="1410">
                <c:v>0.57568169170840289</c:v>
              </c:pt>
              <c:pt idx="1411">
                <c:v>0.57512520868113526</c:v>
              </c:pt>
              <c:pt idx="1412">
                <c:v>0.57484696716750139</c:v>
              </c:pt>
              <c:pt idx="1413">
                <c:v>0.57456872565386752</c:v>
              </c:pt>
              <c:pt idx="1414">
                <c:v>0.57429048414023376</c:v>
              </c:pt>
              <c:pt idx="1415">
                <c:v>0.57401224262659989</c:v>
              </c:pt>
              <c:pt idx="1416">
                <c:v>0.57373400111296602</c:v>
              </c:pt>
              <c:pt idx="1417">
                <c:v>0.57317751808569839</c:v>
              </c:pt>
              <c:pt idx="1418">
                <c:v>0.57289927657206452</c:v>
              </c:pt>
              <c:pt idx="1419">
                <c:v>0.57289927657206452</c:v>
              </c:pt>
              <c:pt idx="1420">
                <c:v>0.57262103505843076</c:v>
              </c:pt>
              <c:pt idx="1421">
                <c:v>0.57234279354479689</c:v>
              </c:pt>
              <c:pt idx="1422">
                <c:v>0.57206455203116302</c:v>
              </c:pt>
              <c:pt idx="1423">
                <c:v>0.57178631051752926</c:v>
              </c:pt>
              <c:pt idx="1424">
                <c:v>0.57122982749026152</c:v>
              </c:pt>
              <c:pt idx="1425">
                <c:v>0.57095158597662776</c:v>
              </c:pt>
              <c:pt idx="1426">
                <c:v>0.57067334446299389</c:v>
              </c:pt>
              <c:pt idx="1427">
                <c:v>0.57039510294936002</c:v>
              </c:pt>
              <c:pt idx="1428">
                <c:v>0.57039510294936002</c:v>
              </c:pt>
              <c:pt idx="1429">
                <c:v>0.57011686143572626</c:v>
              </c:pt>
              <c:pt idx="1430">
                <c:v>0.56983861992209239</c:v>
              </c:pt>
              <c:pt idx="1431">
                <c:v>0.56956037840845852</c:v>
              </c:pt>
              <c:pt idx="1432">
                <c:v>0.56928213689482465</c:v>
              </c:pt>
              <c:pt idx="1433">
                <c:v>0.56900389538119089</c:v>
              </c:pt>
              <c:pt idx="1434">
                <c:v>0.56872565386755702</c:v>
              </c:pt>
              <c:pt idx="1435">
                <c:v>0.56844741235392315</c:v>
              </c:pt>
              <c:pt idx="1436">
                <c:v>0.56816917084028939</c:v>
              </c:pt>
              <c:pt idx="1437">
                <c:v>0.56789092932665552</c:v>
              </c:pt>
              <c:pt idx="1438">
                <c:v>0.56789092932665552</c:v>
              </c:pt>
              <c:pt idx="1439">
                <c:v>0.56761268781302165</c:v>
              </c:pt>
              <c:pt idx="1440">
                <c:v>0.5673344462993879</c:v>
              </c:pt>
              <c:pt idx="1441">
                <c:v>0.56705620478575403</c:v>
              </c:pt>
              <c:pt idx="1442">
                <c:v>0.56677796327212016</c:v>
              </c:pt>
              <c:pt idx="1443">
                <c:v>0.56677796327212016</c:v>
              </c:pt>
              <c:pt idx="1444">
                <c:v>0.5664997217584864</c:v>
              </c:pt>
              <c:pt idx="1445">
                <c:v>0.5664997217584864</c:v>
              </c:pt>
              <c:pt idx="1446">
                <c:v>0.56622148024485253</c:v>
              </c:pt>
              <c:pt idx="1447">
                <c:v>0.56594323873121866</c:v>
              </c:pt>
              <c:pt idx="1448">
                <c:v>0.5656649972175849</c:v>
              </c:pt>
              <c:pt idx="1449">
                <c:v>0.56538675570395103</c:v>
              </c:pt>
              <c:pt idx="1450">
                <c:v>0.56538675570395103</c:v>
              </c:pt>
              <c:pt idx="1451">
                <c:v>0.56510851419031716</c:v>
              </c:pt>
              <c:pt idx="1452">
                <c:v>0.5648302726766834</c:v>
              </c:pt>
              <c:pt idx="1453">
                <c:v>0.56455203116304953</c:v>
              </c:pt>
              <c:pt idx="1454">
                <c:v>0.56427378964941566</c:v>
              </c:pt>
              <c:pt idx="1455">
                <c:v>0.5639955481357819</c:v>
              </c:pt>
              <c:pt idx="1456">
                <c:v>0.56371730662214803</c:v>
              </c:pt>
              <c:pt idx="1457">
                <c:v>0.56343906510851416</c:v>
              </c:pt>
              <c:pt idx="1458">
                <c:v>0.56288258208124653</c:v>
              </c:pt>
              <c:pt idx="1459">
                <c:v>0.56288258208124653</c:v>
              </c:pt>
              <c:pt idx="1460">
                <c:v>0.56260434056761266</c:v>
              </c:pt>
              <c:pt idx="1461">
                <c:v>0.5623260990539789</c:v>
              </c:pt>
              <c:pt idx="1462">
                <c:v>0.56204785754034503</c:v>
              </c:pt>
              <c:pt idx="1463">
                <c:v>0.56176961602671116</c:v>
              </c:pt>
              <c:pt idx="1464">
                <c:v>0.5614913745130774</c:v>
              </c:pt>
              <c:pt idx="1465">
                <c:v>0.56121313299944353</c:v>
              </c:pt>
              <c:pt idx="1466">
                <c:v>0.56121313299944353</c:v>
              </c:pt>
              <c:pt idx="1467">
                <c:v>0.56093489148580966</c:v>
              </c:pt>
              <c:pt idx="1468">
                <c:v>0.5606566499721759</c:v>
              </c:pt>
              <c:pt idx="1469">
                <c:v>0.5606566499721759</c:v>
              </c:pt>
              <c:pt idx="1470">
                <c:v>0.56037840845854203</c:v>
              </c:pt>
              <c:pt idx="1471">
                <c:v>0.55982192543127429</c:v>
              </c:pt>
              <c:pt idx="1472">
                <c:v>0.55982192543127429</c:v>
              </c:pt>
              <c:pt idx="1473">
                <c:v>0.55954368391764053</c:v>
              </c:pt>
              <c:pt idx="1474">
                <c:v>0.55926544240400666</c:v>
              </c:pt>
              <c:pt idx="1475">
                <c:v>0.55926544240400666</c:v>
              </c:pt>
              <c:pt idx="1476">
                <c:v>0.55898720089037279</c:v>
              </c:pt>
              <c:pt idx="1477">
                <c:v>0.55898720089037279</c:v>
              </c:pt>
              <c:pt idx="1478">
                <c:v>0.55870895937673903</c:v>
              </c:pt>
              <c:pt idx="1479">
                <c:v>0.55843071786310516</c:v>
              </c:pt>
              <c:pt idx="1480">
                <c:v>0.55815247634947129</c:v>
              </c:pt>
              <c:pt idx="1481">
                <c:v>0.55815247634947129</c:v>
              </c:pt>
              <c:pt idx="1482">
                <c:v>0.55759599332220366</c:v>
              </c:pt>
              <c:pt idx="1483">
                <c:v>0.55731775180856979</c:v>
              </c:pt>
              <c:pt idx="1484">
                <c:v>0.55703951029493604</c:v>
              </c:pt>
              <c:pt idx="1485">
                <c:v>0.55676126878130217</c:v>
              </c:pt>
              <c:pt idx="1486">
                <c:v>0.5564830272676683</c:v>
              </c:pt>
              <c:pt idx="1487">
                <c:v>0.55620478575403454</c:v>
              </c:pt>
              <c:pt idx="1488">
                <c:v>0.55592654424040067</c:v>
              </c:pt>
              <c:pt idx="1489">
                <c:v>0.5556483027267668</c:v>
              </c:pt>
              <c:pt idx="1490">
                <c:v>0.55537006121313304</c:v>
              </c:pt>
              <c:pt idx="1491">
                <c:v>0.55509181969949917</c:v>
              </c:pt>
              <c:pt idx="1492">
                <c:v>0.55453533667223154</c:v>
              </c:pt>
              <c:pt idx="1493">
                <c:v>0.55425709515859767</c:v>
              </c:pt>
              <c:pt idx="1494">
                <c:v>0.5539788536449638</c:v>
              </c:pt>
              <c:pt idx="1495">
                <c:v>0.55370061213133004</c:v>
              </c:pt>
              <c:pt idx="1496">
                <c:v>0.5531441291040623</c:v>
              </c:pt>
              <c:pt idx="1497">
                <c:v>0.55258764607679467</c:v>
              </c:pt>
              <c:pt idx="1498">
                <c:v>0.5523094045631608</c:v>
              </c:pt>
              <c:pt idx="1499">
                <c:v>0.55203116304952704</c:v>
              </c:pt>
              <c:pt idx="1500">
                <c:v>0.55175292153589317</c:v>
              </c:pt>
              <c:pt idx="1501">
                <c:v>0.5514746800222593</c:v>
              </c:pt>
              <c:pt idx="1502">
                <c:v>0.55119643850862554</c:v>
              </c:pt>
              <c:pt idx="1503">
                <c:v>0.55091819699499167</c:v>
              </c:pt>
              <c:pt idx="1504">
                <c:v>0.5506399554813578</c:v>
              </c:pt>
              <c:pt idx="1505">
                <c:v>0.55036171396772393</c:v>
              </c:pt>
              <c:pt idx="1506">
                <c:v>0.55008347245409017</c:v>
              </c:pt>
              <c:pt idx="1507">
                <c:v>0.5498052309404563</c:v>
              </c:pt>
              <c:pt idx="1508">
                <c:v>0.54952698942682243</c:v>
              </c:pt>
              <c:pt idx="1509">
                <c:v>0.54924874791318867</c:v>
              </c:pt>
              <c:pt idx="1510">
                <c:v>0.5489705063995548</c:v>
              </c:pt>
              <c:pt idx="1511">
                <c:v>0.54869226488592093</c:v>
              </c:pt>
              <c:pt idx="1512">
                <c:v>0.54841402337228717</c:v>
              </c:pt>
              <c:pt idx="1513">
                <c:v>0.54785754034501943</c:v>
              </c:pt>
              <c:pt idx="1514">
                <c:v>0.54757929883138567</c:v>
              </c:pt>
              <c:pt idx="1515">
                <c:v>0.54757929883138567</c:v>
              </c:pt>
              <c:pt idx="1516">
                <c:v>0.5473010573177518</c:v>
              </c:pt>
              <c:pt idx="1517">
                <c:v>0.54702281580411793</c:v>
              </c:pt>
              <c:pt idx="1518">
                <c:v>0.54674457429048418</c:v>
              </c:pt>
              <c:pt idx="1519">
                <c:v>0.54646633277685031</c:v>
              </c:pt>
              <c:pt idx="1520">
                <c:v>0.54590984974958268</c:v>
              </c:pt>
              <c:pt idx="1521">
                <c:v>0.54563160823594881</c:v>
              </c:pt>
              <c:pt idx="1522">
                <c:v>0.54535336672231494</c:v>
              </c:pt>
              <c:pt idx="1523">
                <c:v>0.54507512520868118</c:v>
              </c:pt>
              <c:pt idx="1524">
                <c:v>0.54507512520868118</c:v>
              </c:pt>
              <c:pt idx="1525">
                <c:v>0.54479688369504731</c:v>
              </c:pt>
              <c:pt idx="1526">
                <c:v>0.54451864218141344</c:v>
              </c:pt>
              <c:pt idx="1527">
                <c:v>0.54424040066777968</c:v>
              </c:pt>
              <c:pt idx="1528">
                <c:v>0.54396215915414581</c:v>
              </c:pt>
              <c:pt idx="1529">
                <c:v>0.54368391764051194</c:v>
              </c:pt>
              <c:pt idx="1530">
                <c:v>0.54340567612687818</c:v>
              </c:pt>
              <c:pt idx="1531">
                <c:v>0.54312743461324431</c:v>
              </c:pt>
              <c:pt idx="1532">
                <c:v>0.54284919309961044</c:v>
              </c:pt>
              <c:pt idx="1533">
                <c:v>0.54229271007234281</c:v>
              </c:pt>
              <c:pt idx="1534">
                <c:v>0.54201446855870894</c:v>
              </c:pt>
              <c:pt idx="1535">
                <c:v>0.54173622704507518</c:v>
              </c:pt>
              <c:pt idx="1536">
                <c:v>0.54145798553144131</c:v>
              </c:pt>
              <c:pt idx="1537">
                <c:v>0.54117974401780744</c:v>
              </c:pt>
              <c:pt idx="1538">
                <c:v>0.54090150250417357</c:v>
              </c:pt>
              <c:pt idx="1539">
                <c:v>0.54062326099053981</c:v>
              </c:pt>
              <c:pt idx="1540">
                <c:v>0.54006677796327207</c:v>
              </c:pt>
              <c:pt idx="1541">
                <c:v>0.53978853644963831</c:v>
              </c:pt>
              <c:pt idx="1542">
                <c:v>0.53923205342237057</c:v>
              </c:pt>
              <c:pt idx="1543">
                <c:v>0.53895381190873681</c:v>
              </c:pt>
              <c:pt idx="1544">
                <c:v>0.53867557039510294</c:v>
              </c:pt>
              <c:pt idx="1545">
                <c:v>0.53839732888146907</c:v>
              </c:pt>
              <c:pt idx="1546">
                <c:v>0.53839732888146907</c:v>
              </c:pt>
              <c:pt idx="1547">
                <c:v>0.53811908736783531</c:v>
              </c:pt>
              <c:pt idx="1548">
                <c:v>0.53784084585420144</c:v>
              </c:pt>
              <c:pt idx="1549">
                <c:v>0.53784084585420144</c:v>
              </c:pt>
              <c:pt idx="1550">
                <c:v>0.53784084585420144</c:v>
              </c:pt>
              <c:pt idx="1551">
                <c:v>0.53756260434056757</c:v>
              </c:pt>
              <c:pt idx="1552">
                <c:v>0.53728436282693381</c:v>
              </c:pt>
              <c:pt idx="1553">
                <c:v>0.53700612131329994</c:v>
              </c:pt>
              <c:pt idx="1554">
                <c:v>0.53672787979966607</c:v>
              </c:pt>
              <c:pt idx="1555">
                <c:v>0.53644963828603232</c:v>
              </c:pt>
              <c:pt idx="1556">
                <c:v>0.53617139677239845</c:v>
              </c:pt>
              <c:pt idx="1557">
                <c:v>0.53589315525876458</c:v>
              </c:pt>
              <c:pt idx="1558">
                <c:v>0.53561491374513082</c:v>
              </c:pt>
              <c:pt idx="1559">
                <c:v>0.53561491374513082</c:v>
              </c:pt>
              <c:pt idx="1560">
                <c:v>0.53533667223149695</c:v>
              </c:pt>
              <c:pt idx="1561">
                <c:v>0.53533667223149695</c:v>
              </c:pt>
              <c:pt idx="1562">
                <c:v>0.53505843071786308</c:v>
              </c:pt>
              <c:pt idx="1563">
                <c:v>0.53478018920422932</c:v>
              </c:pt>
              <c:pt idx="1564">
                <c:v>0.53422370617696158</c:v>
              </c:pt>
              <c:pt idx="1565">
                <c:v>0.53394546466332782</c:v>
              </c:pt>
              <c:pt idx="1566">
                <c:v>0.53366722314969395</c:v>
              </c:pt>
              <c:pt idx="1567">
                <c:v>0.53338898163606008</c:v>
              </c:pt>
              <c:pt idx="1568">
                <c:v>0.53311074012242632</c:v>
              </c:pt>
              <c:pt idx="1569">
                <c:v>0.53283249860879245</c:v>
              </c:pt>
              <c:pt idx="1570">
                <c:v>0.53255425709515858</c:v>
              </c:pt>
              <c:pt idx="1571">
                <c:v>0.53227601558152471</c:v>
              </c:pt>
              <c:pt idx="1572">
                <c:v>0.53199777406789095</c:v>
              </c:pt>
              <c:pt idx="1573">
                <c:v>0.53171953255425708</c:v>
              </c:pt>
              <c:pt idx="1574">
                <c:v>0.53144129104062321</c:v>
              </c:pt>
              <c:pt idx="1575">
                <c:v>0.53116304952698945</c:v>
              </c:pt>
              <c:pt idx="1576">
                <c:v>0.53088480801335558</c:v>
              </c:pt>
              <c:pt idx="1577">
                <c:v>0.53060656649972171</c:v>
              </c:pt>
              <c:pt idx="1578">
                <c:v>0.53032832498608795</c:v>
              </c:pt>
              <c:pt idx="1579">
                <c:v>0.53005008347245408</c:v>
              </c:pt>
              <c:pt idx="1580">
                <c:v>0.53005008347245408</c:v>
              </c:pt>
              <c:pt idx="1581">
                <c:v>0.52977184195882021</c:v>
              </c:pt>
              <c:pt idx="1582">
                <c:v>0.52949360044518645</c:v>
              </c:pt>
              <c:pt idx="1583">
                <c:v>0.52921535893155258</c:v>
              </c:pt>
              <c:pt idx="1584">
                <c:v>0.52893711741791871</c:v>
              </c:pt>
              <c:pt idx="1585">
                <c:v>0.52865887590428495</c:v>
              </c:pt>
              <c:pt idx="1586">
                <c:v>0.52838063439065108</c:v>
              </c:pt>
              <c:pt idx="1587">
                <c:v>0.52810239287701721</c:v>
              </c:pt>
              <c:pt idx="1588">
                <c:v>0.52782415136338345</c:v>
              </c:pt>
              <c:pt idx="1589">
                <c:v>0.52782415136338345</c:v>
              </c:pt>
              <c:pt idx="1590">
                <c:v>0.52754590984974958</c:v>
              </c:pt>
              <c:pt idx="1591">
                <c:v>0.52698942682248195</c:v>
              </c:pt>
              <c:pt idx="1592">
                <c:v>0.52671118530884808</c:v>
              </c:pt>
              <c:pt idx="1593">
                <c:v>0.52643294379521421</c:v>
              </c:pt>
              <c:pt idx="1594">
                <c:v>0.52587646076794659</c:v>
              </c:pt>
              <c:pt idx="1595">
                <c:v>0.52559821925431272</c:v>
              </c:pt>
              <c:pt idx="1596">
                <c:v>0.52531997774067896</c:v>
              </c:pt>
              <c:pt idx="1597">
                <c:v>0.52504173622704509</c:v>
              </c:pt>
              <c:pt idx="1598">
                <c:v>0.52476349471341122</c:v>
              </c:pt>
              <c:pt idx="1599">
                <c:v>0.52392877017250972</c:v>
              </c:pt>
              <c:pt idx="1600">
                <c:v>0.52337228714524209</c:v>
              </c:pt>
              <c:pt idx="1601">
                <c:v>0.52309404563160822</c:v>
              </c:pt>
              <c:pt idx="1602">
                <c:v>0.52281580411797435</c:v>
              </c:pt>
              <c:pt idx="1603">
                <c:v>0.52253756260434059</c:v>
              </c:pt>
              <c:pt idx="1604">
                <c:v>0.52225932109070672</c:v>
              </c:pt>
              <c:pt idx="1605">
                <c:v>0.52198107957707285</c:v>
              </c:pt>
              <c:pt idx="1606">
                <c:v>0.52170283806343909</c:v>
              </c:pt>
              <c:pt idx="1607">
                <c:v>0.52142459654980522</c:v>
              </c:pt>
              <c:pt idx="1608">
                <c:v>0.52114635503617135</c:v>
              </c:pt>
              <c:pt idx="1609">
                <c:v>0.52086811352253759</c:v>
              </c:pt>
              <c:pt idx="1610">
                <c:v>0.52031163049526985</c:v>
              </c:pt>
              <c:pt idx="1611">
                <c:v>0.52003338898163609</c:v>
              </c:pt>
              <c:pt idx="1612">
                <c:v>0.51947690595436835</c:v>
              </c:pt>
              <c:pt idx="1613">
                <c:v>0.51919866444073459</c:v>
              </c:pt>
              <c:pt idx="1614">
                <c:v>0.51892042292710072</c:v>
              </c:pt>
              <c:pt idx="1615">
                <c:v>0.51864218141346685</c:v>
              </c:pt>
              <c:pt idx="1616">
                <c:v>0.51836393989983309</c:v>
              </c:pt>
              <c:pt idx="1617">
                <c:v>0.51808569838619922</c:v>
              </c:pt>
              <c:pt idx="1618">
                <c:v>0.51780745687256535</c:v>
              </c:pt>
              <c:pt idx="1619">
                <c:v>0.51752921535893159</c:v>
              </c:pt>
              <c:pt idx="1620">
                <c:v>0.51725097384529772</c:v>
              </c:pt>
              <c:pt idx="1621">
                <c:v>0.51697273233166385</c:v>
              </c:pt>
              <c:pt idx="1622">
                <c:v>0.51669449081803009</c:v>
              </c:pt>
              <c:pt idx="1623">
                <c:v>0.51641624930439622</c:v>
              </c:pt>
              <c:pt idx="1624">
                <c:v>0.51613800779076235</c:v>
              </c:pt>
              <c:pt idx="1625">
                <c:v>0.5158597662771286</c:v>
              </c:pt>
              <c:pt idx="1626">
                <c:v>0.51558152476349473</c:v>
              </c:pt>
              <c:pt idx="1627">
                <c:v>0.5150250417362271</c:v>
              </c:pt>
              <c:pt idx="1628">
                <c:v>0.51474680022259323</c:v>
              </c:pt>
              <c:pt idx="1629">
                <c:v>0.51446855870895936</c:v>
              </c:pt>
              <c:pt idx="1630">
                <c:v>0.5141903171953256</c:v>
              </c:pt>
              <c:pt idx="1631">
                <c:v>0.5141903171953256</c:v>
              </c:pt>
              <c:pt idx="1632">
                <c:v>0.51391207568169173</c:v>
              </c:pt>
              <c:pt idx="1633">
                <c:v>0.51363383416805786</c:v>
              </c:pt>
              <c:pt idx="1634">
                <c:v>0.51335559265442399</c:v>
              </c:pt>
              <c:pt idx="1635">
                <c:v>0.51307735114079023</c:v>
              </c:pt>
              <c:pt idx="1636">
                <c:v>0.51279910962715636</c:v>
              </c:pt>
              <c:pt idx="1637">
                <c:v>0.51252086811352249</c:v>
              </c:pt>
              <c:pt idx="1638">
                <c:v>0.51224262659988873</c:v>
              </c:pt>
              <c:pt idx="1639">
                <c:v>0.51196438508625486</c:v>
              </c:pt>
              <c:pt idx="1640">
                <c:v>0.51168614357262099</c:v>
              </c:pt>
              <c:pt idx="1641">
                <c:v>0.51140790205898723</c:v>
              </c:pt>
              <c:pt idx="1642">
                <c:v>0.51112966054535336</c:v>
              </c:pt>
              <c:pt idx="1643">
                <c:v>0.51085141903171949</c:v>
              </c:pt>
              <c:pt idx="1644">
                <c:v>0.51057317751808573</c:v>
              </c:pt>
              <c:pt idx="1645">
                <c:v>0.51029493600445186</c:v>
              </c:pt>
              <c:pt idx="1646">
                <c:v>0.51001669449081799</c:v>
              </c:pt>
              <c:pt idx="1647">
                <c:v>0.50973845297718423</c:v>
              </c:pt>
              <c:pt idx="1648">
                <c:v>0.50946021146355036</c:v>
              </c:pt>
              <c:pt idx="1649">
                <c:v>0.50946021146355036</c:v>
              </c:pt>
              <c:pt idx="1650">
                <c:v>0.50918196994991649</c:v>
              </c:pt>
              <c:pt idx="1651">
                <c:v>0.50890372843628273</c:v>
              </c:pt>
              <c:pt idx="1652">
                <c:v>0.50862548692264886</c:v>
              </c:pt>
              <c:pt idx="1653">
                <c:v>0.50806900389538123</c:v>
              </c:pt>
              <c:pt idx="1654">
                <c:v>0.50779076238174736</c:v>
              </c:pt>
              <c:pt idx="1655">
                <c:v>0.50751252086811349</c:v>
              </c:pt>
              <c:pt idx="1656">
                <c:v>0.50695603784084586</c:v>
              </c:pt>
              <c:pt idx="1657">
                <c:v>0.50667779632721199</c:v>
              </c:pt>
              <c:pt idx="1658">
                <c:v>0.50667779632721199</c:v>
              </c:pt>
              <c:pt idx="1659">
                <c:v>0.50556483027267674</c:v>
              </c:pt>
              <c:pt idx="1660">
                <c:v>0.50528658875904287</c:v>
              </c:pt>
              <c:pt idx="1661">
                <c:v>0.505008347245409</c:v>
              </c:pt>
              <c:pt idx="1662">
                <c:v>0.50473010573177524</c:v>
              </c:pt>
              <c:pt idx="1663">
                <c:v>0.50445186421814137</c:v>
              </c:pt>
              <c:pt idx="1664">
                <c:v>0.5041736227045075</c:v>
              </c:pt>
              <c:pt idx="1665">
                <c:v>0.50389538119087363</c:v>
              </c:pt>
              <c:pt idx="1666">
                <c:v>0.503338898163606</c:v>
              </c:pt>
              <c:pt idx="1667">
                <c:v>0.50306065664997213</c:v>
              </c:pt>
              <c:pt idx="1668">
                <c:v>0.50278241513633837</c:v>
              </c:pt>
              <c:pt idx="1669">
                <c:v>0.5025041736227045</c:v>
              </c:pt>
              <c:pt idx="1670">
                <c:v>0.50222593210907063</c:v>
              </c:pt>
              <c:pt idx="1671">
                <c:v>0.50222593210907063</c:v>
              </c:pt>
              <c:pt idx="1672">
                <c:v>0.50194769059543687</c:v>
              </c:pt>
              <c:pt idx="1673">
                <c:v>0.501669449081803</c:v>
              </c:pt>
              <c:pt idx="1674">
                <c:v>0.50139120756816913</c:v>
              </c:pt>
              <c:pt idx="1675">
                <c:v>0.50111296605453537</c:v>
              </c:pt>
              <c:pt idx="1676">
                <c:v>0.5008347245409015</c:v>
              </c:pt>
              <c:pt idx="1677">
                <c:v>0.50055648302726763</c:v>
              </c:pt>
              <c:pt idx="1678">
                <c:v>0.50027824151363387</c:v>
              </c:pt>
              <c:pt idx="1679">
                <c:v>0.50027824151363387</c:v>
              </c:pt>
              <c:pt idx="1680">
                <c:v>0.5</c:v>
              </c:pt>
              <c:pt idx="1681">
                <c:v>0.49972175848636619</c:v>
              </c:pt>
              <c:pt idx="1682">
                <c:v>0.49944351697273232</c:v>
              </c:pt>
              <c:pt idx="1683">
                <c:v>0.4991652754590985</c:v>
              </c:pt>
              <c:pt idx="1684">
                <c:v>0.49888703394546469</c:v>
              </c:pt>
              <c:pt idx="1685">
                <c:v>0.49860879243183082</c:v>
              </c:pt>
              <c:pt idx="1686">
                <c:v>0.498330550918197</c:v>
              </c:pt>
              <c:pt idx="1687">
                <c:v>0.49805230940456319</c:v>
              </c:pt>
              <c:pt idx="1688">
                <c:v>0.49777406789092932</c:v>
              </c:pt>
              <c:pt idx="1689">
                <c:v>0.4974958263772955</c:v>
              </c:pt>
              <c:pt idx="1690">
                <c:v>0.4974958263772955</c:v>
              </c:pt>
              <c:pt idx="1691">
                <c:v>0.49721758486366163</c:v>
              </c:pt>
              <c:pt idx="1692">
                <c:v>0.49693934335002782</c:v>
              </c:pt>
              <c:pt idx="1693">
                <c:v>0.496661101836394</c:v>
              </c:pt>
              <c:pt idx="1694">
                <c:v>0.49638286032276013</c:v>
              </c:pt>
              <c:pt idx="1695">
                <c:v>0.49610461880912632</c:v>
              </c:pt>
              <c:pt idx="1696">
                <c:v>0.4958263772954925</c:v>
              </c:pt>
              <c:pt idx="1697">
                <c:v>0.49554813578185863</c:v>
              </c:pt>
              <c:pt idx="1698">
                <c:v>0.49526989426822482</c:v>
              </c:pt>
              <c:pt idx="1699">
                <c:v>0.494991652754591</c:v>
              </c:pt>
              <c:pt idx="1700">
                <c:v>0.49471341124095713</c:v>
              </c:pt>
              <c:pt idx="1701">
                <c:v>0.49443516972732332</c:v>
              </c:pt>
              <c:pt idx="1702">
                <c:v>0.49415692821368951</c:v>
              </c:pt>
              <c:pt idx="1703">
                <c:v>0.49387868670005564</c:v>
              </c:pt>
              <c:pt idx="1704">
                <c:v>0.49360044518642182</c:v>
              </c:pt>
              <c:pt idx="1705">
                <c:v>0.49332220367278801</c:v>
              </c:pt>
              <c:pt idx="1706">
                <c:v>0.49332220367278801</c:v>
              </c:pt>
              <c:pt idx="1707">
                <c:v>0.49276572064552032</c:v>
              </c:pt>
              <c:pt idx="1708">
                <c:v>0.49248747913188645</c:v>
              </c:pt>
              <c:pt idx="1709">
                <c:v>0.49220923761825264</c:v>
              </c:pt>
              <c:pt idx="1710">
                <c:v>0.49193099610461882</c:v>
              </c:pt>
              <c:pt idx="1711">
                <c:v>0.49165275459098495</c:v>
              </c:pt>
              <c:pt idx="1712">
                <c:v>0.49109627156371732</c:v>
              </c:pt>
              <c:pt idx="1713">
                <c:v>0.49109627156371732</c:v>
              </c:pt>
              <c:pt idx="1714">
                <c:v>0.49081803005008345</c:v>
              </c:pt>
              <c:pt idx="1715">
                <c:v>0.49053978853644964</c:v>
              </c:pt>
              <c:pt idx="1716">
                <c:v>0.49026154702281582</c:v>
              </c:pt>
              <c:pt idx="1717">
                <c:v>0.48998330550918195</c:v>
              </c:pt>
              <c:pt idx="1718">
                <c:v>0.48970506399554814</c:v>
              </c:pt>
              <c:pt idx="1719">
                <c:v>0.48942682248191433</c:v>
              </c:pt>
              <c:pt idx="1720">
                <c:v>0.48914858096828046</c:v>
              </c:pt>
              <c:pt idx="1721">
                <c:v>0.48887033945464664</c:v>
              </c:pt>
              <c:pt idx="1722">
                <c:v>0.48887033945464664</c:v>
              </c:pt>
              <c:pt idx="1723">
                <c:v>0.48859209794101283</c:v>
              </c:pt>
              <c:pt idx="1724">
                <c:v>0.48831385642737896</c:v>
              </c:pt>
              <c:pt idx="1725">
                <c:v>0.48803561491374514</c:v>
              </c:pt>
              <c:pt idx="1726">
                <c:v>0.48775737340011127</c:v>
              </c:pt>
              <c:pt idx="1727">
                <c:v>0.48747913188647746</c:v>
              </c:pt>
              <c:pt idx="1728">
                <c:v>0.48692264885920977</c:v>
              </c:pt>
              <c:pt idx="1729">
                <c:v>0.48692264885920977</c:v>
              </c:pt>
              <c:pt idx="1730">
                <c:v>0.48664440734557596</c:v>
              </c:pt>
              <c:pt idx="1731">
                <c:v>0.48636616583194214</c:v>
              </c:pt>
              <c:pt idx="1732">
                <c:v>0.48608792431830827</c:v>
              </c:pt>
              <c:pt idx="1733">
                <c:v>0.48580968280467446</c:v>
              </c:pt>
              <c:pt idx="1734">
                <c:v>0.48580968280467446</c:v>
              </c:pt>
              <c:pt idx="1735">
                <c:v>0.48553144129104064</c:v>
              </c:pt>
              <c:pt idx="1736">
                <c:v>0.48525319977740677</c:v>
              </c:pt>
              <c:pt idx="1737">
                <c:v>0.48497495826377296</c:v>
              </c:pt>
              <c:pt idx="1738">
                <c:v>0.48469671675013914</c:v>
              </c:pt>
              <c:pt idx="1739">
                <c:v>0.48469671675013914</c:v>
              </c:pt>
              <c:pt idx="1740">
                <c:v>0.48441847523650527</c:v>
              </c:pt>
              <c:pt idx="1741">
                <c:v>0.48414023372287146</c:v>
              </c:pt>
              <c:pt idx="1742">
                <c:v>0.48414023372287146</c:v>
              </c:pt>
              <c:pt idx="1743">
                <c:v>0.48386199220923765</c:v>
              </c:pt>
              <c:pt idx="1744">
                <c:v>0.48330550918196996</c:v>
              </c:pt>
              <c:pt idx="1745">
                <c:v>0.48302726766833609</c:v>
              </c:pt>
              <c:pt idx="1746">
                <c:v>0.48274902615470228</c:v>
              </c:pt>
              <c:pt idx="1747">
                <c:v>0.48247078464106846</c:v>
              </c:pt>
              <c:pt idx="1748">
                <c:v>0.48219254312743459</c:v>
              </c:pt>
              <c:pt idx="1749">
                <c:v>0.48163606010016696</c:v>
              </c:pt>
              <c:pt idx="1750">
                <c:v>0.48135781858653309</c:v>
              </c:pt>
              <c:pt idx="1751">
                <c:v>0.48107957707289928</c:v>
              </c:pt>
              <c:pt idx="1752">
                <c:v>0.48080133555926546</c:v>
              </c:pt>
              <c:pt idx="1753">
                <c:v>0.48052309404563159</c:v>
              </c:pt>
              <c:pt idx="1754">
                <c:v>0.48024485253199778</c:v>
              </c:pt>
              <c:pt idx="1755">
                <c:v>0.47996661101836396</c:v>
              </c:pt>
              <c:pt idx="1756">
                <c:v>0.47968836950473009</c:v>
              </c:pt>
              <c:pt idx="1757">
                <c:v>0.47913188647746241</c:v>
              </c:pt>
              <c:pt idx="1758">
                <c:v>0.47857540345019478</c:v>
              </c:pt>
              <c:pt idx="1759">
                <c:v>0.47829716193656091</c:v>
              </c:pt>
              <c:pt idx="1760">
                <c:v>0.47829716193656091</c:v>
              </c:pt>
              <c:pt idx="1761">
                <c:v>0.4780189204229271</c:v>
              </c:pt>
              <c:pt idx="1762">
                <c:v>0.47774067890929328</c:v>
              </c:pt>
              <c:pt idx="1763">
                <c:v>0.47746243739565941</c:v>
              </c:pt>
              <c:pt idx="1764">
                <c:v>0.47746243739565941</c:v>
              </c:pt>
              <c:pt idx="1765">
                <c:v>0.4771841958820256</c:v>
              </c:pt>
              <c:pt idx="1766">
                <c:v>0.47690595436839178</c:v>
              </c:pt>
              <c:pt idx="1767">
                <c:v>0.47662771285475791</c:v>
              </c:pt>
              <c:pt idx="1768">
                <c:v>0.47607122982749028</c:v>
              </c:pt>
              <c:pt idx="1769">
                <c:v>0.47579298831385641</c:v>
              </c:pt>
              <c:pt idx="1770">
                <c:v>0.4755147468002226</c:v>
              </c:pt>
              <c:pt idx="1771">
                <c:v>0.47523650528658878</c:v>
              </c:pt>
              <c:pt idx="1772">
                <c:v>0.47495826377295491</c:v>
              </c:pt>
              <c:pt idx="1773">
                <c:v>0.4746800222593211</c:v>
              </c:pt>
              <c:pt idx="1774">
                <c:v>0.47440178074568723</c:v>
              </c:pt>
              <c:pt idx="1775">
                <c:v>0.47412353923205341</c:v>
              </c:pt>
              <c:pt idx="1776">
                <c:v>0.4738452977184196</c:v>
              </c:pt>
              <c:pt idx="1777">
                <c:v>0.47356705620478573</c:v>
              </c:pt>
              <c:pt idx="1778">
                <c:v>0.47328881469115192</c:v>
              </c:pt>
              <c:pt idx="1779">
                <c:v>0.47328881469115192</c:v>
              </c:pt>
              <c:pt idx="1780">
                <c:v>0.4730105731775181</c:v>
              </c:pt>
              <c:pt idx="1781">
                <c:v>0.47273233166388423</c:v>
              </c:pt>
              <c:pt idx="1782">
                <c:v>0.47245409015025042</c:v>
              </c:pt>
              <c:pt idx="1783">
                <c:v>0.4721758486366166</c:v>
              </c:pt>
              <c:pt idx="1784">
                <c:v>0.4721758486366166</c:v>
              </c:pt>
              <c:pt idx="1785">
                <c:v>0.47189760712298273</c:v>
              </c:pt>
              <c:pt idx="1786">
                <c:v>0.47161936560934892</c:v>
              </c:pt>
              <c:pt idx="1787">
                <c:v>0.4713411240957151</c:v>
              </c:pt>
              <c:pt idx="1788">
                <c:v>0.47106288258208123</c:v>
              </c:pt>
              <c:pt idx="1789">
                <c:v>0.47078464106844742</c:v>
              </c:pt>
              <c:pt idx="1790">
                <c:v>0.47078464106844742</c:v>
              </c:pt>
              <c:pt idx="1791">
                <c:v>0.4705063995548136</c:v>
              </c:pt>
              <c:pt idx="1792">
                <c:v>0.47022815804117973</c:v>
              </c:pt>
              <c:pt idx="1793">
                <c:v>0.46994991652754592</c:v>
              </c:pt>
              <c:pt idx="1794">
                <c:v>0.46967167501391205</c:v>
              </c:pt>
              <c:pt idx="1795">
                <c:v>0.46939343350027823</c:v>
              </c:pt>
              <c:pt idx="1796">
                <c:v>0.46911519198664442</c:v>
              </c:pt>
              <c:pt idx="1797">
                <c:v>0.46883695047301055</c:v>
              </c:pt>
              <c:pt idx="1798">
                <c:v>0.46855870895937674</c:v>
              </c:pt>
              <c:pt idx="1799">
                <c:v>0.46828046744574292</c:v>
              </c:pt>
              <c:pt idx="1800">
                <c:v>0.46800222593210905</c:v>
              </c:pt>
              <c:pt idx="1801">
                <c:v>0.46772398441847524</c:v>
              </c:pt>
              <c:pt idx="1802">
                <c:v>0.46744574290484142</c:v>
              </c:pt>
              <c:pt idx="1803">
                <c:v>0.46716750139120755</c:v>
              </c:pt>
              <c:pt idx="1804">
                <c:v>0.46688925987757374</c:v>
              </c:pt>
              <c:pt idx="1805">
                <c:v>0.46661101836393992</c:v>
              </c:pt>
              <c:pt idx="1806">
                <c:v>0.46633277685030605</c:v>
              </c:pt>
              <c:pt idx="1807">
                <c:v>0.46633277685030605</c:v>
              </c:pt>
              <c:pt idx="1808">
                <c:v>0.46605453533667224</c:v>
              </c:pt>
              <c:pt idx="1809">
                <c:v>0.46605453533667224</c:v>
              </c:pt>
              <c:pt idx="1810">
                <c:v>0.46577629382303842</c:v>
              </c:pt>
              <c:pt idx="1811">
                <c:v>0.46549805230940455</c:v>
              </c:pt>
              <c:pt idx="1812">
                <c:v>0.46521981079577074</c:v>
              </c:pt>
              <c:pt idx="1813">
                <c:v>0.46494156928213687</c:v>
              </c:pt>
              <c:pt idx="1814">
                <c:v>0.46466332776850305</c:v>
              </c:pt>
              <c:pt idx="1815">
                <c:v>0.46438508625486924</c:v>
              </c:pt>
              <c:pt idx="1816">
                <c:v>0.46410684474123537</c:v>
              </c:pt>
              <c:pt idx="1817">
                <c:v>0.46382860322760155</c:v>
              </c:pt>
              <c:pt idx="1818">
                <c:v>0.46355036171396774</c:v>
              </c:pt>
              <c:pt idx="1819">
                <c:v>0.46327212020033387</c:v>
              </c:pt>
              <c:pt idx="1820">
                <c:v>0.46299387868670006</c:v>
              </c:pt>
              <c:pt idx="1821">
                <c:v>0.46271563717306624</c:v>
              </c:pt>
              <c:pt idx="1822">
                <c:v>0.46243739565943237</c:v>
              </c:pt>
              <c:pt idx="1823">
                <c:v>0.46215915414579856</c:v>
              </c:pt>
              <c:pt idx="1824">
                <c:v>0.46188091263216474</c:v>
              </c:pt>
              <c:pt idx="1825">
                <c:v>0.46160267111853087</c:v>
              </c:pt>
              <c:pt idx="1826">
                <c:v>0.46132442960489706</c:v>
              </c:pt>
              <c:pt idx="1827">
                <c:v>0.46104618809126324</c:v>
              </c:pt>
              <c:pt idx="1828">
                <c:v>0.46076794657762937</c:v>
              </c:pt>
              <c:pt idx="1829">
                <c:v>0.46076794657762937</c:v>
              </c:pt>
              <c:pt idx="1830">
                <c:v>0.46048970506399556</c:v>
              </c:pt>
              <c:pt idx="1831">
                <c:v>0.46021146355036169</c:v>
              </c:pt>
              <c:pt idx="1832">
                <c:v>0.45993322203672787</c:v>
              </c:pt>
              <c:pt idx="1833">
                <c:v>0.45965498052309406</c:v>
              </c:pt>
              <c:pt idx="1834">
                <c:v>0.45937673900946019</c:v>
              </c:pt>
              <c:pt idx="1835">
                <c:v>0.45909849749582637</c:v>
              </c:pt>
              <c:pt idx="1836">
                <c:v>0.45882025598219256</c:v>
              </c:pt>
              <c:pt idx="1837">
                <c:v>0.45854201446855869</c:v>
              </c:pt>
              <c:pt idx="1838">
                <c:v>0.45826377295492488</c:v>
              </c:pt>
              <c:pt idx="1839">
                <c:v>0.45798553144129106</c:v>
              </c:pt>
              <c:pt idx="1840">
                <c:v>0.45770728992765719</c:v>
              </c:pt>
              <c:pt idx="1841">
                <c:v>0.45742904841402338</c:v>
              </c:pt>
              <c:pt idx="1842">
                <c:v>0.45715080690038956</c:v>
              </c:pt>
              <c:pt idx="1843">
                <c:v>0.45687256538675569</c:v>
              </c:pt>
              <c:pt idx="1844">
                <c:v>0.45659432387312188</c:v>
              </c:pt>
              <c:pt idx="1845">
                <c:v>0.45631608235948806</c:v>
              </c:pt>
              <c:pt idx="1846">
                <c:v>0.45603784084585419</c:v>
              </c:pt>
              <c:pt idx="1847">
                <c:v>0.45575959933222038</c:v>
              </c:pt>
              <c:pt idx="1848">
                <c:v>0.45548135781858651</c:v>
              </c:pt>
              <c:pt idx="1849">
                <c:v>0.45548135781858651</c:v>
              </c:pt>
              <c:pt idx="1850">
                <c:v>0.45520311630495269</c:v>
              </c:pt>
              <c:pt idx="1851">
                <c:v>0.45464663327768501</c:v>
              </c:pt>
              <c:pt idx="1852">
                <c:v>0.45436839176405119</c:v>
              </c:pt>
              <c:pt idx="1853">
                <c:v>0.45409015025041738</c:v>
              </c:pt>
              <c:pt idx="1854">
                <c:v>0.45381190873678351</c:v>
              </c:pt>
              <c:pt idx="1855">
                <c:v>0.45353366722314969</c:v>
              </c:pt>
              <c:pt idx="1856">
                <c:v>0.45325542570951588</c:v>
              </c:pt>
              <c:pt idx="1857">
                <c:v>0.45297718419588201</c:v>
              </c:pt>
              <c:pt idx="1858">
                <c:v>0.4526989426822482</c:v>
              </c:pt>
              <c:pt idx="1859">
                <c:v>0.45214245965498051</c:v>
              </c:pt>
              <c:pt idx="1860">
                <c:v>0.4518642181413467</c:v>
              </c:pt>
              <c:pt idx="1861">
                <c:v>0.45158597662771288</c:v>
              </c:pt>
              <c:pt idx="1862">
                <c:v>0.45130773511407901</c:v>
              </c:pt>
              <c:pt idx="1863">
                <c:v>0.4510294936004452</c:v>
              </c:pt>
              <c:pt idx="1864">
                <c:v>0.45075125208681133</c:v>
              </c:pt>
              <c:pt idx="1865">
                <c:v>0.45047301057317751</c:v>
              </c:pt>
              <c:pt idx="1866">
                <c:v>0.44991652754590983</c:v>
              </c:pt>
              <c:pt idx="1867">
                <c:v>0.44991652754590983</c:v>
              </c:pt>
              <c:pt idx="1868">
                <c:v>0.44963828603227601</c:v>
              </c:pt>
              <c:pt idx="1869">
                <c:v>0.4493600445186422</c:v>
              </c:pt>
              <c:pt idx="1870">
                <c:v>0.44908180300500833</c:v>
              </c:pt>
              <c:pt idx="1871">
                <c:v>0.44880356149137451</c:v>
              </c:pt>
              <c:pt idx="1872">
                <c:v>0.4485253199777407</c:v>
              </c:pt>
              <c:pt idx="1873">
                <c:v>0.44824707846410683</c:v>
              </c:pt>
              <c:pt idx="1874">
                <c:v>0.44796883695047301</c:v>
              </c:pt>
              <c:pt idx="1875">
                <c:v>0.4476905954368392</c:v>
              </c:pt>
              <c:pt idx="1876">
                <c:v>0.44741235392320533</c:v>
              </c:pt>
              <c:pt idx="1877">
                <c:v>0.44713411240957152</c:v>
              </c:pt>
              <c:pt idx="1878">
                <c:v>0.4468558708959377</c:v>
              </c:pt>
              <c:pt idx="1879">
                <c:v>0.44657762938230383</c:v>
              </c:pt>
              <c:pt idx="1880">
                <c:v>0.44602114635503615</c:v>
              </c:pt>
              <c:pt idx="1881">
                <c:v>0.44574290484140233</c:v>
              </c:pt>
              <c:pt idx="1882">
                <c:v>0.44546466332776852</c:v>
              </c:pt>
              <c:pt idx="1883">
                <c:v>0.44546466332776852</c:v>
              </c:pt>
              <c:pt idx="1884">
                <c:v>0.44546466332776852</c:v>
              </c:pt>
              <c:pt idx="1885">
                <c:v>0.44518642181413465</c:v>
              </c:pt>
              <c:pt idx="1886">
                <c:v>0.44490818030050083</c:v>
              </c:pt>
              <c:pt idx="1887">
                <c:v>0.44462993878686702</c:v>
              </c:pt>
              <c:pt idx="1888">
                <c:v>0.44435169727323315</c:v>
              </c:pt>
              <c:pt idx="1889">
                <c:v>0.44407345575959933</c:v>
              </c:pt>
              <c:pt idx="1890">
                <c:v>0.44379521424596552</c:v>
              </c:pt>
              <c:pt idx="1891">
                <c:v>0.44351697273233165</c:v>
              </c:pt>
              <c:pt idx="1892">
                <c:v>0.44323873121869783</c:v>
              </c:pt>
              <c:pt idx="1893">
                <c:v>0.44296048970506402</c:v>
              </c:pt>
              <c:pt idx="1894">
                <c:v>0.44268224819143015</c:v>
              </c:pt>
              <c:pt idx="1895">
                <c:v>0.44268224819143015</c:v>
              </c:pt>
              <c:pt idx="1896">
                <c:v>0.44240400667779634</c:v>
              </c:pt>
              <c:pt idx="1897">
                <c:v>0.44212576516416247</c:v>
              </c:pt>
              <c:pt idx="1898">
                <c:v>0.44184752365052865</c:v>
              </c:pt>
              <c:pt idx="1899">
                <c:v>0.44156928213689484</c:v>
              </c:pt>
              <c:pt idx="1900">
                <c:v>0.44129104062326097</c:v>
              </c:pt>
              <c:pt idx="1901">
                <c:v>0.44101279910962715</c:v>
              </c:pt>
              <c:pt idx="1902">
                <c:v>0.44073455759599334</c:v>
              </c:pt>
              <c:pt idx="1903">
                <c:v>0.44045631608235947</c:v>
              </c:pt>
              <c:pt idx="1904">
                <c:v>0.44017807456872565</c:v>
              </c:pt>
              <c:pt idx="1905">
                <c:v>0.43989983305509184</c:v>
              </c:pt>
              <c:pt idx="1906">
                <c:v>0.43962159154145797</c:v>
              </c:pt>
              <c:pt idx="1907">
                <c:v>0.43934335002782415</c:v>
              </c:pt>
              <c:pt idx="1908">
                <c:v>0.43878686700055647</c:v>
              </c:pt>
              <c:pt idx="1909">
                <c:v>0.43850862548692265</c:v>
              </c:pt>
              <c:pt idx="1910">
                <c:v>0.43850862548692265</c:v>
              </c:pt>
              <c:pt idx="1911">
                <c:v>0.43823038397328884</c:v>
              </c:pt>
              <c:pt idx="1912">
                <c:v>0.43795214245965497</c:v>
              </c:pt>
              <c:pt idx="1913">
                <c:v>0.43767390094602115</c:v>
              </c:pt>
              <c:pt idx="1914">
                <c:v>0.43767390094602115</c:v>
              </c:pt>
              <c:pt idx="1915">
                <c:v>0.43739565943238728</c:v>
              </c:pt>
              <c:pt idx="1916">
                <c:v>0.43711741791875347</c:v>
              </c:pt>
              <c:pt idx="1917">
                <c:v>0.43683917640511966</c:v>
              </c:pt>
              <c:pt idx="1918">
                <c:v>0.43656093489148579</c:v>
              </c:pt>
              <c:pt idx="1919">
                <c:v>0.43628269337785197</c:v>
              </c:pt>
              <c:pt idx="1920">
                <c:v>0.43600445186421816</c:v>
              </c:pt>
              <c:pt idx="1921">
                <c:v>0.43572621035058429</c:v>
              </c:pt>
              <c:pt idx="1922">
                <c:v>0.43544796883695047</c:v>
              </c:pt>
              <c:pt idx="1923">
                <c:v>0.43516972732331666</c:v>
              </c:pt>
              <c:pt idx="1924">
                <c:v>0.43489148580968279</c:v>
              </c:pt>
              <c:pt idx="1925">
                <c:v>0.43461324429604897</c:v>
              </c:pt>
              <c:pt idx="1926">
                <c:v>0.43433500278241516</c:v>
              </c:pt>
              <c:pt idx="1927">
                <c:v>0.43405676126878129</c:v>
              </c:pt>
              <c:pt idx="1928">
                <c:v>0.43377851975514747</c:v>
              </c:pt>
              <c:pt idx="1929">
                <c:v>0.43377851975514747</c:v>
              </c:pt>
              <c:pt idx="1930">
                <c:v>0.43377851975514747</c:v>
              </c:pt>
              <c:pt idx="1931">
                <c:v>0.43350027824151366</c:v>
              </c:pt>
              <c:pt idx="1932">
                <c:v>0.43322203672787979</c:v>
              </c:pt>
              <c:pt idx="1933">
                <c:v>0.43294379521424597</c:v>
              </c:pt>
              <c:pt idx="1934">
                <c:v>0.4326655537006121</c:v>
              </c:pt>
              <c:pt idx="1935">
                <c:v>0.4326655537006121</c:v>
              </c:pt>
              <c:pt idx="1936">
                <c:v>0.43238731218697829</c:v>
              </c:pt>
              <c:pt idx="1937">
                <c:v>0.43210907067334448</c:v>
              </c:pt>
              <c:pt idx="1938">
                <c:v>0.43183082915971061</c:v>
              </c:pt>
              <c:pt idx="1939">
                <c:v>0.43155258764607679</c:v>
              </c:pt>
              <c:pt idx="1940">
                <c:v>0.43127434613244298</c:v>
              </c:pt>
              <c:pt idx="1941">
                <c:v>0.43099610461880911</c:v>
              </c:pt>
              <c:pt idx="1942">
                <c:v>0.43099610461880911</c:v>
              </c:pt>
              <c:pt idx="1943">
                <c:v>0.43071786310517529</c:v>
              </c:pt>
              <c:pt idx="1944">
                <c:v>0.43043962159154148</c:v>
              </c:pt>
              <c:pt idx="1945">
                <c:v>0.43016138007790761</c:v>
              </c:pt>
              <c:pt idx="1946">
                <c:v>0.43016138007790761</c:v>
              </c:pt>
              <c:pt idx="1947">
                <c:v>0.42960489705063998</c:v>
              </c:pt>
              <c:pt idx="1948">
                <c:v>0.42932665553700611</c:v>
              </c:pt>
              <c:pt idx="1949">
                <c:v>0.42849193099610461</c:v>
              </c:pt>
              <c:pt idx="1950">
                <c:v>0.42821368948247079</c:v>
              </c:pt>
              <c:pt idx="1951">
                <c:v>0.42821368948247079</c:v>
              </c:pt>
              <c:pt idx="1952">
                <c:v>0.42793544796883692</c:v>
              </c:pt>
              <c:pt idx="1953">
                <c:v>0.42765720645520311</c:v>
              </c:pt>
              <c:pt idx="1954">
                <c:v>0.42737896494156929</c:v>
              </c:pt>
              <c:pt idx="1955">
                <c:v>0.42682248191430161</c:v>
              </c:pt>
              <c:pt idx="1956">
                <c:v>0.4265442404006678</c:v>
              </c:pt>
              <c:pt idx="1957">
                <c:v>0.42626599888703393</c:v>
              </c:pt>
              <c:pt idx="1958">
                <c:v>0.42598775737340011</c:v>
              </c:pt>
              <c:pt idx="1959">
                <c:v>0.4257095158597663</c:v>
              </c:pt>
              <c:pt idx="1960">
                <c:v>0.42543127434613243</c:v>
              </c:pt>
              <c:pt idx="1961">
                <c:v>0.42515303283249861</c:v>
              </c:pt>
              <c:pt idx="1962">
                <c:v>0.4248747913188648</c:v>
              </c:pt>
              <c:pt idx="1963">
                <c:v>0.42459654980523093</c:v>
              </c:pt>
              <c:pt idx="1964">
                <c:v>0.42431830829159711</c:v>
              </c:pt>
              <c:pt idx="1965">
                <c:v>0.42376182526432943</c:v>
              </c:pt>
              <c:pt idx="1966">
                <c:v>0.42376182526432943</c:v>
              </c:pt>
              <c:pt idx="1967">
                <c:v>0.42348358375069561</c:v>
              </c:pt>
              <c:pt idx="1968">
                <c:v>0.42320534223706174</c:v>
              </c:pt>
              <c:pt idx="1969">
                <c:v>0.42292710072342793</c:v>
              </c:pt>
              <c:pt idx="1970">
                <c:v>0.42264885920979411</c:v>
              </c:pt>
              <c:pt idx="1971">
                <c:v>0.42237061769616024</c:v>
              </c:pt>
              <c:pt idx="1972">
                <c:v>0.42209237618252643</c:v>
              </c:pt>
              <c:pt idx="1973">
                <c:v>0.42181413466889262</c:v>
              </c:pt>
              <c:pt idx="1974">
                <c:v>0.42153589315525875</c:v>
              </c:pt>
              <c:pt idx="1975">
                <c:v>0.42125765164162493</c:v>
              </c:pt>
              <c:pt idx="1976">
                <c:v>0.42125765164162493</c:v>
              </c:pt>
              <c:pt idx="1977">
                <c:v>0.42097941012799112</c:v>
              </c:pt>
              <c:pt idx="1978">
                <c:v>0.42070116861435725</c:v>
              </c:pt>
              <c:pt idx="1979">
                <c:v>0.42042292710072343</c:v>
              </c:pt>
              <c:pt idx="1980">
                <c:v>0.42014468558708962</c:v>
              </c:pt>
              <c:pt idx="1981">
                <c:v>0.41986644407345575</c:v>
              </c:pt>
              <c:pt idx="1982">
                <c:v>0.41986644407345575</c:v>
              </c:pt>
              <c:pt idx="1983">
                <c:v>0.41958820255982193</c:v>
              </c:pt>
              <c:pt idx="1984">
                <c:v>0.41930996104618812</c:v>
              </c:pt>
              <c:pt idx="1985">
                <c:v>0.41903171953255425</c:v>
              </c:pt>
              <c:pt idx="1986">
                <c:v>0.41875347801892043</c:v>
              </c:pt>
              <c:pt idx="1987">
                <c:v>0.41847523650528656</c:v>
              </c:pt>
              <c:pt idx="1988">
                <c:v>0.41819699499165275</c:v>
              </c:pt>
              <c:pt idx="1989">
                <c:v>0.41791875347801893</c:v>
              </c:pt>
              <c:pt idx="1990">
                <c:v>0.41791875347801893</c:v>
              </c:pt>
              <c:pt idx="1991">
                <c:v>0.41764051196438506</c:v>
              </c:pt>
              <c:pt idx="1992">
                <c:v>0.41764051196438506</c:v>
              </c:pt>
              <c:pt idx="1993">
                <c:v>0.41764051196438506</c:v>
              </c:pt>
              <c:pt idx="1994">
                <c:v>0.41736227045075125</c:v>
              </c:pt>
              <c:pt idx="1995">
                <c:v>0.41708402893711743</c:v>
              </c:pt>
              <c:pt idx="1996">
                <c:v>0.41680578742348356</c:v>
              </c:pt>
              <c:pt idx="1997">
                <c:v>0.41652754590984975</c:v>
              </c:pt>
              <c:pt idx="1998">
                <c:v>0.41624930439621594</c:v>
              </c:pt>
              <c:pt idx="1999">
                <c:v>0.41597106288258207</c:v>
              </c:pt>
              <c:pt idx="2000">
                <c:v>0.41569282136894825</c:v>
              </c:pt>
              <c:pt idx="2001">
                <c:v>0.41541457985531444</c:v>
              </c:pt>
              <c:pt idx="2002">
                <c:v>0.41513633834168057</c:v>
              </c:pt>
              <c:pt idx="2003">
                <c:v>0.41485809682804675</c:v>
              </c:pt>
              <c:pt idx="2004">
                <c:v>0.41457985531441294</c:v>
              </c:pt>
              <c:pt idx="2005">
                <c:v>0.41430161380077907</c:v>
              </c:pt>
              <c:pt idx="2006">
                <c:v>0.41402337228714525</c:v>
              </c:pt>
              <c:pt idx="2007">
                <c:v>0.41374513077351138</c:v>
              </c:pt>
              <c:pt idx="2008">
                <c:v>0.41346688925987757</c:v>
              </c:pt>
              <c:pt idx="2009">
                <c:v>0.41318864774624375</c:v>
              </c:pt>
              <c:pt idx="2010">
                <c:v>0.41318864774624375</c:v>
              </c:pt>
              <c:pt idx="2011">
                <c:v>0.41263216471897607</c:v>
              </c:pt>
              <c:pt idx="2012">
                <c:v>0.41235392320534225</c:v>
              </c:pt>
              <c:pt idx="2013">
                <c:v>0.41235392320534225</c:v>
              </c:pt>
              <c:pt idx="2014">
                <c:v>0.41207568169170838</c:v>
              </c:pt>
              <c:pt idx="2015">
                <c:v>0.41179744017807457</c:v>
              </c:pt>
              <c:pt idx="2016">
                <c:v>0.41151919866444076</c:v>
              </c:pt>
              <c:pt idx="2017">
                <c:v>0.41124095715080689</c:v>
              </c:pt>
              <c:pt idx="2018">
                <c:v>0.41124095715080689</c:v>
              </c:pt>
              <c:pt idx="2019">
                <c:v>0.41096271563717307</c:v>
              </c:pt>
              <c:pt idx="2020">
                <c:v>0.41096271563717307</c:v>
              </c:pt>
              <c:pt idx="2021">
                <c:v>0.41068447412353926</c:v>
              </c:pt>
              <c:pt idx="2022">
                <c:v>0.41068447412353926</c:v>
              </c:pt>
              <c:pt idx="2023">
                <c:v>0.41040623260990539</c:v>
              </c:pt>
              <c:pt idx="2024">
                <c:v>0.41012799109627157</c:v>
              </c:pt>
              <c:pt idx="2025">
                <c:v>0.40957150806900389</c:v>
              </c:pt>
              <c:pt idx="2026">
                <c:v>0.40929326655537007</c:v>
              </c:pt>
              <c:pt idx="2027">
                <c:v>0.4090150250417362</c:v>
              </c:pt>
              <c:pt idx="2028">
                <c:v>0.40873678352810239</c:v>
              </c:pt>
              <c:pt idx="2029">
                <c:v>0.40845854201446857</c:v>
              </c:pt>
              <c:pt idx="2030">
                <c:v>0.4081803005008347</c:v>
              </c:pt>
              <c:pt idx="2031">
                <c:v>0.40790205898720089</c:v>
              </c:pt>
              <c:pt idx="2032">
                <c:v>0.40762381747356707</c:v>
              </c:pt>
              <c:pt idx="2033">
                <c:v>0.4073455759599332</c:v>
              </c:pt>
              <c:pt idx="2034">
                <c:v>0.40706733444629939</c:v>
              </c:pt>
              <c:pt idx="2035">
                <c:v>0.40678909293266557</c:v>
              </c:pt>
              <c:pt idx="2036">
                <c:v>0.4065108514190317</c:v>
              </c:pt>
              <c:pt idx="2037">
                <c:v>0.40623260990539789</c:v>
              </c:pt>
              <c:pt idx="2038">
                <c:v>0.40595436839176408</c:v>
              </c:pt>
              <c:pt idx="2039">
                <c:v>0.40567612687813021</c:v>
              </c:pt>
              <c:pt idx="2040">
                <c:v>0.40539788536449639</c:v>
              </c:pt>
              <c:pt idx="2041">
                <c:v>0.40511964385086258</c:v>
              </c:pt>
              <c:pt idx="2042">
                <c:v>0.40484140233722871</c:v>
              </c:pt>
              <c:pt idx="2043">
                <c:v>0.40456316082359489</c:v>
              </c:pt>
              <c:pt idx="2044">
                <c:v>0.40428491930996102</c:v>
              </c:pt>
              <c:pt idx="2045">
                <c:v>0.40400667779632721</c:v>
              </c:pt>
              <c:pt idx="2046">
                <c:v>0.40372843628269339</c:v>
              </c:pt>
              <c:pt idx="2047">
                <c:v>0.40345019476905952</c:v>
              </c:pt>
              <c:pt idx="2048">
                <c:v>0.40317195325542571</c:v>
              </c:pt>
              <c:pt idx="2049">
                <c:v>0.40289371174179189</c:v>
              </c:pt>
              <c:pt idx="2050">
                <c:v>0.40261547022815802</c:v>
              </c:pt>
              <c:pt idx="2051">
                <c:v>0.40233722871452421</c:v>
              </c:pt>
              <c:pt idx="2052">
                <c:v>0.40205898720089039</c:v>
              </c:pt>
              <c:pt idx="2053">
                <c:v>0.40178074568725652</c:v>
              </c:pt>
              <c:pt idx="2054">
                <c:v>0.4012242626599889</c:v>
              </c:pt>
              <c:pt idx="2055">
                <c:v>0.40066777963272121</c:v>
              </c:pt>
              <c:pt idx="2056">
                <c:v>0.40038953811908734</c:v>
              </c:pt>
              <c:pt idx="2057">
                <c:v>0.40011129660545353</c:v>
              </c:pt>
              <c:pt idx="2058">
                <c:v>0.40011129660545353</c:v>
              </c:pt>
              <c:pt idx="2059">
                <c:v>0.39983305509181971</c:v>
              </c:pt>
              <c:pt idx="2060">
                <c:v>0.39927657206455203</c:v>
              </c:pt>
              <c:pt idx="2061">
                <c:v>0.39899833055091821</c:v>
              </c:pt>
              <c:pt idx="2062">
                <c:v>0.39872008903728434</c:v>
              </c:pt>
              <c:pt idx="2063">
                <c:v>0.39872008903728434</c:v>
              </c:pt>
              <c:pt idx="2064">
                <c:v>0.39872008903728434</c:v>
              </c:pt>
              <c:pt idx="2065">
                <c:v>0.39844184752365053</c:v>
              </c:pt>
              <c:pt idx="2066">
                <c:v>0.39816360601001671</c:v>
              </c:pt>
              <c:pt idx="2067">
                <c:v>0.39788536449638284</c:v>
              </c:pt>
              <c:pt idx="2068">
                <c:v>0.39760712298274903</c:v>
              </c:pt>
              <c:pt idx="2069">
                <c:v>0.39732888146911521</c:v>
              </c:pt>
              <c:pt idx="2070">
                <c:v>0.39705063995548134</c:v>
              </c:pt>
              <c:pt idx="2071">
                <c:v>0.39677239844184753</c:v>
              </c:pt>
              <c:pt idx="2072">
                <c:v>0.39649415692821371</c:v>
              </c:pt>
              <c:pt idx="2073">
                <c:v>0.39621591541457984</c:v>
              </c:pt>
              <c:pt idx="2074">
                <c:v>0.39593767390094603</c:v>
              </c:pt>
              <c:pt idx="2075">
                <c:v>0.39565943238731216</c:v>
              </c:pt>
              <c:pt idx="2076">
                <c:v>0.39538119087367835</c:v>
              </c:pt>
              <c:pt idx="2077">
                <c:v>0.39510294936004453</c:v>
              </c:pt>
              <c:pt idx="2078">
                <c:v>0.39510294936004453</c:v>
              </c:pt>
              <c:pt idx="2079">
                <c:v>0.39482470784641066</c:v>
              </c:pt>
              <c:pt idx="2080">
                <c:v>0.39454646633277685</c:v>
              </c:pt>
              <c:pt idx="2081">
                <c:v>0.39426822481914303</c:v>
              </c:pt>
              <c:pt idx="2082">
                <c:v>0.39398998330550916</c:v>
              </c:pt>
              <c:pt idx="2083">
                <c:v>0.39371174179187535</c:v>
              </c:pt>
              <c:pt idx="2084">
                <c:v>0.39343350027824153</c:v>
              </c:pt>
              <c:pt idx="2085">
                <c:v>0.39315525876460766</c:v>
              </c:pt>
              <c:pt idx="2086">
                <c:v>0.39287701725097385</c:v>
              </c:pt>
              <c:pt idx="2087">
                <c:v>0.39259877573734003</c:v>
              </c:pt>
              <c:pt idx="2088">
                <c:v>0.39232053422370616</c:v>
              </c:pt>
              <c:pt idx="2089">
                <c:v>0.39204229271007235</c:v>
              </c:pt>
              <c:pt idx="2090">
                <c:v>0.39176405119643853</c:v>
              </c:pt>
              <c:pt idx="2091">
                <c:v>0.39148580968280466</c:v>
              </c:pt>
              <c:pt idx="2092">
                <c:v>0.39120756816917085</c:v>
              </c:pt>
              <c:pt idx="2093">
                <c:v>0.39092932665553698</c:v>
              </c:pt>
              <c:pt idx="2094">
                <c:v>0.39065108514190316</c:v>
              </c:pt>
              <c:pt idx="2095">
                <c:v>0.39037284362826935</c:v>
              </c:pt>
              <c:pt idx="2096">
                <c:v>0.39009460211463548</c:v>
              </c:pt>
              <c:pt idx="2097">
                <c:v>0.38981636060100167</c:v>
              </c:pt>
              <c:pt idx="2098">
                <c:v>0.38953811908736785</c:v>
              </c:pt>
              <c:pt idx="2099">
                <c:v>0.38925987757373398</c:v>
              </c:pt>
              <c:pt idx="2100">
                <c:v>0.38898163606010017</c:v>
              </c:pt>
              <c:pt idx="2101">
                <c:v>0.38870339454646635</c:v>
              </c:pt>
              <c:pt idx="2102">
                <c:v>0.38842515303283248</c:v>
              </c:pt>
              <c:pt idx="2103">
                <c:v>0.38814691151919867</c:v>
              </c:pt>
              <c:pt idx="2104">
                <c:v>0.38786867000556485</c:v>
              </c:pt>
              <c:pt idx="2105">
                <c:v>0.38759042849193098</c:v>
              </c:pt>
              <c:pt idx="2106">
                <c:v>0.38731218697829717</c:v>
              </c:pt>
              <c:pt idx="2107">
                <c:v>0.38703394546466335</c:v>
              </c:pt>
              <c:pt idx="2108">
                <c:v>0.38675570395102948</c:v>
              </c:pt>
              <c:pt idx="2109">
                <c:v>0.3861992209237618</c:v>
              </c:pt>
              <c:pt idx="2110">
                <c:v>0.38592097941012798</c:v>
              </c:pt>
              <c:pt idx="2111">
                <c:v>0.38592097941012798</c:v>
              </c:pt>
              <c:pt idx="2112">
                <c:v>0.38564273789649417</c:v>
              </c:pt>
              <c:pt idx="2113">
                <c:v>0.3853644963828603</c:v>
              </c:pt>
              <c:pt idx="2114">
                <c:v>0.38508625486922649</c:v>
              </c:pt>
              <c:pt idx="2115">
                <c:v>0.38508625486922649</c:v>
              </c:pt>
              <c:pt idx="2116">
                <c:v>0.38480801335559267</c:v>
              </c:pt>
              <c:pt idx="2117">
                <c:v>0.38480801335559267</c:v>
              </c:pt>
              <c:pt idx="2118">
                <c:v>0.3845297718419588</c:v>
              </c:pt>
              <c:pt idx="2119">
                <c:v>0.38425153032832499</c:v>
              </c:pt>
              <c:pt idx="2120">
                <c:v>0.38397328881469117</c:v>
              </c:pt>
              <c:pt idx="2121">
                <c:v>0.3836950473010573</c:v>
              </c:pt>
              <c:pt idx="2122">
                <c:v>0.38341680578742349</c:v>
              </c:pt>
              <c:pt idx="2123">
                <c:v>0.38313856427378967</c:v>
              </c:pt>
              <c:pt idx="2124">
                <c:v>0.3828603227601558</c:v>
              </c:pt>
              <c:pt idx="2125">
                <c:v>0.38258208124652199</c:v>
              </c:pt>
              <c:pt idx="2126">
                <c:v>0.38230383973288817</c:v>
              </c:pt>
              <c:pt idx="2127">
                <c:v>0.3820255982192543</c:v>
              </c:pt>
              <c:pt idx="2128">
                <c:v>0.38174735670562049</c:v>
              </c:pt>
              <c:pt idx="2129">
                <c:v>0.38146911519198662</c:v>
              </c:pt>
              <c:pt idx="2130">
                <c:v>0.3811908736783528</c:v>
              </c:pt>
              <c:pt idx="2131">
                <c:v>0.38091263216471899</c:v>
              </c:pt>
              <c:pt idx="2132">
                <c:v>0.38063439065108512</c:v>
              </c:pt>
              <c:pt idx="2133">
                <c:v>0.3803561491374513</c:v>
              </c:pt>
              <c:pt idx="2134">
                <c:v>0.38007790762381749</c:v>
              </c:pt>
              <c:pt idx="2135">
                <c:v>0.37979966611018362</c:v>
              </c:pt>
              <c:pt idx="2136">
                <c:v>0.37952142459654981</c:v>
              </c:pt>
              <c:pt idx="2137">
                <c:v>0.37924318308291599</c:v>
              </c:pt>
              <c:pt idx="2138">
                <c:v>0.37896494156928212</c:v>
              </c:pt>
              <c:pt idx="2139">
                <c:v>0.37868670005564831</c:v>
              </c:pt>
              <c:pt idx="2140">
                <c:v>0.37840845854201449</c:v>
              </c:pt>
              <c:pt idx="2141">
                <c:v>0.37813021702838062</c:v>
              </c:pt>
              <c:pt idx="2142">
                <c:v>0.37757373400111299</c:v>
              </c:pt>
              <c:pt idx="2143">
                <c:v>0.37729549248747912</c:v>
              </c:pt>
              <c:pt idx="2144">
                <c:v>0.37701725097384531</c:v>
              </c:pt>
              <c:pt idx="2145">
                <c:v>0.37673900946021144</c:v>
              </c:pt>
              <c:pt idx="2146">
                <c:v>0.37646076794657762</c:v>
              </c:pt>
              <c:pt idx="2147">
                <c:v>0.37618252643294381</c:v>
              </c:pt>
              <c:pt idx="2148">
                <c:v>0.37590428491930994</c:v>
              </c:pt>
              <c:pt idx="2149">
                <c:v>0.37534780189204231</c:v>
              </c:pt>
              <c:pt idx="2150">
                <c:v>0.37506956037840844</c:v>
              </c:pt>
              <c:pt idx="2151">
                <c:v>0.37506956037840844</c:v>
              </c:pt>
              <c:pt idx="2152">
                <c:v>0.37479131886477463</c:v>
              </c:pt>
              <c:pt idx="2153">
                <c:v>0.37451307735114081</c:v>
              </c:pt>
              <c:pt idx="2154">
                <c:v>0.37423483583750694</c:v>
              </c:pt>
              <c:pt idx="2155">
                <c:v>0.37395659432387313</c:v>
              </c:pt>
              <c:pt idx="2156">
                <c:v>0.37367835281023931</c:v>
              </c:pt>
              <c:pt idx="2157">
                <c:v>0.37340011129660544</c:v>
              </c:pt>
              <c:pt idx="2158">
                <c:v>0.37312186978297163</c:v>
              </c:pt>
              <c:pt idx="2159">
                <c:v>0.37284362826933781</c:v>
              </c:pt>
              <c:pt idx="2160">
                <c:v>0.37256538675570394</c:v>
              </c:pt>
              <c:pt idx="2161">
                <c:v>0.37228714524207013</c:v>
              </c:pt>
              <c:pt idx="2162">
                <c:v>0.37228714524207013</c:v>
              </c:pt>
              <c:pt idx="2163">
                <c:v>0.37200890372843626</c:v>
              </c:pt>
              <c:pt idx="2164">
                <c:v>0.37173066221480244</c:v>
              </c:pt>
              <c:pt idx="2165">
                <c:v>0.37145242070116863</c:v>
              </c:pt>
              <c:pt idx="2166">
                <c:v>0.37089593767390094</c:v>
              </c:pt>
              <c:pt idx="2167">
                <c:v>0.37061769616026713</c:v>
              </c:pt>
              <c:pt idx="2168">
                <c:v>0.37006121313299944</c:v>
              </c:pt>
              <c:pt idx="2169">
                <c:v>0.36978297161936563</c:v>
              </c:pt>
              <c:pt idx="2170">
                <c:v>0.36950473010573176</c:v>
              </c:pt>
              <c:pt idx="2171">
                <c:v>0.36922648859209795</c:v>
              </c:pt>
              <c:pt idx="2172">
                <c:v>0.36894824707846413</c:v>
              </c:pt>
              <c:pt idx="2173">
                <c:v>0.36867000556483026</c:v>
              </c:pt>
              <c:pt idx="2174">
                <c:v>0.36839176405119645</c:v>
              </c:pt>
              <c:pt idx="2175">
                <c:v>0.36811352253756263</c:v>
              </c:pt>
              <c:pt idx="2176">
                <c:v>0.36783528102392876</c:v>
              </c:pt>
              <c:pt idx="2177">
                <c:v>0.36755703951029495</c:v>
              </c:pt>
              <c:pt idx="2178">
                <c:v>0.36727879799666108</c:v>
              </c:pt>
              <c:pt idx="2179">
                <c:v>0.36727879799666108</c:v>
              </c:pt>
              <c:pt idx="2180">
                <c:v>0.36700055648302726</c:v>
              </c:pt>
              <c:pt idx="2181">
                <c:v>0.36672231496939345</c:v>
              </c:pt>
              <c:pt idx="2182">
                <c:v>0.36616583194212576</c:v>
              </c:pt>
              <c:pt idx="2183">
                <c:v>0.36588759042849195</c:v>
              </c:pt>
              <c:pt idx="2184">
                <c:v>0.36560934891485808</c:v>
              </c:pt>
              <c:pt idx="2185">
                <c:v>0.36533110740122426</c:v>
              </c:pt>
              <c:pt idx="2186">
                <c:v>0.36533110740122426</c:v>
              </c:pt>
              <c:pt idx="2187">
                <c:v>0.36533110740122426</c:v>
              </c:pt>
              <c:pt idx="2188">
                <c:v>0.36533110740122426</c:v>
              </c:pt>
              <c:pt idx="2189">
                <c:v>0.36477462437395658</c:v>
              </c:pt>
              <c:pt idx="2190">
                <c:v>0.36449638286032277</c:v>
              </c:pt>
              <c:pt idx="2191">
                <c:v>0.36421814134668895</c:v>
              </c:pt>
              <c:pt idx="2192">
                <c:v>0.36393989983305508</c:v>
              </c:pt>
              <c:pt idx="2193">
                <c:v>0.36366165831942127</c:v>
              </c:pt>
              <c:pt idx="2194">
                <c:v>0.36310517529215358</c:v>
              </c:pt>
              <c:pt idx="2195">
                <c:v>0.36282693377851977</c:v>
              </c:pt>
              <c:pt idx="2196">
                <c:v>0.36282693377851977</c:v>
              </c:pt>
              <c:pt idx="2197">
                <c:v>0.3625486922648859</c:v>
              </c:pt>
              <c:pt idx="2198">
                <c:v>0.3625486922648859</c:v>
              </c:pt>
              <c:pt idx="2199">
                <c:v>0.36199220923761827</c:v>
              </c:pt>
              <c:pt idx="2200">
                <c:v>0.3617139677239844</c:v>
              </c:pt>
              <c:pt idx="2201">
                <c:v>0.3617139677239844</c:v>
              </c:pt>
              <c:pt idx="2202">
                <c:v>0.36143572621035058</c:v>
              </c:pt>
              <c:pt idx="2203">
                <c:v>0.36115748469671677</c:v>
              </c:pt>
              <c:pt idx="2204">
                <c:v>0.36115748469671677</c:v>
              </c:pt>
              <c:pt idx="2205">
                <c:v>0.3608792431830829</c:v>
              </c:pt>
              <c:pt idx="2206">
                <c:v>0.36060100166944908</c:v>
              </c:pt>
              <c:pt idx="2207">
                <c:v>0.36032276015581527</c:v>
              </c:pt>
              <c:pt idx="2208">
                <c:v>0.36032276015581527</c:v>
              </c:pt>
              <c:pt idx="2209">
                <c:v>0.3600445186421814</c:v>
              </c:pt>
              <c:pt idx="2210">
                <c:v>0.35976627712854758</c:v>
              </c:pt>
              <c:pt idx="2211">
                <c:v>0.35948803561491377</c:v>
              </c:pt>
              <c:pt idx="2212">
                <c:v>0.3592097941012799</c:v>
              </c:pt>
              <c:pt idx="2213">
                <c:v>0.35893155258764609</c:v>
              </c:pt>
              <c:pt idx="2214">
                <c:v>0.35865331107401222</c:v>
              </c:pt>
              <c:pt idx="2215">
                <c:v>0.3583750695603784</c:v>
              </c:pt>
              <c:pt idx="2216">
                <c:v>0.35781858653311072</c:v>
              </c:pt>
              <c:pt idx="2217">
                <c:v>0.3575403450194769</c:v>
              </c:pt>
              <c:pt idx="2218">
                <c:v>0.35726210350584309</c:v>
              </c:pt>
              <c:pt idx="2219">
                <c:v>0.35698386199220922</c:v>
              </c:pt>
              <c:pt idx="2220">
                <c:v>0.3567056204785754</c:v>
              </c:pt>
              <c:pt idx="2221">
                <c:v>0.35642737896494159</c:v>
              </c:pt>
              <c:pt idx="2222">
                <c:v>0.35642737896494159</c:v>
              </c:pt>
              <c:pt idx="2223">
                <c:v>0.35614913745130772</c:v>
              </c:pt>
              <c:pt idx="2224">
                <c:v>0.3558708959376739</c:v>
              </c:pt>
              <c:pt idx="2225">
                <c:v>0.35559265442404009</c:v>
              </c:pt>
              <c:pt idx="2226">
                <c:v>0.35531441291040622</c:v>
              </c:pt>
              <c:pt idx="2227">
                <c:v>0.3550361713967724</c:v>
              </c:pt>
              <c:pt idx="2228">
                <c:v>0.35475792988313859</c:v>
              </c:pt>
              <c:pt idx="2229">
                <c:v>0.35447968836950472</c:v>
              </c:pt>
              <c:pt idx="2230">
                <c:v>0.35420144685587091</c:v>
              </c:pt>
              <c:pt idx="2231">
                <c:v>0.35392320534223703</c:v>
              </c:pt>
              <c:pt idx="2232">
                <c:v>0.35364496382860322</c:v>
              </c:pt>
              <c:pt idx="2233">
                <c:v>0.35336672231496941</c:v>
              </c:pt>
              <c:pt idx="2234">
                <c:v>0.35308848080133554</c:v>
              </c:pt>
              <c:pt idx="2235">
                <c:v>0.35281023928770172</c:v>
              </c:pt>
              <c:pt idx="2236">
                <c:v>0.35253199777406791</c:v>
              </c:pt>
              <c:pt idx="2237">
                <c:v>0.35225375626043404</c:v>
              </c:pt>
              <c:pt idx="2238">
                <c:v>0.35197551474680022</c:v>
              </c:pt>
              <c:pt idx="2239">
                <c:v>0.35169727323316641</c:v>
              </c:pt>
              <c:pt idx="2240">
                <c:v>0.35141903171953254</c:v>
              </c:pt>
              <c:pt idx="2241">
                <c:v>0.35114079020589872</c:v>
              </c:pt>
              <c:pt idx="2242">
                <c:v>0.35058430717863104</c:v>
              </c:pt>
              <c:pt idx="2243">
                <c:v>0.35030606566499722</c:v>
              </c:pt>
              <c:pt idx="2244">
                <c:v>0.35002782415136341</c:v>
              </c:pt>
              <c:pt idx="2245">
                <c:v>0.34974958263772954</c:v>
              </c:pt>
              <c:pt idx="2246">
                <c:v>0.34947134112409572</c:v>
              </c:pt>
              <c:pt idx="2247">
                <c:v>0.34919309961046185</c:v>
              </c:pt>
              <c:pt idx="2248">
                <c:v>0.34891485809682804</c:v>
              </c:pt>
              <c:pt idx="2249">
                <c:v>0.34891485809682804</c:v>
              </c:pt>
              <c:pt idx="2250">
                <c:v>0.34891485809682804</c:v>
              </c:pt>
              <c:pt idx="2251">
                <c:v>0.34863661658319423</c:v>
              </c:pt>
              <c:pt idx="2252">
                <c:v>0.34835837506956036</c:v>
              </c:pt>
              <c:pt idx="2253">
                <c:v>0.34835837506956036</c:v>
              </c:pt>
              <c:pt idx="2254">
                <c:v>0.34835837506956036</c:v>
              </c:pt>
              <c:pt idx="2255">
                <c:v>0.34808013355592654</c:v>
              </c:pt>
              <c:pt idx="2256">
                <c:v>0.34780189204229273</c:v>
              </c:pt>
              <c:pt idx="2257">
                <c:v>0.34752365052865886</c:v>
              </c:pt>
              <c:pt idx="2258">
                <c:v>0.34724540901502504</c:v>
              </c:pt>
              <c:pt idx="2259">
                <c:v>0.34696716750139123</c:v>
              </c:pt>
              <c:pt idx="2260">
                <c:v>0.34668892598775736</c:v>
              </c:pt>
              <c:pt idx="2261">
                <c:v>0.34641068447412354</c:v>
              </c:pt>
              <c:pt idx="2262">
                <c:v>0.34613244296048973</c:v>
              </c:pt>
              <c:pt idx="2263">
                <c:v>0.34585420144685586</c:v>
              </c:pt>
              <c:pt idx="2264">
                <c:v>0.34557595993322204</c:v>
              </c:pt>
              <c:pt idx="2265">
                <c:v>0.34529771841958823</c:v>
              </c:pt>
              <c:pt idx="2266">
                <c:v>0.34501947690595436</c:v>
              </c:pt>
              <c:pt idx="2267">
                <c:v>0.34474123539232054</c:v>
              </c:pt>
              <c:pt idx="2268">
                <c:v>0.34446299387868667</c:v>
              </c:pt>
              <c:pt idx="2269">
                <c:v>0.34446299387868667</c:v>
              </c:pt>
              <c:pt idx="2270">
                <c:v>0.34390651085141904</c:v>
              </c:pt>
              <c:pt idx="2271">
                <c:v>0.34362826933778517</c:v>
              </c:pt>
              <c:pt idx="2272">
                <c:v>0.34335002782415136</c:v>
              </c:pt>
              <c:pt idx="2273">
                <c:v>0.34307178631051755</c:v>
              </c:pt>
              <c:pt idx="2274">
                <c:v>0.34279354479688368</c:v>
              </c:pt>
              <c:pt idx="2275">
                <c:v>0.34279354479688368</c:v>
              </c:pt>
              <c:pt idx="2276">
                <c:v>0.34279354479688368</c:v>
              </c:pt>
              <c:pt idx="2277">
                <c:v>0.34251530328324986</c:v>
              </c:pt>
              <c:pt idx="2278">
                <c:v>0.34223706176961605</c:v>
              </c:pt>
              <c:pt idx="2279">
                <c:v>0.34195882025598218</c:v>
              </c:pt>
              <c:pt idx="2280">
                <c:v>0.34168057874234836</c:v>
              </c:pt>
              <c:pt idx="2281">
                <c:v>0.34140233722871455</c:v>
              </c:pt>
              <c:pt idx="2282">
                <c:v>0.34112409571508068</c:v>
              </c:pt>
              <c:pt idx="2283">
                <c:v>0.34084585420144686</c:v>
              </c:pt>
              <c:pt idx="2284">
                <c:v>0.34084585420144686</c:v>
              </c:pt>
              <c:pt idx="2285">
                <c:v>0.34056761268781305</c:v>
              </c:pt>
              <c:pt idx="2286">
                <c:v>0.34028937117417918</c:v>
              </c:pt>
              <c:pt idx="2287">
                <c:v>0.34001112966054536</c:v>
              </c:pt>
              <c:pt idx="2288">
                <c:v>0.34001112966054536</c:v>
              </c:pt>
              <c:pt idx="2289">
                <c:v>0.33973288814691149</c:v>
              </c:pt>
              <c:pt idx="2290">
                <c:v>0.33945464663327768</c:v>
              </c:pt>
              <c:pt idx="2291">
                <c:v>0.33917640511964386</c:v>
              </c:pt>
              <c:pt idx="2292">
                <c:v>0.33889816360600999</c:v>
              </c:pt>
              <c:pt idx="2293">
                <c:v>0.33861992209237618</c:v>
              </c:pt>
              <c:pt idx="2294">
                <c:v>0.33834168057874237</c:v>
              </c:pt>
              <c:pt idx="2295">
                <c:v>0.3380634390651085</c:v>
              </c:pt>
              <c:pt idx="2296">
                <c:v>0.33778519755147468</c:v>
              </c:pt>
              <c:pt idx="2297">
                <c:v>0.33750695603784087</c:v>
              </c:pt>
              <c:pt idx="2298">
                <c:v>0.337228714524207</c:v>
              </c:pt>
              <c:pt idx="2299">
                <c:v>0.33695047301057318</c:v>
              </c:pt>
              <c:pt idx="2300">
                <c:v>0.33695047301057318</c:v>
              </c:pt>
              <c:pt idx="2301">
                <c:v>0.33667223149693937</c:v>
              </c:pt>
              <c:pt idx="2302">
                <c:v>0.3363939899833055</c:v>
              </c:pt>
              <c:pt idx="2303">
                <c:v>0.33611574846967168</c:v>
              </c:pt>
              <c:pt idx="2304">
                <c:v>0.33583750695603787</c:v>
              </c:pt>
              <c:pt idx="2305">
                <c:v>0.335559265442404</c:v>
              </c:pt>
              <c:pt idx="2306">
                <c:v>0.335559265442404</c:v>
              </c:pt>
              <c:pt idx="2307">
                <c:v>0.335559265442404</c:v>
              </c:pt>
              <c:pt idx="2308">
                <c:v>0.335559265442404</c:v>
              </c:pt>
              <c:pt idx="2309">
                <c:v>0.335559265442404</c:v>
              </c:pt>
              <c:pt idx="2310">
                <c:v>0.33528102392877018</c:v>
              </c:pt>
              <c:pt idx="2311">
                <c:v>0.33500278241513631</c:v>
              </c:pt>
              <c:pt idx="2312">
                <c:v>0.3347245409015025</c:v>
              </c:pt>
              <c:pt idx="2313">
                <c:v>0.33444629938786868</c:v>
              </c:pt>
              <c:pt idx="2314">
                <c:v>0.33416805787423481</c:v>
              </c:pt>
              <c:pt idx="2315">
                <c:v>0.333889816360601</c:v>
              </c:pt>
              <c:pt idx="2316">
                <c:v>0.33361157484696718</c:v>
              </c:pt>
              <c:pt idx="2317">
                <c:v>0.33333333333333331</c:v>
              </c:pt>
              <c:pt idx="2318">
                <c:v>0.3330550918196995</c:v>
              </c:pt>
              <c:pt idx="2319">
                <c:v>0.33277685030606569</c:v>
              </c:pt>
              <c:pt idx="2320">
                <c:v>0.33249860879243182</c:v>
              </c:pt>
              <c:pt idx="2321">
                <c:v>0.33249860879243182</c:v>
              </c:pt>
              <c:pt idx="2322">
                <c:v>0.332220367278798</c:v>
              </c:pt>
              <c:pt idx="2323">
                <c:v>0.33194212576516419</c:v>
              </c:pt>
              <c:pt idx="2324">
                <c:v>0.33194212576516419</c:v>
              </c:pt>
              <c:pt idx="2325">
                <c:v>0.33166388425153032</c:v>
              </c:pt>
              <c:pt idx="2326">
                <c:v>0.3313856427378965</c:v>
              </c:pt>
              <c:pt idx="2327">
                <c:v>0.33110740122426269</c:v>
              </c:pt>
              <c:pt idx="2328">
                <c:v>0.33082915971062882</c:v>
              </c:pt>
              <c:pt idx="2329">
                <c:v>0.330550918196995</c:v>
              </c:pt>
              <c:pt idx="2330">
                <c:v>0.32999443516972732</c:v>
              </c:pt>
              <c:pt idx="2331">
                <c:v>0.3297161936560935</c:v>
              </c:pt>
              <c:pt idx="2332">
                <c:v>0.32943795214245963</c:v>
              </c:pt>
              <c:pt idx="2333">
                <c:v>0.328881469115192</c:v>
              </c:pt>
              <c:pt idx="2334">
                <c:v>0.328881469115192</c:v>
              </c:pt>
              <c:pt idx="2335">
                <c:v>0.328881469115192</c:v>
              </c:pt>
              <c:pt idx="2336">
                <c:v>0.32860322760155813</c:v>
              </c:pt>
              <c:pt idx="2337">
                <c:v>0.32832498608792432</c:v>
              </c:pt>
              <c:pt idx="2338">
                <c:v>0.32804674457429051</c:v>
              </c:pt>
              <c:pt idx="2339">
                <c:v>0.32804674457429051</c:v>
              </c:pt>
              <c:pt idx="2340">
                <c:v>0.32776850306065664</c:v>
              </c:pt>
              <c:pt idx="2341">
                <c:v>0.32749026154702282</c:v>
              </c:pt>
              <c:pt idx="2342">
                <c:v>0.32721202003338901</c:v>
              </c:pt>
              <c:pt idx="2343">
                <c:v>0.32721202003338901</c:v>
              </c:pt>
              <c:pt idx="2344">
                <c:v>0.32693377851975514</c:v>
              </c:pt>
              <c:pt idx="2345">
                <c:v>0.32693377851975514</c:v>
              </c:pt>
              <c:pt idx="2346">
                <c:v>0.32665553700612132</c:v>
              </c:pt>
              <c:pt idx="2347">
                <c:v>0.32665553700612132</c:v>
              </c:pt>
              <c:pt idx="2348">
                <c:v>0.32665553700612132</c:v>
              </c:pt>
              <c:pt idx="2349">
                <c:v>0.32637729549248745</c:v>
              </c:pt>
              <c:pt idx="2350">
                <c:v>0.32609905397885364</c:v>
              </c:pt>
              <c:pt idx="2351">
                <c:v>0.32554257095158595</c:v>
              </c:pt>
              <c:pt idx="2352">
                <c:v>0.32554257095158595</c:v>
              </c:pt>
              <c:pt idx="2353">
                <c:v>0.32526432943795214</c:v>
              </c:pt>
              <c:pt idx="2354">
                <c:v>0.32498608792431832</c:v>
              </c:pt>
              <c:pt idx="2355">
                <c:v>0.32470784641068445</c:v>
              </c:pt>
              <c:pt idx="2356">
                <c:v>0.32442960489705064</c:v>
              </c:pt>
              <c:pt idx="2357">
                <c:v>0.32415136338341682</c:v>
              </c:pt>
              <c:pt idx="2358">
                <c:v>0.32387312186978295</c:v>
              </c:pt>
              <c:pt idx="2359">
                <c:v>0.32359488035614914</c:v>
              </c:pt>
              <c:pt idx="2360">
                <c:v>0.32331663884251532</c:v>
              </c:pt>
              <c:pt idx="2361">
                <c:v>0.32303839732888145</c:v>
              </c:pt>
              <c:pt idx="2362">
                <c:v>0.32276015581524764</c:v>
              </c:pt>
              <c:pt idx="2363">
                <c:v>0.32248191430161383</c:v>
              </c:pt>
              <c:pt idx="2364">
                <c:v>0.32220367278797996</c:v>
              </c:pt>
              <c:pt idx="2365">
                <c:v>0.32192543127434614</c:v>
              </c:pt>
              <c:pt idx="2366">
                <c:v>0.32164718976071227</c:v>
              </c:pt>
              <c:pt idx="2367">
                <c:v>0.32164718976071227</c:v>
              </c:pt>
              <c:pt idx="2368">
                <c:v>0.32136894824707846</c:v>
              </c:pt>
              <c:pt idx="2369">
                <c:v>0.32109070673344464</c:v>
              </c:pt>
              <c:pt idx="2370">
                <c:v>0.32081246521981077</c:v>
              </c:pt>
              <c:pt idx="2371">
                <c:v>0.32053422370617696</c:v>
              </c:pt>
              <c:pt idx="2372">
                <c:v>0.32025598219254314</c:v>
              </c:pt>
              <c:pt idx="2373">
                <c:v>0.31997774067890927</c:v>
              </c:pt>
              <c:pt idx="2374">
                <c:v>0.31969949916527546</c:v>
              </c:pt>
              <c:pt idx="2375">
                <c:v>0.31969949916527546</c:v>
              </c:pt>
              <c:pt idx="2376">
                <c:v>0.31942125765164164</c:v>
              </c:pt>
              <c:pt idx="2377">
                <c:v>0.31914301613800777</c:v>
              </c:pt>
              <c:pt idx="2378">
                <c:v>0.31886477462437396</c:v>
              </c:pt>
              <c:pt idx="2379">
                <c:v>0.31858653311074014</c:v>
              </c:pt>
              <c:pt idx="2380">
                <c:v>0.31830829159710627</c:v>
              </c:pt>
              <c:pt idx="2381">
                <c:v>0.31803005008347246</c:v>
              </c:pt>
              <c:pt idx="2382">
                <c:v>0.31775180856983865</c:v>
              </c:pt>
              <c:pt idx="2383">
                <c:v>0.31719532554257096</c:v>
              </c:pt>
              <c:pt idx="2384">
                <c:v>0.31691708402893709</c:v>
              </c:pt>
              <c:pt idx="2385">
                <c:v>0.31663884251530328</c:v>
              </c:pt>
              <c:pt idx="2386">
                <c:v>0.31663884251530328</c:v>
              </c:pt>
              <c:pt idx="2387">
                <c:v>0.31636060100166946</c:v>
              </c:pt>
              <c:pt idx="2388">
                <c:v>0.31608235948803559</c:v>
              </c:pt>
              <c:pt idx="2389">
                <c:v>0.31552587646076796</c:v>
              </c:pt>
              <c:pt idx="2390">
                <c:v>0.31524763494713409</c:v>
              </c:pt>
              <c:pt idx="2391">
                <c:v>0.31496939343350028</c:v>
              </c:pt>
              <c:pt idx="2392">
                <c:v>0.31469115191986646</c:v>
              </c:pt>
              <c:pt idx="2393">
                <c:v>0.31413466889259878</c:v>
              </c:pt>
              <c:pt idx="2394">
                <c:v>0.31357818586533109</c:v>
              </c:pt>
              <c:pt idx="2395">
                <c:v>0.31329994435169728</c:v>
              </c:pt>
              <c:pt idx="2396">
                <c:v>0.31302170283806346</c:v>
              </c:pt>
              <c:pt idx="2397">
                <c:v>0.31274346132442959</c:v>
              </c:pt>
              <c:pt idx="2398">
                <c:v>0.31246521981079578</c:v>
              </c:pt>
              <c:pt idx="2399">
                <c:v>0.31218697829716191</c:v>
              </c:pt>
              <c:pt idx="2400">
                <c:v>0.3119087367835281</c:v>
              </c:pt>
              <c:pt idx="2401">
                <c:v>0.31163049526989428</c:v>
              </c:pt>
              <c:pt idx="2402">
                <c:v>0.31135225375626041</c:v>
              </c:pt>
              <c:pt idx="2403">
                <c:v>0.3110740122426266</c:v>
              </c:pt>
              <c:pt idx="2404">
                <c:v>0.31079577072899278</c:v>
              </c:pt>
              <c:pt idx="2405">
                <c:v>0.31051752921535891</c:v>
              </c:pt>
              <c:pt idx="2406">
                <c:v>0.3102392877017251</c:v>
              </c:pt>
              <c:pt idx="2407">
                <c:v>0.30996104618809128</c:v>
              </c:pt>
              <c:pt idx="2408">
                <c:v>0.30996104618809128</c:v>
              </c:pt>
              <c:pt idx="2409">
                <c:v>0.30968280467445741</c:v>
              </c:pt>
              <c:pt idx="2410">
                <c:v>0.3094045631608236</c:v>
              </c:pt>
              <c:pt idx="2411">
                <c:v>0.30912632164718978</c:v>
              </c:pt>
              <c:pt idx="2412">
                <c:v>0.30884808013355591</c:v>
              </c:pt>
              <c:pt idx="2413">
                <c:v>0.3085698386199221</c:v>
              </c:pt>
              <c:pt idx="2414">
                <c:v>0.30829159710628828</c:v>
              </c:pt>
              <c:pt idx="2415">
                <c:v>0.30801335559265441</c:v>
              </c:pt>
              <c:pt idx="2416">
                <c:v>0.3077351140790206</c:v>
              </c:pt>
              <c:pt idx="2417">
                <c:v>0.30745687256538673</c:v>
              </c:pt>
              <c:pt idx="2418">
                <c:v>0.30717863105175292</c:v>
              </c:pt>
              <c:pt idx="2419">
                <c:v>0.3069003895381191</c:v>
              </c:pt>
              <c:pt idx="2420">
                <c:v>0.3069003895381191</c:v>
              </c:pt>
              <c:pt idx="2421">
                <c:v>0.3069003895381191</c:v>
              </c:pt>
              <c:pt idx="2422">
                <c:v>0.30662214802448523</c:v>
              </c:pt>
              <c:pt idx="2423">
                <c:v>0.30634390651085142</c:v>
              </c:pt>
              <c:pt idx="2424">
                <c:v>0.30634390651085142</c:v>
              </c:pt>
              <c:pt idx="2425">
                <c:v>0.3060656649972176</c:v>
              </c:pt>
              <c:pt idx="2426">
                <c:v>0.30578742348358373</c:v>
              </c:pt>
              <c:pt idx="2427">
                <c:v>0.30550918196994992</c:v>
              </c:pt>
              <c:pt idx="2428">
                <c:v>0.3052309404563161</c:v>
              </c:pt>
              <c:pt idx="2429">
                <c:v>0.30495269894268223</c:v>
              </c:pt>
              <c:pt idx="2430">
                <c:v>0.30495269894268223</c:v>
              </c:pt>
              <c:pt idx="2431">
                <c:v>0.30467445742904842</c:v>
              </c:pt>
              <c:pt idx="2432">
                <c:v>0.3043962159154146</c:v>
              </c:pt>
              <c:pt idx="2433">
                <c:v>0.3043962159154146</c:v>
              </c:pt>
              <c:pt idx="2434">
                <c:v>0.30411797440178073</c:v>
              </c:pt>
              <c:pt idx="2435">
                <c:v>0.30383973288814692</c:v>
              </c:pt>
              <c:pt idx="2436">
                <c:v>0.3035614913745131</c:v>
              </c:pt>
              <c:pt idx="2437">
                <c:v>0.30328324986087923</c:v>
              </c:pt>
              <c:pt idx="2438">
                <c:v>0.30300500834724542</c:v>
              </c:pt>
              <c:pt idx="2439">
                <c:v>0.30272676683361155</c:v>
              </c:pt>
              <c:pt idx="2440">
                <c:v>0.30244852531997773</c:v>
              </c:pt>
              <c:pt idx="2441">
                <c:v>0.30244852531997773</c:v>
              </c:pt>
              <c:pt idx="2442">
                <c:v>0.30217028380634392</c:v>
              </c:pt>
              <c:pt idx="2443">
                <c:v>0.30189204229271005</c:v>
              </c:pt>
              <c:pt idx="2444">
                <c:v>0.30161380077907624</c:v>
              </c:pt>
              <c:pt idx="2445">
                <c:v>0.30133555926544242</c:v>
              </c:pt>
              <c:pt idx="2446">
                <c:v>0.30133555926544242</c:v>
              </c:pt>
              <c:pt idx="2447">
                <c:v>0.30105731775180855</c:v>
              </c:pt>
              <c:pt idx="2448">
                <c:v>0.30077907623817474</c:v>
              </c:pt>
              <c:pt idx="2449">
                <c:v>0.30050083472454092</c:v>
              </c:pt>
              <c:pt idx="2450">
                <c:v>0.30022259321090705</c:v>
              </c:pt>
              <c:pt idx="2451">
                <c:v>0.29966611018363942</c:v>
              </c:pt>
              <c:pt idx="2452">
                <c:v>0.29938786867000555</c:v>
              </c:pt>
              <c:pt idx="2453">
                <c:v>0.29910962715637174</c:v>
              </c:pt>
              <c:pt idx="2454">
                <c:v>0.29883138564273792</c:v>
              </c:pt>
              <c:pt idx="2455">
                <c:v>0.29855314412910405</c:v>
              </c:pt>
              <c:pt idx="2456">
                <c:v>0.29855314412910405</c:v>
              </c:pt>
              <c:pt idx="2457">
                <c:v>0.29827490261547024</c:v>
              </c:pt>
              <c:pt idx="2458">
                <c:v>0.29799666110183637</c:v>
              </c:pt>
              <c:pt idx="2459">
                <c:v>0.29799666110183637</c:v>
              </c:pt>
              <c:pt idx="2460">
                <c:v>0.29771841958820255</c:v>
              </c:pt>
              <c:pt idx="2461">
                <c:v>0.29744017807456874</c:v>
              </c:pt>
              <c:pt idx="2462">
                <c:v>0.29716193656093487</c:v>
              </c:pt>
              <c:pt idx="2463">
                <c:v>0.29688369504730105</c:v>
              </c:pt>
              <c:pt idx="2464">
                <c:v>0.29660545353366724</c:v>
              </c:pt>
              <c:pt idx="2465">
                <c:v>0.29604897050639956</c:v>
              </c:pt>
              <c:pt idx="2466">
                <c:v>0.29577072899276574</c:v>
              </c:pt>
              <c:pt idx="2467">
                <c:v>0.29577072899276574</c:v>
              </c:pt>
              <c:pt idx="2468">
                <c:v>0.29577072899276574</c:v>
              </c:pt>
              <c:pt idx="2469">
                <c:v>0.29577072899276574</c:v>
              </c:pt>
              <c:pt idx="2470">
                <c:v>0.29549248747913187</c:v>
              </c:pt>
              <c:pt idx="2471">
                <c:v>0.29521424596549806</c:v>
              </c:pt>
              <c:pt idx="2472">
                <c:v>0.29521424596549806</c:v>
              </c:pt>
              <c:pt idx="2473">
                <c:v>0.29493600445186424</c:v>
              </c:pt>
              <c:pt idx="2474">
                <c:v>0.29465776293823037</c:v>
              </c:pt>
              <c:pt idx="2475">
                <c:v>0.29437952142459656</c:v>
              </c:pt>
              <c:pt idx="2476">
                <c:v>0.29410127991096274</c:v>
              </c:pt>
              <c:pt idx="2477">
                <c:v>0.29382303839732887</c:v>
              </c:pt>
              <c:pt idx="2478">
                <c:v>0.29354479688369506</c:v>
              </c:pt>
              <c:pt idx="2479">
                <c:v>0.29326655537006119</c:v>
              </c:pt>
              <c:pt idx="2480">
                <c:v>0.29326655537006119</c:v>
              </c:pt>
              <c:pt idx="2481">
                <c:v>0.29298831385642737</c:v>
              </c:pt>
              <c:pt idx="2482">
                <c:v>0.29271007234279356</c:v>
              </c:pt>
              <c:pt idx="2483">
                <c:v>0.29243183082915969</c:v>
              </c:pt>
              <c:pt idx="2484">
                <c:v>0.29215358931552587</c:v>
              </c:pt>
              <c:pt idx="2485">
                <c:v>0.29187534780189206</c:v>
              </c:pt>
              <c:pt idx="2486">
                <c:v>0.29159710628825819</c:v>
              </c:pt>
              <c:pt idx="2487">
                <c:v>0.29131886477462438</c:v>
              </c:pt>
              <c:pt idx="2488">
                <c:v>0.29104062326099056</c:v>
              </c:pt>
              <c:pt idx="2489">
                <c:v>0.29076238174735669</c:v>
              </c:pt>
              <c:pt idx="2490">
                <c:v>0.29048414023372288</c:v>
              </c:pt>
              <c:pt idx="2491">
                <c:v>0.29020589872008906</c:v>
              </c:pt>
              <c:pt idx="2492">
                <c:v>0.28992765720645519</c:v>
              </c:pt>
              <c:pt idx="2493">
                <c:v>0.28964941569282138</c:v>
              </c:pt>
              <c:pt idx="2494">
                <c:v>0.28937117417918756</c:v>
              </c:pt>
              <c:pt idx="2495">
                <c:v>0.28937117417918756</c:v>
              </c:pt>
              <c:pt idx="2496">
                <c:v>0.28909293266555369</c:v>
              </c:pt>
              <c:pt idx="2497">
                <c:v>0.28881469115191988</c:v>
              </c:pt>
              <c:pt idx="2498">
                <c:v>0.28853644963828601</c:v>
              </c:pt>
              <c:pt idx="2499">
                <c:v>0.28853644963828601</c:v>
              </c:pt>
              <c:pt idx="2500">
                <c:v>0.28853644963828601</c:v>
              </c:pt>
              <c:pt idx="2501">
                <c:v>0.28825820812465219</c:v>
              </c:pt>
              <c:pt idx="2502">
                <c:v>0.28797996661101838</c:v>
              </c:pt>
              <c:pt idx="2503">
                <c:v>0.28770172509738451</c:v>
              </c:pt>
              <c:pt idx="2504">
                <c:v>0.28742348358375069</c:v>
              </c:pt>
              <c:pt idx="2505">
                <c:v>0.28714524207011688</c:v>
              </c:pt>
              <c:pt idx="2506">
                <c:v>0.28686700055648301</c:v>
              </c:pt>
              <c:pt idx="2507">
                <c:v>0.28658875904284919</c:v>
              </c:pt>
              <c:pt idx="2508">
                <c:v>0.28631051752921538</c:v>
              </c:pt>
              <c:pt idx="2509">
                <c:v>0.28603227601558151</c:v>
              </c:pt>
              <c:pt idx="2510">
                <c:v>0.2857540345019477</c:v>
              </c:pt>
              <c:pt idx="2511">
                <c:v>0.28547579298831388</c:v>
              </c:pt>
              <c:pt idx="2512">
                <c:v>0.28519755147468001</c:v>
              </c:pt>
              <c:pt idx="2513">
                <c:v>0.28464106844741233</c:v>
              </c:pt>
              <c:pt idx="2514">
                <c:v>0.28436282693377851</c:v>
              </c:pt>
              <c:pt idx="2515">
                <c:v>0.2840845854201447</c:v>
              </c:pt>
              <c:pt idx="2516">
                <c:v>0.28380634390651083</c:v>
              </c:pt>
              <c:pt idx="2517">
                <c:v>0.28352810239287701</c:v>
              </c:pt>
              <c:pt idx="2518">
                <c:v>0.2832498608792432</c:v>
              </c:pt>
              <c:pt idx="2519">
                <c:v>0.28297161936560933</c:v>
              </c:pt>
              <c:pt idx="2520">
                <c:v>0.28269337785197551</c:v>
              </c:pt>
              <c:pt idx="2521">
                <c:v>0.2824151363383417</c:v>
              </c:pt>
              <c:pt idx="2522">
                <c:v>0.28213689482470783</c:v>
              </c:pt>
              <c:pt idx="2523">
                <c:v>0.28213689482470783</c:v>
              </c:pt>
              <c:pt idx="2524">
                <c:v>0.28185865331107401</c:v>
              </c:pt>
              <c:pt idx="2525">
                <c:v>0.2815804117974402</c:v>
              </c:pt>
              <c:pt idx="2526">
                <c:v>0.28130217028380633</c:v>
              </c:pt>
              <c:pt idx="2527">
                <c:v>0.28102392877017252</c:v>
              </c:pt>
              <c:pt idx="2528">
                <c:v>0.2807456872565387</c:v>
              </c:pt>
              <c:pt idx="2529">
                <c:v>0.2807456872565387</c:v>
              </c:pt>
              <c:pt idx="2530">
                <c:v>0.28046744574290483</c:v>
              </c:pt>
              <c:pt idx="2531">
                <c:v>0.28018920422927102</c:v>
              </c:pt>
              <c:pt idx="2532">
                <c:v>0.27991096271563715</c:v>
              </c:pt>
              <c:pt idx="2533">
                <c:v>0.27963272120200333</c:v>
              </c:pt>
              <c:pt idx="2534">
                <c:v>0.27935447968836952</c:v>
              </c:pt>
              <c:pt idx="2535">
                <c:v>0.27907623817473565</c:v>
              </c:pt>
              <c:pt idx="2536">
                <c:v>0.27879799666110183</c:v>
              </c:pt>
              <c:pt idx="2537">
                <c:v>0.27851975514746802</c:v>
              </c:pt>
              <c:pt idx="2538">
                <c:v>0.27851975514746802</c:v>
              </c:pt>
              <c:pt idx="2539">
                <c:v>0.27824151363383415</c:v>
              </c:pt>
              <c:pt idx="2540">
                <c:v>0.27796327212020033</c:v>
              </c:pt>
              <c:pt idx="2541">
                <c:v>0.27768503060656652</c:v>
              </c:pt>
              <c:pt idx="2542">
                <c:v>0.27768503060656652</c:v>
              </c:pt>
              <c:pt idx="2543">
                <c:v>0.27740678909293265</c:v>
              </c:pt>
              <c:pt idx="2544">
                <c:v>0.27712854757929883</c:v>
              </c:pt>
              <c:pt idx="2545">
                <c:v>0.27712854757929883</c:v>
              </c:pt>
              <c:pt idx="2546">
                <c:v>0.27685030606566502</c:v>
              </c:pt>
              <c:pt idx="2547">
                <c:v>0.27685030606566502</c:v>
              </c:pt>
              <c:pt idx="2548">
                <c:v>0.27657206455203115</c:v>
              </c:pt>
              <c:pt idx="2549">
                <c:v>0.27629382303839733</c:v>
              </c:pt>
              <c:pt idx="2550">
                <c:v>0.27601558152476352</c:v>
              </c:pt>
              <c:pt idx="2551">
                <c:v>0.27573734001112965</c:v>
              </c:pt>
              <c:pt idx="2552">
                <c:v>0.27545909849749584</c:v>
              </c:pt>
              <c:pt idx="2553">
                <c:v>0.27518085698386197</c:v>
              </c:pt>
              <c:pt idx="2554">
                <c:v>0.27490261547022815</c:v>
              </c:pt>
              <c:pt idx="2555">
                <c:v>0.27462437395659434</c:v>
              </c:pt>
              <c:pt idx="2556">
                <c:v>0.27434613244296047</c:v>
              </c:pt>
              <c:pt idx="2557">
                <c:v>0.27378964941569284</c:v>
              </c:pt>
              <c:pt idx="2558">
                <c:v>0.27351140790205897</c:v>
              </c:pt>
              <c:pt idx="2559">
                <c:v>0.27323316638842515</c:v>
              </c:pt>
              <c:pt idx="2560">
                <c:v>0.27295492487479134</c:v>
              </c:pt>
              <c:pt idx="2561">
                <c:v>0.27267668336115747</c:v>
              </c:pt>
              <c:pt idx="2562">
                <c:v>0.27239844184752365</c:v>
              </c:pt>
              <c:pt idx="2563">
                <c:v>0.27212020033388984</c:v>
              </c:pt>
              <c:pt idx="2564">
                <c:v>0.27184195882025597</c:v>
              </c:pt>
              <c:pt idx="2565">
                <c:v>0.27156371730662215</c:v>
              </c:pt>
              <c:pt idx="2566">
                <c:v>0.27156371730662215</c:v>
              </c:pt>
              <c:pt idx="2567">
                <c:v>0.27128547579298834</c:v>
              </c:pt>
              <c:pt idx="2568">
                <c:v>0.27100723427935447</c:v>
              </c:pt>
              <c:pt idx="2569">
                <c:v>0.27100723427935447</c:v>
              </c:pt>
              <c:pt idx="2570">
                <c:v>0.27072899276572066</c:v>
              </c:pt>
              <c:pt idx="2571">
                <c:v>0.27045075125208679</c:v>
              </c:pt>
              <c:pt idx="2572">
                <c:v>0.27045075125208679</c:v>
              </c:pt>
              <c:pt idx="2573">
                <c:v>0.27017250973845297</c:v>
              </c:pt>
              <c:pt idx="2574">
                <c:v>0.26989426822481916</c:v>
              </c:pt>
              <c:pt idx="2575">
                <c:v>0.26989426822481916</c:v>
              </c:pt>
              <c:pt idx="2576">
                <c:v>0.26989426822481916</c:v>
              </c:pt>
              <c:pt idx="2577">
                <c:v>0.26961602671118529</c:v>
              </c:pt>
              <c:pt idx="2578">
                <c:v>0.26933778519755147</c:v>
              </c:pt>
              <c:pt idx="2579">
                <c:v>0.26905954368391766</c:v>
              </c:pt>
              <c:pt idx="2580">
                <c:v>0.26878130217028379</c:v>
              </c:pt>
              <c:pt idx="2581">
                <c:v>0.26850306065664997</c:v>
              </c:pt>
              <c:pt idx="2582">
                <c:v>0.26822481914301616</c:v>
              </c:pt>
              <c:pt idx="2583">
                <c:v>0.26794657762938229</c:v>
              </c:pt>
              <c:pt idx="2584">
                <c:v>0.26766833611574847</c:v>
              </c:pt>
              <c:pt idx="2585">
                <c:v>0.26766833611574847</c:v>
              </c:pt>
              <c:pt idx="2586">
                <c:v>0.26739009460211466</c:v>
              </c:pt>
              <c:pt idx="2587">
                <c:v>0.26711185308848079</c:v>
              </c:pt>
              <c:pt idx="2588">
                <c:v>0.26711185308848079</c:v>
              </c:pt>
              <c:pt idx="2589">
                <c:v>0.26683361157484697</c:v>
              </c:pt>
              <c:pt idx="2590">
                <c:v>0.26683361157484697</c:v>
              </c:pt>
              <c:pt idx="2591">
                <c:v>0.26683361157484697</c:v>
              </c:pt>
              <c:pt idx="2592">
                <c:v>0.26655537006121316</c:v>
              </c:pt>
              <c:pt idx="2593">
                <c:v>0.26627712854757929</c:v>
              </c:pt>
              <c:pt idx="2594">
                <c:v>0.26599888703394547</c:v>
              </c:pt>
              <c:pt idx="2595">
                <c:v>0.2657206455203116</c:v>
              </c:pt>
              <c:pt idx="2596">
                <c:v>0.26544240400667779</c:v>
              </c:pt>
              <c:pt idx="2597">
                <c:v>0.26516416249304398</c:v>
              </c:pt>
              <c:pt idx="2598">
                <c:v>0.26488592097941011</c:v>
              </c:pt>
              <c:pt idx="2599">
                <c:v>0.26460767946577629</c:v>
              </c:pt>
              <c:pt idx="2600">
                <c:v>0.26460767946577629</c:v>
              </c:pt>
              <c:pt idx="2601">
                <c:v>0.26432943795214248</c:v>
              </c:pt>
              <c:pt idx="2602">
                <c:v>0.26377295492487479</c:v>
              </c:pt>
              <c:pt idx="2603">
                <c:v>0.26349471341124098</c:v>
              </c:pt>
              <c:pt idx="2604">
                <c:v>0.26321647189760711</c:v>
              </c:pt>
              <c:pt idx="2605">
                <c:v>0.26293823038397329</c:v>
              </c:pt>
              <c:pt idx="2606">
                <c:v>0.26265998887033948</c:v>
              </c:pt>
              <c:pt idx="2607">
                <c:v>0.26238174735670561</c:v>
              </c:pt>
              <c:pt idx="2608">
                <c:v>0.26210350584307179</c:v>
              </c:pt>
              <c:pt idx="2609">
                <c:v>0.26182526432943798</c:v>
              </c:pt>
              <c:pt idx="2610">
                <c:v>0.26154702281580411</c:v>
              </c:pt>
              <c:pt idx="2611">
                <c:v>0.26154702281580411</c:v>
              </c:pt>
              <c:pt idx="2612">
                <c:v>0.26126878130217029</c:v>
              </c:pt>
              <c:pt idx="2613">
                <c:v>0.26099053978853642</c:v>
              </c:pt>
              <c:pt idx="2614">
                <c:v>0.26071229827490261</c:v>
              </c:pt>
              <c:pt idx="2615">
                <c:v>0.2604340567612688</c:v>
              </c:pt>
              <c:pt idx="2616">
                <c:v>0.26015581524763493</c:v>
              </c:pt>
              <c:pt idx="2617">
                <c:v>0.25987757373400111</c:v>
              </c:pt>
              <c:pt idx="2618">
                <c:v>0.2595993322203673</c:v>
              </c:pt>
              <c:pt idx="2619">
                <c:v>0.25932109070673343</c:v>
              </c:pt>
              <c:pt idx="2620">
                <c:v>0.25904284919309961</c:v>
              </c:pt>
              <c:pt idx="2621">
                <c:v>0.2587646076794658</c:v>
              </c:pt>
              <c:pt idx="2622">
                <c:v>0.25848636616583193</c:v>
              </c:pt>
              <c:pt idx="2623">
                <c:v>0.25765164162493043</c:v>
              </c:pt>
              <c:pt idx="2624">
                <c:v>0.25737340011129661</c:v>
              </c:pt>
              <c:pt idx="2625">
                <c:v>0.2570951585976628</c:v>
              </c:pt>
              <c:pt idx="2626">
                <c:v>0.2570951585976628</c:v>
              </c:pt>
              <c:pt idx="2627">
                <c:v>0.25681691708402893</c:v>
              </c:pt>
              <c:pt idx="2628">
                <c:v>0.25653867557039511</c:v>
              </c:pt>
              <c:pt idx="2629">
                <c:v>0.25626043405676124</c:v>
              </c:pt>
              <c:pt idx="2630">
                <c:v>0.25598219254312743</c:v>
              </c:pt>
              <c:pt idx="2631">
                <c:v>0.25598219254312743</c:v>
              </c:pt>
              <c:pt idx="2632">
                <c:v>0.25570395102949361</c:v>
              </c:pt>
              <c:pt idx="2633">
                <c:v>0.25542570951585974</c:v>
              </c:pt>
              <c:pt idx="2634">
                <c:v>0.25514746800222593</c:v>
              </c:pt>
              <c:pt idx="2635">
                <c:v>0.25486922648859212</c:v>
              </c:pt>
              <c:pt idx="2636">
                <c:v>0.25486922648859212</c:v>
              </c:pt>
              <c:pt idx="2637">
                <c:v>0.25459098497495825</c:v>
              </c:pt>
              <c:pt idx="2638">
                <c:v>0.25431274346132443</c:v>
              </c:pt>
              <c:pt idx="2639">
                <c:v>0.25403450194769062</c:v>
              </c:pt>
              <c:pt idx="2640">
                <c:v>0.25375626043405675</c:v>
              </c:pt>
              <c:pt idx="2641">
                <c:v>0.25347801892042293</c:v>
              </c:pt>
              <c:pt idx="2642">
                <c:v>0.25319977740678912</c:v>
              </c:pt>
              <c:pt idx="2643">
                <c:v>0.25319977740678912</c:v>
              </c:pt>
              <c:pt idx="2644">
                <c:v>0.25319977740678912</c:v>
              </c:pt>
              <c:pt idx="2645">
                <c:v>0.25292153589315525</c:v>
              </c:pt>
              <c:pt idx="2646">
                <c:v>0.25292153589315525</c:v>
              </c:pt>
              <c:pt idx="2647">
                <c:v>0.25264329437952143</c:v>
              </c:pt>
              <c:pt idx="2648">
                <c:v>0.25264329437952143</c:v>
              </c:pt>
              <c:pt idx="2649">
                <c:v>0.25236505286588762</c:v>
              </c:pt>
              <c:pt idx="2650">
                <c:v>0.25208681135225375</c:v>
              </c:pt>
              <c:pt idx="2651">
                <c:v>0.25180856983861993</c:v>
              </c:pt>
              <c:pt idx="2652">
                <c:v>0.25125208681135225</c:v>
              </c:pt>
              <c:pt idx="2653">
                <c:v>0.25097384529771843</c:v>
              </c:pt>
              <c:pt idx="2654">
                <c:v>0.25069560378408456</c:v>
              </c:pt>
              <c:pt idx="2655">
                <c:v>0.25069560378408456</c:v>
              </c:pt>
              <c:pt idx="2656">
                <c:v>0.25041736227045075</c:v>
              </c:pt>
              <c:pt idx="2657">
                <c:v>0.25013912075681694</c:v>
              </c:pt>
              <c:pt idx="2658">
                <c:v>0.24986087924318309</c:v>
              </c:pt>
              <c:pt idx="2659">
                <c:v>0.24930439621591541</c:v>
              </c:pt>
              <c:pt idx="2660">
                <c:v>0.24902615470228159</c:v>
              </c:pt>
              <c:pt idx="2661">
                <c:v>0.24874791318864775</c:v>
              </c:pt>
              <c:pt idx="2662">
                <c:v>0.24874791318864775</c:v>
              </c:pt>
              <c:pt idx="2663">
                <c:v>0.24846967167501391</c:v>
              </c:pt>
              <c:pt idx="2664">
                <c:v>0.24819143016138007</c:v>
              </c:pt>
              <c:pt idx="2665">
                <c:v>0.24791318864774625</c:v>
              </c:pt>
              <c:pt idx="2666">
                <c:v>0.24763494713411241</c:v>
              </c:pt>
              <c:pt idx="2667">
                <c:v>0.24735670562047857</c:v>
              </c:pt>
              <c:pt idx="2668">
                <c:v>0.24707846410684475</c:v>
              </c:pt>
              <c:pt idx="2669">
                <c:v>0.24680022259321091</c:v>
              </c:pt>
              <c:pt idx="2670">
                <c:v>0.24680022259321091</c:v>
              </c:pt>
              <c:pt idx="2671">
                <c:v>0.24680022259321091</c:v>
              </c:pt>
              <c:pt idx="2672">
                <c:v>0.24652198107957707</c:v>
              </c:pt>
              <c:pt idx="2673">
                <c:v>0.24624373956594323</c:v>
              </c:pt>
              <c:pt idx="2674">
                <c:v>0.24596549805230941</c:v>
              </c:pt>
              <c:pt idx="2675">
                <c:v>0.24568725653867557</c:v>
              </c:pt>
              <c:pt idx="2676">
                <c:v>0.24568725653867557</c:v>
              </c:pt>
              <c:pt idx="2677">
                <c:v>0.24540901502504173</c:v>
              </c:pt>
              <c:pt idx="2678">
                <c:v>0.24513077351140791</c:v>
              </c:pt>
              <c:pt idx="2679">
                <c:v>0.24513077351140791</c:v>
              </c:pt>
              <c:pt idx="2680">
                <c:v>0.24485253199777407</c:v>
              </c:pt>
              <c:pt idx="2681">
                <c:v>0.24457429048414023</c:v>
              </c:pt>
              <c:pt idx="2682">
                <c:v>0.24429604897050641</c:v>
              </c:pt>
              <c:pt idx="2683">
                <c:v>0.24429604897050641</c:v>
              </c:pt>
              <c:pt idx="2684">
                <c:v>0.24401780745687257</c:v>
              </c:pt>
              <c:pt idx="2685">
                <c:v>0.24373956594323873</c:v>
              </c:pt>
              <c:pt idx="2686">
                <c:v>0.24346132442960489</c:v>
              </c:pt>
              <c:pt idx="2687">
                <c:v>0.24318308291597107</c:v>
              </c:pt>
              <c:pt idx="2688">
                <c:v>0.24290484140233723</c:v>
              </c:pt>
              <c:pt idx="2689">
                <c:v>0.24262659988870339</c:v>
              </c:pt>
              <c:pt idx="2690">
                <c:v>0.24234835837506957</c:v>
              </c:pt>
              <c:pt idx="2691">
                <c:v>0.24207011686143573</c:v>
              </c:pt>
              <c:pt idx="2692">
                <c:v>0.24207011686143573</c:v>
              </c:pt>
              <c:pt idx="2693">
                <c:v>0.24179187534780189</c:v>
              </c:pt>
              <c:pt idx="2694">
                <c:v>0.24151363383416805</c:v>
              </c:pt>
              <c:pt idx="2695">
                <c:v>0.24151363383416805</c:v>
              </c:pt>
              <c:pt idx="2696">
                <c:v>0.24151363383416805</c:v>
              </c:pt>
              <c:pt idx="2697">
                <c:v>0.24151363383416805</c:v>
              </c:pt>
              <c:pt idx="2698">
                <c:v>0.24123539232053423</c:v>
              </c:pt>
              <c:pt idx="2699">
                <c:v>0.24095715080690039</c:v>
              </c:pt>
              <c:pt idx="2700">
                <c:v>0.24067890929326655</c:v>
              </c:pt>
              <c:pt idx="2701">
                <c:v>0.24067890929326655</c:v>
              </c:pt>
              <c:pt idx="2702">
                <c:v>0.24040066777963273</c:v>
              </c:pt>
              <c:pt idx="2703">
                <c:v>0.24012242626599889</c:v>
              </c:pt>
              <c:pt idx="2704">
                <c:v>0.24012242626599889</c:v>
              </c:pt>
              <c:pt idx="2705">
                <c:v>0.23984418475236505</c:v>
              </c:pt>
              <c:pt idx="2706">
                <c:v>0.2395659432387312</c:v>
              </c:pt>
              <c:pt idx="2707">
                <c:v>0.23928770172509739</c:v>
              </c:pt>
              <c:pt idx="2708">
                <c:v>0.23900946021146355</c:v>
              </c:pt>
              <c:pt idx="2709">
                <c:v>0.23873121869782971</c:v>
              </c:pt>
              <c:pt idx="2710">
                <c:v>0.23845297718419589</c:v>
              </c:pt>
              <c:pt idx="2711">
                <c:v>0.23817473567056205</c:v>
              </c:pt>
              <c:pt idx="2712">
                <c:v>0.23789649415692821</c:v>
              </c:pt>
              <c:pt idx="2713">
                <c:v>0.23789649415692821</c:v>
              </c:pt>
              <c:pt idx="2714">
                <c:v>0.23789649415692821</c:v>
              </c:pt>
              <c:pt idx="2715">
                <c:v>0.23789649415692821</c:v>
              </c:pt>
              <c:pt idx="2716">
                <c:v>0.23761825264329439</c:v>
              </c:pt>
              <c:pt idx="2717">
                <c:v>0.23734001112966055</c:v>
              </c:pt>
              <c:pt idx="2718">
                <c:v>0.23706176961602671</c:v>
              </c:pt>
              <c:pt idx="2719">
                <c:v>0.23678352810239287</c:v>
              </c:pt>
              <c:pt idx="2720">
                <c:v>0.23678352810239287</c:v>
              </c:pt>
              <c:pt idx="2721">
                <c:v>0.23650528658875905</c:v>
              </c:pt>
              <c:pt idx="2722">
                <c:v>0.23622704507512521</c:v>
              </c:pt>
              <c:pt idx="2723">
                <c:v>0.23594880356149137</c:v>
              </c:pt>
              <c:pt idx="2724">
                <c:v>0.23567056204785755</c:v>
              </c:pt>
              <c:pt idx="2725">
                <c:v>0.23567056204785755</c:v>
              </c:pt>
              <c:pt idx="2726">
                <c:v>0.23539232053422371</c:v>
              </c:pt>
              <c:pt idx="2727">
                <c:v>0.23511407902058987</c:v>
              </c:pt>
              <c:pt idx="2728">
                <c:v>0.23483583750695602</c:v>
              </c:pt>
              <c:pt idx="2729">
                <c:v>0.23455759599332221</c:v>
              </c:pt>
              <c:pt idx="2730">
                <c:v>0.23427935447968837</c:v>
              </c:pt>
              <c:pt idx="2731">
                <c:v>0.23372287145242071</c:v>
              </c:pt>
              <c:pt idx="2732">
                <c:v>0.23344462993878687</c:v>
              </c:pt>
              <c:pt idx="2733">
                <c:v>0.23316638842515303</c:v>
              </c:pt>
              <c:pt idx="2734">
                <c:v>0.23288814691151921</c:v>
              </c:pt>
              <c:pt idx="2735">
                <c:v>0.23260990539788537</c:v>
              </c:pt>
              <c:pt idx="2736">
                <c:v>0.23233166388425153</c:v>
              </c:pt>
              <c:pt idx="2737">
                <c:v>0.23177518085698387</c:v>
              </c:pt>
              <c:pt idx="2738">
                <c:v>0.23149693934335003</c:v>
              </c:pt>
              <c:pt idx="2739">
                <c:v>0.23121869782971619</c:v>
              </c:pt>
              <c:pt idx="2740">
                <c:v>0.23121869782971619</c:v>
              </c:pt>
              <c:pt idx="2741">
                <c:v>0.23094045631608237</c:v>
              </c:pt>
              <c:pt idx="2742">
                <c:v>0.23066221480244853</c:v>
              </c:pt>
              <c:pt idx="2743">
                <c:v>0.23038397328881469</c:v>
              </c:pt>
              <c:pt idx="2744">
                <c:v>0.22982749026154703</c:v>
              </c:pt>
              <c:pt idx="2745">
                <c:v>0.22954924874791319</c:v>
              </c:pt>
              <c:pt idx="2746">
                <c:v>0.22954924874791319</c:v>
              </c:pt>
              <c:pt idx="2747">
                <c:v>0.22954924874791319</c:v>
              </c:pt>
              <c:pt idx="2748">
                <c:v>0.22927100723427934</c:v>
              </c:pt>
              <c:pt idx="2749">
                <c:v>0.22899276572064553</c:v>
              </c:pt>
              <c:pt idx="2750">
                <c:v>0.22871452420701169</c:v>
              </c:pt>
              <c:pt idx="2751">
                <c:v>0.22843628269337785</c:v>
              </c:pt>
              <c:pt idx="2752">
                <c:v>0.22815804117974403</c:v>
              </c:pt>
              <c:pt idx="2753">
                <c:v>0.22787979966611019</c:v>
              </c:pt>
              <c:pt idx="2754">
                <c:v>0.22760155815247635</c:v>
              </c:pt>
              <c:pt idx="2755">
                <c:v>0.2273233166388425</c:v>
              </c:pt>
              <c:pt idx="2756">
                <c:v>0.22704507512520869</c:v>
              </c:pt>
              <c:pt idx="2757">
                <c:v>0.22676683361157485</c:v>
              </c:pt>
              <c:pt idx="2758">
                <c:v>0.226488592097941</c:v>
              </c:pt>
              <c:pt idx="2759">
                <c:v>0.22621035058430719</c:v>
              </c:pt>
              <c:pt idx="2760">
                <c:v>0.22593210907067335</c:v>
              </c:pt>
              <c:pt idx="2761">
                <c:v>0.22537562604340566</c:v>
              </c:pt>
              <c:pt idx="2762">
                <c:v>0.22537562604340566</c:v>
              </c:pt>
              <c:pt idx="2763">
                <c:v>0.22509738452977185</c:v>
              </c:pt>
              <c:pt idx="2764">
                <c:v>0.22481914301613801</c:v>
              </c:pt>
              <c:pt idx="2765">
                <c:v>0.22454090150250416</c:v>
              </c:pt>
              <c:pt idx="2766">
                <c:v>0.22454090150250416</c:v>
              </c:pt>
              <c:pt idx="2767">
                <c:v>0.22426265998887035</c:v>
              </c:pt>
              <c:pt idx="2768">
                <c:v>0.22398441847523651</c:v>
              </c:pt>
              <c:pt idx="2769">
                <c:v>0.22370617696160267</c:v>
              </c:pt>
              <c:pt idx="2770">
                <c:v>0.22342793544796885</c:v>
              </c:pt>
              <c:pt idx="2771">
                <c:v>0.22314969393433501</c:v>
              </c:pt>
              <c:pt idx="2772">
                <c:v>0.22314969393433501</c:v>
              </c:pt>
              <c:pt idx="2773">
                <c:v>0.22287145242070117</c:v>
              </c:pt>
              <c:pt idx="2774">
                <c:v>0.22259321090706732</c:v>
              </c:pt>
              <c:pt idx="2775">
                <c:v>0.22231496939343351</c:v>
              </c:pt>
              <c:pt idx="2776">
                <c:v>0.22203672787979967</c:v>
              </c:pt>
              <c:pt idx="2777">
                <c:v>0.22175848636616582</c:v>
              </c:pt>
              <c:pt idx="2778">
                <c:v>0.22148024485253201</c:v>
              </c:pt>
              <c:pt idx="2779">
                <c:v>0.22120200333889817</c:v>
              </c:pt>
              <c:pt idx="2780">
                <c:v>0.22120200333889817</c:v>
              </c:pt>
              <c:pt idx="2781">
                <c:v>0.22092376182526433</c:v>
              </c:pt>
              <c:pt idx="2782">
                <c:v>0.22064552031163048</c:v>
              </c:pt>
              <c:pt idx="2783">
                <c:v>0.22036727879799667</c:v>
              </c:pt>
              <c:pt idx="2784">
                <c:v>0.22036727879799667</c:v>
              </c:pt>
              <c:pt idx="2785">
                <c:v>0.22008903728436283</c:v>
              </c:pt>
              <c:pt idx="2786">
                <c:v>0.21981079577072898</c:v>
              </c:pt>
              <c:pt idx="2787">
                <c:v>0.21953255425709517</c:v>
              </c:pt>
              <c:pt idx="2788">
                <c:v>0.21925431274346133</c:v>
              </c:pt>
              <c:pt idx="2789">
                <c:v>0.21869782971619364</c:v>
              </c:pt>
              <c:pt idx="2790">
                <c:v>0.21841958820255983</c:v>
              </c:pt>
              <c:pt idx="2791">
                <c:v>0.21814134668892599</c:v>
              </c:pt>
              <c:pt idx="2792">
                <c:v>0.21786310517529214</c:v>
              </c:pt>
              <c:pt idx="2793">
                <c:v>0.21758486366165833</c:v>
              </c:pt>
              <c:pt idx="2794">
                <c:v>0.21730662214802449</c:v>
              </c:pt>
              <c:pt idx="2795">
                <c:v>0.21702838063439064</c:v>
              </c:pt>
              <c:pt idx="2796">
                <c:v>0.21675013912075683</c:v>
              </c:pt>
              <c:pt idx="2797">
                <c:v>0.21647189760712299</c:v>
              </c:pt>
              <c:pt idx="2798">
                <c:v>0.21619365609348914</c:v>
              </c:pt>
              <c:pt idx="2799">
                <c:v>0.2159154145798553</c:v>
              </c:pt>
              <c:pt idx="2800">
                <c:v>0.21563717306622149</c:v>
              </c:pt>
              <c:pt idx="2801">
                <c:v>0.21535893155258765</c:v>
              </c:pt>
              <c:pt idx="2802">
                <c:v>0.21535893155258765</c:v>
              </c:pt>
              <c:pt idx="2803">
                <c:v>0.2150806900389538</c:v>
              </c:pt>
              <c:pt idx="2804">
                <c:v>0.21480244852531999</c:v>
              </c:pt>
              <c:pt idx="2805">
                <c:v>0.21480244852531999</c:v>
              </c:pt>
              <c:pt idx="2806">
                <c:v>0.21480244852531999</c:v>
              </c:pt>
              <c:pt idx="2807">
                <c:v>0.21452420701168615</c:v>
              </c:pt>
              <c:pt idx="2808">
                <c:v>0.2142459654980523</c:v>
              </c:pt>
              <c:pt idx="2809">
                <c:v>0.21396772398441846</c:v>
              </c:pt>
              <c:pt idx="2810">
                <c:v>0.21396772398441846</c:v>
              </c:pt>
              <c:pt idx="2811">
                <c:v>0.21396772398441846</c:v>
              </c:pt>
              <c:pt idx="2812">
                <c:v>0.21368948247078465</c:v>
              </c:pt>
              <c:pt idx="2813">
                <c:v>0.21341124095715081</c:v>
              </c:pt>
              <c:pt idx="2814">
                <c:v>0.21285475792988315</c:v>
              </c:pt>
              <c:pt idx="2815">
                <c:v>0.21285475792988315</c:v>
              </c:pt>
              <c:pt idx="2816">
                <c:v>0.21285475792988315</c:v>
              </c:pt>
              <c:pt idx="2817">
                <c:v>0.21257651641624931</c:v>
              </c:pt>
              <c:pt idx="2818">
                <c:v>0.21229827490261546</c:v>
              </c:pt>
              <c:pt idx="2819">
                <c:v>0.21229827490261546</c:v>
              </c:pt>
              <c:pt idx="2820">
                <c:v>0.21229827490261546</c:v>
              </c:pt>
              <c:pt idx="2821">
                <c:v>0.21202003338898165</c:v>
              </c:pt>
              <c:pt idx="2822">
                <c:v>0.21202003338898165</c:v>
              </c:pt>
              <c:pt idx="2823">
                <c:v>0.21174179187534781</c:v>
              </c:pt>
              <c:pt idx="2824">
                <c:v>0.21146355036171396</c:v>
              </c:pt>
              <c:pt idx="2825">
                <c:v>0.21118530884808012</c:v>
              </c:pt>
              <c:pt idx="2826">
                <c:v>0.21118530884808012</c:v>
              </c:pt>
              <c:pt idx="2827">
                <c:v>0.21118530884808012</c:v>
              </c:pt>
              <c:pt idx="2828">
                <c:v>0.21062882582081247</c:v>
              </c:pt>
              <c:pt idx="2829">
                <c:v>0.21062882582081247</c:v>
              </c:pt>
              <c:pt idx="2830">
                <c:v>0.21035058430717862</c:v>
              </c:pt>
              <c:pt idx="2831">
                <c:v>0.21007234279354481</c:v>
              </c:pt>
              <c:pt idx="2832">
                <c:v>0.20979410127991097</c:v>
              </c:pt>
              <c:pt idx="2833">
                <c:v>0.20951585976627712</c:v>
              </c:pt>
              <c:pt idx="2834">
                <c:v>0.20923761825264328</c:v>
              </c:pt>
              <c:pt idx="2835">
                <c:v>0.20895937673900947</c:v>
              </c:pt>
              <c:pt idx="2836">
                <c:v>0.20868113522537562</c:v>
              </c:pt>
              <c:pt idx="2837">
                <c:v>0.20840289371174178</c:v>
              </c:pt>
              <c:pt idx="2838">
                <c:v>0.20812465219810797</c:v>
              </c:pt>
              <c:pt idx="2839">
                <c:v>0.20784641068447413</c:v>
              </c:pt>
              <c:pt idx="2840">
                <c:v>0.20756816917084028</c:v>
              </c:pt>
              <c:pt idx="2841">
                <c:v>0.20756816917084028</c:v>
              </c:pt>
              <c:pt idx="2842">
                <c:v>0.20728992765720647</c:v>
              </c:pt>
              <c:pt idx="2843">
                <c:v>0.20701168614357263</c:v>
              </c:pt>
              <c:pt idx="2844">
                <c:v>0.20673344462993878</c:v>
              </c:pt>
              <c:pt idx="2845">
                <c:v>0.20645520311630494</c:v>
              </c:pt>
              <c:pt idx="2846">
                <c:v>0.20617696160267113</c:v>
              </c:pt>
              <c:pt idx="2847">
                <c:v>0.20589872008903728</c:v>
              </c:pt>
              <c:pt idx="2848">
                <c:v>0.20562047857540344</c:v>
              </c:pt>
              <c:pt idx="2849">
                <c:v>0.20534223706176963</c:v>
              </c:pt>
              <c:pt idx="2850">
                <c:v>0.20506399554813579</c:v>
              </c:pt>
              <c:pt idx="2851">
                <c:v>0.20478575403450194</c:v>
              </c:pt>
              <c:pt idx="2852">
                <c:v>0.20422927100723429</c:v>
              </c:pt>
              <c:pt idx="2853">
                <c:v>0.20395102949360044</c:v>
              </c:pt>
              <c:pt idx="2854">
                <c:v>0.20395102949360044</c:v>
              </c:pt>
              <c:pt idx="2855">
                <c:v>0.2036727879799666</c:v>
              </c:pt>
              <c:pt idx="2856">
                <c:v>0.20311630495269895</c:v>
              </c:pt>
              <c:pt idx="2857">
                <c:v>0.20311630495269895</c:v>
              </c:pt>
              <c:pt idx="2858">
                <c:v>0.2028380634390651</c:v>
              </c:pt>
              <c:pt idx="2859">
                <c:v>0.20255982192543129</c:v>
              </c:pt>
              <c:pt idx="2860">
                <c:v>0.20228158041179745</c:v>
              </c:pt>
              <c:pt idx="2861">
                <c:v>0.2020033388981636</c:v>
              </c:pt>
              <c:pt idx="2862">
                <c:v>0.2020033388981636</c:v>
              </c:pt>
              <c:pt idx="2863">
                <c:v>0.2020033388981636</c:v>
              </c:pt>
              <c:pt idx="2864">
                <c:v>0.20172509738452976</c:v>
              </c:pt>
              <c:pt idx="2865">
                <c:v>0.20144685587089595</c:v>
              </c:pt>
              <c:pt idx="2866">
                <c:v>0.20144685587089595</c:v>
              </c:pt>
              <c:pt idx="2867">
                <c:v>0.2011686143572621</c:v>
              </c:pt>
              <c:pt idx="2868">
                <c:v>0.20089037284362826</c:v>
              </c:pt>
              <c:pt idx="2869">
                <c:v>0.20061213132999445</c:v>
              </c:pt>
              <c:pt idx="2870">
                <c:v>0.20061213132999445</c:v>
              </c:pt>
              <c:pt idx="2871">
                <c:v>0.20033388981636061</c:v>
              </c:pt>
              <c:pt idx="2872">
                <c:v>0.20005564830272676</c:v>
              </c:pt>
              <c:pt idx="2873">
                <c:v>0.19977740678909292</c:v>
              </c:pt>
              <c:pt idx="2874">
                <c:v>0.19949916527545911</c:v>
              </c:pt>
              <c:pt idx="2875">
                <c:v>0.19922092376182526</c:v>
              </c:pt>
              <c:pt idx="2876">
                <c:v>0.19866444073455761</c:v>
              </c:pt>
              <c:pt idx="2877">
                <c:v>0.19838619922092376</c:v>
              </c:pt>
              <c:pt idx="2878">
                <c:v>0.19810795770728992</c:v>
              </c:pt>
              <c:pt idx="2879">
                <c:v>0.19810795770728992</c:v>
              </c:pt>
              <c:pt idx="2880">
                <c:v>0.19782971619365608</c:v>
              </c:pt>
              <c:pt idx="2881">
                <c:v>0.19755147468002227</c:v>
              </c:pt>
              <c:pt idx="2882">
                <c:v>0.19727323316638842</c:v>
              </c:pt>
              <c:pt idx="2883">
                <c:v>0.19727323316638842</c:v>
              </c:pt>
              <c:pt idx="2884">
                <c:v>0.19727323316638842</c:v>
              </c:pt>
              <c:pt idx="2885">
                <c:v>0.19699499165275458</c:v>
              </c:pt>
              <c:pt idx="2886">
                <c:v>0.19699499165275458</c:v>
              </c:pt>
              <c:pt idx="2887">
                <c:v>0.19699499165275458</c:v>
              </c:pt>
              <c:pt idx="2888">
                <c:v>0.19699499165275458</c:v>
              </c:pt>
              <c:pt idx="2889">
                <c:v>0.19671675013912077</c:v>
              </c:pt>
              <c:pt idx="2890">
                <c:v>0.19643850862548692</c:v>
              </c:pt>
              <c:pt idx="2891">
                <c:v>0.19616026711185308</c:v>
              </c:pt>
              <c:pt idx="2892">
                <c:v>0.19616026711185308</c:v>
              </c:pt>
              <c:pt idx="2893">
                <c:v>0.19588202559821927</c:v>
              </c:pt>
              <c:pt idx="2894">
                <c:v>0.19560378408458542</c:v>
              </c:pt>
              <c:pt idx="2895">
                <c:v>0.19560378408458542</c:v>
              </c:pt>
              <c:pt idx="2896">
                <c:v>0.19532554257095158</c:v>
              </c:pt>
              <c:pt idx="2897">
                <c:v>0.19504730105731774</c:v>
              </c:pt>
              <c:pt idx="2898">
                <c:v>0.19504730105731774</c:v>
              </c:pt>
              <c:pt idx="2899">
                <c:v>0.19449081803005008</c:v>
              </c:pt>
              <c:pt idx="2900">
                <c:v>0.19421257651641624</c:v>
              </c:pt>
              <c:pt idx="2901">
                <c:v>0.19393433500278243</c:v>
              </c:pt>
              <c:pt idx="2902">
                <c:v>0.19365609348914858</c:v>
              </c:pt>
              <c:pt idx="2903">
                <c:v>0.19337785197551474</c:v>
              </c:pt>
              <c:pt idx="2904">
                <c:v>0.1930996104618809</c:v>
              </c:pt>
              <c:pt idx="2905">
                <c:v>0.19282136894824708</c:v>
              </c:pt>
              <c:pt idx="2906">
                <c:v>0.19254312743461324</c:v>
              </c:pt>
              <c:pt idx="2907">
                <c:v>0.1922648859209794</c:v>
              </c:pt>
              <c:pt idx="2908">
                <c:v>0.19198664440734559</c:v>
              </c:pt>
              <c:pt idx="2909">
                <c:v>0.19170840289371174</c:v>
              </c:pt>
              <c:pt idx="2910">
                <c:v>0.19170840289371174</c:v>
              </c:pt>
              <c:pt idx="2911">
                <c:v>0.1914301613800779</c:v>
              </c:pt>
              <c:pt idx="2912">
                <c:v>0.19115191986644409</c:v>
              </c:pt>
              <c:pt idx="2913">
                <c:v>0.1905954368391764</c:v>
              </c:pt>
              <c:pt idx="2914">
                <c:v>0.19031719532554256</c:v>
              </c:pt>
              <c:pt idx="2915">
                <c:v>0.19003895381190875</c:v>
              </c:pt>
              <c:pt idx="2916">
                <c:v>0.1897607122982749</c:v>
              </c:pt>
              <c:pt idx="2917">
                <c:v>0.18948247078464106</c:v>
              </c:pt>
              <c:pt idx="2918">
                <c:v>0.1889259877573734</c:v>
              </c:pt>
              <c:pt idx="2919">
                <c:v>0.1889259877573734</c:v>
              </c:pt>
              <c:pt idx="2920">
                <c:v>0.18864774624373956</c:v>
              </c:pt>
              <c:pt idx="2921">
                <c:v>0.18836950473010572</c:v>
              </c:pt>
              <c:pt idx="2922">
                <c:v>0.1880912632164719</c:v>
              </c:pt>
              <c:pt idx="2923">
                <c:v>0.1880912632164719</c:v>
              </c:pt>
              <c:pt idx="2924">
                <c:v>0.18781302170283806</c:v>
              </c:pt>
              <c:pt idx="2925">
                <c:v>0.18781302170283806</c:v>
              </c:pt>
              <c:pt idx="2926">
                <c:v>0.18753478018920422</c:v>
              </c:pt>
              <c:pt idx="2927">
                <c:v>0.18753478018920422</c:v>
              </c:pt>
              <c:pt idx="2928">
                <c:v>0.18725653867557041</c:v>
              </c:pt>
              <c:pt idx="2929">
                <c:v>0.18725653867557041</c:v>
              </c:pt>
              <c:pt idx="2930">
                <c:v>0.18670005564830272</c:v>
              </c:pt>
              <c:pt idx="2931">
                <c:v>0.18642181413466891</c:v>
              </c:pt>
              <c:pt idx="2932">
                <c:v>0.18614357262103506</c:v>
              </c:pt>
              <c:pt idx="2933">
                <c:v>0.18614357262103506</c:v>
              </c:pt>
              <c:pt idx="2934">
                <c:v>0.18614357262103506</c:v>
              </c:pt>
              <c:pt idx="2935">
                <c:v>0.18586533110740122</c:v>
              </c:pt>
              <c:pt idx="2936">
                <c:v>0.18558708959376738</c:v>
              </c:pt>
              <c:pt idx="2937">
                <c:v>0.18558708959376738</c:v>
              </c:pt>
              <c:pt idx="2938">
                <c:v>0.18530884808013356</c:v>
              </c:pt>
              <c:pt idx="2939">
                <c:v>0.18530884808013356</c:v>
              </c:pt>
              <c:pt idx="2940">
                <c:v>0.18503060656649972</c:v>
              </c:pt>
              <c:pt idx="2941">
                <c:v>0.18475236505286588</c:v>
              </c:pt>
              <c:pt idx="2942">
                <c:v>0.18447412353923207</c:v>
              </c:pt>
              <c:pt idx="2943">
                <c:v>0.18447412353923207</c:v>
              </c:pt>
              <c:pt idx="2944">
                <c:v>0.18419588202559822</c:v>
              </c:pt>
              <c:pt idx="2945">
                <c:v>0.18391764051196438</c:v>
              </c:pt>
              <c:pt idx="2946">
                <c:v>0.18363939899833054</c:v>
              </c:pt>
              <c:pt idx="2947">
                <c:v>0.18336115748469672</c:v>
              </c:pt>
              <c:pt idx="2948">
                <c:v>0.18336115748469672</c:v>
              </c:pt>
              <c:pt idx="2949">
                <c:v>0.18336115748469672</c:v>
              </c:pt>
              <c:pt idx="2950">
                <c:v>0.18308291597106288</c:v>
              </c:pt>
              <c:pt idx="2951">
                <c:v>0.18280467445742904</c:v>
              </c:pt>
              <c:pt idx="2952">
                <c:v>0.18280467445742904</c:v>
              </c:pt>
              <c:pt idx="2953">
                <c:v>0.18252643294379522</c:v>
              </c:pt>
              <c:pt idx="2954">
                <c:v>0.18252643294379522</c:v>
              </c:pt>
              <c:pt idx="2955">
                <c:v>0.18224819143016138</c:v>
              </c:pt>
              <c:pt idx="2956">
                <c:v>0.18196994991652754</c:v>
              </c:pt>
              <c:pt idx="2957">
                <c:v>0.1816917084028937</c:v>
              </c:pt>
              <c:pt idx="2958">
                <c:v>0.18141346688925988</c:v>
              </c:pt>
              <c:pt idx="2959">
                <c:v>0.18141346688925988</c:v>
              </c:pt>
              <c:pt idx="2960">
                <c:v>0.18141346688925988</c:v>
              </c:pt>
              <c:pt idx="2961">
                <c:v>0.1808569838619922</c:v>
              </c:pt>
              <c:pt idx="2962">
                <c:v>0.1808569838619922</c:v>
              </c:pt>
              <c:pt idx="2963">
                <c:v>0.18057874234835838</c:v>
              </c:pt>
              <c:pt idx="2964">
                <c:v>0.18057874234835838</c:v>
              </c:pt>
              <c:pt idx="2965">
                <c:v>0.1800222593210907</c:v>
              </c:pt>
              <c:pt idx="2966">
                <c:v>0.1800222593210907</c:v>
              </c:pt>
              <c:pt idx="2967">
                <c:v>0.1800222593210907</c:v>
              </c:pt>
              <c:pt idx="2968">
                <c:v>0.17974401780745689</c:v>
              </c:pt>
              <c:pt idx="2969">
                <c:v>0.1791875347801892</c:v>
              </c:pt>
              <c:pt idx="2970">
                <c:v>0.17890929326655536</c:v>
              </c:pt>
              <c:pt idx="2971">
                <c:v>0.17863105175292154</c:v>
              </c:pt>
              <c:pt idx="2972">
                <c:v>0.1783528102392877</c:v>
              </c:pt>
              <c:pt idx="2973">
                <c:v>0.17807456872565386</c:v>
              </c:pt>
              <c:pt idx="2974">
                <c:v>0.17779632721202004</c:v>
              </c:pt>
              <c:pt idx="2975">
                <c:v>0.1775180856983862</c:v>
              </c:pt>
              <c:pt idx="2976">
                <c:v>0.17723984418475236</c:v>
              </c:pt>
              <c:pt idx="2977">
                <c:v>0.17723984418475236</c:v>
              </c:pt>
              <c:pt idx="2978">
                <c:v>0.17696160267111852</c:v>
              </c:pt>
              <c:pt idx="2979">
                <c:v>0.17696160267111852</c:v>
              </c:pt>
              <c:pt idx="2980">
                <c:v>0.17696160267111852</c:v>
              </c:pt>
              <c:pt idx="2981">
                <c:v>0.1766833611574847</c:v>
              </c:pt>
              <c:pt idx="2982">
                <c:v>0.17640511964385086</c:v>
              </c:pt>
              <c:pt idx="2983">
                <c:v>0.17612687813021702</c:v>
              </c:pt>
              <c:pt idx="2984">
                <c:v>0.1758486366165832</c:v>
              </c:pt>
              <c:pt idx="2985">
                <c:v>0.17557039510294936</c:v>
              </c:pt>
              <c:pt idx="2986">
                <c:v>0.17557039510294936</c:v>
              </c:pt>
              <c:pt idx="2987">
                <c:v>0.17529215358931552</c:v>
              </c:pt>
              <c:pt idx="2988">
                <c:v>0.1750139120756817</c:v>
              </c:pt>
              <c:pt idx="2989">
                <c:v>0.17473567056204786</c:v>
              </c:pt>
              <c:pt idx="2990">
                <c:v>0.17445742904841402</c:v>
              </c:pt>
              <c:pt idx="2991">
                <c:v>0.17417918753478018</c:v>
              </c:pt>
              <c:pt idx="2992">
                <c:v>0.17390094602114636</c:v>
              </c:pt>
              <c:pt idx="2993">
                <c:v>0.17390094602114636</c:v>
              </c:pt>
              <c:pt idx="2994">
                <c:v>0.17362270450751252</c:v>
              </c:pt>
              <c:pt idx="2995">
                <c:v>0.17334446299387868</c:v>
              </c:pt>
              <c:pt idx="2996">
                <c:v>0.17334446299387868</c:v>
              </c:pt>
              <c:pt idx="2997">
                <c:v>0.17306622148024486</c:v>
              </c:pt>
              <c:pt idx="2998">
                <c:v>0.17278797996661102</c:v>
              </c:pt>
              <c:pt idx="2999">
                <c:v>0.17278797996661102</c:v>
              </c:pt>
              <c:pt idx="3000">
                <c:v>0.17250973845297718</c:v>
              </c:pt>
              <c:pt idx="3001">
                <c:v>0.17195325542570952</c:v>
              </c:pt>
              <c:pt idx="3002">
                <c:v>0.17167501391207568</c:v>
              </c:pt>
              <c:pt idx="3003">
                <c:v>0.17167501391207568</c:v>
              </c:pt>
              <c:pt idx="3004">
                <c:v>0.17139677239844184</c:v>
              </c:pt>
              <c:pt idx="3005">
                <c:v>0.17139677239844184</c:v>
              </c:pt>
              <c:pt idx="3006">
                <c:v>0.17111853088480802</c:v>
              </c:pt>
              <c:pt idx="3007">
                <c:v>0.17084028937117418</c:v>
              </c:pt>
              <c:pt idx="3008">
                <c:v>0.17056204785754034</c:v>
              </c:pt>
              <c:pt idx="3009">
                <c:v>0.17028380634390652</c:v>
              </c:pt>
              <c:pt idx="3010">
                <c:v>0.17000556483027268</c:v>
              </c:pt>
              <c:pt idx="3011">
                <c:v>0.17000556483027268</c:v>
              </c:pt>
              <c:pt idx="3012">
                <c:v>0.16972732331663884</c:v>
              </c:pt>
              <c:pt idx="3013">
                <c:v>0.169449081803005</c:v>
              </c:pt>
              <c:pt idx="3014">
                <c:v>0.16917084028937118</c:v>
              </c:pt>
              <c:pt idx="3015">
                <c:v>0.16917084028937118</c:v>
              </c:pt>
              <c:pt idx="3016">
                <c:v>0.16917084028937118</c:v>
              </c:pt>
              <c:pt idx="3017">
                <c:v>0.16889259877573734</c:v>
              </c:pt>
              <c:pt idx="3018">
                <c:v>0.16889259877573734</c:v>
              </c:pt>
              <c:pt idx="3019">
                <c:v>0.1686143572621035</c:v>
              </c:pt>
              <c:pt idx="3020">
                <c:v>0.1686143572621035</c:v>
              </c:pt>
              <c:pt idx="3021">
                <c:v>0.16833611574846968</c:v>
              </c:pt>
              <c:pt idx="3022">
                <c:v>0.16805787423483584</c:v>
              </c:pt>
              <c:pt idx="3023">
                <c:v>0.167779632721202</c:v>
              </c:pt>
              <c:pt idx="3024">
                <c:v>0.16722314969393434</c:v>
              </c:pt>
              <c:pt idx="3025">
                <c:v>0.1669449081803005</c:v>
              </c:pt>
              <c:pt idx="3026">
                <c:v>0.16666666666666666</c:v>
              </c:pt>
              <c:pt idx="3027">
                <c:v>0.16666666666666666</c:v>
              </c:pt>
              <c:pt idx="3028">
                <c:v>0.16638842515303284</c:v>
              </c:pt>
              <c:pt idx="3029">
                <c:v>0.166110183639399</c:v>
              </c:pt>
              <c:pt idx="3030">
                <c:v>0.16583194212576516</c:v>
              </c:pt>
              <c:pt idx="3031">
                <c:v>0.16583194212576516</c:v>
              </c:pt>
              <c:pt idx="3032">
                <c:v>0.16555370061213134</c:v>
              </c:pt>
              <c:pt idx="3033">
                <c:v>0.1652754590984975</c:v>
              </c:pt>
              <c:pt idx="3034">
                <c:v>0.16499721758486366</c:v>
              </c:pt>
              <c:pt idx="3035">
                <c:v>0.16471897607122982</c:v>
              </c:pt>
              <c:pt idx="3036">
                <c:v>0.164440734557596</c:v>
              </c:pt>
              <c:pt idx="3037">
                <c:v>0.16416249304396216</c:v>
              </c:pt>
              <c:pt idx="3038">
                <c:v>0.16388425153032832</c:v>
              </c:pt>
              <c:pt idx="3039">
                <c:v>0.1636060100166945</c:v>
              </c:pt>
              <c:pt idx="3040">
                <c:v>0.1636060100166945</c:v>
              </c:pt>
              <c:pt idx="3041">
                <c:v>0.16304952698942682</c:v>
              </c:pt>
              <c:pt idx="3042">
                <c:v>0.16249304396215916</c:v>
              </c:pt>
              <c:pt idx="3043">
                <c:v>0.16249304396215916</c:v>
              </c:pt>
              <c:pt idx="3044">
                <c:v>0.16249304396215916</c:v>
              </c:pt>
              <c:pt idx="3045">
                <c:v>0.16221480244852532</c:v>
              </c:pt>
              <c:pt idx="3046">
                <c:v>0.16193656093489148</c:v>
              </c:pt>
              <c:pt idx="3047">
                <c:v>0.16165831942125766</c:v>
              </c:pt>
              <c:pt idx="3048">
                <c:v>0.16165831942125766</c:v>
              </c:pt>
              <c:pt idx="3049">
                <c:v>0.16110183639398998</c:v>
              </c:pt>
              <c:pt idx="3050">
                <c:v>0.16082359488035614</c:v>
              </c:pt>
              <c:pt idx="3051">
                <c:v>0.16054535336672232</c:v>
              </c:pt>
              <c:pt idx="3052">
                <c:v>0.16026711185308848</c:v>
              </c:pt>
              <c:pt idx="3053">
                <c:v>0.15998887033945464</c:v>
              </c:pt>
              <c:pt idx="3054">
                <c:v>0.15998887033945464</c:v>
              </c:pt>
              <c:pt idx="3055">
                <c:v>0.15971062882582082</c:v>
              </c:pt>
              <c:pt idx="3056">
                <c:v>0.15943238731218698</c:v>
              </c:pt>
              <c:pt idx="3057">
                <c:v>0.15915414579855314</c:v>
              </c:pt>
              <c:pt idx="3058">
                <c:v>0.15915414579855314</c:v>
              </c:pt>
              <c:pt idx="3059">
                <c:v>0.15859766277128548</c:v>
              </c:pt>
              <c:pt idx="3060">
                <c:v>0.15831942125765164</c:v>
              </c:pt>
              <c:pt idx="3061">
                <c:v>0.15831942125765164</c:v>
              </c:pt>
              <c:pt idx="3062">
                <c:v>0.1580411797440178</c:v>
              </c:pt>
              <c:pt idx="3063">
                <c:v>0.15776293823038398</c:v>
              </c:pt>
              <c:pt idx="3064">
                <c:v>0.15748469671675014</c:v>
              </c:pt>
              <c:pt idx="3065">
                <c:v>0.15748469671675014</c:v>
              </c:pt>
              <c:pt idx="3066">
                <c:v>0.1572064552031163</c:v>
              </c:pt>
              <c:pt idx="3067">
                <c:v>0.15692821368948248</c:v>
              </c:pt>
              <c:pt idx="3068">
                <c:v>0.15664997217584864</c:v>
              </c:pt>
              <c:pt idx="3069">
                <c:v>0.1563717306622148</c:v>
              </c:pt>
              <c:pt idx="3070">
                <c:v>0.15609348914858096</c:v>
              </c:pt>
              <c:pt idx="3071">
                <c:v>0.15609348914858096</c:v>
              </c:pt>
              <c:pt idx="3072">
                <c:v>0.15581524763494714</c:v>
              </c:pt>
              <c:pt idx="3073">
                <c:v>0.1555370061213133</c:v>
              </c:pt>
              <c:pt idx="3074">
                <c:v>0.1555370061213133</c:v>
              </c:pt>
              <c:pt idx="3075">
                <c:v>0.15525876460767946</c:v>
              </c:pt>
              <c:pt idx="3076">
                <c:v>0.15525876460767946</c:v>
              </c:pt>
              <c:pt idx="3077">
                <c:v>0.15498052309404564</c:v>
              </c:pt>
              <c:pt idx="3078">
                <c:v>0.1547022815804118</c:v>
              </c:pt>
              <c:pt idx="3079">
                <c:v>0.15442404006677796</c:v>
              </c:pt>
              <c:pt idx="3080">
                <c:v>0.15414579855314414</c:v>
              </c:pt>
              <c:pt idx="3081">
                <c:v>0.1538675570395103</c:v>
              </c:pt>
              <c:pt idx="3082">
                <c:v>0.1538675570395103</c:v>
              </c:pt>
              <c:pt idx="3083">
                <c:v>0.15358931552587646</c:v>
              </c:pt>
              <c:pt idx="3084">
                <c:v>0.15331107401224262</c:v>
              </c:pt>
              <c:pt idx="3085">
                <c:v>0.1530328324986088</c:v>
              </c:pt>
              <c:pt idx="3086">
                <c:v>0.15275459098497496</c:v>
              </c:pt>
              <c:pt idx="3087">
                <c:v>0.15247634947134112</c:v>
              </c:pt>
              <c:pt idx="3088">
                <c:v>0.15191986644407346</c:v>
              </c:pt>
              <c:pt idx="3089">
                <c:v>0.15191986644407346</c:v>
              </c:pt>
              <c:pt idx="3090">
                <c:v>0.15191986644407346</c:v>
              </c:pt>
              <c:pt idx="3091">
                <c:v>0.15191986644407346</c:v>
              </c:pt>
              <c:pt idx="3092">
                <c:v>0.15164162493043962</c:v>
              </c:pt>
              <c:pt idx="3093">
                <c:v>0.15164162493043962</c:v>
              </c:pt>
              <c:pt idx="3094">
                <c:v>0.15136338341680577</c:v>
              </c:pt>
              <c:pt idx="3095">
                <c:v>0.15108514190317196</c:v>
              </c:pt>
              <c:pt idx="3096">
                <c:v>0.15080690038953812</c:v>
              </c:pt>
              <c:pt idx="3097">
                <c:v>0.15080690038953812</c:v>
              </c:pt>
              <c:pt idx="3098">
                <c:v>0.15052865887590428</c:v>
              </c:pt>
              <c:pt idx="3099">
                <c:v>0.15025041736227046</c:v>
              </c:pt>
              <c:pt idx="3100">
                <c:v>0.14997217584863662</c:v>
              </c:pt>
              <c:pt idx="3101">
                <c:v>0.14969393433500278</c:v>
              </c:pt>
              <c:pt idx="3102">
                <c:v>0.14941569282136896</c:v>
              </c:pt>
              <c:pt idx="3103">
                <c:v>0.14913745130773512</c:v>
              </c:pt>
              <c:pt idx="3104">
                <c:v>0.14913745130773512</c:v>
              </c:pt>
              <c:pt idx="3105">
                <c:v>0.14885920979410128</c:v>
              </c:pt>
              <c:pt idx="3106">
                <c:v>0.14885920979410128</c:v>
              </c:pt>
              <c:pt idx="3107">
                <c:v>0.14858096828046743</c:v>
              </c:pt>
              <c:pt idx="3108">
                <c:v>0.14830272676683362</c:v>
              </c:pt>
              <c:pt idx="3109">
                <c:v>0.14802448525319978</c:v>
              </c:pt>
              <c:pt idx="3110">
                <c:v>0.14774624373956594</c:v>
              </c:pt>
              <c:pt idx="3111">
                <c:v>0.14746800222593212</c:v>
              </c:pt>
              <c:pt idx="3112">
                <c:v>0.14718976071229828</c:v>
              </c:pt>
              <c:pt idx="3113">
                <c:v>0.14718976071229828</c:v>
              </c:pt>
              <c:pt idx="3114">
                <c:v>0.14691151919866444</c:v>
              </c:pt>
              <c:pt idx="3115">
                <c:v>0.14663327768503059</c:v>
              </c:pt>
              <c:pt idx="3116">
                <c:v>0.14663327768503059</c:v>
              </c:pt>
              <c:pt idx="3117">
                <c:v>0.14635503617139678</c:v>
              </c:pt>
              <c:pt idx="3118">
                <c:v>0.14607679465776294</c:v>
              </c:pt>
              <c:pt idx="3119">
                <c:v>0.14579855314412909</c:v>
              </c:pt>
              <c:pt idx="3120">
                <c:v>0.14552031163049528</c:v>
              </c:pt>
              <c:pt idx="3121">
                <c:v>0.14524207011686144</c:v>
              </c:pt>
              <c:pt idx="3122">
                <c:v>0.14524207011686144</c:v>
              </c:pt>
              <c:pt idx="3123">
                <c:v>0.1449638286032276</c:v>
              </c:pt>
              <c:pt idx="3124">
                <c:v>0.14468558708959378</c:v>
              </c:pt>
              <c:pt idx="3125">
                <c:v>0.14440734557595994</c:v>
              </c:pt>
              <c:pt idx="3126">
                <c:v>0.1441291040623261</c:v>
              </c:pt>
              <c:pt idx="3127">
                <c:v>0.14385086254869225</c:v>
              </c:pt>
              <c:pt idx="3128">
                <c:v>0.14385086254869225</c:v>
              </c:pt>
              <c:pt idx="3129">
                <c:v>0.14357262103505844</c:v>
              </c:pt>
              <c:pt idx="3130">
                <c:v>0.1432943795214246</c:v>
              </c:pt>
              <c:pt idx="3131">
                <c:v>0.14301613800779076</c:v>
              </c:pt>
              <c:pt idx="3132">
                <c:v>0.14273789649415694</c:v>
              </c:pt>
              <c:pt idx="3133">
                <c:v>0.1424596549805231</c:v>
              </c:pt>
              <c:pt idx="3134">
                <c:v>0.14218141346688926</c:v>
              </c:pt>
              <c:pt idx="3135">
                <c:v>0.14190317195325541</c:v>
              </c:pt>
              <c:pt idx="3136">
                <c:v>0.1416249304396216</c:v>
              </c:pt>
              <c:pt idx="3137">
                <c:v>0.14134668892598776</c:v>
              </c:pt>
              <c:pt idx="3138">
                <c:v>0.14106844741235391</c:v>
              </c:pt>
              <c:pt idx="3139">
                <c:v>0.1407902058987201</c:v>
              </c:pt>
              <c:pt idx="3140">
                <c:v>0.14051196438508626</c:v>
              </c:pt>
              <c:pt idx="3141">
                <c:v>0.14051196438508626</c:v>
              </c:pt>
              <c:pt idx="3142">
                <c:v>0.14051196438508626</c:v>
              </c:pt>
              <c:pt idx="3143">
                <c:v>0.14023372287145242</c:v>
              </c:pt>
              <c:pt idx="3144">
                <c:v>0.13995548135781857</c:v>
              </c:pt>
              <c:pt idx="3145">
                <c:v>0.13967723984418476</c:v>
              </c:pt>
              <c:pt idx="3146">
                <c:v>0.13939899833055092</c:v>
              </c:pt>
              <c:pt idx="3147">
                <c:v>0.13912075681691707</c:v>
              </c:pt>
              <c:pt idx="3148">
                <c:v>0.13884251530328326</c:v>
              </c:pt>
              <c:pt idx="3149">
                <c:v>0.13856427378964942</c:v>
              </c:pt>
              <c:pt idx="3150">
                <c:v>0.13828603227601557</c:v>
              </c:pt>
              <c:pt idx="3151">
                <c:v>0.13828603227601557</c:v>
              </c:pt>
              <c:pt idx="3152">
                <c:v>0.13800779076238176</c:v>
              </c:pt>
              <c:pt idx="3153">
                <c:v>0.13772954924874792</c:v>
              </c:pt>
              <c:pt idx="3154">
                <c:v>0.13745130773511408</c:v>
              </c:pt>
              <c:pt idx="3155">
                <c:v>0.13717306622148023</c:v>
              </c:pt>
              <c:pt idx="3156">
                <c:v>0.13689482470784642</c:v>
              </c:pt>
              <c:pt idx="3157">
                <c:v>0.13661658319421258</c:v>
              </c:pt>
              <c:pt idx="3158">
                <c:v>0.13633834168057873</c:v>
              </c:pt>
              <c:pt idx="3159">
                <c:v>0.13606010016694492</c:v>
              </c:pt>
              <c:pt idx="3160">
                <c:v>0.13606010016694492</c:v>
              </c:pt>
              <c:pt idx="3161">
                <c:v>0.13578185865331108</c:v>
              </c:pt>
              <c:pt idx="3162">
                <c:v>0.13578185865331108</c:v>
              </c:pt>
              <c:pt idx="3163">
                <c:v>0.13522537562604339</c:v>
              </c:pt>
              <c:pt idx="3164">
                <c:v>0.13494713411240958</c:v>
              </c:pt>
              <c:pt idx="3165">
                <c:v>0.13466889259877574</c:v>
              </c:pt>
              <c:pt idx="3166">
                <c:v>0.13439065108514189</c:v>
              </c:pt>
              <c:pt idx="3167">
                <c:v>0.13439065108514189</c:v>
              </c:pt>
              <c:pt idx="3168">
                <c:v>0.13411240957150808</c:v>
              </c:pt>
              <c:pt idx="3169">
                <c:v>0.13383416805787424</c:v>
              </c:pt>
              <c:pt idx="3170">
                <c:v>0.13383416805787424</c:v>
              </c:pt>
              <c:pt idx="3171">
                <c:v>0.13383416805787424</c:v>
              </c:pt>
              <c:pt idx="3172">
                <c:v>0.13355592654424039</c:v>
              </c:pt>
              <c:pt idx="3173">
                <c:v>0.13327768503060658</c:v>
              </c:pt>
              <c:pt idx="3174">
                <c:v>0.13299944351697274</c:v>
              </c:pt>
              <c:pt idx="3175">
                <c:v>0.1327212020033389</c:v>
              </c:pt>
              <c:pt idx="3176">
                <c:v>0.13244296048970505</c:v>
              </c:pt>
              <c:pt idx="3177">
                <c:v>0.13216471897607124</c:v>
              </c:pt>
              <c:pt idx="3178">
                <c:v>0.1318864774624374</c:v>
              </c:pt>
              <c:pt idx="3179">
                <c:v>0.13160823594880355</c:v>
              </c:pt>
              <c:pt idx="3180">
                <c:v>0.13160823594880355</c:v>
              </c:pt>
              <c:pt idx="3181">
                <c:v>0.13132999443516974</c:v>
              </c:pt>
              <c:pt idx="3182">
                <c:v>0.1310517529215359</c:v>
              </c:pt>
              <c:pt idx="3183">
                <c:v>0.1310517529215359</c:v>
              </c:pt>
              <c:pt idx="3184">
                <c:v>0.13077351140790205</c:v>
              </c:pt>
              <c:pt idx="3185">
                <c:v>0.13077351140790205</c:v>
              </c:pt>
              <c:pt idx="3186">
                <c:v>0.13049526989426821</c:v>
              </c:pt>
              <c:pt idx="3187">
                <c:v>0.1302170283806344</c:v>
              </c:pt>
              <c:pt idx="3188">
                <c:v>0.1302170283806344</c:v>
              </c:pt>
              <c:pt idx="3189">
                <c:v>0.12993878686700056</c:v>
              </c:pt>
              <c:pt idx="3190">
                <c:v>0.12966054535336671</c:v>
              </c:pt>
              <c:pt idx="3191">
                <c:v>0.1293823038397329</c:v>
              </c:pt>
              <c:pt idx="3192">
                <c:v>0.12910406232609906</c:v>
              </c:pt>
              <c:pt idx="3193">
                <c:v>0.12910406232609906</c:v>
              </c:pt>
              <c:pt idx="3194">
                <c:v>0.12910406232609906</c:v>
              </c:pt>
              <c:pt idx="3195">
                <c:v>0.12882582081246521</c:v>
              </c:pt>
              <c:pt idx="3196">
                <c:v>0.1285475792988314</c:v>
              </c:pt>
              <c:pt idx="3197">
                <c:v>0.12826933778519756</c:v>
              </c:pt>
              <c:pt idx="3198">
                <c:v>0.12799109627156371</c:v>
              </c:pt>
              <c:pt idx="3199">
                <c:v>0.12771285475792987</c:v>
              </c:pt>
              <c:pt idx="3200">
                <c:v>0.12743461324429606</c:v>
              </c:pt>
              <c:pt idx="3201">
                <c:v>0.12715637173066222</c:v>
              </c:pt>
              <c:pt idx="3202">
                <c:v>0.12687813021702837</c:v>
              </c:pt>
              <c:pt idx="3203">
                <c:v>0.12659988870339456</c:v>
              </c:pt>
              <c:pt idx="3204">
                <c:v>0.12632164718976072</c:v>
              </c:pt>
              <c:pt idx="3205">
                <c:v>0.12632164718976072</c:v>
              </c:pt>
              <c:pt idx="3206">
                <c:v>0.12632164718976072</c:v>
              </c:pt>
              <c:pt idx="3207">
                <c:v>0.12604340567612687</c:v>
              </c:pt>
              <c:pt idx="3208">
                <c:v>0.12576516416249303</c:v>
              </c:pt>
              <c:pt idx="3209">
                <c:v>0.12548692264885922</c:v>
              </c:pt>
              <c:pt idx="3210">
                <c:v>0.12520868113522537</c:v>
              </c:pt>
              <c:pt idx="3211">
                <c:v>0.12493043962159155</c:v>
              </c:pt>
              <c:pt idx="3212">
                <c:v>0.12437395659432388</c:v>
              </c:pt>
              <c:pt idx="3213">
                <c:v>0.12437395659432388</c:v>
              </c:pt>
              <c:pt idx="3214">
                <c:v>0.12409571508069003</c:v>
              </c:pt>
              <c:pt idx="3215">
                <c:v>0.1238174735670562</c:v>
              </c:pt>
              <c:pt idx="3216">
                <c:v>0.12353923205342238</c:v>
              </c:pt>
              <c:pt idx="3217">
                <c:v>0.12326099053978853</c:v>
              </c:pt>
              <c:pt idx="3218">
                <c:v>0.12298274902615471</c:v>
              </c:pt>
              <c:pt idx="3219">
                <c:v>0.12298274902615471</c:v>
              </c:pt>
              <c:pt idx="3220">
                <c:v>0.12298274902615471</c:v>
              </c:pt>
              <c:pt idx="3221">
                <c:v>0.12270450751252086</c:v>
              </c:pt>
              <c:pt idx="3222">
                <c:v>0.12242626599888703</c:v>
              </c:pt>
              <c:pt idx="3223">
                <c:v>0.12214802448525321</c:v>
              </c:pt>
              <c:pt idx="3224">
                <c:v>0.12214802448525321</c:v>
              </c:pt>
              <c:pt idx="3225">
                <c:v>0.12186978297161936</c:v>
              </c:pt>
              <c:pt idx="3226">
                <c:v>0.12186978297161936</c:v>
              </c:pt>
              <c:pt idx="3227">
                <c:v>0.12159154145798554</c:v>
              </c:pt>
              <c:pt idx="3228">
                <c:v>0.12131329994435169</c:v>
              </c:pt>
              <c:pt idx="3229">
                <c:v>0.12103505843071787</c:v>
              </c:pt>
              <c:pt idx="3230">
                <c:v>0.12075681691708402</c:v>
              </c:pt>
              <c:pt idx="3231">
                <c:v>0.12047857540345019</c:v>
              </c:pt>
              <c:pt idx="3232">
                <c:v>0.12047857540345019</c:v>
              </c:pt>
              <c:pt idx="3233">
                <c:v>0.12020033388981637</c:v>
              </c:pt>
              <c:pt idx="3234">
                <c:v>0.11992209237618252</c:v>
              </c:pt>
              <c:pt idx="3235">
                <c:v>0.1196438508625487</c:v>
              </c:pt>
              <c:pt idx="3236">
                <c:v>0.11936560934891485</c:v>
              </c:pt>
              <c:pt idx="3237">
                <c:v>0.11908736783528102</c:v>
              </c:pt>
              <c:pt idx="3238">
                <c:v>0.1188091263216472</c:v>
              </c:pt>
              <c:pt idx="3239">
                <c:v>0.1188091263216472</c:v>
              </c:pt>
              <c:pt idx="3240">
                <c:v>0.1188091263216472</c:v>
              </c:pt>
              <c:pt idx="3241">
                <c:v>0.1188091263216472</c:v>
              </c:pt>
              <c:pt idx="3242">
                <c:v>0.11853088480801335</c:v>
              </c:pt>
              <c:pt idx="3243">
                <c:v>0.11825264329437953</c:v>
              </c:pt>
              <c:pt idx="3244">
                <c:v>0.11797440178074568</c:v>
              </c:pt>
              <c:pt idx="3245">
                <c:v>0.11769616026711185</c:v>
              </c:pt>
              <c:pt idx="3246">
                <c:v>0.11741791875347801</c:v>
              </c:pt>
              <c:pt idx="3247">
                <c:v>0.11713967723984418</c:v>
              </c:pt>
              <c:pt idx="3248">
                <c:v>0.11686143572621036</c:v>
              </c:pt>
              <c:pt idx="3249">
                <c:v>0.11686143572621036</c:v>
              </c:pt>
              <c:pt idx="3250">
                <c:v>0.11686143572621036</c:v>
              </c:pt>
              <c:pt idx="3251">
                <c:v>0.11686143572621036</c:v>
              </c:pt>
              <c:pt idx="3252">
                <c:v>0.11658319421257651</c:v>
              </c:pt>
              <c:pt idx="3253">
                <c:v>0.11630495269894268</c:v>
              </c:pt>
              <c:pt idx="3254">
                <c:v>0.11602671118530884</c:v>
              </c:pt>
              <c:pt idx="3255">
                <c:v>0.11574846967167501</c:v>
              </c:pt>
              <c:pt idx="3256">
                <c:v>0.11519198664440734</c:v>
              </c:pt>
              <c:pt idx="3257">
                <c:v>0.11491374513077351</c:v>
              </c:pt>
              <c:pt idx="3258">
                <c:v>0.11491374513077351</c:v>
              </c:pt>
              <c:pt idx="3259">
                <c:v>0.11463550361713967</c:v>
              </c:pt>
              <c:pt idx="3260">
                <c:v>0.11435726210350584</c:v>
              </c:pt>
              <c:pt idx="3261">
                <c:v>0.11435726210350584</c:v>
              </c:pt>
              <c:pt idx="3262">
                <c:v>0.11435726210350584</c:v>
              </c:pt>
              <c:pt idx="3263">
                <c:v>0.11407902058987202</c:v>
              </c:pt>
              <c:pt idx="3264">
                <c:v>0.11407902058987202</c:v>
              </c:pt>
              <c:pt idx="3265">
                <c:v>0.11407902058987202</c:v>
              </c:pt>
              <c:pt idx="3266">
                <c:v>0.11380077907623817</c:v>
              </c:pt>
              <c:pt idx="3267">
                <c:v>0.11352253756260434</c:v>
              </c:pt>
              <c:pt idx="3268">
                <c:v>0.1132442960489705</c:v>
              </c:pt>
              <c:pt idx="3269">
                <c:v>0.11296605453533667</c:v>
              </c:pt>
              <c:pt idx="3270">
                <c:v>0.11268781302170283</c:v>
              </c:pt>
              <c:pt idx="3271">
                <c:v>0.11268781302170283</c:v>
              </c:pt>
              <c:pt idx="3272">
                <c:v>0.112409571508069</c:v>
              </c:pt>
              <c:pt idx="3273">
                <c:v>0.112409571508069</c:v>
              </c:pt>
              <c:pt idx="3274">
                <c:v>0.11213132999443517</c:v>
              </c:pt>
              <c:pt idx="3275">
                <c:v>0.11213132999443517</c:v>
              </c:pt>
              <c:pt idx="3276">
                <c:v>0.11185308848080133</c:v>
              </c:pt>
              <c:pt idx="3277">
                <c:v>0.1115748469671675</c:v>
              </c:pt>
              <c:pt idx="3278">
                <c:v>0.11101836393989983</c:v>
              </c:pt>
              <c:pt idx="3279">
                <c:v>0.110740122426266</c:v>
              </c:pt>
              <c:pt idx="3280">
                <c:v>0.110740122426266</c:v>
              </c:pt>
              <c:pt idx="3281">
                <c:v>0.110740122426266</c:v>
              </c:pt>
              <c:pt idx="3282">
                <c:v>0.110740122426266</c:v>
              </c:pt>
              <c:pt idx="3283">
                <c:v>0.110740122426266</c:v>
              </c:pt>
              <c:pt idx="3284">
                <c:v>0.11046188091263216</c:v>
              </c:pt>
              <c:pt idx="3285">
                <c:v>0.11018363939899833</c:v>
              </c:pt>
              <c:pt idx="3286">
                <c:v>0.10990539788536449</c:v>
              </c:pt>
              <c:pt idx="3287">
                <c:v>0.10962715637173066</c:v>
              </c:pt>
              <c:pt idx="3288">
                <c:v>0.10934891485809682</c:v>
              </c:pt>
              <c:pt idx="3289">
                <c:v>0.10907067334446299</c:v>
              </c:pt>
              <c:pt idx="3290">
                <c:v>0.10879243183082916</c:v>
              </c:pt>
              <c:pt idx="3291">
                <c:v>0.10851419031719532</c:v>
              </c:pt>
              <c:pt idx="3292">
                <c:v>0.10851419031719532</c:v>
              </c:pt>
              <c:pt idx="3293">
                <c:v>0.10851419031719532</c:v>
              </c:pt>
              <c:pt idx="3294">
                <c:v>0.10823594880356149</c:v>
              </c:pt>
              <c:pt idx="3295">
                <c:v>0.10795770728992765</c:v>
              </c:pt>
              <c:pt idx="3296">
                <c:v>0.10767946577629382</c:v>
              </c:pt>
              <c:pt idx="3297">
                <c:v>0.10767946577629382</c:v>
              </c:pt>
              <c:pt idx="3298">
                <c:v>0.10740122426265999</c:v>
              </c:pt>
              <c:pt idx="3299">
                <c:v>0.10712298274902615</c:v>
              </c:pt>
              <c:pt idx="3300">
                <c:v>0.10712298274902615</c:v>
              </c:pt>
              <c:pt idx="3301">
                <c:v>0.10684474123539232</c:v>
              </c:pt>
              <c:pt idx="3302">
                <c:v>0.10656649972175848</c:v>
              </c:pt>
              <c:pt idx="3303">
                <c:v>0.10656649972175848</c:v>
              </c:pt>
              <c:pt idx="3304">
                <c:v>0.10628825820812465</c:v>
              </c:pt>
              <c:pt idx="3305">
                <c:v>0.10601001669449082</c:v>
              </c:pt>
              <c:pt idx="3306">
                <c:v>0.10573177518085698</c:v>
              </c:pt>
              <c:pt idx="3307">
                <c:v>0.10545353366722315</c:v>
              </c:pt>
              <c:pt idx="3308">
                <c:v>0.10517529215358931</c:v>
              </c:pt>
              <c:pt idx="3309">
                <c:v>0.10517529215358931</c:v>
              </c:pt>
              <c:pt idx="3310">
                <c:v>0.10489705063995548</c:v>
              </c:pt>
              <c:pt idx="3311">
                <c:v>0.10489705063995548</c:v>
              </c:pt>
              <c:pt idx="3312">
                <c:v>0.10461880912632164</c:v>
              </c:pt>
              <c:pt idx="3313">
                <c:v>0.10434056761268781</c:v>
              </c:pt>
              <c:pt idx="3314">
                <c:v>0.10406232609905398</c:v>
              </c:pt>
              <c:pt idx="3315">
                <c:v>0.10378408458542014</c:v>
              </c:pt>
              <c:pt idx="3316">
                <c:v>0.10378408458542014</c:v>
              </c:pt>
              <c:pt idx="3317">
                <c:v>0.10350584307178631</c:v>
              </c:pt>
              <c:pt idx="3318">
                <c:v>0.10350584307178631</c:v>
              </c:pt>
              <c:pt idx="3319">
                <c:v>0.10350584307178631</c:v>
              </c:pt>
              <c:pt idx="3320">
                <c:v>0.10350584307178631</c:v>
              </c:pt>
              <c:pt idx="3321">
                <c:v>0.10322760155815247</c:v>
              </c:pt>
              <c:pt idx="3322">
                <c:v>0.10294936004451864</c:v>
              </c:pt>
              <c:pt idx="3323">
                <c:v>0.10267111853088481</c:v>
              </c:pt>
              <c:pt idx="3324">
                <c:v>0.10239287701725097</c:v>
              </c:pt>
              <c:pt idx="3325">
                <c:v>0.10239287701725097</c:v>
              </c:pt>
              <c:pt idx="3326">
                <c:v>0.10239287701725097</c:v>
              </c:pt>
              <c:pt idx="3327">
                <c:v>0.10211463550361714</c:v>
              </c:pt>
              <c:pt idx="3328">
                <c:v>0.1018363939899833</c:v>
              </c:pt>
              <c:pt idx="3329">
                <c:v>0.10155815247634947</c:v>
              </c:pt>
              <c:pt idx="3330">
                <c:v>0.10127991096271563</c:v>
              </c:pt>
              <c:pt idx="3331">
                <c:v>0.1010016694490818</c:v>
              </c:pt>
              <c:pt idx="3332">
                <c:v>0.1010016694490818</c:v>
              </c:pt>
              <c:pt idx="3333">
                <c:v>0.10072342793544797</c:v>
              </c:pt>
              <c:pt idx="3334">
                <c:v>0.10044518642181413</c:v>
              </c:pt>
              <c:pt idx="3335">
                <c:v>0.10044518642181413</c:v>
              </c:pt>
              <c:pt idx="3336">
                <c:v>0.1001669449081803</c:v>
              </c:pt>
              <c:pt idx="3337">
                <c:v>0.1001669449081803</c:v>
              </c:pt>
              <c:pt idx="3338">
                <c:v>0.1001669449081803</c:v>
              </c:pt>
              <c:pt idx="3339">
                <c:v>9.988870339454646E-2</c:v>
              </c:pt>
              <c:pt idx="3340">
                <c:v>9.9610461880912632E-2</c:v>
              </c:pt>
              <c:pt idx="3341">
                <c:v>9.9332220367278803E-2</c:v>
              </c:pt>
              <c:pt idx="3342">
                <c:v>9.9332220367278803E-2</c:v>
              </c:pt>
              <c:pt idx="3343">
                <c:v>9.9053978853644961E-2</c:v>
              </c:pt>
              <c:pt idx="3344">
                <c:v>9.8775737340011133E-2</c:v>
              </c:pt>
              <c:pt idx="3345">
                <c:v>9.849749582637729E-2</c:v>
              </c:pt>
              <c:pt idx="3346">
                <c:v>9.8219254312743462E-2</c:v>
              </c:pt>
              <c:pt idx="3347">
                <c:v>9.7941012799109634E-2</c:v>
              </c:pt>
              <c:pt idx="3348">
                <c:v>9.7662771285475791E-2</c:v>
              </c:pt>
              <c:pt idx="3349">
                <c:v>9.7662771285475791E-2</c:v>
              </c:pt>
              <c:pt idx="3350">
                <c:v>9.7384529771841963E-2</c:v>
              </c:pt>
              <c:pt idx="3351">
                <c:v>9.710628825820812E-2</c:v>
              </c:pt>
              <c:pt idx="3352">
                <c:v>9.710628825820812E-2</c:v>
              </c:pt>
              <c:pt idx="3353">
                <c:v>9.710628825820812E-2</c:v>
              </c:pt>
              <c:pt idx="3354">
                <c:v>9.6828046744574292E-2</c:v>
              </c:pt>
              <c:pt idx="3355">
                <c:v>9.6828046744574292E-2</c:v>
              </c:pt>
              <c:pt idx="3356">
                <c:v>9.6828046744574292E-2</c:v>
              </c:pt>
              <c:pt idx="3357">
                <c:v>9.6828046744574292E-2</c:v>
              </c:pt>
              <c:pt idx="3358">
                <c:v>9.6828046744574292E-2</c:v>
              </c:pt>
              <c:pt idx="3359">
                <c:v>9.654980523094045E-2</c:v>
              </c:pt>
              <c:pt idx="3360">
                <c:v>9.5993322203672793E-2</c:v>
              </c:pt>
              <c:pt idx="3361">
                <c:v>9.5993322203672793E-2</c:v>
              </c:pt>
              <c:pt idx="3362">
                <c:v>9.5993322203672793E-2</c:v>
              </c:pt>
              <c:pt idx="3363">
                <c:v>9.5715080690038951E-2</c:v>
              </c:pt>
              <c:pt idx="3364">
                <c:v>9.5436839176405122E-2</c:v>
              </c:pt>
              <c:pt idx="3365">
                <c:v>9.515859766277128E-2</c:v>
              </c:pt>
              <c:pt idx="3366">
                <c:v>9.4880356149137451E-2</c:v>
              </c:pt>
              <c:pt idx="3367">
                <c:v>9.4880356149137451E-2</c:v>
              </c:pt>
              <c:pt idx="3368">
                <c:v>9.4602114635503623E-2</c:v>
              </c:pt>
              <c:pt idx="3369">
                <c:v>9.4323873121869781E-2</c:v>
              </c:pt>
              <c:pt idx="3370">
                <c:v>9.4323873121869781E-2</c:v>
              </c:pt>
              <c:pt idx="3371">
                <c:v>9.4323873121869781E-2</c:v>
              </c:pt>
              <c:pt idx="3372">
                <c:v>9.4045631608235952E-2</c:v>
              </c:pt>
              <c:pt idx="3373">
                <c:v>9.4045631608235952E-2</c:v>
              </c:pt>
              <c:pt idx="3374">
                <c:v>9.4045631608235952E-2</c:v>
              </c:pt>
              <c:pt idx="3375">
                <c:v>9.376739009460211E-2</c:v>
              </c:pt>
              <c:pt idx="3376">
                <c:v>9.3489148580968282E-2</c:v>
              </c:pt>
              <c:pt idx="3377">
                <c:v>9.3210907067334453E-2</c:v>
              </c:pt>
              <c:pt idx="3378">
                <c:v>9.3210907067334453E-2</c:v>
              </c:pt>
              <c:pt idx="3379">
                <c:v>9.3210907067334453E-2</c:v>
              </c:pt>
              <c:pt idx="3380">
                <c:v>9.2932665553700611E-2</c:v>
              </c:pt>
              <c:pt idx="3381">
                <c:v>9.2654424040066782E-2</c:v>
              </c:pt>
              <c:pt idx="3382">
                <c:v>9.237618252643294E-2</c:v>
              </c:pt>
              <c:pt idx="3383">
                <c:v>9.237618252643294E-2</c:v>
              </c:pt>
              <c:pt idx="3384">
                <c:v>9.2097941012799112E-2</c:v>
              </c:pt>
              <c:pt idx="3385">
                <c:v>9.1819699499165269E-2</c:v>
              </c:pt>
              <c:pt idx="3386">
                <c:v>9.1541457985531441E-2</c:v>
              </c:pt>
              <c:pt idx="3387">
                <c:v>9.1263216471897612E-2</c:v>
              </c:pt>
              <c:pt idx="3388">
                <c:v>9.098497495826377E-2</c:v>
              </c:pt>
              <c:pt idx="3389">
                <c:v>9.098497495826377E-2</c:v>
              </c:pt>
              <c:pt idx="3390">
                <c:v>9.0706733444629942E-2</c:v>
              </c:pt>
              <c:pt idx="3391">
                <c:v>9.0428491930996099E-2</c:v>
              </c:pt>
              <c:pt idx="3392">
                <c:v>9.0150250417362271E-2</c:v>
              </c:pt>
              <c:pt idx="3393">
                <c:v>8.9872008903728443E-2</c:v>
              </c:pt>
              <c:pt idx="3394">
                <c:v>8.9872008903728443E-2</c:v>
              </c:pt>
              <c:pt idx="3395">
                <c:v>8.95937673900946E-2</c:v>
              </c:pt>
              <c:pt idx="3396">
                <c:v>8.9315525876460772E-2</c:v>
              </c:pt>
              <c:pt idx="3397">
                <c:v>8.9037284362826929E-2</c:v>
              </c:pt>
              <c:pt idx="3398">
                <c:v>8.9037284362826929E-2</c:v>
              </c:pt>
              <c:pt idx="3399">
                <c:v>8.9037284362826929E-2</c:v>
              </c:pt>
              <c:pt idx="3400">
                <c:v>8.8759042849193101E-2</c:v>
              </c:pt>
              <c:pt idx="3401">
                <c:v>8.8480801335559259E-2</c:v>
              </c:pt>
              <c:pt idx="3402">
                <c:v>8.8480801335559259E-2</c:v>
              </c:pt>
              <c:pt idx="3403">
                <c:v>8.8480801335559259E-2</c:v>
              </c:pt>
              <c:pt idx="3404">
                <c:v>8.820255982192543E-2</c:v>
              </c:pt>
              <c:pt idx="3405">
                <c:v>8.7924318308291602E-2</c:v>
              </c:pt>
              <c:pt idx="3406">
                <c:v>8.764607679465776E-2</c:v>
              </c:pt>
              <c:pt idx="3407">
                <c:v>8.7367835281023931E-2</c:v>
              </c:pt>
              <c:pt idx="3408">
                <c:v>8.7089593767390089E-2</c:v>
              </c:pt>
              <c:pt idx="3409">
                <c:v>8.681135225375626E-2</c:v>
              </c:pt>
              <c:pt idx="3410">
                <c:v>8.681135225375626E-2</c:v>
              </c:pt>
              <c:pt idx="3411">
                <c:v>8.681135225375626E-2</c:v>
              </c:pt>
              <c:pt idx="3412">
                <c:v>8.6533110740122432E-2</c:v>
              </c:pt>
              <c:pt idx="3413">
                <c:v>8.625486922648859E-2</c:v>
              </c:pt>
              <c:pt idx="3414">
                <c:v>8.5976627712854761E-2</c:v>
              </c:pt>
              <c:pt idx="3415">
                <c:v>8.5698386199220919E-2</c:v>
              </c:pt>
              <c:pt idx="3416">
                <c:v>8.5698386199220919E-2</c:v>
              </c:pt>
              <c:pt idx="3417">
                <c:v>8.5420144685587091E-2</c:v>
              </c:pt>
              <c:pt idx="3418">
                <c:v>8.5141903171953262E-2</c:v>
              </c:pt>
              <c:pt idx="3419">
                <c:v>8.486366165831942E-2</c:v>
              </c:pt>
              <c:pt idx="3420">
                <c:v>8.4585420144685591E-2</c:v>
              </c:pt>
              <c:pt idx="3421">
                <c:v>8.4307178631051749E-2</c:v>
              </c:pt>
              <c:pt idx="3422">
                <c:v>8.4307178631051749E-2</c:v>
              </c:pt>
              <c:pt idx="3423">
                <c:v>8.4028937117417921E-2</c:v>
              </c:pt>
              <c:pt idx="3424">
                <c:v>8.4028937117417921E-2</c:v>
              </c:pt>
              <c:pt idx="3425">
                <c:v>8.4028937117417921E-2</c:v>
              </c:pt>
              <c:pt idx="3426">
                <c:v>8.3750695603784078E-2</c:v>
              </c:pt>
              <c:pt idx="3427">
                <c:v>8.347245409015025E-2</c:v>
              </c:pt>
              <c:pt idx="3428">
                <c:v>8.3194212576516421E-2</c:v>
              </c:pt>
              <c:pt idx="3429">
                <c:v>8.2915971062882579E-2</c:v>
              </c:pt>
              <c:pt idx="3430">
                <c:v>8.2637729549248751E-2</c:v>
              </c:pt>
              <c:pt idx="3431">
                <c:v>8.2359488035614908E-2</c:v>
              </c:pt>
              <c:pt idx="3432">
                <c:v>8.208124652198108E-2</c:v>
              </c:pt>
              <c:pt idx="3433">
                <c:v>8.208124652198108E-2</c:v>
              </c:pt>
              <c:pt idx="3434">
                <c:v>8.1803005008347252E-2</c:v>
              </c:pt>
              <c:pt idx="3435">
                <c:v>8.1524763494713409E-2</c:v>
              </c:pt>
              <c:pt idx="3436">
                <c:v>8.1246521981079581E-2</c:v>
              </c:pt>
              <c:pt idx="3437">
                <c:v>8.0968280467445738E-2</c:v>
              </c:pt>
              <c:pt idx="3438">
                <c:v>8.069003895381191E-2</c:v>
              </c:pt>
              <c:pt idx="3439">
                <c:v>8.069003895381191E-2</c:v>
              </c:pt>
              <c:pt idx="3440">
                <c:v>8.0411797440178068E-2</c:v>
              </c:pt>
              <c:pt idx="3441">
                <c:v>8.0133555926544239E-2</c:v>
              </c:pt>
              <c:pt idx="3442">
                <c:v>7.9855314412910411E-2</c:v>
              </c:pt>
              <c:pt idx="3443">
                <c:v>7.9577072899276569E-2</c:v>
              </c:pt>
              <c:pt idx="3444">
                <c:v>7.929883138564274E-2</c:v>
              </c:pt>
              <c:pt idx="3445">
                <c:v>7.929883138564274E-2</c:v>
              </c:pt>
              <c:pt idx="3446">
                <c:v>7.9020589872008898E-2</c:v>
              </c:pt>
              <c:pt idx="3447">
                <c:v>7.8742348358375069E-2</c:v>
              </c:pt>
              <c:pt idx="3448">
                <c:v>7.8464106844741241E-2</c:v>
              </c:pt>
              <c:pt idx="3449">
                <c:v>7.8185865331107399E-2</c:v>
              </c:pt>
              <c:pt idx="3450">
                <c:v>7.8185865331107399E-2</c:v>
              </c:pt>
              <c:pt idx="3451">
                <c:v>7.790762381747357E-2</c:v>
              </c:pt>
              <c:pt idx="3452">
                <c:v>7.7629382303839728E-2</c:v>
              </c:pt>
              <c:pt idx="3453">
                <c:v>7.7629382303839728E-2</c:v>
              </c:pt>
              <c:pt idx="3454">
                <c:v>7.73511407902059E-2</c:v>
              </c:pt>
              <c:pt idx="3455">
                <c:v>7.73511407902059E-2</c:v>
              </c:pt>
              <c:pt idx="3456">
                <c:v>7.7072899276572071E-2</c:v>
              </c:pt>
              <c:pt idx="3457">
                <c:v>7.6794657762938229E-2</c:v>
              </c:pt>
              <c:pt idx="3458">
                <c:v>7.65164162493044E-2</c:v>
              </c:pt>
              <c:pt idx="3459">
                <c:v>7.65164162493044E-2</c:v>
              </c:pt>
              <c:pt idx="3460">
                <c:v>7.65164162493044E-2</c:v>
              </c:pt>
              <c:pt idx="3461">
                <c:v>7.65164162493044E-2</c:v>
              </c:pt>
              <c:pt idx="3462">
                <c:v>7.6238174735670558E-2</c:v>
              </c:pt>
              <c:pt idx="3463">
                <c:v>7.595993322203673E-2</c:v>
              </c:pt>
              <c:pt idx="3464">
                <c:v>7.5681691708402887E-2</c:v>
              </c:pt>
              <c:pt idx="3465">
                <c:v>7.5681691708402887E-2</c:v>
              </c:pt>
              <c:pt idx="3466">
                <c:v>7.5403450194769059E-2</c:v>
              </c:pt>
              <c:pt idx="3467">
                <c:v>7.5403450194769059E-2</c:v>
              </c:pt>
              <c:pt idx="3468">
                <c:v>7.512520868113523E-2</c:v>
              </c:pt>
              <c:pt idx="3469">
                <c:v>7.4846967167501388E-2</c:v>
              </c:pt>
              <c:pt idx="3470">
                <c:v>7.456872565386756E-2</c:v>
              </c:pt>
              <c:pt idx="3471">
                <c:v>7.4290484140233717E-2</c:v>
              </c:pt>
              <c:pt idx="3472">
                <c:v>7.4012242626599889E-2</c:v>
              </c:pt>
              <c:pt idx="3473">
                <c:v>7.4012242626599889E-2</c:v>
              </c:pt>
              <c:pt idx="3474">
                <c:v>7.4012242626599889E-2</c:v>
              </c:pt>
              <c:pt idx="3475">
                <c:v>7.4012242626599889E-2</c:v>
              </c:pt>
              <c:pt idx="3476">
                <c:v>7.4012242626599889E-2</c:v>
              </c:pt>
              <c:pt idx="3477">
                <c:v>7.3734001112966061E-2</c:v>
              </c:pt>
              <c:pt idx="3478">
                <c:v>7.3734001112966061E-2</c:v>
              </c:pt>
              <c:pt idx="3479">
                <c:v>7.3455759599332218E-2</c:v>
              </c:pt>
              <c:pt idx="3480">
                <c:v>7.317751808569839E-2</c:v>
              </c:pt>
              <c:pt idx="3481">
                <c:v>7.2899276572064547E-2</c:v>
              </c:pt>
              <c:pt idx="3482">
                <c:v>7.2899276572064547E-2</c:v>
              </c:pt>
              <c:pt idx="3483">
                <c:v>7.2621035058430719E-2</c:v>
              </c:pt>
              <c:pt idx="3484">
                <c:v>7.2342793544796891E-2</c:v>
              </c:pt>
              <c:pt idx="3485">
                <c:v>7.2064552031163048E-2</c:v>
              </c:pt>
              <c:pt idx="3486">
                <c:v>7.2064552031163048E-2</c:v>
              </c:pt>
              <c:pt idx="3487">
                <c:v>7.178631051752922E-2</c:v>
              </c:pt>
              <c:pt idx="3488">
                <c:v>7.1508069003895378E-2</c:v>
              </c:pt>
              <c:pt idx="3489">
                <c:v>7.1229827490261549E-2</c:v>
              </c:pt>
              <c:pt idx="3490">
                <c:v>7.0673344462993878E-2</c:v>
              </c:pt>
              <c:pt idx="3491">
                <c:v>7.0673344462993878E-2</c:v>
              </c:pt>
              <c:pt idx="3492">
                <c:v>7.039510294936005E-2</c:v>
              </c:pt>
              <c:pt idx="3493">
                <c:v>7.0116861435726208E-2</c:v>
              </c:pt>
              <c:pt idx="3494">
                <c:v>7.0116861435726208E-2</c:v>
              </c:pt>
              <c:pt idx="3495">
                <c:v>6.9838619922092379E-2</c:v>
              </c:pt>
              <c:pt idx="3496">
                <c:v>6.9838619922092379E-2</c:v>
              </c:pt>
              <c:pt idx="3497">
                <c:v>6.9838619922092379E-2</c:v>
              </c:pt>
              <c:pt idx="3498">
                <c:v>6.9560378408458537E-2</c:v>
              </c:pt>
              <c:pt idx="3499">
                <c:v>6.9282136894824708E-2</c:v>
              </c:pt>
              <c:pt idx="3500">
                <c:v>6.900389538119088E-2</c:v>
              </c:pt>
              <c:pt idx="3501">
                <c:v>6.8725653867557038E-2</c:v>
              </c:pt>
              <c:pt idx="3502">
                <c:v>6.8447412353923209E-2</c:v>
              </c:pt>
              <c:pt idx="3503">
                <c:v>6.8169170840289367E-2</c:v>
              </c:pt>
              <c:pt idx="3504">
                <c:v>6.7890929326655539E-2</c:v>
              </c:pt>
              <c:pt idx="3505">
                <c:v>6.7612687813021696E-2</c:v>
              </c:pt>
              <c:pt idx="3506">
                <c:v>6.7334446299387868E-2</c:v>
              </c:pt>
              <c:pt idx="3507">
                <c:v>6.7334446299387868E-2</c:v>
              </c:pt>
              <c:pt idx="3508">
                <c:v>6.7056204785754039E-2</c:v>
              </c:pt>
              <c:pt idx="3509">
                <c:v>6.6777963272120197E-2</c:v>
              </c:pt>
              <c:pt idx="3510">
                <c:v>6.6499721758486369E-2</c:v>
              </c:pt>
              <c:pt idx="3511">
                <c:v>6.6221480244852526E-2</c:v>
              </c:pt>
              <c:pt idx="3512">
                <c:v>6.6221480244852526E-2</c:v>
              </c:pt>
              <c:pt idx="3513">
                <c:v>6.5943238731218698E-2</c:v>
              </c:pt>
              <c:pt idx="3514">
                <c:v>6.566499721758487E-2</c:v>
              </c:pt>
              <c:pt idx="3515">
                <c:v>6.5386755703951027E-2</c:v>
              </c:pt>
              <c:pt idx="3516">
                <c:v>6.5108514190317199E-2</c:v>
              </c:pt>
              <c:pt idx="3517">
                <c:v>6.4830272676683356E-2</c:v>
              </c:pt>
              <c:pt idx="3518">
                <c:v>6.4552031163049528E-2</c:v>
              </c:pt>
              <c:pt idx="3519">
                <c:v>6.42737896494157E-2</c:v>
              </c:pt>
              <c:pt idx="3520">
                <c:v>6.3995548135781857E-2</c:v>
              </c:pt>
              <c:pt idx="3521">
                <c:v>6.3717306622148029E-2</c:v>
              </c:pt>
              <c:pt idx="3522">
                <c:v>6.3439065108514187E-2</c:v>
              </c:pt>
              <c:pt idx="3523">
                <c:v>6.3160823594880358E-2</c:v>
              </c:pt>
              <c:pt idx="3524">
                <c:v>6.3160823594880358E-2</c:v>
              </c:pt>
              <c:pt idx="3525">
                <c:v>6.2882582081246516E-2</c:v>
              </c:pt>
              <c:pt idx="3526">
                <c:v>6.2604340567612687E-2</c:v>
              </c:pt>
              <c:pt idx="3527">
                <c:v>6.2604340567612687E-2</c:v>
              </c:pt>
              <c:pt idx="3528">
                <c:v>6.2604340567612687E-2</c:v>
              </c:pt>
              <c:pt idx="3529">
                <c:v>6.2326099053978852E-2</c:v>
              </c:pt>
              <c:pt idx="3530">
                <c:v>6.2047857540345017E-2</c:v>
              </c:pt>
              <c:pt idx="3531">
                <c:v>6.1769616026711188E-2</c:v>
              </c:pt>
              <c:pt idx="3532">
                <c:v>6.1491374513077353E-2</c:v>
              </c:pt>
              <c:pt idx="3533">
                <c:v>6.1213132999443517E-2</c:v>
              </c:pt>
              <c:pt idx="3534">
                <c:v>6.0934891485809682E-2</c:v>
              </c:pt>
              <c:pt idx="3535">
                <c:v>6.0656649972175847E-2</c:v>
              </c:pt>
              <c:pt idx="3536">
                <c:v>6.0656649972175847E-2</c:v>
              </c:pt>
              <c:pt idx="3537">
                <c:v>6.0378408458542011E-2</c:v>
              </c:pt>
              <c:pt idx="3538">
                <c:v>6.0378408458542011E-2</c:v>
              </c:pt>
              <c:pt idx="3539">
                <c:v>6.0378408458542011E-2</c:v>
              </c:pt>
              <c:pt idx="3540">
                <c:v>6.0378408458542011E-2</c:v>
              </c:pt>
              <c:pt idx="3541">
                <c:v>6.0378408458542011E-2</c:v>
              </c:pt>
              <c:pt idx="3542">
                <c:v>6.0100166944908183E-2</c:v>
              </c:pt>
              <c:pt idx="3543">
                <c:v>5.9821925431274348E-2</c:v>
              </c:pt>
              <c:pt idx="3544">
                <c:v>5.9543683917640512E-2</c:v>
              </c:pt>
              <c:pt idx="3545">
                <c:v>5.9543683917640512E-2</c:v>
              </c:pt>
              <c:pt idx="3546">
                <c:v>5.9265442404006677E-2</c:v>
              </c:pt>
              <c:pt idx="3547">
                <c:v>5.8987200890372841E-2</c:v>
              </c:pt>
              <c:pt idx="3548">
                <c:v>5.8708959376739006E-2</c:v>
              </c:pt>
              <c:pt idx="3549">
                <c:v>5.8430717863105178E-2</c:v>
              </c:pt>
              <c:pt idx="3550">
                <c:v>5.8152476349471342E-2</c:v>
              </c:pt>
              <c:pt idx="3551">
                <c:v>5.7874234835837507E-2</c:v>
              </c:pt>
              <c:pt idx="3552">
                <c:v>5.7317751808569836E-2</c:v>
              </c:pt>
              <c:pt idx="3553">
                <c:v>5.7039510294936008E-2</c:v>
              </c:pt>
              <c:pt idx="3554">
                <c:v>5.6761268781302172E-2</c:v>
              </c:pt>
              <c:pt idx="3555">
                <c:v>5.6761268781302172E-2</c:v>
              </c:pt>
              <c:pt idx="3556">
                <c:v>5.6761268781302172E-2</c:v>
              </c:pt>
              <c:pt idx="3557">
                <c:v>5.6483027267668337E-2</c:v>
              </c:pt>
              <c:pt idx="3558">
                <c:v>5.6204785754034502E-2</c:v>
              </c:pt>
              <c:pt idx="3559">
                <c:v>5.5926544240400666E-2</c:v>
              </c:pt>
              <c:pt idx="3560">
                <c:v>5.5648302726766831E-2</c:v>
              </c:pt>
              <c:pt idx="3561">
                <c:v>5.5370061213133002E-2</c:v>
              </c:pt>
              <c:pt idx="3562">
                <c:v>5.5091819699499167E-2</c:v>
              </c:pt>
              <c:pt idx="3563">
                <c:v>5.5091819699499167E-2</c:v>
              </c:pt>
              <c:pt idx="3564">
                <c:v>5.5091819699499167E-2</c:v>
              </c:pt>
              <c:pt idx="3565">
                <c:v>5.5091819699499167E-2</c:v>
              </c:pt>
              <c:pt idx="3566">
                <c:v>5.5091819699499167E-2</c:v>
              </c:pt>
              <c:pt idx="3567">
                <c:v>5.5091819699499167E-2</c:v>
              </c:pt>
              <c:pt idx="3568">
                <c:v>5.4813578185865332E-2</c:v>
              </c:pt>
              <c:pt idx="3569">
                <c:v>5.4535336672231496E-2</c:v>
              </c:pt>
              <c:pt idx="3570">
                <c:v>5.4257095158597661E-2</c:v>
              </c:pt>
              <c:pt idx="3571">
                <c:v>5.3978853644963826E-2</c:v>
              </c:pt>
              <c:pt idx="3572">
                <c:v>5.3700612131329997E-2</c:v>
              </c:pt>
              <c:pt idx="3573">
                <c:v>5.3422370617696162E-2</c:v>
              </c:pt>
              <c:pt idx="3574">
                <c:v>5.3144129104062326E-2</c:v>
              </c:pt>
              <c:pt idx="3575">
                <c:v>5.2865887590428491E-2</c:v>
              </c:pt>
              <c:pt idx="3576">
                <c:v>5.2587646076794656E-2</c:v>
              </c:pt>
              <c:pt idx="3577">
                <c:v>5.230940456316082E-2</c:v>
              </c:pt>
              <c:pt idx="3578">
                <c:v>5.230940456316082E-2</c:v>
              </c:pt>
              <c:pt idx="3579">
                <c:v>5.230940456316082E-2</c:v>
              </c:pt>
              <c:pt idx="3580">
                <c:v>5.230940456316082E-2</c:v>
              </c:pt>
              <c:pt idx="3581">
                <c:v>5.230940456316082E-2</c:v>
              </c:pt>
              <c:pt idx="3582">
                <c:v>5.2031163049526992E-2</c:v>
              </c:pt>
              <c:pt idx="3583">
                <c:v>5.1474680022259321E-2</c:v>
              </c:pt>
              <c:pt idx="3584">
                <c:v>5.1196438508625486E-2</c:v>
              </c:pt>
              <c:pt idx="3585">
                <c:v>5.1196438508625486E-2</c:v>
              </c:pt>
              <c:pt idx="3586">
                <c:v>5.1196438508625486E-2</c:v>
              </c:pt>
              <c:pt idx="3587">
                <c:v>5.091819699499165E-2</c:v>
              </c:pt>
              <c:pt idx="3588">
                <c:v>5.091819699499165E-2</c:v>
              </c:pt>
              <c:pt idx="3589">
                <c:v>5.091819699499165E-2</c:v>
              </c:pt>
              <c:pt idx="3590">
                <c:v>5.0639955481357815E-2</c:v>
              </c:pt>
              <c:pt idx="3591">
                <c:v>5.0639955481357815E-2</c:v>
              </c:pt>
              <c:pt idx="3592">
                <c:v>5.0361713967723987E-2</c:v>
              </c:pt>
              <c:pt idx="3593">
                <c:v>5.0083472454090151E-2</c:v>
              </c:pt>
              <c:pt idx="3594">
                <c:v>5.0083472454090151E-2</c:v>
              </c:pt>
              <c:pt idx="3595">
                <c:v>4.9805230940456316E-2</c:v>
              </c:pt>
              <c:pt idx="3596">
                <c:v>4.9526989426822481E-2</c:v>
              </c:pt>
              <c:pt idx="3597">
                <c:v>4.9526989426822481E-2</c:v>
              </c:pt>
              <c:pt idx="3598">
                <c:v>4.9526989426822481E-2</c:v>
              </c:pt>
              <c:pt idx="3599">
                <c:v>4.9526989426822481E-2</c:v>
              </c:pt>
              <c:pt idx="3600">
                <c:v>4.8970506399554817E-2</c:v>
              </c:pt>
              <c:pt idx="3601">
                <c:v>4.8970506399554817E-2</c:v>
              </c:pt>
              <c:pt idx="3602">
                <c:v>4.8692264885920981E-2</c:v>
              </c:pt>
              <c:pt idx="3603">
                <c:v>4.8414023372287146E-2</c:v>
              </c:pt>
              <c:pt idx="3604">
                <c:v>4.8135781858653311E-2</c:v>
              </c:pt>
              <c:pt idx="3605">
                <c:v>4.7857540345019475E-2</c:v>
              </c:pt>
              <c:pt idx="3606">
                <c:v>4.757929883138564E-2</c:v>
              </c:pt>
              <c:pt idx="3607">
                <c:v>4.7301057317751811E-2</c:v>
              </c:pt>
              <c:pt idx="3608">
                <c:v>4.7022815804117976E-2</c:v>
              </c:pt>
              <c:pt idx="3609">
                <c:v>4.6744574290484141E-2</c:v>
              </c:pt>
              <c:pt idx="3610">
                <c:v>4.6744574290484141E-2</c:v>
              </c:pt>
              <c:pt idx="3611">
                <c:v>4.6744574290484141E-2</c:v>
              </c:pt>
              <c:pt idx="3612">
                <c:v>4.6744574290484141E-2</c:v>
              </c:pt>
              <c:pt idx="3613">
                <c:v>4.6466332776850305E-2</c:v>
              </c:pt>
              <c:pt idx="3614">
                <c:v>4.618809126321647E-2</c:v>
              </c:pt>
              <c:pt idx="3615">
                <c:v>4.5909849749582635E-2</c:v>
              </c:pt>
              <c:pt idx="3616">
                <c:v>4.5909849749582635E-2</c:v>
              </c:pt>
              <c:pt idx="3617">
                <c:v>4.5909849749582635E-2</c:v>
              </c:pt>
              <c:pt idx="3618">
                <c:v>4.5631608235948806E-2</c:v>
              </c:pt>
              <c:pt idx="3619">
                <c:v>4.5353366722314971E-2</c:v>
              </c:pt>
              <c:pt idx="3620">
                <c:v>4.5075125208681135E-2</c:v>
              </c:pt>
              <c:pt idx="3621">
                <c:v>4.47968836950473E-2</c:v>
              </c:pt>
              <c:pt idx="3622">
                <c:v>4.4518642181413465E-2</c:v>
              </c:pt>
              <c:pt idx="3623">
                <c:v>4.4240400667779629E-2</c:v>
              </c:pt>
              <c:pt idx="3624">
                <c:v>4.4240400667779629E-2</c:v>
              </c:pt>
              <c:pt idx="3625">
                <c:v>4.4240400667779629E-2</c:v>
              </c:pt>
              <c:pt idx="3626">
                <c:v>4.3962159154145801E-2</c:v>
              </c:pt>
              <c:pt idx="3627">
                <c:v>4.3683917640511966E-2</c:v>
              </c:pt>
              <c:pt idx="3628">
                <c:v>4.3683917640511966E-2</c:v>
              </c:pt>
              <c:pt idx="3629">
                <c:v>4.3683917640511966E-2</c:v>
              </c:pt>
              <c:pt idx="3630">
                <c:v>4.340567612687813E-2</c:v>
              </c:pt>
              <c:pt idx="3631">
                <c:v>4.3127434613244295E-2</c:v>
              </c:pt>
              <c:pt idx="3632">
                <c:v>4.2849193099610459E-2</c:v>
              </c:pt>
              <c:pt idx="3633">
                <c:v>4.2849193099610459E-2</c:v>
              </c:pt>
              <c:pt idx="3634">
                <c:v>4.2570951585976631E-2</c:v>
              </c:pt>
              <c:pt idx="3635">
                <c:v>4.2292710072342796E-2</c:v>
              </c:pt>
              <c:pt idx="3636">
                <c:v>4.201446855870896E-2</c:v>
              </c:pt>
              <c:pt idx="3637">
                <c:v>4.1736227045075125E-2</c:v>
              </c:pt>
              <c:pt idx="3638">
                <c:v>4.1736227045075125E-2</c:v>
              </c:pt>
              <c:pt idx="3639">
                <c:v>4.145798553144129E-2</c:v>
              </c:pt>
              <c:pt idx="3640">
                <c:v>4.145798553144129E-2</c:v>
              </c:pt>
              <c:pt idx="3641">
                <c:v>4.1179744017807454E-2</c:v>
              </c:pt>
              <c:pt idx="3642">
                <c:v>4.0901502504173626E-2</c:v>
              </c:pt>
              <c:pt idx="3643">
                <c:v>4.062326099053979E-2</c:v>
              </c:pt>
              <c:pt idx="3644">
                <c:v>4.0345019476905955E-2</c:v>
              </c:pt>
              <c:pt idx="3645">
                <c:v>4.006677796327212E-2</c:v>
              </c:pt>
              <c:pt idx="3646">
                <c:v>4.006677796327212E-2</c:v>
              </c:pt>
              <c:pt idx="3647">
                <c:v>4.006677796327212E-2</c:v>
              </c:pt>
              <c:pt idx="3648">
                <c:v>3.9788536449638284E-2</c:v>
              </c:pt>
              <c:pt idx="3649">
                <c:v>3.9788536449638284E-2</c:v>
              </c:pt>
              <c:pt idx="3650">
                <c:v>3.9510294936004449E-2</c:v>
              </c:pt>
              <c:pt idx="3651">
                <c:v>3.923205342237062E-2</c:v>
              </c:pt>
              <c:pt idx="3652">
                <c:v>3.923205342237062E-2</c:v>
              </c:pt>
              <c:pt idx="3653">
                <c:v>3.8953811908736785E-2</c:v>
              </c:pt>
              <c:pt idx="3654">
                <c:v>3.8397328881469114E-2</c:v>
              </c:pt>
              <c:pt idx="3655">
                <c:v>3.8119087367835279E-2</c:v>
              </c:pt>
              <c:pt idx="3656">
                <c:v>3.7840845854201444E-2</c:v>
              </c:pt>
              <c:pt idx="3657">
                <c:v>3.7562604340567615E-2</c:v>
              </c:pt>
              <c:pt idx="3658">
                <c:v>3.7562604340567615E-2</c:v>
              </c:pt>
              <c:pt idx="3659">
                <c:v>3.728436282693378E-2</c:v>
              </c:pt>
              <c:pt idx="3660">
                <c:v>3.7006121313299944E-2</c:v>
              </c:pt>
              <c:pt idx="3661">
                <c:v>3.6727879799666109E-2</c:v>
              </c:pt>
              <c:pt idx="3662">
                <c:v>3.6727879799666109E-2</c:v>
              </c:pt>
              <c:pt idx="3663">
                <c:v>3.6449638286032274E-2</c:v>
              </c:pt>
              <c:pt idx="3664">
                <c:v>3.6171396772398445E-2</c:v>
              </c:pt>
              <c:pt idx="3665">
                <c:v>3.589315525876461E-2</c:v>
              </c:pt>
              <c:pt idx="3666">
                <c:v>3.5614913745130775E-2</c:v>
              </c:pt>
              <c:pt idx="3667">
                <c:v>3.5336672231496939E-2</c:v>
              </c:pt>
              <c:pt idx="3668">
                <c:v>3.5336672231496939E-2</c:v>
              </c:pt>
              <c:pt idx="3669">
                <c:v>3.5058430717863104E-2</c:v>
              </c:pt>
              <c:pt idx="3670">
                <c:v>3.5058430717863104E-2</c:v>
              </c:pt>
              <c:pt idx="3671">
                <c:v>3.4780189204229268E-2</c:v>
              </c:pt>
              <c:pt idx="3672">
                <c:v>3.450194769059544E-2</c:v>
              </c:pt>
              <c:pt idx="3673">
                <c:v>3.4223706176961605E-2</c:v>
              </c:pt>
              <c:pt idx="3674">
                <c:v>3.3945464663327769E-2</c:v>
              </c:pt>
              <c:pt idx="3675">
                <c:v>3.3667223149693934E-2</c:v>
              </c:pt>
              <c:pt idx="3676">
                <c:v>3.3388981636060099E-2</c:v>
              </c:pt>
              <c:pt idx="3677">
                <c:v>3.3110740122426263E-2</c:v>
              </c:pt>
              <c:pt idx="3678">
                <c:v>3.2832498608792435E-2</c:v>
              </c:pt>
              <c:pt idx="3679">
                <c:v>3.2832498608792435E-2</c:v>
              </c:pt>
              <c:pt idx="3680">
                <c:v>3.2832498608792435E-2</c:v>
              </c:pt>
              <c:pt idx="3681">
                <c:v>3.2832498608792435E-2</c:v>
              </c:pt>
              <c:pt idx="3682">
                <c:v>3.2554257095158599E-2</c:v>
              </c:pt>
              <c:pt idx="3683">
                <c:v>3.2554257095158599E-2</c:v>
              </c:pt>
              <c:pt idx="3684">
                <c:v>3.2554257095158599E-2</c:v>
              </c:pt>
              <c:pt idx="3685">
                <c:v>3.2554257095158599E-2</c:v>
              </c:pt>
              <c:pt idx="3686">
                <c:v>3.2276015581524764E-2</c:v>
              </c:pt>
              <c:pt idx="3687">
                <c:v>3.2276015581524764E-2</c:v>
              </c:pt>
              <c:pt idx="3688">
                <c:v>3.1997774067890929E-2</c:v>
              </c:pt>
              <c:pt idx="3689">
                <c:v>3.1719532554257093E-2</c:v>
              </c:pt>
              <c:pt idx="3690">
                <c:v>3.1719532554257093E-2</c:v>
              </c:pt>
              <c:pt idx="3691">
                <c:v>3.1441291040623258E-2</c:v>
              </c:pt>
              <c:pt idx="3692">
                <c:v>3.1163049526989426E-2</c:v>
              </c:pt>
              <c:pt idx="3693">
                <c:v>3.1163049526989426E-2</c:v>
              </c:pt>
              <c:pt idx="3694">
                <c:v>3.0884808013355594E-2</c:v>
              </c:pt>
              <c:pt idx="3695">
                <c:v>3.0606566499721759E-2</c:v>
              </c:pt>
              <c:pt idx="3696">
                <c:v>3.0328324986087923E-2</c:v>
              </c:pt>
              <c:pt idx="3697">
                <c:v>3.0328324986087923E-2</c:v>
              </c:pt>
              <c:pt idx="3698">
                <c:v>3.0328324986087923E-2</c:v>
              </c:pt>
              <c:pt idx="3699">
                <c:v>3.0050083472454091E-2</c:v>
              </c:pt>
              <c:pt idx="3700">
                <c:v>3.0050083472454091E-2</c:v>
              </c:pt>
              <c:pt idx="3701">
                <c:v>2.9771841958820256E-2</c:v>
              </c:pt>
              <c:pt idx="3702">
                <c:v>2.9493600445186421E-2</c:v>
              </c:pt>
              <c:pt idx="3703">
                <c:v>2.9215358931552589E-2</c:v>
              </c:pt>
              <c:pt idx="3704">
                <c:v>2.8937117417918753E-2</c:v>
              </c:pt>
              <c:pt idx="3705">
                <c:v>2.8658875904284918E-2</c:v>
              </c:pt>
              <c:pt idx="3706">
                <c:v>2.8658875904284918E-2</c:v>
              </c:pt>
              <c:pt idx="3707">
                <c:v>2.8380634390651086E-2</c:v>
              </c:pt>
              <c:pt idx="3708">
                <c:v>2.8102392877017251E-2</c:v>
              </c:pt>
              <c:pt idx="3709">
                <c:v>2.7824151363383415E-2</c:v>
              </c:pt>
              <c:pt idx="3710">
                <c:v>2.7545909849749584E-2</c:v>
              </c:pt>
              <c:pt idx="3711">
                <c:v>2.7267668336115748E-2</c:v>
              </c:pt>
              <c:pt idx="3712">
                <c:v>2.6989426822481913E-2</c:v>
              </c:pt>
              <c:pt idx="3713">
                <c:v>2.6711185308848081E-2</c:v>
              </c:pt>
              <c:pt idx="3714">
                <c:v>2.6711185308848081E-2</c:v>
              </c:pt>
              <c:pt idx="3715">
                <c:v>2.6432943795214246E-2</c:v>
              </c:pt>
              <c:pt idx="3716">
                <c:v>2.615470228158041E-2</c:v>
              </c:pt>
              <c:pt idx="3717">
                <c:v>2.5876460767946578E-2</c:v>
              </c:pt>
              <c:pt idx="3718">
                <c:v>2.5598219254312743E-2</c:v>
              </c:pt>
              <c:pt idx="3719">
                <c:v>2.5598219254312743E-2</c:v>
              </c:pt>
              <c:pt idx="3720">
                <c:v>2.5319977740678908E-2</c:v>
              </c:pt>
              <c:pt idx="3721">
                <c:v>2.5041736227045076E-2</c:v>
              </c:pt>
              <c:pt idx="3722">
                <c:v>2.476349471341124E-2</c:v>
              </c:pt>
              <c:pt idx="3723">
                <c:v>2.476349471341124E-2</c:v>
              </c:pt>
              <c:pt idx="3724">
                <c:v>2.4485253199777408E-2</c:v>
              </c:pt>
              <c:pt idx="3725">
                <c:v>2.4207011686143573E-2</c:v>
              </c:pt>
              <c:pt idx="3726">
                <c:v>2.3928770172509738E-2</c:v>
              </c:pt>
              <c:pt idx="3727">
                <c:v>2.3650528658875906E-2</c:v>
              </c:pt>
              <c:pt idx="3728">
                <c:v>2.337228714524207E-2</c:v>
              </c:pt>
              <c:pt idx="3729">
                <c:v>2.3094045631608235E-2</c:v>
              </c:pt>
              <c:pt idx="3730">
                <c:v>2.2815804117974403E-2</c:v>
              </c:pt>
              <c:pt idx="3731">
                <c:v>2.2537562604340568E-2</c:v>
              </c:pt>
              <c:pt idx="3732">
                <c:v>2.2259321090706732E-2</c:v>
              </c:pt>
              <c:pt idx="3733">
                <c:v>2.19810795770729E-2</c:v>
              </c:pt>
              <c:pt idx="3734">
                <c:v>2.1702838063439065E-2</c:v>
              </c:pt>
              <c:pt idx="3735">
                <c:v>2.1702838063439065E-2</c:v>
              </c:pt>
              <c:pt idx="3736">
                <c:v>2.142459654980523E-2</c:v>
              </c:pt>
              <c:pt idx="3737">
                <c:v>2.1146355036171398E-2</c:v>
              </c:pt>
              <c:pt idx="3738">
                <c:v>2.0868113522537562E-2</c:v>
              </c:pt>
              <c:pt idx="3739">
                <c:v>2.0589872008903727E-2</c:v>
              </c:pt>
              <c:pt idx="3740">
                <c:v>2.0589872008903727E-2</c:v>
              </c:pt>
              <c:pt idx="3741">
                <c:v>2.0311630495269895E-2</c:v>
              </c:pt>
              <c:pt idx="3742">
                <c:v>2.003338898163606E-2</c:v>
              </c:pt>
              <c:pt idx="3743">
                <c:v>1.9755147468002224E-2</c:v>
              </c:pt>
              <c:pt idx="3744">
                <c:v>1.9476905954368393E-2</c:v>
              </c:pt>
              <c:pt idx="3745">
                <c:v>1.9198664440734557E-2</c:v>
              </c:pt>
              <c:pt idx="3746">
                <c:v>1.8920422927100722E-2</c:v>
              </c:pt>
              <c:pt idx="3747">
                <c:v>1.864218141346689E-2</c:v>
              </c:pt>
              <c:pt idx="3748">
                <c:v>1.864218141346689E-2</c:v>
              </c:pt>
              <c:pt idx="3749">
                <c:v>1.8363939899833055E-2</c:v>
              </c:pt>
              <c:pt idx="3750">
                <c:v>1.8363939899833055E-2</c:v>
              </c:pt>
              <c:pt idx="3751">
                <c:v>1.8085698386199223E-2</c:v>
              </c:pt>
              <c:pt idx="3752">
                <c:v>1.8085698386199223E-2</c:v>
              </c:pt>
              <c:pt idx="3753">
                <c:v>1.7807456872565387E-2</c:v>
              </c:pt>
              <c:pt idx="3754">
                <c:v>1.7529215358931552E-2</c:v>
              </c:pt>
              <c:pt idx="3755">
                <c:v>1.725097384529772E-2</c:v>
              </c:pt>
              <c:pt idx="3756">
                <c:v>1.6972732331663885E-2</c:v>
              </c:pt>
              <c:pt idx="3757">
                <c:v>1.6972732331663885E-2</c:v>
              </c:pt>
              <c:pt idx="3758">
                <c:v>1.6972732331663885E-2</c:v>
              </c:pt>
              <c:pt idx="3759">
                <c:v>1.6972732331663885E-2</c:v>
              </c:pt>
              <c:pt idx="3760">
                <c:v>1.6972732331663885E-2</c:v>
              </c:pt>
              <c:pt idx="3761">
                <c:v>1.6694490818030049E-2</c:v>
              </c:pt>
              <c:pt idx="3762">
                <c:v>1.6416249304396217E-2</c:v>
              </c:pt>
              <c:pt idx="3763">
                <c:v>1.6416249304396217E-2</c:v>
              </c:pt>
              <c:pt idx="3764">
                <c:v>1.6138007790762382E-2</c:v>
              </c:pt>
              <c:pt idx="3765">
                <c:v>1.5859766277128547E-2</c:v>
              </c:pt>
              <c:pt idx="3766">
                <c:v>1.5581524763494713E-2</c:v>
              </c:pt>
              <c:pt idx="3767">
                <c:v>1.5303283249860879E-2</c:v>
              </c:pt>
              <c:pt idx="3768">
                <c:v>1.5025041736227046E-2</c:v>
              </c:pt>
              <c:pt idx="3769">
                <c:v>1.474680022259321E-2</c:v>
              </c:pt>
              <c:pt idx="3770">
                <c:v>1.474680022259321E-2</c:v>
              </c:pt>
              <c:pt idx="3771">
                <c:v>1.4468558708959377E-2</c:v>
              </c:pt>
              <c:pt idx="3772">
                <c:v>1.4190317195325543E-2</c:v>
              </c:pt>
              <c:pt idx="3773">
                <c:v>1.3912075681691708E-2</c:v>
              </c:pt>
              <c:pt idx="3774">
                <c:v>1.3633834168057874E-2</c:v>
              </c:pt>
              <c:pt idx="3775">
                <c:v>1.335559265442404E-2</c:v>
              </c:pt>
              <c:pt idx="3776">
                <c:v>1.3077351140790205E-2</c:v>
              </c:pt>
              <c:pt idx="3777">
                <c:v>1.2799109627156371E-2</c:v>
              </c:pt>
              <c:pt idx="3778">
                <c:v>1.2799109627156371E-2</c:v>
              </c:pt>
              <c:pt idx="3779">
                <c:v>1.2799109627156371E-2</c:v>
              </c:pt>
              <c:pt idx="3780">
                <c:v>1.2799109627156371E-2</c:v>
              </c:pt>
              <c:pt idx="3781">
                <c:v>1.2520868113522538E-2</c:v>
              </c:pt>
              <c:pt idx="3782">
                <c:v>1.2242626599888704E-2</c:v>
              </c:pt>
              <c:pt idx="3783">
                <c:v>1.2242626599888704E-2</c:v>
              </c:pt>
              <c:pt idx="3784">
                <c:v>1.2242626599888704E-2</c:v>
              </c:pt>
              <c:pt idx="3785">
                <c:v>1.1964385086254869E-2</c:v>
              </c:pt>
              <c:pt idx="3786">
                <c:v>1.1964385086254869E-2</c:v>
              </c:pt>
              <c:pt idx="3787">
                <c:v>1.1964385086254869E-2</c:v>
              </c:pt>
              <c:pt idx="3788">
                <c:v>1.1686143572621035E-2</c:v>
              </c:pt>
              <c:pt idx="3789">
                <c:v>1.1407902058987202E-2</c:v>
              </c:pt>
              <c:pt idx="3790">
                <c:v>1.1407902058987202E-2</c:v>
              </c:pt>
              <c:pt idx="3791">
                <c:v>1.1407902058987202E-2</c:v>
              </c:pt>
              <c:pt idx="3792">
                <c:v>1.1129660545353366E-2</c:v>
              </c:pt>
              <c:pt idx="3793">
                <c:v>1.0851419031719533E-2</c:v>
              </c:pt>
              <c:pt idx="3794">
                <c:v>1.0851419031719533E-2</c:v>
              </c:pt>
              <c:pt idx="3795">
                <c:v>1.0851419031719533E-2</c:v>
              </c:pt>
              <c:pt idx="3796">
                <c:v>1.0573177518085699E-2</c:v>
              </c:pt>
              <c:pt idx="3797">
                <c:v>1.0294936004451864E-2</c:v>
              </c:pt>
              <c:pt idx="3798">
                <c:v>1.001669449081803E-2</c:v>
              </c:pt>
              <c:pt idx="3799">
                <c:v>9.7384529771841963E-3</c:v>
              </c:pt>
              <c:pt idx="3800">
                <c:v>9.4602114635503609E-3</c:v>
              </c:pt>
              <c:pt idx="3801">
                <c:v>9.4602114635503609E-3</c:v>
              </c:pt>
              <c:pt idx="3802">
                <c:v>9.1819699499165273E-3</c:v>
              </c:pt>
              <c:pt idx="3803">
                <c:v>9.1819699499165273E-3</c:v>
              </c:pt>
              <c:pt idx="3804">
                <c:v>8.9037284362826936E-3</c:v>
              </c:pt>
              <c:pt idx="3805">
                <c:v>8.62548692264886E-3</c:v>
              </c:pt>
              <c:pt idx="3806">
                <c:v>8.3472454090150246E-3</c:v>
              </c:pt>
              <c:pt idx="3807">
                <c:v>8.069003895381191E-3</c:v>
              </c:pt>
              <c:pt idx="3808">
                <c:v>8.069003895381191E-3</c:v>
              </c:pt>
              <c:pt idx="3809">
                <c:v>8.069003895381191E-3</c:v>
              </c:pt>
              <c:pt idx="3810">
                <c:v>7.7907623817473565E-3</c:v>
              </c:pt>
              <c:pt idx="3811">
                <c:v>7.7907623817473565E-3</c:v>
              </c:pt>
              <c:pt idx="3812">
                <c:v>7.7907623817473565E-3</c:v>
              </c:pt>
              <c:pt idx="3813">
                <c:v>7.5125208681135229E-3</c:v>
              </c:pt>
              <c:pt idx="3814">
                <c:v>7.5125208681135229E-3</c:v>
              </c:pt>
              <c:pt idx="3815">
                <c:v>7.2342793544796884E-3</c:v>
              </c:pt>
              <c:pt idx="3816">
                <c:v>7.2342793544796884E-3</c:v>
              </c:pt>
              <c:pt idx="3817">
                <c:v>7.2342793544796884E-3</c:v>
              </c:pt>
              <c:pt idx="3818">
                <c:v>6.9560378408458539E-3</c:v>
              </c:pt>
              <c:pt idx="3819">
                <c:v>6.6777963272120202E-3</c:v>
              </c:pt>
              <c:pt idx="3820">
                <c:v>6.6777963272120202E-3</c:v>
              </c:pt>
              <c:pt idx="3821">
                <c:v>6.3995548135781857E-3</c:v>
              </c:pt>
              <c:pt idx="3822">
                <c:v>6.3995548135781857E-3</c:v>
              </c:pt>
              <c:pt idx="3823">
                <c:v>6.1213132999443521E-3</c:v>
              </c:pt>
              <c:pt idx="3824">
                <c:v>6.1213132999443521E-3</c:v>
              </c:pt>
              <c:pt idx="3825">
                <c:v>5.8430717863105176E-3</c:v>
              </c:pt>
              <c:pt idx="3826">
                <c:v>5.8430717863105176E-3</c:v>
              </c:pt>
              <c:pt idx="3827">
                <c:v>5.5648302726766831E-3</c:v>
              </c:pt>
              <c:pt idx="3828">
                <c:v>5.5648302726766831E-3</c:v>
              </c:pt>
              <c:pt idx="3829">
                <c:v>5.2865887590428495E-3</c:v>
              </c:pt>
              <c:pt idx="3830">
                <c:v>5.008347245409015E-3</c:v>
              </c:pt>
              <c:pt idx="3831">
                <c:v>5.008347245409015E-3</c:v>
              </c:pt>
              <c:pt idx="3832">
                <c:v>5.008347245409015E-3</c:v>
              </c:pt>
              <c:pt idx="3833">
                <c:v>4.7301057317751805E-3</c:v>
              </c:pt>
              <c:pt idx="3834">
                <c:v>4.7301057317751805E-3</c:v>
              </c:pt>
              <c:pt idx="3835">
                <c:v>4.7301057317751805E-3</c:v>
              </c:pt>
              <c:pt idx="3836">
                <c:v>4.4518642181413468E-3</c:v>
              </c:pt>
              <c:pt idx="3837">
                <c:v>4.4518642181413468E-3</c:v>
              </c:pt>
              <c:pt idx="3838">
                <c:v>4.1736227045075123E-3</c:v>
              </c:pt>
              <c:pt idx="3839">
                <c:v>3.8953811908736783E-3</c:v>
              </c:pt>
              <c:pt idx="3840">
                <c:v>3.6171396772398442E-3</c:v>
              </c:pt>
              <c:pt idx="3841">
                <c:v>3.6171396772398442E-3</c:v>
              </c:pt>
              <c:pt idx="3842">
                <c:v>3.3388981636060101E-3</c:v>
              </c:pt>
              <c:pt idx="3843">
                <c:v>3.060656649972176E-3</c:v>
              </c:pt>
              <c:pt idx="3844">
                <c:v>2.7824151363383415E-3</c:v>
              </c:pt>
              <c:pt idx="3845">
                <c:v>2.5041736227045075E-3</c:v>
              </c:pt>
              <c:pt idx="3846">
                <c:v>2.2259321090706734E-3</c:v>
              </c:pt>
              <c:pt idx="3847">
                <c:v>2.2259321090706734E-3</c:v>
              </c:pt>
              <c:pt idx="3848">
                <c:v>1.9476905954368391E-3</c:v>
              </c:pt>
              <c:pt idx="3849">
                <c:v>1.6694490818030051E-3</c:v>
              </c:pt>
              <c:pt idx="3850">
                <c:v>1.6694490818030051E-3</c:v>
              </c:pt>
              <c:pt idx="3851">
                <c:v>1.3912075681691708E-3</c:v>
              </c:pt>
              <c:pt idx="3852">
                <c:v>1.1129660545353367E-3</c:v>
              </c:pt>
              <c:pt idx="3853">
                <c:v>1.1129660545353367E-3</c:v>
              </c:pt>
              <c:pt idx="3854">
                <c:v>1.1129660545353367E-3</c:v>
              </c:pt>
              <c:pt idx="3855">
                <c:v>8.3472454090150253E-4</c:v>
              </c:pt>
              <c:pt idx="3856">
                <c:v>8.3472454090150253E-4</c:v>
              </c:pt>
              <c:pt idx="3857">
                <c:v>8.3472454090150253E-4</c:v>
              </c:pt>
              <c:pt idx="3858">
                <c:v>8.3472454090150253E-4</c:v>
              </c:pt>
              <c:pt idx="3859">
                <c:v>8.3472454090150253E-4</c:v>
              </c:pt>
              <c:pt idx="3860">
                <c:v>5.5648302726766835E-4</c:v>
              </c:pt>
              <c:pt idx="3861">
                <c:v>5.5648302726766835E-4</c:v>
              </c:pt>
              <c:pt idx="3862">
                <c:v>2.7824151363383418E-4</c:v>
              </c:pt>
              <c:pt idx="3863">
                <c:v>2.7824151363383418E-4</c:v>
              </c:pt>
              <c:pt idx="3864">
                <c:v>0</c:v>
              </c:pt>
              <c:pt idx="3865">
                <c:v>0</c:v>
              </c:pt>
              <c:pt idx="3866">
                <c:v>0</c:v>
              </c:pt>
              <c:pt idx="3867">
                <c:v>0</c:v>
              </c:pt>
              <c:pt idx="3868">
                <c:v>0</c:v>
              </c:pt>
              <c:pt idx="3869">
                <c:v>0</c:v>
              </c:pt>
            </c:numLit>
          </c:xVal>
          <c:yVal>
            <c:numLit>
              <c:formatCode>General</c:formatCode>
              <c:ptCount val="387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  <c:pt idx="21">
                <c:v>1</c:v>
              </c:pt>
              <c:pt idx="22">
                <c:v>1</c:v>
              </c:pt>
              <c:pt idx="23">
                <c:v>1</c:v>
              </c:pt>
              <c:pt idx="24">
                <c:v>1</c:v>
              </c:pt>
              <c:pt idx="25">
                <c:v>1</c:v>
              </c:pt>
              <c:pt idx="26">
                <c:v>1</c:v>
              </c:pt>
              <c:pt idx="27">
                <c:v>1</c:v>
              </c:pt>
              <c:pt idx="28">
                <c:v>1</c:v>
              </c:pt>
              <c:pt idx="29">
                <c:v>1</c:v>
              </c:pt>
              <c:pt idx="30">
                <c:v>1</c:v>
              </c:pt>
              <c:pt idx="31">
                <c:v>1</c:v>
              </c:pt>
              <c:pt idx="32">
                <c:v>1</c:v>
              </c:pt>
              <c:pt idx="33">
                <c:v>1</c:v>
              </c:pt>
              <c:pt idx="34">
                <c:v>1</c:v>
              </c:pt>
              <c:pt idx="35">
                <c:v>1</c:v>
              </c:pt>
              <c:pt idx="36">
                <c:v>1</c:v>
              </c:pt>
              <c:pt idx="37">
                <c:v>1</c:v>
              </c:pt>
              <c:pt idx="38">
                <c:v>1</c:v>
              </c:pt>
              <c:pt idx="39">
                <c:v>1</c:v>
              </c:pt>
              <c:pt idx="40">
                <c:v>1</c:v>
              </c:pt>
              <c:pt idx="41">
                <c:v>1</c:v>
              </c:pt>
              <c:pt idx="42">
                <c:v>1</c:v>
              </c:pt>
              <c:pt idx="43">
                <c:v>1</c:v>
              </c:pt>
              <c:pt idx="44">
                <c:v>1</c:v>
              </c:pt>
              <c:pt idx="45">
                <c:v>1</c:v>
              </c:pt>
              <c:pt idx="46">
                <c:v>1</c:v>
              </c:pt>
              <c:pt idx="47">
                <c:v>1</c:v>
              </c:pt>
              <c:pt idx="48">
                <c:v>1</c:v>
              </c:pt>
              <c:pt idx="49">
                <c:v>1</c:v>
              </c:pt>
              <c:pt idx="50">
                <c:v>1</c:v>
              </c:pt>
              <c:pt idx="51">
                <c:v>1</c:v>
              </c:pt>
              <c:pt idx="52">
                <c:v>1</c:v>
              </c:pt>
              <c:pt idx="53">
                <c:v>1</c:v>
              </c:pt>
              <c:pt idx="54">
                <c:v>1</c:v>
              </c:pt>
              <c:pt idx="55">
                <c:v>1</c:v>
              </c:pt>
              <c:pt idx="56">
                <c:v>1</c:v>
              </c:pt>
              <c:pt idx="57">
                <c:v>1</c:v>
              </c:pt>
              <c:pt idx="58">
                <c:v>1</c:v>
              </c:pt>
              <c:pt idx="59">
                <c:v>1</c:v>
              </c:pt>
              <c:pt idx="60">
                <c:v>1</c:v>
              </c:pt>
              <c:pt idx="61">
                <c:v>1</c:v>
              </c:pt>
              <c:pt idx="62">
                <c:v>1</c:v>
              </c:pt>
              <c:pt idx="63">
                <c:v>1</c:v>
              </c:pt>
              <c:pt idx="64">
                <c:v>1</c:v>
              </c:pt>
              <c:pt idx="65">
                <c:v>1</c:v>
              </c:pt>
              <c:pt idx="66">
                <c:v>1</c:v>
              </c:pt>
              <c:pt idx="67">
                <c:v>0.99844720496894412</c:v>
              </c:pt>
              <c:pt idx="68">
                <c:v>0.99844720496894412</c:v>
              </c:pt>
              <c:pt idx="69">
                <c:v>0.99844720496894412</c:v>
              </c:pt>
              <c:pt idx="70">
                <c:v>0.99844720496894412</c:v>
              </c:pt>
              <c:pt idx="71">
                <c:v>0.99844720496894412</c:v>
              </c:pt>
              <c:pt idx="72">
                <c:v>0.99844720496894412</c:v>
              </c:pt>
              <c:pt idx="73">
                <c:v>0.99844720496894412</c:v>
              </c:pt>
              <c:pt idx="74">
                <c:v>0.99844720496894412</c:v>
              </c:pt>
              <c:pt idx="75">
                <c:v>0.99844720496894412</c:v>
              </c:pt>
              <c:pt idx="76">
                <c:v>0.99844720496894412</c:v>
              </c:pt>
              <c:pt idx="77">
                <c:v>0.99844720496894412</c:v>
              </c:pt>
              <c:pt idx="78">
                <c:v>0.99844720496894412</c:v>
              </c:pt>
              <c:pt idx="79">
                <c:v>0.99844720496894412</c:v>
              </c:pt>
              <c:pt idx="80">
                <c:v>0.99844720496894412</c:v>
              </c:pt>
              <c:pt idx="81">
                <c:v>0.99844720496894412</c:v>
              </c:pt>
              <c:pt idx="82">
                <c:v>0.99844720496894412</c:v>
              </c:pt>
              <c:pt idx="83">
                <c:v>0.99844720496894412</c:v>
              </c:pt>
              <c:pt idx="84">
                <c:v>0.99844720496894412</c:v>
              </c:pt>
              <c:pt idx="85">
                <c:v>0.99844720496894412</c:v>
              </c:pt>
              <c:pt idx="86">
                <c:v>0.99844720496894412</c:v>
              </c:pt>
              <c:pt idx="87">
                <c:v>0.99844720496894412</c:v>
              </c:pt>
              <c:pt idx="88">
                <c:v>0.99844720496894412</c:v>
              </c:pt>
              <c:pt idx="89">
                <c:v>0.99844720496894412</c:v>
              </c:pt>
              <c:pt idx="90">
                <c:v>0.99844720496894412</c:v>
              </c:pt>
              <c:pt idx="91">
                <c:v>0.99844720496894412</c:v>
              </c:pt>
              <c:pt idx="92">
                <c:v>0.99844720496894412</c:v>
              </c:pt>
              <c:pt idx="93">
                <c:v>0.99844720496894412</c:v>
              </c:pt>
              <c:pt idx="94">
                <c:v>0.99844720496894412</c:v>
              </c:pt>
              <c:pt idx="95">
                <c:v>0.99844720496894412</c:v>
              </c:pt>
              <c:pt idx="96">
                <c:v>0.99844720496894412</c:v>
              </c:pt>
              <c:pt idx="97">
                <c:v>0.99844720496894412</c:v>
              </c:pt>
              <c:pt idx="98">
                <c:v>0.99844720496894412</c:v>
              </c:pt>
              <c:pt idx="99">
                <c:v>0.99844720496894412</c:v>
              </c:pt>
              <c:pt idx="100">
                <c:v>0.99844720496894412</c:v>
              </c:pt>
              <c:pt idx="101">
                <c:v>0.99844720496894412</c:v>
              </c:pt>
              <c:pt idx="102">
                <c:v>0.99844720496894412</c:v>
              </c:pt>
              <c:pt idx="103">
                <c:v>0.99844720496894412</c:v>
              </c:pt>
              <c:pt idx="104">
                <c:v>0.99844720496894412</c:v>
              </c:pt>
              <c:pt idx="105">
                <c:v>0.99844720496894412</c:v>
              </c:pt>
              <c:pt idx="106">
                <c:v>0.99844720496894412</c:v>
              </c:pt>
              <c:pt idx="107">
                <c:v>0.99844720496894412</c:v>
              </c:pt>
              <c:pt idx="108">
                <c:v>0.99844720496894412</c:v>
              </c:pt>
              <c:pt idx="109">
                <c:v>0.99844720496894412</c:v>
              </c:pt>
              <c:pt idx="110">
                <c:v>0.99844720496894412</c:v>
              </c:pt>
              <c:pt idx="111">
                <c:v>0.99844720496894412</c:v>
              </c:pt>
              <c:pt idx="112">
                <c:v>0.99689440993788825</c:v>
              </c:pt>
              <c:pt idx="113">
                <c:v>0.99689440993788825</c:v>
              </c:pt>
              <c:pt idx="114">
                <c:v>0.99689440993788825</c:v>
              </c:pt>
              <c:pt idx="115">
                <c:v>0.99689440993788825</c:v>
              </c:pt>
              <c:pt idx="116">
                <c:v>0.99689440993788825</c:v>
              </c:pt>
              <c:pt idx="117">
                <c:v>0.99689440993788825</c:v>
              </c:pt>
              <c:pt idx="118">
                <c:v>0.99689440993788825</c:v>
              </c:pt>
              <c:pt idx="119">
                <c:v>0.99689440993788825</c:v>
              </c:pt>
              <c:pt idx="120">
                <c:v>0.99689440993788825</c:v>
              </c:pt>
              <c:pt idx="121">
                <c:v>0.99689440993788825</c:v>
              </c:pt>
              <c:pt idx="122">
                <c:v>0.99689440993788825</c:v>
              </c:pt>
              <c:pt idx="123">
                <c:v>0.99689440993788825</c:v>
              </c:pt>
              <c:pt idx="124">
                <c:v>0.99689440993788825</c:v>
              </c:pt>
              <c:pt idx="125">
                <c:v>0.99689440993788825</c:v>
              </c:pt>
              <c:pt idx="126">
                <c:v>0.99689440993788825</c:v>
              </c:pt>
              <c:pt idx="127">
                <c:v>0.99689440993788825</c:v>
              </c:pt>
              <c:pt idx="128">
                <c:v>0.99689440993788825</c:v>
              </c:pt>
              <c:pt idx="129">
                <c:v>0.99689440993788825</c:v>
              </c:pt>
              <c:pt idx="130">
                <c:v>0.99689440993788825</c:v>
              </c:pt>
              <c:pt idx="131">
                <c:v>0.99689440993788825</c:v>
              </c:pt>
              <c:pt idx="132">
                <c:v>0.99689440993788825</c:v>
              </c:pt>
              <c:pt idx="133">
                <c:v>0.99689440993788825</c:v>
              </c:pt>
              <c:pt idx="134">
                <c:v>0.99689440993788825</c:v>
              </c:pt>
              <c:pt idx="135">
                <c:v>0.99689440993788825</c:v>
              </c:pt>
              <c:pt idx="136">
                <c:v>0.99689440993788825</c:v>
              </c:pt>
              <c:pt idx="137">
                <c:v>0.99689440993788825</c:v>
              </c:pt>
              <c:pt idx="138">
                <c:v>0.99689440993788825</c:v>
              </c:pt>
              <c:pt idx="139">
                <c:v>0.99689440993788825</c:v>
              </c:pt>
              <c:pt idx="140">
                <c:v>0.99689440993788825</c:v>
              </c:pt>
              <c:pt idx="141">
                <c:v>0.99689440993788825</c:v>
              </c:pt>
              <c:pt idx="142">
                <c:v>0.99534161490683226</c:v>
              </c:pt>
              <c:pt idx="143">
                <c:v>0.99378881987577639</c:v>
              </c:pt>
              <c:pt idx="144">
                <c:v>0.99378881987577639</c:v>
              </c:pt>
              <c:pt idx="145">
                <c:v>0.99378881987577639</c:v>
              </c:pt>
              <c:pt idx="146">
                <c:v>0.99378881987577639</c:v>
              </c:pt>
              <c:pt idx="147">
                <c:v>0.99378881987577639</c:v>
              </c:pt>
              <c:pt idx="148">
                <c:v>0.99378881987577639</c:v>
              </c:pt>
              <c:pt idx="149">
                <c:v>0.99378881987577639</c:v>
              </c:pt>
              <c:pt idx="150">
                <c:v>0.99378881987577639</c:v>
              </c:pt>
              <c:pt idx="151">
                <c:v>0.99378881987577639</c:v>
              </c:pt>
              <c:pt idx="152">
                <c:v>0.99378881987577639</c:v>
              </c:pt>
              <c:pt idx="153">
                <c:v>0.99378881987577639</c:v>
              </c:pt>
              <c:pt idx="154">
                <c:v>0.99378881987577639</c:v>
              </c:pt>
              <c:pt idx="155">
                <c:v>0.99378881987577639</c:v>
              </c:pt>
              <c:pt idx="156">
                <c:v>0.99378881987577639</c:v>
              </c:pt>
              <c:pt idx="157">
                <c:v>0.99378881987577639</c:v>
              </c:pt>
              <c:pt idx="158">
                <c:v>0.99378881987577639</c:v>
              </c:pt>
              <c:pt idx="159">
                <c:v>0.99378881987577639</c:v>
              </c:pt>
              <c:pt idx="160">
                <c:v>0.99378881987577639</c:v>
              </c:pt>
              <c:pt idx="161">
                <c:v>0.99378881987577639</c:v>
              </c:pt>
              <c:pt idx="162">
                <c:v>0.99378881987577639</c:v>
              </c:pt>
              <c:pt idx="163">
                <c:v>0.99378881987577639</c:v>
              </c:pt>
              <c:pt idx="164">
                <c:v>0.99378881987577639</c:v>
              </c:pt>
              <c:pt idx="165">
                <c:v>0.99378881987577639</c:v>
              </c:pt>
              <c:pt idx="166">
                <c:v>0.99378881987577639</c:v>
              </c:pt>
              <c:pt idx="167">
                <c:v>0.99378881987577639</c:v>
              </c:pt>
              <c:pt idx="168">
                <c:v>0.99378881987577639</c:v>
              </c:pt>
              <c:pt idx="169">
                <c:v>0.99378881987577639</c:v>
              </c:pt>
              <c:pt idx="170">
                <c:v>0.99378881987577639</c:v>
              </c:pt>
              <c:pt idx="171">
                <c:v>0.99378881987577639</c:v>
              </c:pt>
              <c:pt idx="172">
                <c:v>0.99378881987577639</c:v>
              </c:pt>
              <c:pt idx="173">
                <c:v>0.99378881987577639</c:v>
              </c:pt>
              <c:pt idx="174">
                <c:v>0.99378881987577639</c:v>
              </c:pt>
              <c:pt idx="175">
                <c:v>0.99378881987577639</c:v>
              </c:pt>
              <c:pt idx="176">
                <c:v>0.99378881987577639</c:v>
              </c:pt>
              <c:pt idx="177">
                <c:v>0.99378881987577639</c:v>
              </c:pt>
              <c:pt idx="178">
                <c:v>0.99378881987577639</c:v>
              </c:pt>
              <c:pt idx="179">
                <c:v>0.99378881987577639</c:v>
              </c:pt>
              <c:pt idx="180">
                <c:v>0.99378881987577639</c:v>
              </c:pt>
              <c:pt idx="181">
                <c:v>0.99223602484472051</c:v>
              </c:pt>
              <c:pt idx="182">
                <c:v>0.99223602484472051</c:v>
              </c:pt>
              <c:pt idx="183">
                <c:v>0.99223602484472051</c:v>
              </c:pt>
              <c:pt idx="184">
                <c:v>0.99223602484472051</c:v>
              </c:pt>
              <c:pt idx="185">
                <c:v>0.99223602484472051</c:v>
              </c:pt>
              <c:pt idx="186">
                <c:v>0.99223602484472051</c:v>
              </c:pt>
              <c:pt idx="187">
                <c:v>0.99223602484472051</c:v>
              </c:pt>
              <c:pt idx="188">
                <c:v>0.99223602484472051</c:v>
              </c:pt>
              <c:pt idx="189">
                <c:v>0.99223602484472051</c:v>
              </c:pt>
              <c:pt idx="190">
                <c:v>0.99223602484472051</c:v>
              </c:pt>
              <c:pt idx="191">
                <c:v>0.99223602484472051</c:v>
              </c:pt>
              <c:pt idx="192">
                <c:v>0.99223602484472051</c:v>
              </c:pt>
              <c:pt idx="193">
                <c:v>0.99223602484472051</c:v>
              </c:pt>
              <c:pt idx="194">
                <c:v>0.99223602484472051</c:v>
              </c:pt>
              <c:pt idx="195">
                <c:v>0.99223602484472051</c:v>
              </c:pt>
              <c:pt idx="196">
                <c:v>0.99223602484472051</c:v>
              </c:pt>
              <c:pt idx="197">
                <c:v>0.99223602484472051</c:v>
              </c:pt>
              <c:pt idx="198">
                <c:v>0.99223602484472051</c:v>
              </c:pt>
              <c:pt idx="199">
                <c:v>0.99223602484472051</c:v>
              </c:pt>
              <c:pt idx="200">
                <c:v>0.99068322981366463</c:v>
              </c:pt>
              <c:pt idx="201">
                <c:v>0.99068322981366463</c:v>
              </c:pt>
              <c:pt idx="202">
                <c:v>0.99068322981366463</c:v>
              </c:pt>
              <c:pt idx="203">
                <c:v>0.99068322981366463</c:v>
              </c:pt>
              <c:pt idx="204">
                <c:v>0.99068322981366463</c:v>
              </c:pt>
              <c:pt idx="205">
                <c:v>0.99068322981366463</c:v>
              </c:pt>
              <c:pt idx="206">
                <c:v>0.99068322981366463</c:v>
              </c:pt>
              <c:pt idx="207">
                <c:v>0.99068322981366463</c:v>
              </c:pt>
              <c:pt idx="208">
                <c:v>0.99068322981366463</c:v>
              </c:pt>
              <c:pt idx="209">
                <c:v>0.99068322981366463</c:v>
              </c:pt>
              <c:pt idx="210">
                <c:v>0.99068322981366463</c:v>
              </c:pt>
              <c:pt idx="211">
                <c:v>0.99068322981366463</c:v>
              </c:pt>
              <c:pt idx="212">
                <c:v>0.99068322981366463</c:v>
              </c:pt>
              <c:pt idx="213">
                <c:v>0.99068322981366463</c:v>
              </c:pt>
              <c:pt idx="214">
                <c:v>0.99068322981366463</c:v>
              </c:pt>
              <c:pt idx="215">
                <c:v>0.99068322981366463</c:v>
              </c:pt>
              <c:pt idx="216">
                <c:v>0.99068322981366463</c:v>
              </c:pt>
              <c:pt idx="217">
                <c:v>0.99068322981366463</c:v>
              </c:pt>
              <c:pt idx="218">
                <c:v>0.99068322981366463</c:v>
              </c:pt>
              <c:pt idx="219">
                <c:v>0.99068322981366463</c:v>
              </c:pt>
              <c:pt idx="220">
                <c:v>0.99068322981366463</c:v>
              </c:pt>
              <c:pt idx="221">
                <c:v>0.99068322981366463</c:v>
              </c:pt>
              <c:pt idx="222">
                <c:v>0.99068322981366463</c:v>
              </c:pt>
              <c:pt idx="223">
                <c:v>0.99068322981366463</c:v>
              </c:pt>
              <c:pt idx="224">
                <c:v>0.99068322981366463</c:v>
              </c:pt>
              <c:pt idx="225">
                <c:v>0.99068322981366463</c:v>
              </c:pt>
              <c:pt idx="226">
                <c:v>0.99068322981366463</c:v>
              </c:pt>
              <c:pt idx="227">
                <c:v>0.99068322981366463</c:v>
              </c:pt>
              <c:pt idx="228">
                <c:v>0.99068322981366463</c:v>
              </c:pt>
              <c:pt idx="229">
                <c:v>0.99068322981366463</c:v>
              </c:pt>
              <c:pt idx="230">
                <c:v>0.99068322981366463</c:v>
              </c:pt>
              <c:pt idx="231">
                <c:v>0.99068322981366463</c:v>
              </c:pt>
              <c:pt idx="232">
                <c:v>0.99068322981366463</c:v>
              </c:pt>
              <c:pt idx="233">
                <c:v>0.99068322981366463</c:v>
              </c:pt>
              <c:pt idx="234">
                <c:v>0.99068322981366463</c:v>
              </c:pt>
              <c:pt idx="235">
                <c:v>0.99068322981366463</c:v>
              </c:pt>
              <c:pt idx="236">
                <c:v>0.99068322981366463</c:v>
              </c:pt>
              <c:pt idx="237">
                <c:v>0.99068322981366463</c:v>
              </c:pt>
              <c:pt idx="238">
                <c:v>0.99068322981366463</c:v>
              </c:pt>
              <c:pt idx="239">
                <c:v>0.99068322981366463</c:v>
              </c:pt>
              <c:pt idx="240">
                <c:v>0.99068322981366463</c:v>
              </c:pt>
              <c:pt idx="241">
                <c:v>0.99068322981366463</c:v>
              </c:pt>
              <c:pt idx="242">
                <c:v>0.98913043478260865</c:v>
              </c:pt>
              <c:pt idx="243">
                <c:v>0.98913043478260865</c:v>
              </c:pt>
              <c:pt idx="244">
                <c:v>0.98913043478260865</c:v>
              </c:pt>
              <c:pt idx="245">
                <c:v>0.98913043478260865</c:v>
              </c:pt>
              <c:pt idx="246">
                <c:v>0.98913043478260865</c:v>
              </c:pt>
              <c:pt idx="247">
                <c:v>0.98913043478260865</c:v>
              </c:pt>
              <c:pt idx="248">
                <c:v>0.98913043478260865</c:v>
              </c:pt>
              <c:pt idx="249">
                <c:v>0.98913043478260865</c:v>
              </c:pt>
              <c:pt idx="250">
                <c:v>0.98913043478260865</c:v>
              </c:pt>
              <c:pt idx="251">
                <c:v>0.98913043478260865</c:v>
              </c:pt>
              <c:pt idx="252">
                <c:v>0.98913043478260865</c:v>
              </c:pt>
              <c:pt idx="253">
                <c:v>0.98913043478260865</c:v>
              </c:pt>
              <c:pt idx="254">
                <c:v>0.98913043478260865</c:v>
              </c:pt>
              <c:pt idx="255">
                <c:v>0.98913043478260865</c:v>
              </c:pt>
              <c:pt idx="256">
                <c:v>0.98913043478260865</c:v>
              </c:pt>
              <c:pt idx="257">
                <c:v>0.98913043478260865</c:v>
              </c:pt>
              <c:pt idx="258">
                <c:v>0.98913043478260865</c:v>
              </c:pt>
              <c:pt idx="259">
                <c:v>0.98913043478260865</c:v>
              </c:pt>
              <c:pt idx="260">
                <c:v>0.98913043478260865</c:v>
              </c:pt>
              <c:pt idx="261">
                <c:v>0.98913043478260865</c:v>
              </c:pt>
              <c:pt idx="262">
                <c:v>0.98913043478260865</c:v>
              </c:pt>
              <c:pt idx="263">
                <c:v>0.98913043478260865</c:v>
              </c:pt>
              <c:pt idx="264">
                <c:v>0.98913043478260865</c:v>
              </c:pt>
              <c:pt idx="265">
                <c:v>0.98913043478260865</c:v>
              </c:pt>
              <c:pt idx="266">
                <c:v>0.98913043478260865</c:v>
              </c:pt>
              <c:pt idx="267">
                <c:v>0.98913043478260865</c:v>
              </c:pt>
              <c:pt idx="268">
                <c:v>0.98913043478260865</c:v>
              </c:pt>
              <c:pt idx="269">
                <c:v>0.98913043478260865</c:v>
              </c:pt>
              <c:pt idx="270">
                <c:v>0.98913043478260865</c:v>
              </c:pt>
              <c:pt idx="271">
                <c:v>0.98913043478260865</c:v>
              </c:pt>
              <c:pt idx="272">
                <c:v>0.98913043478260865</c:v>
              </c:pt>
              <c:pt idx="273">
                <c:v>0.98913043478260865</c:v>
              </c:pt>
              <c:pt idx="274">
                <c:v>0.98913043478260865</c:v>
              </c:pt>
              <c:pt idx="275">
                <c:v>0.98913043478260865</c:v>
              </c:pt>
              <c:pt idx="276">
                <c:v>0.98913043478260865</c:v>
              </c:pt>
              <c:pt idx="277">
                <c:v>0.98757763975155277</c:v>
              </c:pt>
              <c:pt idx="278">
                <c:v>0.98757763975155277</c:v>
              </c:pt>
              <c:pt idx="279">
                <c:v>0.98757763975155277</c:v>
              </c:pt>
              <c:pt idx="280">
                <c:v>0.98757763975155277</c:v>
              </c:pt>
              <c:pt idx="281">
                <c:v>0.98757763975155277</c:v>
              </c:pt>
              <c:pt idx="282">
                <c:v>0.98757763975155277</c:v>
              </c:pt>
              <c:pt idx="283">
                <c:v>0.98757763975155277</c:v>
              </c:pt>
              <c:pt idx="284">
                <c:v>0.98757763975155277</c:v>
              </c:pt>
              <c:pt idx="285">
                <c:v>0.98757763975155277</c:v>
              </c:pt>
              <c:pt idx="286">
                <c:v>0.98757763975155277</c:v>
              </c:pt>
              <c:pt idx="287">
                <c:v>0.98757763975155277</c:v>
              </c:pt>
              <c:pt idx="288">
                <c:v>0.98757763975155277</c:v>
              </c:pt>
              <c:pt idx="289">
                <c:v>0.98757763975155277</c:v>
              </c:pt>
              <c:pt idx="290">
                <c:v>0.98757763975155277</c:v>
              </c:pt>
              <c:pt idx="291">
                <c:v>0.98757763975155277</c:v>
              </c:pt>
              <c:pt idx="292">
                <c:v>0.98757763975155277</c:v>
              </c:pt>
              <c:pt idx="293">
                <c:v>0.98757763975155277</c:v>
              </c:pt>
              <c:pt idx="294">
                <c:v>0.98757763975155277</c:v>
              </c:pt>
              <c:pt idx="295">
                <c:v>0.98757763975155277</c:v>
              </c:pt>
              <c:pt idx="296">
                <c:v>0.98757763975155277</c:v>
              </c:pt>
              <c:pt idx="297">
                <c:v>0.98757763975155277</c:v>
              </c:pt>
              <c:pt idx="298">
                <c:v>0.98757763975155277</c:v>
              </c:pt>
              <c:pt idx="299">
                <c:v>0.98447204968944102</c:v>
              </c:pt>
              <c:pt idx="300">
                <c:v>0.98447204968944102</c:v>
              </c:pt>
              <c:pt idx="301">
                <c:v>0.98447204968944102</c:v>
              </c:pt>
              <c:pt idx="302">
                <c:v>0.98447204968944102</c:v>
              </c:pt>
              <c:pt idx="303">
                <c:v>0.98447204968944102</c:v>
              </c:pt>
              <c:pt idx="304">
                <c:v>0.98447204968944102</c:v>
              </c:pt>
              <c:pt idx="305">
                <c:v>0.98447204968944102</c:v>
              </c:pt>
              <c:pt idx="306">
                <c:v>0.98447204968944102</c:v>
              </c:pt>
              <c:pt idx="307">
                <c:v>0.98447204968944102</c:v>
              </c:pt>
              <c:pt idx="308">
                <c:v>0.98447204968944102</c:v>
              </c:pt>
              <c:pt idx="309">
                <c:v>0.98447204968944102</c:v>
              </c:pt>
              <c:pt idx="310">
                <c:v>0.98447204968944102</c:v>
              </c:pt>
              <c:pt idx="311">
                <c:v>0.98447204968944102</c:v>
              </c:pt>
              <c:pt idx="312">
                <c:v>0.98447204968944102</c:v>
              </c:pt>
              <c:pt idx="313">
                <c:v>0.98447204968944102</c:v>
              </c:pt>
              <c:pt idx="314">
                <c:v>0.98447204968944102</c:v>
              </c:pt>
              <c:pt idx="315">
                <c:v>0.98447204968944102</c:v>
              </c:pt>
              <c:pt idx="316">
                <c:v>0.98447204968944102</c:v>
              </c:pt>
              <c:pt idx="317">
                <c:v>0.98447204968944102</c:v>
              </c:pt>
              <c:pt idx="318">
                <c:v>0.98447204968944102</c:v>
              </c:pt>
              <c:pt idx="319">
                <c:v>0.98447204968944102</c:v>
              </c:pt>
              <c:pt idx="320">
                <c:v>0.98447204968944102</c:v>
              </c:pt>
              <c:pt idx="321">
                <c:v>0.98447204968944102</c:v>
              </c:pt>
              <c:pt idx="322">
                <c:v>0.98447204968944102</c:v>
              </c:pt>
              <c:pt idx="323">
                <c:v>0.98447204968944102</c:v>
              </c:pt>
              <c:pt idx="324">
                <c:v>0.98447204968944102</c:v>
              </c:pt>
              <c:pt idx="325">
                <c:v>0.98447204968944102</c:v>
              </c:pt>
              <c:pt idx="326">
                <c:v>0.98447204968944102</c:v>
              </c:pt>
              <c:pt idx="327">
                <c:v>0.98447204968944102</c:v>
              </c:pt>
              <c:pt idx="328">
                <c:v>0.98447204968944102</c:v>
              </c:pt>
              <c:pt idx="329">
                <c:v>0.98447204968944102</c:v>
              </c:pt>
              <c:pt idx="330">
                <c:v>0.98447204968944102</c:v>
              </c:pt>
              <c:pt idx="331">
                <c:v>0.98447204968944102</c:v>
              </c:pt>
              <c:pt idx="332">
                <c:v>0.98447204968944102</c:v>
              </c:pt>
              <c:pt idx="333">
                <c:v>0.98447204968944102</c:v>
              </c:pt>
              <c:pt idx="334">
                <c:v>0.98447204968944102</c:v>
              </c:pt>
              <c:pt idx="335">
                <c:v>0.98447204968944102</c:v>
              </c:pt>
              <c:pt idx="336">
                <c:v>0.98447204968944102</c:v>
              </c:pt>
              <c:pt idx="337">
                <c:v>0.98447204968944102</c:v>
              </c:pt>
              <c:pt idx="338">
                <c:v>0.98447204968944102</c:v>
              </c:pt>
              <c:pt idx="339">
                <c:v>0.98447204968944102</c:v>
              </c:pt>
              <c:pt idx="340">
                <c:v>0.98447204968944102</c:v>
              </c:pt>
              <c:pt idx="341">
                <c:v>0.98447204968944102</c:v>
              </c:pt>
              <c:pt idx="342">
                <c:v>0.98447204968944102</c:v>
              </c:pt>
              <c:pt idx="343">
                <c:v>0.98447204968944102</c:v>
              </c:pt>
              <c:pt idx="344">
                <c:v>0.98447204968944102</c:v>
              </c:pt>
              <c:pt idx="345">
                <c:v>0.98447204968944102</c:v>
              </c:pt>
              <c:pt idx="346">
                <c:v>0.98447204968944102</c:v>
              </c:pt>
              <c:pt idx="347">
                <c:v>0.98447204968944102</c:v>
              </c:pt>
              <c:pt idx="348">
                <c:v>0.98447204968944102</c:v>
              </c:pt>
              <c:pt idx="349">
                <c:v>0.98447204968944102</c:v>
              </c:pt>
              <c:pt idx="350">
                <c:v>0.98447204968944102</c:v>
              </c:pt>
              <c:pt idx="351">
                <c:v>0.98447204968944102</c:v>
              </c:pt>
              <c:pt idx="352">
                <c:v>0.98291925465838514</c:v>
              </c:pt>
              <c:pt idx="353">
                <c:v>0.98291925465838514</c:v>
              </c:pt>
              <c:pt idx="354">
                <c:v>0.98291925465838514</c:v>
              </c:pt>
              <c:pt idx="355">
                <c:v>0.98291925465838514</c:v>
              </c:pt>
              <c:pt idx="356">
                <c:v>0.98291925465838514</c:v>
              </c:pt>
              <c:pt idx="357">
                <c:v>0.98291925465838514</c:v>
              </c:pt>
              <c:pt idx="358">
                <c:v>0.98291925465838514</c:v>
              </c:pt>
              <c:pt idx="359">
                <c:v>0.98291925465838514</c:v>
              </c:pt>
              <c:pt idx="360">
                <c:v>0.98291925465838514</c:v>
              </c:pt>
              <c:pt idx="361">
                <c:v>0.98291925465838514</c:v>
              </c:pt>
              <c:pt idx="362">
                <c:v>0.98291925465838514</c:v>
              </c:pt>
              <c:pt idx="363">
                <c:v>0.98291925465838514</c:v>
              </c:pt>
              <c:pt idx="364">
                <c:v>0.98291925465838514</c:v>
              </c:pt>
              <c:pt idx="365">
                <c:v>0.98291925465838514</c:v>
              </c:pt>
              <c:pt idx="366">
                <c:v>0.98291925465838514</c:v>
              </c:pt>
              <c:pt idx="367">
                <c:v>0.98291925465838514</c:v>
              </c:pt>
              <c:pt idx="368">
                <c:v>0.98291925465838514</c:v>
              </c:pt>
              <c:pt idx="369">
                <c:v>0.98291925465838514</c:v>
              </c:pt>
              <c:pt idx="370">
                <c:v>0.98291925465838514</c:v>
              </c:pt>
              <c:pt idx="371">
                <c:v>0.98291925465838514</c:v>
              </c:pt>
              <c:pt idx="372">
                <c:v>0.98291925465838514</c:v>
              </c:pt>
              <c:pt idx="373">
                <c:v>0.98291925465838514</c:v>
              </c:pt>
              <c:pt idx="374">
                <c:v>0.98291925465838514</c:v>
              </c:pt>
              <c:pt idx="375">
                <c:v>0.98291925465838514</c:v>
              </c:pt>
              <c:pt idx="376">
                <c:v>0.98291925465838514</c:v>
              </c:pt>
              <c:pt idx="377">
                <c:v>0.98291925465838514</c:v>
              </c:pt>
              <c:pt idx="378">
                <c:v>0.98291925465838514</c:v>
              </c:pt>
              <c:pt idx="379">
                <c:v>0.98291925465838514</c:v>
              </c:pt>
              <c:pt idx="380">
                <c:v>0.98291925465838514</c:v>
              </c:pt>
              <c:pt idx="381">
                <c:v>0.98291925465838514</c:v>
              </c:pt>
              <c:pt idx="382">
                <c:v>0.98291925465838514</c:v>
              </c:pt>
              <c:pt idx="383">
                <c:v>0.98291925465838514</c:v>
              </c:pt>
              <c:pt idx="384">
                <c:v>0.98291925465838514</c:v>
              </c:pt>
              <c:pt idx="385">
                <c:v>0.98291925465838514</c:v>
              </c:pt>
              <c:pt idx="386">
                <c:v>0.98291925465838514</c:v>
              </c:pt>
              <c:pt idx="387">
                <c:v>0.98291925465838514</c:v>
              </c:pt>
              <c:pt idx="388">
                <c:v>0.98291925465838514</c:v>
              </c:pt>
              <c:pt idx="389">
                <c:v>0.98291925465838514</c:v>
              </c:pt>
              <c:pt idx="390">
                <c:v>0.98291925465838514</c:v>
              </c:pt>
              <c:pt idx="391">
                <c:v>0.98291925465838514</c:v>
              </c:pt>
              <c:pt idx="392">
                <c:v>0.98291925465838514</c:v>
              </c:pt>
              <c:pt idx="393">
                <c:v>0.98291925465838514</c:v>
              </c:pt>
              <c:pt idx="394">
                <c:v>0.98291925465838514</c:v>
              </c:pt>
              <c:pt idx="395">
                <c:v>0.98291925465838514</c:v>
              </c:pt>
              <c:pt idx="396">
                <c:v>0.98291925465838514</c:v>
              </c:pt>
              <c:pt idx="397">
                <c:v>0.98291925465838514</c:v>
              </c:pt>
              <c:pt idx="398">
                <c:v>0.98291925465838514</c:v>
              </c:pt>
              <c:pt idx="399">
                <c:v>0.98291925465838514</c:v>
              </c:pt>
              <c:pt idx="400">
                <c:v>0.98291925465838514</c:v>
              </c:pt>
              <c:pt idx="401">
                <c:v>0.98291925465838514</c:v>
              </c:pt>
              <c:pt idx="402">
                <c:v>0.98291925465838514</c:v>
              </c:pt>
              <c:pt idx="403">
                <c:v>0.98291925465838514</c:v>
              </c:pt>
              <c:pt idx="404">
                <c:v>0.98291925465838514</c:v>
              </c:pt>
              <c:pt idx="405">
                <c:v>0.98291925465838514</c:v>
              </c:pt>
              <c:pt idx="406">
                <c:v>0.98291925465838514</c:v>
              </c:pt>
              <c:pt idx="407">
                <c:v>0.98136645962732916</c:v>
              </c:pt>
              <c:pt idx="408">
                <c:v>0.98136645962732916</c:v>
              </c:pt>
              <c:pt idx="409">
                <c:v>0.98136645962732916</c:v>
              </c:pt>
              <c:pt idx="410">
                <c:v>0.98136645962732916</c:v>
              </c:pt>
              <c:pt idx="411">
                <c:v>0.98136645962732916</c:v>
              </c:pt>
              <c:pt idx="412">
                <c:v>0.98136645962732916</c:v>
              </c:pt>
              <c:pt idx="413">
                <c:v>0.98136645962732916</c:v>
              </c:pt>
              <c:pt idx="414">
                <c:v>0.98136645962732916</c:v>
              </c:pt>
              <c:pt idx="415">
                <c:v>0.98136645962732916</c:v>
              </c:pt>
              <c:pt idx="416">
                <c:v>0.98136645962732916</c:v>
              </c:pt>
              <c:pt idx="417">
                <c:v>0.98136645962732916</c:v>
              </c:pt>
              <c:pt idx="418">
                <c:v>0.98136645962732916</c:v>
              </c:pt>
              <c:pt idx="419">
                <c:v>0.98136645962732916</c:v>
              </c:pt>
              <c:pt idx="420">
                <c:v>0.98136645962732916</c:v>
              </c:pt>
              <c:pt idx="421">
                <c:v>0.98136645962732916</c:v>
              </c:pt>
              <c:pt idx="422">
                <c:v>0.98136645962732916</c:v>
              </c:pt>
              <c:pt idx="423">
                <c:v>0.98136645962732916</c:v>
              </c:pt>
              <c:pt idx="424">
                <c:v>0.98136645962732916</c:v>
              </c:pt>
              <c:pt idx="425">
                <c:v>0.98136645962732916</c:v>
              </c:pt>
              <c:pt idx="426">
                <c:v>0.98136645962732916</c:v>
              </c:pt>
              <c:pt idx="427">
                <c:v>0.98136645962732916</c:v>
              </c:pt>
              <c:pt idx="428">
                <c:v>0.98136645962732916</c:v>
              </c:pt>
              <c:pt idx="429">
                <c:v>0.98136645962732916</c:v>
              </c:pt>
              <c:pt idx="430">
                <c:v>0.98136645962732916</c:v>
              </c:pt>
              <c:pt idx="431">
                <c:v>0.97981366459627328</c:v>
              </c:pt>
              <c:pt idx="432">
                <c:v>0.97981366459627328</c:v>
              </c:pt>
              <c:pt idx="433">
                <c:v>0.97981366459627328</c:v>
              </c:pt>
              <c:pt idx="434">
                <c:v>0.97981366459627328</c:v>
              </c:pt>
              <c:pt idx="435">
                <c:v>0.97981366459627328</c:v>
              </c:pt>
              <c:pt idx="436">
                <c:v>0.97981366459627328</c:v>
              </c:pt>
              <c:pt idx="437">
                <c:v>0.97981366459627328</c:v>
              </c:pt>
              <c:pt idx="438">
                <c:v>0.97981366459627328</c:v>
              </c:pt>
              <c:pt idx="439">
                <c:v>0.97981366459627328</c:v>
              </c:pt>
              <c:pt idx="440">
                <c:v>0.97981366459627328</c:v>
              </c:pt>
              <c:pt idx="441">
                <c:v>0.97981366459627328</c:v>
              </c:pt>
              <c:pt idx="442">
                <c:v>0.97826086956521741</c:v>
              </c:pt>
              <c:pt idx="443">
                <c:v>0.97826086956521741</c:v>
              </c:pt>
              <c:pt idx="444">
                <c:v>0.97826086956521741</c:v>
              </c:pt>
              <c:pt idx="445">
                <c:v>0.97826086956521741</c:v>
              </c:pt>
              <c:pt idx="446">
                <c:v>0.97826086956521741</c:v>
              </c:pt>
              <c:pt idx="447">
                <c:v>0.97826086956521741</c:v>
              </c:pt>
              <c:pt idx="448">
                <c:v>0.97826086956521741</c:v>
              </c:pt>
              <c:pt idx="449">
                <c:v>0.97826086956521741</c:v>
              </c:pt>
              <c:pt idx="450">
                <c:v>0.97670807453416153</c:v>
              </c:pt>
              <c:pt idx="451">
                <c:v>0.97670807453416153</c:v>
              </c:pt>
              <c:pt idx="452">
                <c:v>0.97670807453416153</c:v>
              </c:pt>
              <c:pt idx="453">
                <c:v>0.97670807453416153</c:v>
              </c:pt>
              <c:pt idx="454">
                <c:v>0.97670807453416153</c:v>
              </c:pt>
              <c:pt idx="455">
                <c:v>0.97670807453416153</c:v>
              </c:pt>
              <c:pt idx="456">
                <c:v>0.97670807453416153</c:v>
              </c:pt>
              <c:pt idx="457">
                <c:v>0.97670807453416153</c:v>
              </c:pt>
              <c:pt idx="458">
                <c:v>0.97515527950310554</c:v>
              </c:pt>
              <c:pt idx="459">
                <c:v>0.97515527950310554</c:v>
              </c:pt>
              <c:pt idx="460">
                <c:v>0.97360248447204967</c:v>
              </c:pt>
              <c:pt idx="461">
                <c:v>0.97360248447204967</c:v>
              </c:pt>
              <c:pt idx="462">
                <c:v>0.97360248447204967</c:v>
              </c:pt>
              <c:pt idx="463">
                <c:v>0.97360248447204967</c:v>
              </c:pt>
              <c:pt idx="464">
                <c:v>0.97360248447204967</c:v>
              </c:pt>
              <c:pt idx="465">
                <c:v>0.97360248447204967</c:v>
              </c:pt>
              <c:pt idx="466">
                <c:v>0.97360248447204967</c:v>
              </c:pt>
              <c:pt idx="467">
                <c:v>0.97360248447204967</c:v>
              </c:pt>
              <c:pt idx="468">
                <c:v>0.97360248447204967</c:v>
              </c:pt>
              <c:pt idx="469">
                <c:v>0.97360248447204967</c:v>
              </c:pt>
              <c:pt idx="470">
                <c:v>0.97360248447204967</c:v>
              </c:pt>
              <c:pt idx="471">
                <c:v>0.97360248447204967</c:v>
              </c:pt>
              <c:pt idx="472">
                <c:v>0.97360248447204967</c:v>
              </c:pt>
              <c:pt idx="473">
                <c:v>0.97360248447204967</c:v>
              </c:pt>
              <c:pt idx="474">
                <c:v>0.97360248447204967</c:v>
              </c:pt>
              <c:pt idx="475">
                <c:v>0.97360248447204967</c:v>
              </c:pt>
              <c:pt idx="476">
                <c:v>0.97360248447204967</c:v>
              </c:pt>
              <c:pt idx="477">
                <c:v>0.97360248447204967</c:v>
              </c:pt>
              <c:pt idx="478">
                <c:v>0.97360248447204967</c:v>
              </c:pt>
              <c:pt idx="479">
                <c:v>0.97360248447204967</c:v>
              </c:pt>
              <c:pt idx="480">
                <c:v>0.97360248447204967</c:v>
              </c:pt>
              <c:pt idx="481">
                <c:v>0.97204968944099379</c:v>
              </c:pt>
              <c:pt idx="482">
                <c:v>0.97204968944099379</c:v>
              </c:pt>
              <c:pt idx="483">
                <c:v>0.97204968944099379</c:v>
              </c:pt>
              <c:pt idx="484">
                <c:v>0.97204968944099379</c:v>
              </c:pt>
              <c:pt idx="485">
                <c:v>0.97204968944099379</c:v>
              </c:pt>
              <c:pt idx="486">
                <c:v>0.97204968944099379</c:v>
              </c:pt>
              <c:pt idx="487">
                <c:v>0.97204968944099379</c:v>
              </c:pt>
              <c:pt idx="488">
                <c:v>0.97204968944099379</c:v>
              </c:pt>
              <c:pt idx="489">
                <c:v>0.97204968944099379</c:v>
              </c:pt>
              <c:pt idx="490">
                <c:v>0.97204968944099379</c:v>
              </c:pt>
              <c:pt idx="491">
                <c:v>0.97204968944099379</c:v>
              </c:pt>
              <c:pt idx="492">
                <c:v>0.97204968944099379</c:v>
              </c:pt>
              <c:pt idx="493">
                <c:v>0.97204968944099379</c:v>
              </c:pt>
              <c:pt idx="494">
                <c:v>0.97204968944099379</c:v>
              </c:pt>
              <c:pt idx="495">
                <c:v>0.97204968944099379</c:v>
              </c:pt>
              <c:pt idx="496">
                <c:v>0.97049689440993792</c:v>
              </c:pt>
              <c:pt idx="497">
                <c:v>0.97049689440993792</c:v>
              </c:pt>
              <c:pt idx="498">
                <c:v>0.97049689440993792</c:v>
              </c:pt>
              <c:pt idx="499">
                <c:v>0.97049689440993792</c:v>
              </c:pt>
              <c:pt idx="500">
                <c:v>0.97049689440993792</c:v>
              </c:pt>
              <c:pt idx="501">
                <c:v>0.97049689440993792</c:v>
              </c:pt>
              <c:pt idx="502">
                <c:v>0.97049689440993792</c:v>
              </c:pt>
              <c:pt idx="503">
                <c:v>0.97049689440993792</c:v>
              </c:pt>
              <c:pt idx="504">
                <c:v>0.96894409937888204</c:v>
              </c:pt>
              <c:pt idx="505">
                <c:v>0.96894409937888204</c:v>
              </c:pt>
              <c:pt idx="506">
                <c:v>0.96894409937888204</c:v>
              </c:pt>
              <c:pt idx="507">
                <c:v>0.96894409937888204</c:v>
              </c:pt>
              <c:pt idx="508">
                <c:v>0.96894409937888204</c:v>
              </c:pt>
              <c:pt idx="509">
                <c:v>0.96894409937888204</c:v>
              </c:pt>
              <c:pt idx="510">
                <c:v>0.96894409937888204</c:v>
              </c:pt>
              <c:pt idx="511">
                <c:v>0.96894409937888204</c:v>
              </c:pt>
              <c:pt idx="512">
                <c:v>0.96894409937888204</c:v>
              </c:pt>
              <c:pt idx="513">
                <c:v>0.96894409937888204</c:v>
              </c:pt>
              <c:pt idx="514">
                <c:v>0.96894409937888204</c:v>
              </c:pt>
              <c:pt idx="515">
                <c:v>0.96894409937888204</c:v>
              </c:pt>
              <c:pt idx="516">
                <c:v>0.96894409937888204</c:v>
              </c:pt>
              <c:pt idx="517">
                <c:v>0.96894409937888204</c:v>
              </c:pt>
              <c:pt idx="518">
                <c:v>0.96894409937888204</c:v>
              </c:pt>
              <c:pt idx="519">
                <c:v>0.96894409937888204</c:v>
              </c:pt>
              <c:pt idx="520">
                <c:v>0.96894409937888204</c:v>
              </c:pt>
              <c:pt idx="521">
                <c:v>0.96739130434782605</c:v>
              </c:pt>
              <c:pt idx="522">
                <c:v>0.96739130434782605</c:v>
              </c:pt>
              <c:pt idx="523">
                <c:v>0.96739130434782605</c:v>
              </c:pt>
              <c:pt idx="524">
                <c:v>0.96739130434782605</c:v>
              </c:pt>
              <c:pt idx="525">
                <c:v>0.96739130434782605</c:v>
              </c:pt>
              <c:pt idx="526">
                <c:v>0.96739130434782605</c:v>
              </c:pt>
              <c:pt idx="527">
                <c:v>0.96739130434782605</c:v>
              </c:pt>
              <c:pt idx="528">
                <c:v>0.96739130434782605</c:v>
              </c:pt>
              <c:pt idx="529">
                <c:v>0.96739130434782605</c:v>
              </c:pt>
              <c:pt idx="530">
                <c:v>0.96739130434782605</c:v>
              </c:pt>
              <c:pt idx="531">
                <c:v>0.96583850931677018</c:v>
              </c:pt>
              <c:pt idx="532">
                <c:v>0.96583850931677018</c:v>
              </c:pt>
              <c:pt idx="533">
                <c:v>0.96583850931677018</c:v>
              </c:pt>
              <c:pt idx="534">
                <c:v>0.96583850931677018</c:v>
              </c:pt>
              <c:pt idx="535">
                <c:v>0.96583850931677018</c:v>
              </c:pt>
              <c:pt idx="536">
                <c:v>0.96583850931677018</c:v>
              </c:pt>
              <c:pt idx="537">
                <c:v>0.96583850931677018</c:v>
              </c:pt>
              <c:pt idx="538">
                <c:v>0.96583850931677018</c:v>
              </c:pt>
              <c:pt idx="539">
                <c:v>0.96583850931677018</c:v>
              </c:pt>
              <c:pt idx="540">
                <c:v>0.96583850931677018</c:v>
              </c:pt>
              <c:pt idx="541">
                <c:v>0.96583850931677018</c:v>
              </c:pt>
              <c:pt idx="542">
                <c:v>0.96583850931677018</c:v>
              </c:pt>
              <c:pt idx="543">
                <c:v>0.9642857142857143</c:v>
              </c:pt>
              <c:pt idx="544">
                <c:v>0.9642857142857143</c:v>
              </c:pt>
              <c:pt idx="545">
                <c:v>0.9642857142857143</c:v>
              </c:pt>
              <c:pt idx="546">
                <c:v>0.9642857142857143</c:v>
              </c:pt>
              <c:pt idx="547">
                <c:v>0.9642857142857143</c:v>
              </c:pt>
              <c:pt idx="548">
                <c:v>0.9642857142857143</c:v>
              </c:pt>
              <c:pt idx="549">
                <c:v>0.9642857142857143</c:v>
              </c:pt>
              <c:pt idx="550">
                <c:v>0.9642857142857143</c:v>
              </c:pt>
              <c:pt idx="551">
                <c:v>0.9642857142857143</c:v>
              </c:pt>
              <c:pt idx="552">
                <c:v>0.9642857142857143</c:v>
              </c:pt>
              <c:pt idx="553">
                <c:v>0.9642857142857143</c:v>
              </c:pt>
              <c:pt idx="554">
                <c:v>0.9642857142857143</c:v>
              </c:pt>
              <c:pt idx="555">
                <c:v>0.96273291925465843</c:v>
              </c:pt>
              <c:pt idx="556">
                <c:v>0.96273291925465843</c:v>
              </c:pt>
              <c:pt idx="557">
                <c:v>0.96273291925465843</c:v>
              </c:pt>
              <c:pt idx="558">
                <c:v>0.96273291925465843</c:v>
              </c:pt>
              <c:pt idx="559">
                <c:v>0.96273291925465843</c:v>
              </c:pt>
              <c:pt idx="560">
                <c:v>0.96273291925465843</c:v>
              </c:pt>
              <c:pt idx="561">
                <c:v>0.96273291925465843</c:v>
              </c:pt>
              <c:pt idx="562">
                <c:v>0.96273291925465843</c:v>
              </c:pt>
              <c:pt idx="563">
                <c:v>0.96118012422360244</c:v>
              </c:pt>
              <c:pt idx="564">
                <c:v>0.96118012422360244</c:v>
              </c:pt>
              <c:pt idx="565">
                <c:v>0.95962732919254656</c:v>
              </c:pt>
              <c:pt idx="566">
                <c:v>0.95962732919254656</c:v>
              </c:pt>
              <c:pt idx="567">
                <c:v>0.95807453416149069</c:v>
              </c:pt>
              <c:pt idx="568">
                <c:v>0.95807453416149069</c:v>
              </c:pt>
              <c:pt idx="569">
                <c:v>0.95807453416149069</c:v>
              </c:pt>
              <c:pt idx="570">
                <c:v>0.95652173913043481</c:v>
              </c:pt>
              <c:pt idx="571">
                <c:v>0.95652173913043481</c:v>
              </c:pt>
              <c:pt idx="572">
                <c:v>0.95652173913043481</c:v>
              </c:pt>
              <c:pt idx="573">
                <c:v>0.95652173913043481</c:v>
              </c:pt>
              <c:pt idx="574">
                <c:v>0.95652173913043481</c:v>
              </c:pt>
              <c:pt idx="575">
                <c:v>0.95652173913043481</c:v>
              </c:pt>
              <c:pt idx="576">
                <c:v>0.95652173913043481</c:v>
              </c:pt>
              <c:pt idx="577">
                <c:v>0.95652173913043481</c:v>
              </c:pt>
              <c:pt idx="578">
                <c:v>0.95652173913043481</c:v>
              </c:pt>
              <c:pt idx="579">
                <c:v>0.95652173913043481</c:v>
              </c:pt>
              <c:pt idx="580">
                <c:v>0.95652173913043481</c:v>
              </c:pt>
              <c:pt idx="581">
                <c:v>0.95652173913043481</c:v>
              </c:pt>
              <c:pt idx="582">
                <c:v>0.95652173913043481</c:v>
              </c:pt>
              <c:pt idx="583">
                <c:v>0.95652173913043481</c:v>
              </c:pt>
              <c:pt idx="584">
                <c:v>0.95652173913043481</c:v>
              </c:pt>
              <c:pt idx="585">
                <c:v>0.95652173913043481</c:v>
              </c:pt>
              <c:pt idx="586">
                <c:v>0.95496894409937894</c:v>
              </c:pt>
              <c:pt idx="587">
                <c:v>0.95496894409937894</c:v>
              </c:pt>
              <c:pt idx="588">
                <c:v>0.95496894409937894</c:v>
              </c:pt>
              <c:pt idx="589">
                <c:v>0.95496894409937894</c:v>
              </c:pt>
              <c:pt idx="590">
                <c:v>0.95341614906832295</c:v>
              </c:pt>
              <c:pt idx="591">
                <c:v>0.95341614906832295</c:v>
              </c:pt>
              <c:pt idx="592">
                <c:v>0.95186335403726707</c:v>
              </c:pt>
              <c:pt idx="593">
                <c:v>0.95186335403726707</c:v>
              </c:pt>
              <c:pt idx="594">
                <c:v>0.95186335403726707</c:v>
              </c:pt>
              <c:pt idx="595">
                <c:v>0.95186335403726707</c:v>
              </c:pt>
              <c:pt idx="596">
                <c:v>0.95186335403726707</c:v>
              </c:pt>
              <c:pt idx="597">
                <c:v>0.95186335403726707</c:v>
              </c:pt>
              <c:pt idx="598">
                <c:v>0.95186335403726707</c:v>
              </c:pt>
              <c:pt idx="599">
                <c:v>0.95186335403726707</c:v>
              </c:pt>
              <c:pt idx="600">
                <c:v>0.95186335403726707</c:v>
              </c:pt>
              <c:pt idx="601">
                <c:v>0.95186335403726707</c:v>
              </c:pt>
              <c:pt idx="602">
                <c:v>0.95186335403726707</c:v>
              </c:pt>
              <c:pt idx="603">
                <c:v>0.95186335403726707</c:v>
              </c:pt>
              <c:pt idx="604">
                <c:v>0.95186335403726707</c:v>
              </c:pt>
              <c:pt idx="605">
                <c:v>0.95186335403726707</c:v>
              </c:pt>
              <c:pt idx="606">
                <c:v>0.95186335403726707</c:v>
              </c:pt>
              <c:pt idx="607">
                <c:v>0.95186335403726707</c:v>
              </c:pt>
              <c:pt idx="608">
                <c:v>0.9503105590062112</c:v>
              </c:pt>
              <c:pt idx="609">
                <c:v>0.9503105590062112</c:v>
              </c:pt>
              <c:pt idx="610">
                <c:v>0.9503105590062112</c:v>
              </c:pt>
              <c:pt idx="611">
                <c:v>0.9503105590062112</c:v>
              </c:pt>
              <c:pt idx="612">
                <c:v>0.9503105590062112</c:v>
              </c:pt>
              <c:pt idx="613">
                <c:v>0.9503105590062112</c:v>
              </c:pt>
              <c:pt idx="614">
                <c:v>0.9503105590062112</c:v>
              </c:pt>
              <c:pt idx="615">
                <c:v>0.9503105590062112</c:v>
              </c:pt>
              <c:pt idx="616">
                <c:v>0.9503105590062112</c:v>
              </c:pt>
              <c:pt idx="617">
                <c:v>0.9503105590062112</c:v>
              </c:pt>
              <c:pt idx="618">
                <c:v>0.9503105590062112</c:v>
              </c:pt>
              <c:pt idx="619">
                <c:v>0.9503105590062112</c:v>
              </c:pt>
              <c:pt idx="620">
                <c:v>0.9503105590062112</c:v>
              </c:pt>
              <c:pt idx="621">
                <c:v>0.9503105590062112</c:v>
              </c:pt>
              <c:pt idx="622">
                <c:v>0.9503105590062112</c:v>
              </c:pt>
              <c:pt idx="623">
                <c:v>0.9503105590062112</c:v>
              </c:pt>
              <c:pt idx="624">
                <c:v>0.9503105590062112</c:v>
              </c:pt>
              <c:pt idx="625">
                <c:v>0.94875776397515532</c:v>
              </c:pt>
              <c:pt idx="626">
                <c:v>0.94875776397515532</c:v>
              </c:pt>
              <c:pt idx="627">
                <c:v>0.94875776397515532</c:v>
              </c:pt>
              <c:pt idx="628">
                <c:v>0.94875776397515532</c:v>
              </c:pt>
              <c:pt idx="629">
                <c:v>0.94875776397515532</c:v>
              </c:pt>
              <c:pt idx="630">
                <c:v>0.94875776397515532</c:v>
              </c:pt>
              <c:pt idx="631">
                <c:v>0.94875776397515532</c:v>
              </c:pt>
              <c:pt idx="632">
                <c:v>0.94875776397515532</c:v>
              </c:pt>
              <c:pt idx="633">
                <c:v>0.94875776397515532</c:v>
              </c:pt>
              <c:pt idx="634">
                <c:v>0.94875776397515532</c:v>
              </c:pt>
              <c:pt idx="635">
                <c:v>0.94875776397515532</c:v>
              </c:pt>
              <c:pt idx="636">
                <c:v>0.94875776397515532</c:v>
              </c:pt>
              <c:pt idx="637">
                <c:v>0.94875776397515532</c:v>
              </c:pt>
              <c:pt idx="638">
                <c:v>0.94875776397515532</c:v>
              </c:pt>
              <c:pt idx="639">
                <c:v>0.94875776397515532</c:v>
              </c:pt>
              <c:pt idx="640">
                <c:v>0.94875776397515532</c:v>
              </c:pt>
              <c:pt idx="641">
                <c:v>0.94875776397515532</c:v>
              </c:pt>
              <c:pt idx="642">
                <c:v>0.94875776397515532</c:v>
              </c:pt>
              <c:pt idx="643">
                <c:v>0.94875776397515532</c:v>
              </c:pt>
              <c:pt idx="644">
                <c:v>0.94875776397515532</c:v>
              </c:pt>
              <c:pt idx="645">
                <c:v>0.94875776397515532</c:v>
              </c:pt>
              <c:pt idx="646">
                <c:v>0.94720496894409933</c:v>
              </c:pt>
              <c:pt idx="647">
                <c:v>0.94720496894409933</c:v>
              </c:pt>
              <c:pt idx="648">
                <c:v>0.94720496894409933</c:v>
              </c:pt>
              <c:pt idx="649">
                <c:v>0.94720496894409933</c:v>
              </c:pt>
              <c:pt idx="650">
                <c:v>0.94720496894409933</c:v>
              </c:pt>
              <c:pt idx="651">
                <c:v>0.94720496894409933</c:v>
              </c:pt>
              <c:pt idx="652">
                <c:v>0.94720496894409933</c:v>
              </c:pt>
              <c:pt idx="653">
                <c:v>0.94720496894409933</c:v>
              </c:pt>
              <c:pt idx="654">
                <c:v>0.94720496894409933</c:v>
              </c:pt>
              <c:pt idx="655">
                <c:v>0.94720496894409933</c:v>
              </c:pt>
              <c:pt idx="656">
                <c:v>0.94720496894409933</c:v>
              </c:pt>
              <c:pt idx="657">
                <c:v>0.94720496894409933</c:v>
              </c:pt>
              <c:pt idx="658">
                <c:v>0.94720496894409933</c:v>
              </c:pt>
              <c:pt idx="659">
                <c:v>0.94720496894409933</c:v>
              </c:pt>
              <c:pt idx="660">
                <c:v>0.94720496894409933</c:v>
              </c:pt>
              <c:pt idx="661">
                <c:v>0.94720496894409933</c:v>
              </c:pt>
              <c:pt idx="662">
                <c:v>0.94565217391304346</c:v>
              </c:pt>
              <c:pt idx="663">
                <c:v>0.94565217391304346</c:v>
              </c:pt>
              <c:pt idx="664">
                <c:v>0.94565217391304346</c:v>
              </c:pt>
              <c:pt idx="665">
                <c:v>0.94565217391304346</c:v>
              </c:pt>
              <c:pt idx="666">
                <c:v>0.94565217391304346</c:v>
              </c:pt>
              <c:pt idx="667">
                <c:v>0.94565217391304346</c:v>
              </c:pt>
              <c:pt idx="668">
                <c:v>0.94565217391304346</c:v>
              </c:pt>
              <c:pt idx="669">
                <c:v>0.94565217391304346</c:v>
              </c:pt>
              <c:pt idx="670">
                <c:v>0.94565217391304346</c:v>
              </c:pt>
              <c:pt idx="671">
                <c:v>0.94565217391304346</c:v>
              </c:pt>
              <c:pt idx="672">
                <c:v>0.94565217391304346</c:v>
              </c:pt>
              <c:pt idx="673">
                <c:v>0.94565217391304346</c:v>
              </c:pt>
              <c:pt idx="674">
                <c:v>0.94565217391304346</c:v>
              </c:pt>
              <c:pt idx="675">
                <c:v>0.94565217391304346</c:v>
              </c:pt>
              <c:pt idx="676">
                <c:v>0.94565217391304346</c:v>
              </c:pt>
              <c:pt idx="677">
                <c:v>0.94565217391304346</c:v>
              </c:pt>
              <c:pt idx="678">
                <c:v>0.94565217391304346</c:v>
              </c:pt>
              <c:pt idx="679">
                <c:v>0.94565217391304346</c:v>
              </c:pt>
              <c:pt idx="680">
                <c:v>0.94565217391304346</c:v>
              </c:pt>
              <c:pt idx="681">
                <c:v>0.94565217391304346</c:v>
              </c:pt>
              <c:pt idx="682">
                <c:v>0.94565217391304346</c:v>
              </c:pt>
              <c:pt idx="683">
                <c:v>0.94565217391304346</c:v>
              </c:pt>
              <c:pt idx="684">
                <c:v>0.94565217391304346</c:v>
              </c:pt>
              <c:pt idx="685">
                <c:v>0.94565217391304346</c:v>
              </c:pt>
              <c:pt idx="686">
                <c:v>0.94565217391304346</c:v>
              </c:pt>
              <c:pt idx="687">
                <c:v>0.94565217391304346</c:v>
              </c:pt>
              <c:pt idx="688">
                <c:v>0.94565217391304346</c:v>
              </c:pt>
              <c:pt idx="689">
                <c:v>0.94565217391304346</c:v>
              </c:pt>
              <c:pt idx="690">
                <c:v>0.94565217391304346</c:v>
              </c:pt>
              <c:pt idx="691">
                <c:v>0.94565217391304346</c:v>
              </c:pt>
              <c:pt idx="692">
                <c:v>0.94565217391304346</c:v>
              </c:pt>
              <c:pt idx="693">
                <c:v>0.94565217391304346</c:v>
              </c:pt>
              <c:pt idx="694">
                <c:v>0.94409937888198758</c:v>
              </c:pt>
              <c:pt idx="695">
                <c:v>0.94409937888198758</c:v>
              </c:pt>
              <c:pt idx="696">
                <c:v>0.94409937888198758</c:v>
              </c:pt>
              <c:pt idx="697">
                <c:v>0.94409937888198758</c:v>
              </c:pt>
              <c:pt idx="698">
                <c:v>0.94409937888198758</c:v>
              </c:pt>
              <c:pt idx="699">
                <c:v>0.94409937888198758</c:v>
              </c:pt>
              <c:pt idx="700">
                <c:v>0.94409937888198758</c:v>
              </c:pt>
              <c:pt idx="701">
                <c:v>0.94409937888198758</c:v>
              </c:pt>
              <c:pt idx="702">
                <c:v>0.94409937888198758</c:v>
              </c:pt>
              <c:pt idx="703">
                <c:v>0.94409937888198758</c:v>
              </c:pt>
              <c:pt idx="704">
                <c:v>0.94409937888198758</c:v>
              </c:pt>
              <c:pt idx="705">
                <c:v>0.94409937888198758</c:v>
              </c:pt>
              <c:pt idx="706">
                <c:v>0.94409937888198758</c:v>
              </c:pt>
              <c:pt idx="707">
                <c:v>0.94409937888198758</c:v>
              </c:pt>
              <c:pt idx="708">
                <c:v>0.94409937888198758</c:v>
              </c:pt>
              <c:pt idx="709">
                <c:v>0.94409937888198758</c:v>
              </c:pt>
              <c:pt idx="710">
                <c:v>0.94409937888198758</c:v>
              </c:pt>
              <c:pt idx="711">
                <c:v>0.94409937888198758</c:v>
              </c:pt>
              <c:pt idx="712">
                <c:v>0.94409937888198758</c:v>
              </c:pt>
              <c:pt idx="713">
                <c:v>0.94409937888198758</c:v>
              </c:pt>
              <c:pt idx="714">
                <c:v>0.94409937888198758</c:v>
              </c:pt>
              <c:pt idx="715">
                <c:v>0.94409937888198758</c:v>
              </c:pt>
              <c:pt idx="716">
                <c:v>0.94409937888198758</c:v>
              </c:pt>
              <c:pt idx="717">
                <c:v>0.94409937888198758</c:v>
              </c:pt>
              <c:pt idx="718">
                <c:v>0.94409937888198758</c:v>
              </c:pt>
              <c:pt idx="719">
                <c:v>0.94409937888198758</c:v>
              </c:pt>
              <c:pt idx="720">
                <c:v>0.94409937888198758</c:v>
              </c:pt>
              <c:pt idx="721">
                <c:v>0.94409937888198758</c:v>
              </c:pt>
              <c:pt idx="722">
                <c:v>0.94409937888198758</c:v>
              </c:pt>
              <c:pt idx="723">
                <c:v>0.94409937888198758</c:v>
              </c:pt>
              <c:pt idx="724">
                <c:v>0.94409937888198758</c:v>
              </c:pt>
              <c:pt idx="725">
                <c:v>0.94409937888198758</c:v>
              </c:pt>
              <c:pt idx="726">
                <c:v>0.94409937888198758</c:v>
              </c:pt>
              <c:pt idx="727">
                <c:v>0.94409937888198758</c:v>
              </c:pt>
              <c:pt idx="728">
                <c:v>0.94409937888198758</c:v>
              </c:pt>
              <c:pt idx="729">
                <c:v>0.94409937888198758</c:v>
              </c:pt>
              <c:pt idx="730">
                <c:v>0.94409937888198758</c:v>
              </c:pt>
              <c:pt idx="731">
                <c:v>0.94409937888198758</c:v>
              </c:pt>
              <c:pt idx="732">
                <c:v>0.94409937888198758</c:v>
              </c:pt>
              <c:pt idx="733">
                <c:v>0.94409937888198758</c:v>
              </c:pt>
              <c:pt idx="734">
                <c:v>0.94409937888198758</c:v>
              </c:pt>
              <c:pt idx="735">
                <c:v>0.94254658385093171</c:v>
              </c:pt>
              <c:pt idx="736">
                <c:v>0.94254658385093171</c:v>
              </c:pt>
              <c:pt idx="737">
                <c:v>0.94254658385093171</c:v>
              </c:pt>
              <c:pt idx="738">
                <c:v>0.94254658385093171</c:v>
              </c:pt>
              <c:pt idx="739">
                <c:v>0.94254658385093171</c:v>
              </c:pt>
              <c:pt idx="740">
                <c:v>0.94254658385093171</c:v>
              </c:pt>
              <c:pt idx="741">
                <c:v>0.94254658385093171</c:v>
              </c:pt>
              <c:pt idx="742">
                <c:v>0.94254658385093171</c:v>
              </c:pt>
              <c:pt idx="743">
                <c:v>0.94254658385093171</c:v>
              </c:pt>
              <c:pt idx="744">
                <c:v>0.94254658385093171</c:v>
              </c:pt>
              <c:pt idx="745">
                <c:v>0.94254658385093171</c:v>
              </c:pt>
              <c:pt idx="746">
                <c:v>0.94254658385093171</c:v>
              </c:pt>
              <c:pt idx="747">
                <c:v>0.94254658385093171</c:v>
              </c:pt>
              <c:pt idx="748">
                <c:v>0.94254658385093171</c:v>
              </c:pt>
              <c:pt idx="749">
                <c:v>0.94254658385093171</c:v>
              </c:pt>
              <c:pt idx="750">
                <c:v>0.94254658385093171</c:v>
              </c:pt>
              <c:pt idx="751">
                <c:v>0.94254658385093171</c:v>
              </c:pt>
              <c:pt idx="752">
                <c:v>0.94254658385093171</c:v>
              </c:pt>
              <c:pt idx="753">
                <c:v>0.94254658385093171</c:v>
              </c:pt>
              <c:pt idx="754">
                <c:v>0.94254658385093171</c:v>
              </c:pt>
              <c:pt idx="755">
                <c:v>0.94254658385093171</c:v>
              </c:pt>
              <c:pt idx="756">
                <c:v>0.94254658385093171</c:v>
              </c:pt>
              <c:pt idx="757">
                <c:v>0.94254658385093171</c:v>
              </c:pt>
              <c:pt idx="758">
                <c:v>0.94254658385093171</c:v>
              </c:pt>
              <c:pt idx="759">
                <c:v>0.94254658385093171</c:v>
              </c:pt>
              <c:pt idx="760">
                <c:v>0.94254658385093171</c:v>
              </c:pt>
              <c:pt idx="761">
                <c:v>0.94254658385093171</c:v>
              </c:pt>
              <c:pt idx="762">
                <c:v>0.94254658385093171</c:v>
              </c:pt>
              <c:pt idx="763">
                <c:v>0.94254658385093171</c:v>
              </c:pt>
              <c:pt idx="764">
                <c:v>0.94254658385093171</c:v>
              </c:pt>
              <c:pt idx="765">
                <c:v>0.94254658385093171</c:v>
              </c:pt>
              <c:pt idx="766">
                <c:v>0.94099378881987583</c:v>
              </c:pt>
              <c:pt idx="767">
                <c:v>0.94099378881987583</c:v>
              </c:pt>
              <c:pt idx="768">
                <c:v>0.94099378881987583</c:v>
              </c:pt>
              <c:pt idx="769">
                <c:v>0.94099378881987583</c:v>
              </c:pt>
              <c:pt idx="770">
                <c:v>0.93944099378881984</c:v>
              </c:pt>
              <c:pt idx="771">
                <c:v>0.93944099378881984</c:v>
              </c:pt>
              <c:pt idx="772">
                <c:v>0.93944099378881984</c:v>
              </c:pt>
              <c:pt idx="773">
                <c:v>0.93944099378881984</c:v>
              </c:pt>
              <c:pt idx="774">
                <c:v>0.93944099378881984</c:v>
              </c:pt>
              <c:pt idx="775">
                <c:v>0.93944099378881984</c:v>
              </c:pt>
              <c:pt idx="776">
                <c:v>0.93944099378881984</c:v>
              </c:pt>
              <c:pt idx="777">
                <c:v>0.93944099378881984</c:v>
              </c:pt>
              <c:pt idx="778">
                <c:v>0.93944099378881984</c:v>
              </c:pt>
              <c:pt idx="779">
                <c:v>0.93944099378881984</c:v>
              </c:pt>
              <c:pt idx="780">
                <c:v>0.93944099378881984</c:v>
              </c:pt>
              <c:pt idx="781">
                <c:v>0.93944099378881984</c:v>
              </c:pt>
              <c:pt idx="782">
                <c:v>0.93944099378881984</c:v>
              </c:pt>
              <c:pt idx="783">
                <c:v>0.93944099378881984</c:v>
              </c:pt>
              <c:pt idx="784">
                <c:v>0.93944099378881984</c:v>
              </c:pt>
              <c:pt idx="785">
                <c:v>0.93944099378881984</c:v>
              </c:pt>
              <c:pt idx="786">
                <c:v>0.93944099378881984</c:v>
              </c:pt>
              <c:pt idx="787">
                <c:v>0.93944099378881984</c:v>
              </c:pt>
              <c:pt idx="788">
                <c:v>0.93944099378881984</c:v>
              </c:pt>
              <c:pt idx="789">
                <c:v>0.93944099378881984</c:v>
              </c:pt>
              <c:pt idx="790">
                <c:v>0.93944099378881984</c:v>
              </c:pt>
              <c:pt idx="791">
                <c:v>0.93944099378881984</c:v>
              </c:pt>
              <c:pt idx="792">
                <c:v>0.93944099378881984</c:v>
              </c:pt>
              <c:pt idx="793">
                <c:v>0.93944099378881984</c:v>
              </c:pt>
              <c:pt idx="794">
                <c:v>0.93944099378881984</c:v>
              </c:pt>
              <c:pt idx="795">
                <c:v>0.93944099378881984</c:v>
              </c:pt>
              <c:pt idx="796">
                <c:v>0.93944099378881984</c:v>
              </c:pt>
              <c:pt idx="797">
                <c:v>0.93788819875776397</c:v>
              </c:pt>
              <c:pt idx="798">
                <c:v>0.93788819875776397</c:v>
              </c:pt>
              <c:pt idx="799">
                <c:v>0.93788819875776397</c:v>
              </c:pt>
              <c:pt idx="800">
                <c:v>0.93788819875776397</c:v>
              </c:pt>
              <c:pt idx="801">
                <c:v>0.93788819875776397</c:v>
              </c:pt>
              <c:pt idx="802">
                <c:v>0.93788819875776397</c:v>
              </c:pt>
              <c:pt idx="803">
                <c:v>0.93633540372670809</c:v>
              </c:pt>
              <c:pt idx="804">
                <c:v>0.93633540372670809</c:v>
              </c:pt>
              <c:pt idx="805">
                <c:v>0.93633540372670809</c:v>
              </c:pt>
              <c:pt idx="806">
                <c:v>0.93633540372670809</c:v>
              </c:pt>
              <c:pt idx="807">
                <c:v>0.93633540372670809</c:v>
              </c:pt>
              <c:pt idx="808">
                <c:v>0.93633540372670809</c:v>
              </c:pt>
              <c:pt idx="809">
                <c:v>0.93633540372670809</c:v>
              </c:pt>
              <c:pt idx="810">
                <c:v>0.93478260869565222</c:v>
              </c:pt>
              <c:pt idx="811">
                <c:v>0.93478260869565222</c:v>
              </c:pt>
              <c:pt idx="812">
                <c:v>0.93478260869565222</c:v>
              </c:pt>
              <c:pt idx="813">
                <c:v>0.93478260869565222</c:v>
              </c:pt>
              <c:pt idx="814">
                <c:v>0.93478260869565222</c:v>
              </c:pt>
              <c:pt idx="815">
                <c:v>0.93478260869565222</c:v>
              </c:pt>
              <c:pt idx="816">
                <c:v>0.93478260869565222</c:v>
              </c:pt>
              <c:pt idx="817">
                <c:v>0.93478260869565222</c:v>
              </c:pt>
              <c:pt idx="818">
                <c:v>0.93478260869565222</c:v>
              </c:pt>
              <c:pt idx="819">
                <c:v>0.93478260869565222</c:v>
              </c:pt>
              <c:pt idx="820">
                <c:v>0.93478260869565222</c:v>
              </c:pt>
              <c:pt idx="821">
                <c:v>0.93478260869565222</c:v>
              </c:pt>
              <c:pt idx="822">
                <c:v>0.93478260869565222</c:v>
              </c:pt>
              <c:pt idx="823">
                <c:v>0.93478260869565222</c:v>
              </c:pt>
              <c:pt idx="824">
                <c:v>0.93478260869565222</c:v>
              </c:pt>
              <c:pt idx="825">
                <c:v>0.93478260869565222</c:v>
              </c:pt>
              <c:pt idx="826">
                <c:v>0.93478260869565222</c:v>
              </c:pt>
              <c:pt idx="827">
                <c:v>0.93478260869565222</c:v>
              </c:pt>
              <c:pt idx="828">
                <c:v>0.93478260869565222</c:v>
              </c:pt>
              <c:pt idx="829">
                <c:v>0.93478260869565222</c:v>
              </c:pt>
              <c:pt idx="830">
                <c:v>0.93478260869565222</c:v>
              </c:pt>
              <c:pt idx="831">
                <c:v>0.93478260869565222</c:v>
              </c:pt>
              <c:pt idx="832">
                <c:v>0.93478260869565222</c:v>
              </c:pt>
              <c:pt idx="833">
                <c:v>0.93478260869565222</c:v>
              </c:pt>
              <c:pt idx="834">
                <c:v>0.93478260869565222</c:v>
              </c:pt>
              <c:pt idx="835">
                <c:v>0.93478260869565222</c:v>
              </c:pt>
              <c:pt idx="836">
                <c:v>0.93322981366459623</c:v>
              </c:pt>
              <c:pt idx="837">
                <c:v>0.93322981366459623</c:v>
              </c:pt>
              <c:pt idx="838">
                <c:v>0.93322981366459623</c:v>
              </c:pt>
              <c:pt idx="839">
                <c:v>0.93322981366459623</c:v>
              </c:pt>
              <c:pt idx="840">
                <c:v>0.93322981366459623</c:v>
              </c:pt>
              <c:pt idx="841">
                <c:v>0.93322981366459623</c:v>
              </c:pt>
              <c:pt idx="842">
                <c:v>0.93322981366459623</c:v>
              </c:pt>
              <c:pt idx="843">
                <c:v>0.93322981366459623</c:v>
              </c:pt>
              <c:pt idx="844">
                <c:v>0.93322981366459623</c:v>
              </c:pt>
              <c:pt idx="845">
                <c:v>0.93322981366459623</c:v>
              </c:pt>
              <c:pt idx="846">
                <c:v>0.93322981366459623</c:v>
              </c:pt>
              <c:pt idx="847">
                <c:v>0.93322981366459623</c:v>
              </c:pt>
              <c:pt idx="848">
                <c:v>0.93322981366459623</c:v>
              </c:pt>
              <c:pt idx="849">
                <c:v>0.93322981366459623</c:v>
              </c:pt>
              <c:pt idx="850">
                <c:v>0.93322981366459623</c:v>
              </c:pt>
              <c:pt idx="851">
                <c:v>0.93322981366459623</c:v>
              </c:pt>
              <c:pt idx="852">
                <c:v>0.93322981366459623</c:v>
              </c:pt>
              <c:pt idx="853">
                <c:v>0.93322981366459623</c:v>
              </c:pt>
              <c:pt idx="854">
                <c:v>0.93322981366459623</c:v>
              </c:pt>
              <c:pt idx="855">
                <c:v>0.93322981366459623</c:v>
              </c:pt>
              <c:pt idx="856">
                <c:v>0.93322981366459623</c:v>
              </c:pt>
              <c:pt idx="857">
                <c:v>0.93322981366459623</c:v>
              </c:pt>
              <c:pt idx="858">
                <c:v>0.93167701863354035</c:v>
              </c:pt>
              <c:pt idx="859">
                <c:v>0.93167701863354035</c:v>
              </c:pt>
              <c:pt idx="860">
                <c:v>0.93167701863354035</c:v>
              </c:pt>
              <c:pt idx="861">
                <c:v>0.93167701863354035</c:v>
              </c:pt>
              <c:pt idx="862">
                <c:v>0.93167701863354035</c:v>
              </c:pt>
              <c:pt idx="863">
                <c:v>0.93167701863354035</c:v>
              </c:pt>
              <c:pt idx="864">
                <c:v>0.93167701863354035</c:v>
              </c:pt>
              <c:pt idx="865">
                <c:v>0.93167701863354035</c:v>
              </c:pt>
              <c:pt idx="866">
                <c:v>0.93167701863354035</c:v>
              </c:pt>
              <c:pt idx="867">
                <c:v>0.93167701863354035</c:v>
              </c:pt>
              <c:pt idx="868">
                <c:v>0.93167701863354035</c:v>
              </c:pt>
              <c:pt idx="869">
                <c:v>0.93167701863354035</c:v>
              </c:pt>
              <c:pt idx="870">
                <c:v>0.93167701863354035</c:v>
              </c:pt>
              <c:pt idx="871">
                <c:v>0.93167701863354035</c:v>
              </c:pt>
              <c:pt idx="872">
                <c:v>0.93012422360248448</c:v>
              </c:pt>
              <c:pt idx="873">
                <c:v>0.93012422360248448</c:v>
              </c:pt>
              <c:pt idx="874">
                <c:v>0.93012422360248448</c:v>
              </c:pt>
              <c:pt idx="875">
                <c:v>0.93012422360248448</c:v>
              </c:pt>
              <c:pt idx="876">
                <c:v>0.93012422360248448</c:v>
              </c:pt>
              <c:pt idx="877">
                <c:v>0.93012422360248448</c:v>
              </c:pt>
              <c:pt idx="878">
                <c:v>0.93012422360248448</c:v>
              </c:pt>
              <c:pt idx="879">
                <c:v>0.93012422360248448</c:v>
              </c:pt>
              <c:pt idx="880">
                <c:v>0.93012422360248448</c:v>
              </c:pt>
              <c:pt idx="881">
                <c:v>0.93012422360248448</c:v>
              </c:pt>
              <c:pt idx="882">
                <c:v>0.93012422360248448</c:v>
              </c:pt>
              <c:pt idx="883">
                <c:v>0.93012422360248448</c:v>
              </c:pt>
              <c:pt idx="884">
                <c:v>0.93012422360248448</c:v>
              </c:pt>
              <c:pt idx="885">
                <c:v>0.93012422360248448</c:v>
              </c:pt>
              <c:pt idx="886">
                <c:v>0.93012422360248448</c:v>
              </c:pt>
              <c:pt idx="887">
                <c:v>0.93012422360248448</c:v>
              </c:pt>
              <c:pt idx="888">
                <c:v>0.93012422360248448</c:v>
              </c:pt>
              <c:pt idx="889">
                <c:v>0.93012422360248448</c:v>
              </c:pt>
              <c:pt idx="890">
                <c:v>0.93012422360248448</c:v>
              </c:pt>
              <c:pt idx="891">
                <c:v>0.93012422360248448</c:v>
              </c:pt>
              <c:pt idx="892">
                <c:v>0.93012422360248448</c:v>
              </c:pt>
              <c:pt idx="893">
                <c:v>0.93012422360248448</c:v>
              </c:pt>
              <c:pt idx="894">
                <c:v>0.93012422360248448</c:v>
              </c:pt>
              <c:pt idx="895">
                <c:v>0.93012422360248448</c:v>
              </c:pt>
              <c:pt idx="896">
                <c:v>0.9285714285714286</c:v>
              </c:pt>
              <c:pt idx="897">
                <c:v>0.92701863354037262</c:v>
              </c:pt>
              <c:pt idx="898">
                <c:v>0.92701863354037262</c:v>
              </c:pt>
              <c:pt idx="899">
                <c:v>0.92701863354037262</c:v>
              </c:pt>
              <c:pt idx="900">
                <c:v>0.92701863354037262</c:v>
              </c:pt>
              <c:pt idx="901">
                <c:v>0.92546583850931674</c:v>
              </c:pt>
              <c:pt idx="902">
                <c:v>0.92546583850931674</c:v>
              </c:pt>
              <c:pt idx="903">
                <c:v>0.92391304347826086</c:v>
              </c:pt>
              <c:pt idx="904">
                <c:v>0.92391304347826086</c:v>
              </c:pt>
              <c:pt idx="905">
                <c:v>0.92391304347826086</c:v>
              </c:pt>
              <c:pt idx="906">
                <c:v>0.92391304347826086</c:v>
              </c:pt>
              <c:pt idx="907">
                <c:v>0.92391304347826086</c:v>
              </c:pt>
              <c:pt idx="908">
                <c:v>0.92391304347826086</c:v>
              </c:pt>
              <c:pt idx="909">
                <c:v>0.92391304347826086</c:v>
              </c:pt>
              <c:pt idx="910">
                <c:v>0.92391304347826086</c:v>
              </c:pt>
              <c:pt idx="911">
                <c:v>0.92391304347826086</c:v>
              </c:pt>
              <c:pt idx="912">
                <c:v>0.92391304347826086</c:v>
              </c:pt>
              <c:pt idx="913">
                <c:v>0.92391304347826086</c:v>
              </c:pt>
              <c:pt idx="914">
                <c:v>0.92391304347826086</c:v>
              </c:pt>
              <c:pt idx="915">
                <c:v>0.92391304347826086</c:v>
              </c:pt>
              <c:pt idx="916">
                <c:v>0.92391304347826086</c:v>
              </c:pt>
              <c:pt idx="917">
                <c:v>0.92391304347826086</c:v>
              </c:pt>
              <c:pt idx="918">
                <c:v>0.92391304347826086</c:v>
              </c:pt>
              <c:pt idx="919">
                <c:v>0.92391304347826086</c:v>
              </c:pt>
              <c:pt idx="920">
                <c:v>0.92391304347826086</c:v>
              </c:pt>
              <c:pt idx="921">
                <c:v>0.92391304347826086</c:v>
              </c:pt>
              <c:pt idx="922">
                <c:v>0.92391304347826086</c:v>
              </c:pt>
              <c:pt idx="923">
                <c:v>0.92391304347826086</c:v>
              </c:pt>
              <c:pt idx="924">
                <c:v>0.92391304347826086</c:v>
              </c:pt>
              <c:pt idx="925">
                <c:v>0.92391304347826086</c:v>
              </c:pt>
              <c:pt idx="926">
                <c:v>0.92391304347826086</c:v>
              </c:pt>
              <c:pt idx="927">
                <c:v>0.92391304347826086</c:v>
              </c:pt>
              <c:pt idx="928">
                <c:v>0.92391304347826086</c:v>
              </c:pt>
              <c:pt idx="929">
                <c:v>0.92391304347826086</c:v>
              </c:pt>
              <c:pt idx="930">
                <c:v>0.92391304347826086</c:v>
              </c:pt>
              <c:pt idx="931">
                <c:v>0.92391304347826086</c:v>
              </c:pt>
              <c:pt idx="932">
                <c:v>0.92391304347826086</c:v>
              </c:pt>
              <c:pt idx="933">
                <c:v>0.92391304347826086</c:v>
              </c:pt>
              <c:pt idx="934">
                <c:v>0.92236024844720499</c:v>
              </c:pt>
              <c:pt idx="935">
                <c:v>0.92236024844720499</c:v>
              </c:pt>
              <c:pt idx="936">
                <c:v>0.92080745341614911</c:v>
              </c:pt>
              <c:pt idx="937">
                <c:v>0.92080745341614911</c:v>
              </c:pt>
              <c:pt idx="938">
                <c:v>0.92080745341614911</c:v>
              </c:pt>
              <c:pt idx="939">
                <c:v>0.92080745341614911</c:v>
              </c:pt>
              <c:pt idx="940">
                <c:v>0.92080745341614911</c:v>
              </c:pt>
              <c:pt idx="941">
                <c:v>0.92080745341614911</c:v>
              </c:pt>
              <c:pt idx="942">
                <c:v>0.92080745341614911</c:v>
              </c:pt>
              <c:pt idx="943">
                <c:v>0.92080745341614911</c:v>
              </c:pt>
              <c:pt idx="944">
                <c:v>0.92080745341614911</c:v>
              </c:pt>
              <c:pt idx="945">
                <c:v>0.92080745341614911</c:v>
              </c:pt>
              <c:pt idx="946">
                <c:v>0.92080745341614911</c:v>
              </c:pt>
              <c:pt idx="947">
                <c:v>0.92080745341614911</c:v>
              </c:pt>
              <c:pt idx="948">
                <c:v>0.92080745341614911</c:v>
              </c:pt>
              <c:pt idx="949">
                <c:v>0.92080745341614911</c:v>
              </c:pt>
              <c:pt idx="950">
                <c:v>0.92080745341614911</c:v>
              </c:pt>
              <c:pt idx="951">
                <c:v>0.92080745341614911</c:v>
              </c:pt>
              <c:pt idx="952">
                <c:v>0.92080745341614911</c:v>
              </c:pt>
              <c:pt idx="953">
                <c:v>0.92080745341614911</c:v>
              </c:pt>
              <c:pt idx="954">
                <c:v>0.92080745341614911</c:v>
              </c:pt>
              <c:pt idx="955">
                <c:v>0.92080745341614911</c:v>
              </c:pt>
              <c:pt idx="956">
                <c:v>0.92080745341614911</c:v>
              </c:pt>
              <c:pt idx="957">
                <c:v>0.92080745341614911</c:v>
              </c:pt>
              <c:pt idx="958">
                <c:v>0.92080745341614911</c:v>
              </c:pt>
              <c:pt idx="959">
                <c:v>0.92080745341614911</c:v>
              </c:pt>
              <c:pt idx="960">
                <c:v>0.92080745341614911</c:v>
              </c:pt>
              <c:pt idx="961">
                <c:v>0.92080745341614911</c:v>
              </c:pt>
              <c:pt idx="962">
                <c:v>0.92080745341614911</c:v>
              </c:pt>
              <c:pt idx="963">
                <c:v>0.92080745341614911</c:v>
              </c:pt>
              <c:pt idx="964">
                <c:v>0.92080745341614911</c:v>
              </c:pt>
              <c:pt idx="965">
                <c:v>0.92080745341614911</c:v>
              </c:pt>
              <c:pt idx="966">
                <c:v>0.92080745341614911</c:v>
              </c:pt>
              <c:pt idx="967">
                <c:v>0.92080745341614911</c:v>
              </c:pt>
              <c:pt idx="968">
                <c:v>0.92080745341614911</c:v>
              </c:pt>
              <c:pt idx="969">
                <c:v>0.92080745341614911</c:v>
              </c:pt>
              <c:pt idx="970">
                <c:v>0.92080745341614911</c:v>
              </c:pt>
              <c:pt idx="971">
                <c:v>0.92080745341614911</c:v>
              </c:pt>
              <c:pt idx="972">
                <c:v>0.92080745341614911</c:v>
              </c:pt>
              <c:pt idx="973">
                <c:v>0.92080745341614911</c:v>
              </c:pt>
              <c:pt idx="974">
                <c:v>0.92080745341614911</c:v>
              </c:pt>
              <c:pt idx="975">
                <c:v>0.92080745341614911</c:v>
              </c:pt>
              <c:pt idx="976">
                <c:v>0.92080745341614911</c:v>
              </c:pt>
              <c:pt idx="977">
                <c:v>0.92080745341614911</c:v>
              </c:pt>
              <c:pt idx="978">
                <c:v>0.92080745341614911</c:v>
              </c:pt>
              <c:pt idx="979">
                <c:v>0.92080745341614911</c:v>
              </c:pt>
              <c:pt idx="980">
                <c:v>0.92080745341614911</c:v>
              </c:pt>
              <c:pt idx="981">
                <c:v>0.92080745341614911</c:v>
              </c:pt>
              <c:pt idx="982">
                <c:v>0.92080745341614911</c:v>
              </c:pt>
              <c:pt idx="983">
                <c:v>0.92080745341614911</c:v>
              </c:pt>
              <c:pt idx="984">
                <c:v>0.92080745341614911</c:v>
              </c:pt>
              <c:pt idx="985">
                <c:v>0.92080745341614911</c:v>
              </c:pt>
              <c:pt idx="986">
                <c:v>0.91925465838509313</c:v>
              </c:pt>
              <c:pt idx="987">
                <c:v>0.91925465838509313</c:v>
              </c:pt>
              <c:pt idx="988">
                <c:v>0.91925465838509313</c:v>
              </c:pt>
              <c:pt idx="989">
                <c:v>0.91925465838509313</c:v>
              </c:pt>
              <c:pt idx="990">
                <c:v>0.91925465838509313</c:v>
              </c:pt>
              <c:pt idx="991">
                <c:v>0.91925465838509313</c:v>
              </c:pt>
              <c:pt idx="992">
                <c:v>0.91925465838509313</c:v>
              </c:pt>
              <c:pt idx="993">
                <c:v>0.91925465838509313</c:v>
              </c:pt>
              <c:pt idx="994">
                <c:v>0.91925465838509313</c:v>
              </c:pt>
              <c:pt idx="995">
                <c:v>0.91925465838509313</c:v>
              </c:pt>
              <c:pt idx="996">
                <c:v>0.91925465838509313</c:v>
              </c:pt>
              <c:pt idx="997">
                <c:v>0.91925465838509313</c:v>
              </c:pt>
              <c:pt idx="998">
                <c:v>0.91925465838509313</c:v>
              </c:pt>
              <c:pt idx="999">
                <c:v>0.91925465838509313</c:v>
              </c:pt>
              <c:pt idx="1000">
                <c:v>0.91925465838509313</c:v>
              </c:pt>
              <c:pt idx="1001">
                <c:v>0.91925465838509313</c:v>
              </c:pt>
              <c:pt idx="1002">
                <c:v>0.91925465838509313</c:v>
              </c:pt>
              <c:pt idx="1003">
                <c:v>0.91925465838509313</c:v>
              </c:pt>
              <c:pt idx="1004">
                <c:v>0.91925465838509313</c:v>
              </c:pt>
              <c:pt idx="1005">
                <c:v>0.91925465838509313</c:v>
              </c:pt>
              <c:pt idx="1006">
                <c:v>0.91925465838509313</c:v>
              </c:pt>
              <c:pt idx="1007">
                <c:v>0.91925465838509313</c:v>
              </c:pt>
              <c:pt idx="1008">
                <c:v>0.91925465838509313</c:v>
              </c:pt>
              <c:pt idx="1009">
                <c:v>0.91925465838509313</c:v>
              </c:pt>
              <c:pt idx="1010">
                <c:v>0.91925465838509313</c:v>
              </c:pt>
              <c:pt idx="1011">
                <c:v>0.91925465838509313</c:v>
              </c:pt>
              <c:pt idx="1012">
                <c:v>0.91925465838509313</c:v>
              </c:pt>
              <c:pt idx="1013">
                <c:v>0.91925465838509313</c:v>
              </c:pt>
              <c:pt idx="1014">
                <c:v>0.91925465838509313</c:v>
              </c:pt>
              <c:pt idx="1015">
                <c:v>0.91925465838509313</c:v>
              </c:pt>
              <c:pt idx="1016">
                <c:v>0.91925465838509313</c:v>
              </c:pt>
              <c:pt idx="1017">
                <c:v>0.91925465838509313</c:v>
              </c:pt>
              <c:pt idx="1018">
                <c:v>0.91925465838509313</c:v>
              </c:pt>
              <c:pt idx="1019">
                <c:v>0.91925465838509313</c:v>
              </c:pt>
              <c:pt idx="1020">
                <c:v>0.91925465838509313</c:v>
              </c:pt>
              <c:pt idx="1021">
                <c:v>0.91925465838509313</c:v>
              </c:pt>
              <c:pt idx="1022">
                <c:v>0.91925465838509313</c:v>
              </c:pt>
              <c:pt idx="1023">
                <c:v>0.91925465838509313</c:v>
              </c:pt>
              <c:pt idx="1024">
                <c:v>0.91925465838509313</c:v>
              </c:pt>
              <c:pt idx="1025">
                <c:v>0.91925465838509313</c:v>
              </c:pt>
              <c:pt idx="1026">
                <c:v>0.91925465838509313</c:v>
              </c:pt>
              <c:pt idx="1027">
                <c:v>0.91925465838509313</c:v>
              </c:pt>
              <c:pt idx="1028">
                <c:v>0.91925465838509313</c:v>
              </c:pt>
              <c:pt idx="1029">
                <c:v>0.91925465838509313</c:v>
              </c:pt>
              <c:pt idx="1030">
                <c:v>0.91925465838509313</c:v>
              </c:pt>
              <c:pt idx="1031">
                <c:v>0.91925465838509313</c:v>
              </c:pt>
              <c:pt idx="1032">
                <c:v>0.91925465838509313</c:v>
              </c:pt>
              <c:pt idx="1033">
                <c:v>0.91770186335403725</c:v>
              </c:pt>
              <c:pt idx="1034">
                <c:v>0.91770186335403725</c:v>
              </c:pt>
              <c:pt idx="1035">
                <c:v>0.91770186335403725</c:v>
              </c:pt>
              <c:pt idx="1036">
                <c:v>0.91770186335403725</c:v>
              </c:pt>
              <c:pt idx="1037">
                <c:v>0.91770186335403725</c:v>
              </c:pt>
              <c:pt idx="1038">
                <c:v>0.91770186335403725</c:v>
              </c:pt>
              <c:pt idx="1039">
                <c:v>0.91770186335403725</c:v>
              </c:pt>
              <c:pt idx="1040">
                <c:v>0.91770186335403725</c:v>
              </c:pt>
              <c:pt idx="1041">
                <c:v>0.91770186335403725</c:v>
              </c:pt>
              <c:pt idx="1042">
                <c:v>0.91770186335403725</c:v>
              </c:pt>
              <c:pt idx="1043">
                <c:v>0.91770186335403725</c:v>
              </c:pt>
              <c:pt idx="1044">
                <c:v>0.91770186335403725</c:v>
              </c:pt>
              <c:pt idx="1045">
                <c:v>0.91770186335403725</c:v>
              </c:pt>
              <c:pt idx="1046">
                <c:v>0.91770186335403725</c:v>
              </c:pt>
              <c:pt idx="1047">
                <c:v>0.91770186335403725</c:v>
              </c:pt>
              <c:pt idx="1048">
                <c:v>0.91770186335403725</c:v>
              </c:pt>
              <c:pt idx="1049">
                <c:v>0.91770186335403725</c:v>
              </c:pt>
              <c:pt idx="1050">
                <c:v>0.91770186335403725</c:v>
              </c:pt>
              <c:pt idx="1051">
                <c:v>0.91770186335403725</c:v>
              </c:pt>
              <c:pt idx="1052">
                <c:v>0.91770186335403725</c:v>
              </c:pt>
              <c:pt idx="1053">
                <c:v>0.91770186335403725</c:v>
              </c:pt>
              <c:pt idx="1054">
                <c:v>0.91770186335403725</c:v>
              </c:pt>
              <c:pt idx="1055">
                <c:v>0.91770186335403725</c:v>
              </c:pt>
              <c:pt idx="1056">
                <c:v>0.91770186335403725</c:v>
              </c:pt>
              <c:pt idx="1057">
                <c:v>0.91770186335403725</c:v>
              </c:pt>
              <c:pt idx="1058">
                <c:v>0.91770186335403725</c:v>
              </c:pt>
              <c:pt idx="1059">
                <c:v>0.91770186335403725</c:v>
              </c:pt>
              <c:pt idx="1060">
                <c:v>0.91770186335403725</c:v>
              </c:pt>
              <c:pt idx="1061">
                <c:v>0.91770186335403725</c:v>
              </c:pt>
              <c:pt idx="1062">
                <c:v>0.91770186335403725</c:v>
              </c:pt>
              <c:pt idx="1063">
                <c:v>0.91770186335403725</c:v>
              </c:pt>
              <c:pt idx="1064">
                <c:v>0.91770186335403725</c:v>
              </c:pt>
              <c:pt idx="1065">
                <c:v>0.91770186335403725</c:v>
              </c:pt>
              <c:pt idx="1066">
                <c:v>0.91770186335403725</c:v>
              </c:pt>
              <c:pt idx="1067">
                <c:v>0.91770186335403725</c:v>
              </c:pt>
              <c:pt idx="1068">
                <c:v>0.91770186335403725</c:v>
              </c:pt>
              <c:pt idx="1069">
                <c:v>0.91770186335403725</c:v>
              </c:pt>
              <c:pt idx="1070">
                <c:v>0.91770186335403725</c:v>
              </c:pt>
              <c:pt idx="1071">
                <c:v>0.91614906832298137</c:v>
              </c:pt>
              <c:pt idx="1072">
                <c:v>0.9145962732919255</c:v>
              </c:pt>
              <c:pt idx="1073">
                <c:v>0.9145962732919255</c:v>
              </c:pt>
              <c:pt idx="1074">
                <c:v>0.9145962732919255</c:v>
              </c:pt>
              <c:pt idx="1075">
                <c:v>0.9145962732919255</c:v>
              </c:pt>
              <c:pt idx="1076">
                <c:v>0.9145962732919255</c:v>
              </c:pt>
              <c:pt idx="1077">
                <c:v>0.9145962732919255</c:v>
              </c:pt>
              <c:pt idx="1078">
                <c:v>0.9145962732919255</c:v>
              </c:pt>
              <c:pt idx="1079">
                <c:v>0.9145962732919255</c:v>
              </c:pt>
              <c:pt idx="1080">
                <c:v>0.9145962732919255</c:v>
              </c:pt>
              <c:pt idx="1081">
                <c:v>0.9145962732919255</c:v>
              </c:pt>
              <c:pt idx="1082">
                <c:v>0.9145962732919255</c:v>
              </c:pt>
              <c:pt idx="1083">
                <c:v>0.91304347826086951</c:v>
              </c:pt>
              <c:pt idx="1084">
                <c:v>0.91304347826086951</c:v>
              </c:pt>
              <c:pt idx="1085">
                <c:v>0.91304347826086951</c:v>
              </c:pt>
              <c:pt idx="1086">
                <c:v>0.91304347826086951</c:v>
              </c:pt>
              <c:pt idx="1087">
                <c:v>0.91304347826086951</c:v>
              </c:pt>
              <c:pt idx="1088">
                <c:v>0.91304347826086951</c:v>
              </c:pt>
              <c:pt idx="1089">
                <c:v>0.91304347826086951</c:v>
              </c:pt>
              <c:pt idx="1090">
                <c:v>0.91304347826086951</c:v>
              </c:pt>
              <c:pt idx="1091">
                <c:v>0.91304347826086951</c:v>
              </c:pt>
              <c:pt idx="1092">
                <c:v>0.91304347826086951</c:v>
              </c:pt>
              <c:pt idx="1093">
                <c:v>0.91304347826086951</c:v>
              </c:pt>
              <c:pt idx="1094">
                <c:v>0.91304347826086951</c:v>
              </c:pt>
              <c:pt idx="1095">
                <c:v>0.91304347826086951</c:v>
              </c:pt>
              <c:pt idx="1096">
                <c:v>0.91304347826086951</c:v>
              </c:pt>
              <c:pt idx="1097">
                <c:v>0.91304347826086951</c:v>
              </c:pt>
              <c:pt idx="1098">
                <c:v>0.91304347826086951</c:v>
              </c:pt>
              <c:pt idx="1099">
                <c:v>0.91304347826086951</c:v>
              </c:pt>
              <c:pt idx="1100">
                <c:v>0.91304347826086951</c:v>
              </c:pt>
              <c:pt idx="1101">
                <c:v>0.91304347826086951</c:v>
              </c:pt>
              <c:pt idx="1102">
                <c:v>0.91304347826086951</c:v>
              </c:pt>
              <c:pt idx="1103">
                <c:v>0.91304347826086951</c:v>
              </c:pt>
              <c:pt idx="1104">
                <c:v>0.91304347826086951</c:v>
              </c:pt>
              <c:pt idx="1105">
                <c:v>0.91304347826086951</c:v>
              </c:pt>
              <c:pt idx="1106">
                <c:v>0.91304347826086951</c:v>
              </c:pt>
              <c:pt idx="1107">
                <c:v>0.91304347826086951</c:v>
              </c:pt>
              <c:pt idx="1108">
                <c:v>0.91304347826086951</c:v>
              </c:pt>
              <c:pt idx="1109">
                <c:v>0.91304347826086951</c:v>
              </c:pt>
              <c:pt idx="1110">
                <c:v>0.91304347826086951</c:v>
              </c:pt>
              <c:pt idx="1111">
                <c:v>0.91304347826086951</c:v>
              </c:pt>
              <c:pt idx="1112">
                <c:v>0.91304347826086951</c:v>
              </c:pt>
              <c:pt idx="1113">
                <c:v>0.91304347826086951</c:v>
              </c:pt>
              <c:pt idx="1114">
                <c:v>0.91149068322981364</c:v>
              </c:pt>
              <c:pt idx="1115">
                <c:v>0.91149068322981364</c:v>
              </c:pt>
              <c:pt idx="1116">
                <c:v>0.91149068322981364</c:v>
              </c:pt>
              <c:pt idx="1117">
                <c:v>0.90993788819875776</c:v>
              </c:pt>
              <c:pt idx="1118">
                <c:v>0.90993788819875776</c:v>
              </c:pt>
              <c:pt idx="1119">
                <c:v>0.90993788819875776</c:v>
              </c:pt>
              <c:pt idx="1120">
                <c:v>0.90993788819875776</c:v>
              </c:pt>
              <c:pt idx="1121">
                <c:v>0.90993788819875776</c:v>
              </c:pt>
              <c:pt idx="1122">
                <c:v>0.90993788819875776</c:v>
              </c:pt>
              <c:pt idx="1123">
                <c:v>0.90993788819875776</c:v>
              </c:pt>
              <c:pt idx="1124">
                <c:v>0.90993788819875776</c:v>
              </c:pt>
              <c:pt idx="1125">
                <c:v>0.90838509316770188</c:v>
              </c:pt>
              <c:pt idx="1126">
                <c:v>0.90838509316770188</c:v>
              </c:pt>
              <c:pt idx="1127">
                <c:v>0.90838509316770188</c:v>
              </c:pt>
              <c:pt idx="1128">
                <c:v>0.90838509316770188</c:v>
              </c:pt>
              <c:pt idx="1129">
                <c:v>0.90838509316770188</c:v>
              </c:pt>
              <c:pt idx="1130">
                <c:v>0.90838509316770188</c:v>
              </c:pt>
              <c:pt idx="1131">
                <c:v>0.90838509316770188</c:v>
              </c:pt>
              <c:pt idx="1132">
                <c:v>0.90838509316770188</c:v>
              </c:pt>
              <c:pt idx="1133">
                <c:v>0.90838509316770188</c:v>
              </c:pt>
              <c:pt idx="1134">
                <c:v>0.90838509316770188</c:v>
              </c:pt>
              <c:pt idx="1135">
                <c:v>0.90838509316770188</c:v>
              </c:pt>
              <c:pt idx="1136">
                <c:v>0.90838509316770188</c:v>
              </c:pt>
              <c:pt idx="1137">
                <c:v>0.90838509316770188</c:v>
              </c:pt>
              <c:pt idx="1138">
                <c:v>0.90838509316770188</c:v>
              </c:pt>
              <c:pt idx="1139">
                <c:v>0.90838509316770188</c:v>
              </c:pt>
              <c:pt idx="1140">
                <c:v>0.90838509316770188</c:v>
              </c:pt>
              <c:pt idx="1141">
                <c:v>0.90838509316770188</c:v>
              </c:pt>
              <c:pt idx="1142">
                <c:v>0.90838509316770188</c:v>
              </c:pt>
              <c:pt idx="1143">
                <c:v>0.90838509316770188</c:v>
              </c:pt>
              <c:pt idx="1144">
                <c:v>0.90838509316770188</c:v>
              </c:pt>
              <c:pt idx="1145">
                <c:v>0.90838509316770188</c:v>
              </c:pt>
              <c:pt idx="1146">
                <c:v>0.90838509316770188</c:v>
              </c:pt>
              <c:pt idx="1147">
                <c:v>0.90838509316770188</c:v>
              </c:pt>
              <c:pt idx="1148">
                <c:v>0.90683229813664601</c:v>
              </c:pt>
              <c:pt idx="1149">
                <c:v>0.90683229813664601</c:v>
              </c:pt>
              <c:pt idx="1150">
                <c:v>0.90683229813664601</c:v>
              </c:pt>
              <c:pt idx="1151">
                <c:v>0.90527950310559002</c:v>
              </c:pt>
              <c:pt idx="1152">
                <c:v>0.90527950310559002</c:v>
              </c:pt>
              <c:pt idx="1153">
                <c:v>0.90527950310559002</c:v>
              </c:pt>
              <c:pt idx="1154">
                <c:v>0.90527950310559002</c:v>
              </c:pt>
              <c:pt idx="1155">
                <c:v>0.90372670807453415</c:v>
              </c:pt>
              <c:pt idx="1156">
                <c:v>0.90372670807453415</c:v>
              </c:pt>
              <c:pt idx="1157">
                <c:v>0.90372670807453415</c:v>
              </c:pt>
              <c:pt idx="1158">
                <c:v>0.90372670807453415</c:v>
              </c:pt>
              <c:pt idx="1159">
                <c:v>0.90217391304347827</c:v>
              </c:pt>
              <c:pt idx="1160">
                <c:v>0.90217391304347827</c:v>
              </c:pt>
              <c:pt idx="1161">
                <c:v>0.90217391304347827</c:v>
              </c:pt>
              <c:pt idx="1162">
                <c:v>0.90217391304347827</c:v>
              </c:pt>
              <c:pt idx="1163">
                <c:v>0.90217391304347827</c:v>
              </c:pt>
              <c:pt idx="1164">
                <c:v>0.90217391304347827</c:v>
              </c:pt>
              <c:pt idx="1165">
                <c:v>0.90217391304347827</c:v>
              </c:pt>
              <c:pt idx="1166">
                <c:v>0.90217391304347827</c:v>
              </c:pt>
              <c:pt idx="1167">
                <c:v>0.90217391304347827</c:v>
              </c:pt>
              <c:pt idx="1168">
                <c:v>0.90217391304347827</c:v>
              </c:pt>
              <c:pt idx="1169">
                <c:v>0.90217391304347827</c:v>
              </c:pt>
              <c:pt idx="1170">
                <c:v>0.90217391304347827</c:v>
              </c:pt>
              <c:pt idx="1171">
                <c:v>0.90217391304347827</c:v>
              </c:pt>
              <c:pt idx="1172">
                <c:v>0.90217391304347827</c:v>
              </c:pt>
              <c:pt idx="1173">
                <c:v>0.90217391304347827</c:v>
              </c:pt>
              <c:pt idx="1174">
                <c:v>0.90217391304347827</c:v>
              </c:pt>
              <c:pt idx="1175">
                <c:v>0.90217391304347827</c:v>
              </c:pt>
              <c:pt idx="1176">
                <c:v>0.90217391304347827</c:v>
              </c:pt>
              <c:pt idx="1177">
                <c:v>0.90217391304347827</c:v>
              </c:pt>
              <c:pt idx="1178">
                <c:v>0.90217391304347827</c:v>
              </c:pt>
              <c:pt idx="1179">
                <c:v>0.90217391304347827</c:v>
              </c:pt>
              <c:pt idx="1180">
                <c:v>0.90062111801242239</c:v>
              </c:pt>
              <c:pt idx="1181">
                <c:v>0.90062111801242239</c:v>
              </c:pt>
              <c:pt idx="1182">
                <c:v>0.90062111801242239</c:v>
              </c:pt>
              <c:pt idx="1183">
                <c:v>0.90062111801242239</c:v>
              </c:pt>
              <c:pt idx="1184">
                <c:v>0.90062111801242239</c:v>
              </c:pt>
              <c:pt idx="1185">
                <c:v>0.90062111801242239</c:v>
              </c:pt>
              <c:pt idx="1186">
                <c:v>0.90062111801242239</c:v>
              </c:pt>
              <c:pt idx="1187">
                <c:v>0.90062111801242239</c:v>
              </c:pt>
              <c:pt idx="1188">
                <c:v>0.90062111801242239</c:v>
              </c:pt>
              <c:pt idx="1189">
                <c:v>0.90062111801242239</c:v>
              </c:pt>
              <c:pt idx="1190">
                <c:v>0.90062111801242239</c:v>
              </c:pt>
              <c:pt idx="1191">
                <c:v>0.90062111801242239</c:v>
              </c:pt>
              <c:pt idx="1192">
                <c:v>0.90062111801242239</c:v>
              </c:pt>
              <c:pt idx="1193">
                <c:v>0.90062111801242239</c:v>
              </c:pt>
              <c:pt idx="1194">
                <c:v>0.90062111801242239</c:v>
              </c:pt>
              <c:pt idx="1195">
                <c:v>0.90062111801242239</c:v>
              </c:pt>
              <c:pt idx="1196">
                <c:v>0.90062111801242239</c:v>
              </c:pt>
              <c:pt idx="1197">
                <c:v>0.90062111801242239</c:v>
              </c:pt>
              <c:pt idx="1198">
                <c:v>0.90062111801242239</c:v>
              </c:pt>
              <c:pt idx="1199">
                <c:v>0.89906832298136641</c:v>
              </c:pt>
              <c:pt idx="1200">
                <c:v>0.89906832298136641</c:v>
              </c:pt>
              <c:pt idx="1201">
                <c:v>0.89906832298136641</c:v>
              </c:pt>
              <c:pt idx="1202">
                <c:v>0.89906832298136641</c:v>
              </c:pt>
              <c:pt idx="1203">
                <c:v>0.89906832298136641</c:v>
              </c:pt>
              <c:pt idx="1204">
                <c:v>0.89906832298136641</c:v>
              </c:pt>
              <c:pt idx="1205">
                <c:v>0.89751552795031053</c:v>
              </c:pt>
              <c:pt idx="1206">
                <c:v>0.89751552795031053</c:v>
              </c:pt>
              <c:pt idx="1207">
                <c:v>0.89751552795031053</c:v>
              </c:pt>
              <c:pt idx="1208">
                <c:v>0.89751552795031053</c:v>
              </c:pt>
              <c:pt idx="1209">
                <c:v>0.89751552795031053</c:v>
              </c:pt>
              <c:pt idx="1210">
                <c:v>0.89751552795031053</c:v>
              </c:pt>
              <c:pt idx="1211">
                <c:v>0.89751552795031053</c:v>
              </c:pt>
              <c:pt idx="1212">
                <c:v>0.89751552795031053</c:v>
              </c:pt>
              <c:pt idx="1213">
                <c:v>0.89596273291925466</c:v>
              </c:pt>
              <c:pt idx="1214">
                <c:v>0.89596273291925466</c:v>
              </c:pt>
              <c:pt idx="1215">
                <c:v>0.89596273291925466</c:v>
              </c:pt>
              <c:pt idx="1216">
                <c:v>0.89596273291925466</c:v>
              </c:pt>
              <c:pt idx="1217">
                <c:v>0.89596273291925466</c:v>
              </c:pt>
              <c:pt idx="1218">
                <c:v>0.89596273291925466</c:v>
              </c:pt>
              <c:pt idx="1219">
                <c:v>0.89596273291925466</c:v>
              </c:pt>
              <c:pt idx="1220">
                <c:v>0.89596273291925466</c:v>
              </c:pt>
              <c:pt idx="1221">
                <c:v>0.89596273291925466</c:v>
              </c:pt>
              <c:pt idx="1222">
                <c:v>0.89596273291925466</c:v>
              </c:pt>
              <c:pt idx="1223">
                <c:v>0.89596273291925466</c:v>
              </c:pt>
              <c:pt idx="1224">
                <c:v>0.89596273291925466</c:v>
              </c:pt>
              <c:pt idx="1225">
                <c:v>0.89596273291925466</c:v>
              </c:pt>
              <c:pt idx="1226">
                <c:v>0.89440993788819878</c:v>
              </c:pt>
              <c:pt idx="1227">
                <c:v>0.89440993788819878</c:v>
              </c:pt>
              <c:pt idx="1228">
                <c:v>0.89440993788819878</c:v>
              </c:pt>
              <c:pt idx="1229">
                <c:v>0.89440993788819878</c:v>
              </c:pt>
              <c:pt idx="1230">
                <c:v>0.89440993788819878</c:v>
              </c:pt>
              <c:pt idx="1231">
                <c:v>0.89440993788819878</c:v>
              </c:pt>
              <c:pt idx="1232">
                <c:v>0.89440993788819878</c:v>
              </c:pt>
              <c:pt idx="1233">
                <c:v>0.89440993788819878</c:v>
              </c:pt>
              <c:pt idx="1234">
                <c:v>0.8928571428571429</c:v>
              </c:pt>
              <c:pt idx="1235">
                <c:v>0.8928571428571429</c:v>
              </c:pt>
              <c:pt idx="1236">
                <c:v>0.8928571428571429</c:v>
              </c:pt>
              <c:pt idx="1237">
                <c:v>0.89130434782608692</c:v>
              </c:pt>
              <c:pt idx="1238">
                <c:v>0.88975155279503104</c:v>
              </c:pt>
              <c:pt idx="1239">
                <c:v>0.88975155279503104</c:v>
              </c:pt>
              <c:pt idx="1240">
                <c:v>0.88975155279503104</c:v>
              </c:pt>
              <c:pt idx="1241">
                <c:v>0.88975155279503104</c:v>
              </c:pt>
              <c:pt idx="1242">
                <c:v>0.88975155279503104</c:v>
              </c:pt>
              <c:pt idx="1243">
                <c:v>0.88819875776397517</c:v>
              </c:pt>
              <c:pt idx="1244">
                <c:v>0.88819875776397517</c:v>
              </c:pt>
              <c:pt idx="1245">
                <c:v>0.88819875776397517</c:v>
              </c:pt>
              <c:pt idx="1246">
                <c:v>0.88819875776397517</c:v>
              </c:pt>
              <c:pt idx="1247">
                <c:v>0.88819875776397517</c:v>
              </c:pt>
              <c:pt idx="1248">
                <c:v>0.88819875776397517</c:v>
              </c:pt>
              <c:pt idx="1249">
                <c:v>0.88664596273291929</c:v>
              </c:pt>
              <c:pt idx="1250">
                <c:v>0.88664596273291929</c:v>
              </c:pt>
              <c:pt idx="1251">
                <c:v>0.88664596273291929</c:v>
              </c:pt>
              <c:pt idx="1252">
                <c:v>0.88664596273291929</c:v>
              </c:pt>
              <c:pt idx="1253">
                <c:v>0.88664596273291929</c:v>
              </c:pt>
              <c:pt idx="1254">
                <c:v>0.88664596273291929</c:v>
              </c:pt>
              <c:pt idx="1255">
                <c:v>0.88664596273291929</c:v>
              </c:pt>
              <c:pt idx="1256">
                <c:v>0.88664596273291929</c:v>
              </c:pt>
              <c:pt idx="1257">
                <c:v>0.88664596273291929</c:v>
              </c:pt>
              <c:pt idx="1258">
                <c:v>0.88664596273291929</c:v>
              </c:pt>
              <c:pt idx="1259">
                <c:v>0.88664596273291929</c:v>
              </c:pt>
              <c:pt idx="1260">
                <c:v>0.88664596273291929</c:v>
              </c:pt>
              <c:pt idx="1261">
                <c:v>0.88664596273291929</c:v>
              </c:pt>
              <c:pt idx="1262">
                <c:v>0.88664596273291929</c:v>
              </c:pt>
              <c:pt idx="1263">
                <c:v>0.88664596273291929</c:v>
              </c:pt>
              <c:pt idx="1264">
                <c:v>0.88664596273291929</c:v>
              </c:pt>
              <c:pt idx="1265">
                <c:v>0.88664596273291929</c:v>
              </c:pt>
              <c:pt idx="1266">
                <c:v>0.88664596273291929</c:v>
              </c:pt>
              <c:pt idx="1267">
                <c:v>0.88664596273291929</c:v>
              </c:pt>
              <c:pt idx="1268">
                <c:v>0.88664596273291929</c:v>
              </c:pt>
              <c:pt idx="1269">
                <c:v>0.88664596273291929</c:v>
              </c:pt>
              <c:pt idx="1270">
                <c:v>0.8850931677018633</c:v>
              </c:pt>
              <c:pt idx="1271">
                <c:v>0.8850931677018633</c:v>
              </c:pt>
              <c:pt idx="1272">
                <c:v>0.8850931677018633</c:v>
              </c:pt>
              <c:pt idx="1273">
                <c:v>0.8850931677018633</c:v>
              </c:pt>
              <c:pt idx="1274">
                <c:v>0.8850931677018633</c:v>
              </c:pt>
              <c:pt idx="1275">
                <c:v>0.8850931677018633</c:v>
              </c:pt>
              <c:pt idx="1276">
                <c:v>0.8850931677018633</c:v>
              </c:pt>
              <c:pt idx="1277">
                <c:v>0.8850931677018633</c:v>
              </c:pt>
              <c:pt idx="1278">
                <c:v>0.88354037267080743</c:v>
              </c:pt>
              <c:pt idx="1279">
                <c:v>0.88354037267080743</c:v>
              </c:pt>
              <c:pt idx="1280">
                <c:v>0.88354037267080743</c:v>
              </c:pt>
              <c:pt idx="1281">
                <c:v>0.88354037267080743</c:v>
              </c:pt>
              <c:pt idx="1282">
                <c:v>0.88198757763975155</c:v>
              </c:pt>
              <c:pt idx="1283">
                <c:v>0.88198757763975155</c:v>
              </c:pt>
              <c:pt idx="1284">
                <c:v>0.88198757763975155</c:v>
              </c:pt>
              <c:pt idx="1285">
                <c:v>0.88198757763975155</c:v>
              </c:pt>
              <c:pt idx="1286">
                <c:v>0.88198757763975155</c:v>
              </c:pt>
              <c:pt idx="1287">
                <c:v>0.88198757763975155</c:v>
              </c:pt>
              <c:pt idx="1288">
                <c:v>0.88198757763975155</c:v>
              </c:pt>
              <c:pt idx="1289">
                <c:v>0.88198757763975155</c:v>
              </c:pt>
              <c:pt idx="1290">
                <c:v>0.88198757763975155</c:v>
              </c:pt>
              <c:pt idx="1291">
                <c:v>0.88043478260869568</c:v>
              </c:pt>
              <c:pt idx="1292">
                <c:v>0.88043478260869568</c:v>
              </c:pt>
              <c:pt idx="1293">
                <c:v>0.88043478260869568</c:v>
              </c:pt>
              <c:pt idx="1294">
                <c:v>0.87732919254658381</c:v>
              </c:pt>
              <c:pt idx="1295">
                <c:v>0.87732919254658381</c:v>
              </c:pt>
              <c:pt idx="1296">
                <c:v>0.87732919254658381</c:v>
              </c:pt>
              <c:pt idx="1297">
                <c:v>0.87732919254658381</c:v>
              </c:pt>
              <c:pt idx="1298">
                <c:v>0.87732919254658381</c:v>
              </c:pt>
              <c:pt idx="1299">
                <c:v>0.87732919254658381</c:v>
              </c:pt>
              <c:pt idx="1300">
                <c:v>0.87732919254658381</c:v>
              </c:pt>
              <c:pt idx="1301">
                <c:v>0.87732919254658381</c:v>
              </c:pt>
              <c:pt idx="1302">
                <c:v>0.87577639751552794</c:v>
              </c:pt>
              <c:pt idx="1303">
                <c:v>0.87577639751552794</c:v>
              </c:pt>
              <c:pt idx="1304">
                <c:v>0.87577639751552794</c:v>
              </c:pt>
              <c:pt idx="1305">
                <c:v>0.87577639751552794</c:v>
              </c:pt>
              <c:pt idx="1306">
                <c:v>0.87577639751552794</c:v>
              </c:pt>
              <c:pt idx="1307">
                <c:v>0.87422360248447206</c:v>
              </c:pt>
              <c:pt idx="1308">
                <c:v>0.87422360248447206</c:v>
              </c:pt>
              <c:pt idx="1309">
                <c:v>0.87422360248447206</c:v>
              </c:pt>
              <c:pt idx="1310">
                <c:v>0.87422360248447206</c:v>
              </c:pt>
              <c:pt idx="1311">
                <c:v>0.87422360248447206</c:v>
              </c:pt>
              <c:pt idx="1312">
                <c:v>0.87422360248447206</c:v>
              </c:pt>
              <c:pt idx="1313">
                <c:v>0.87422360248447206</c:v>
              </c:pt>
              <c:pt idx="1314">
                <c:v>0.87422360248447206</c:v>
              </c:pt>
              <c:pt idx="1315">
                <c:v>0.87422360248447206</c:v>
              </c:pt>
              <c:pt idx="1316">
                <c:v>0.87422360248447206</c:v>
              </c:pt>
              <c:pt idx="1317">
                <c:v>0.87422360248447206</c:v>
              </c:pt>
              <c:pt idx="1318">
                <c:v>0.87422360248447206</c:v>
              </c:pt>
              <c:pt idx="1319">
                <c:v>0.87422360248447206</c:v>
              </c:pt>
              <c:pt idx="1320">
                <c:v>0.87422360248447206</c:v>
              </c:pt>
              <c:pt idx="1321">
                <c:v>0.87422360248447206</c:v>
              </c:pt>
              <c:pt idx="1322">
                <c:v>0.87422360248447206</c:v>
              </c:pt>
              <c:pt idx="1323">
                <c:v>0.8711180124223602</c:v>
              </c:pt>
              <c:pt idx="1324">
                <c:v>0.8711180124223602</c:v>
              </c:pt>
              <c:pt idx="1325">
                <c:v>0.8711180124223602</c:v>
              </c:pt>
              <c:pt idx="1326">
                <c:v>0.8711180124223602</c:v>
              </c:pt>
              <c:pt idx="1327">
                <c:v>0.8711180124223602</c:v>
              </c:pt>
              <c:pt idx="1328">
                <c:v>0.8711180124223602</c:v>
              </c:pt>
              <c:pt idx="1329">
                <c:v>0.8711180124223602</c:v>
              </c:pt>
              <c:pt idx="1330">
                <c:v>0.8711180124223602</c:v>
              </c:pt>
              <c:pt idx="1331">
                <c:v>0.8711180124223602</c:v>
              </c:pt>
              <c:pt idx="1332">
                <c:v>0.8711180124223602</c:v>
              </c:pt>
              <c:pt idx="1333">
                <c:v>0.8711180124223602</c:v>
              </c:pt>
              <c:pt idx="1334">
                <c:v>0.8711180124223602</c:v>
              </c:pt>
              <c:pt idx="1335">
                <c:v>0.8711180124223602</c:v>
              </c:pt>
              <c:pt idx="1336">
                <c:v>0.86956521739130432</c:v>
              </c:pt>
              <c:pt idx="1337">
                <c:v>0.86956521739130432</c:v>
              </c:pt>
              <c:pt idx="1338">
                <c:v>0.86956521739130432</c:v>
              </c:pt>
              <c:pt idx="1339">
                <c:v>0.86956521739130432</c:v>
              </c:pt>
              <c:pt idx="1340">
                <c:v>0.86956521739130432</c:v>
              </c:pt>
              <c:pt idx="1341">
                <c:v>0.86956521739130432</c:v>
              </c:pt>
              <c:pt idx="1342">
                <c:v>0.86956521739130432</c:v>
              </c:pt>
              <c:pt idx="1343">
                <c:v>0.86956521739130432</c:v>
              </c:pt>
              <c:pt idx="1344">
                <c:v>0.86801242236024845</c:v>
              </c:pt>
              <c:pt idx="1345">
                <c:v>0.86801242236024845</c:v>
              </c:pt>
              <c:pt idx="1346">
                <c:v>0.86801242236024845</c:v>
              </c:pt>
              <c:pt idx="1347">
                <c:v>0.86801242236024845</c:v>
              </c:pt>
              <c:pt idx="1348">
                <c:v>0.86801242236024845</c:v>
              </c:pt>
              <c:pt idx="1349">
                <c:v>0.86801242236024845</c:v>
              </c:pt>
              <c:pt idx="1350">
                <c:v>0.86801242236024845</c:v>
              </c:pt>
              <c:pt idx="1351">
                <c:v>0.86801242236024845</c:v>
              </c:pt>
              <c:pt idx="1352">
                <c:v>0.86801242236024845</c:v>
              </c:pt>
              <c:pt idx="1353">
                <c:v>0.86801242236024845</c:v>
              </c:pt>
              <c:pt idx="1354">
                <c:v>0.86801242236024845</c:v>
              </c:pt>
              <c:pt idx="1355">
                <c:v>0.86801242236024845</c:v>
              </c:pt>
              <c:pt idx="1356">
                <c:v>0.86801242236024845</c:v>
              </c:pt>
              <c:pt idx="1357">
                <c:v>0.86801242236024845</c:v>
              </c:pt>
              <c:pt idx="1358">
                <c:v>0.86801242236024845</c:v>
              </c:pt>
              <c:pt idx="1359">
                <c:v>0.86801242236024845</c:v>
              </c:pt>
              <c:pt idx="1360">
                <c:v>0.86801242236024845</c:v>
              </c:pt>
              <c:pt idx="1361">
                <c:v>0.86801242236024845</c:v>
              </c:pt>
              <c:pt idx="1362">
                <c:v>0.86801242236024845</c:v>
              </c:pt>
              <c:pt idx="1363">
                <c:v>0.86645962732919257</c:v>
              </c:pt>
              <c:pt idx="1364">
                <c:v>0.86645962732919257</c:v>
              </c:pt>
              <c:pt idx="1365">
                <c:v>0.86645962732919257</c:v>
              </c:pt>
              <c:pt idx="1366">
                <c:v>0.86645962732919257</c:v>
              </c:pt>
              <c:pt idx="1367">
                <c:v>0.86645962732919257</c:v>
              </c:pt>
              <c:pt idx="1368">
                <c:v>0.86645962732919257</c:v>
              </c:pt>
              <c:pt idx="1369">
                <c:v>0.86645962732919257</c:v>
              </c:pt>
              <c:pt idx="1370">
                <c:v>0.86645962732919257</c:v>
              </c:pt>
              <c:pt idx="1371">
                <c:v>0.86645962732919257</c:v>
              </c:pt>
              <c:pt idx="1372">
                <c:v>0.86645962732919257</c:v>
              </c:pt>
              <c:pt idx="1373">
                <c:v>0.86645962732919257</c:v>
              </c:pt>
              <c:pt idx="1374">
                <c:v>0.86645962732919257</c:v>
              </c:pt>
              <c:pt idx="1375">
                <c:v>0.86645962732919257</c:v>
              </c:pt>
              <c:pt idx="1376">
                <c:v>0.86645962732919257</c:v>
              </c:pt>
              <c:pt idx="1377">
                <c:v>0.86645962732919257</c:v>
              </c:pt>
              <c:pt idx="1378">
                <c:v>0.8649068322981367</c:v>
              </c:pt>
              <c:pt idx="1379">
                <c:v>0.8649068322981367</c:v>
              </c:pt>
              <c:pt idx="1380">
                <c:v>0.8649068322981367</c:v>
              </c:pt>
              <c:pt idx="1381">
                <c:v>0.8649068322981367</c:v>
              </c:pt>
              <c:pt idx="1382">
                <c:v>0.8649068322981367</c:v>
              </c:pt>
              <c:pt idx="1383">
                <c:v>0.8649068322981367</c:v>
              </c:pt>
              <c:pt idx="1384">
                <c:v>0.8649068322981367</c:v>
              </c:pt>
              <c:pt idx="1385">
                <c:v>0.8649068322981367</c:v>
              </c:pt>
              <c:pt idx="1386">
                <c:v>0.8649068322981367</c:v>
              </c:pt>
              <c:pt idx="1387">
                <c:v>0.8649068322981367</c:v>
              </c:pt>
              <c:pt idx="1388">
                <c:v>0.8649068322981367</c:v>
              </c:pt>
              <c:pt idx="1389">
                <c:v>0.8649068322981367</c:v>
              </c:pt>
              <c:pt idx="1390">
                <c:v>0.8649068322981367</c:v>
              </c:pt>
              <c:pt idx="1391">
                <c:v>0.8649068322981367</c:v>
              </c:pt>
              <c:pt idx="1392">
                <c:v>0.8649068322981367</c:v>
              </c:pt>
              <c:pt idx="1393">
                <c:v>0.8649068322981367</c:v>
              </c:pt>
              <c:pt idx="1394">
                <c:v>0.8649068322981367</c:v>
              </c:pt>
              <c:pt idx="1395">
                <c:v>0.8649068322981367</c:v>
              </c:pt>
              <c:pt idx="1396">
                <c:v>0.86335403726708071</c:v>
              </c:pt>
              <c:pt idx="1397">
                <c:v>0.86335403726708071</c:v>
              </c:pt>
              <c:pt idx="1398">
                <c:v>0.86180124223602483</c:v>
              </c:pt>
              <c:pt idx="1399">
                <c:v>0.86180124223602483</c:v>
              </c:pt>
              <c:pt idx="1400">
                <c:v>0.86180124223602483</c:v>
              </c:pt>
              <c:pt idx="1401">
                <c:v>0.86180124223602483</c:v>
              </c:pt>
              <c:pt idx="1402">
                <c:v>0.86180124223602483</c:v>
              </c:pt>
              <c:pt idx="1403">
                <c:v>0.86180124223602483</c:v>
              </c:pt>
              <c:pt idx="1404">
                <c:v>0.86180124223602483</c:v>
              </c:pt>
              <c:pt idx="1405">
                <c:v>0.86180124223602483</c:v>
              </c:pt>
              <c:pt idx="1406">
                <c:v>0.86180124223602483</c:v>
              </c:pt>
              <c:pt idx="1407">
                <c:v>0.86180124223602483</c:v>
              </c:pt>
              <c:pt idx="1408">
                <c:v>0.86180124223602483</c:v>
              </c:pt>
              <c:pt idx="1409">
                <c:v>0.86180124223602483</c:v>
              </c:pt>
              <c:pt idx="1410">
                <c:v>0.86180124223602483</c:v>
              </c:pt>
              <c:pt idx="1411">
                <c:v>0.86180124223602483</c:v>
              </c:pt>
              <c:pt idx="1412">
                <c:v>0.86180124223602483</c:v>
              </c:pt>
              <c:pt idx="1413">
                <c:v>0.86180124223602483</c:v>
              </c:pt>
              <c:pt idx="1414">
                <c:v>0.86180124223602483</c:v>
              </c:pt>
              <c:pt idx="1415">
                <c:v>0.86180124223602483</c:v>
              </c:pt>
              <c:pt idx="1416">
                <c:v>0.86180124223602483</c:v>
              </c:pt>
              <c:pt idx="1417">
                <c:v>0.86180124223602483</c:v>
              </c:pt>
              <c:pt idx="1418">
                <c:v>0.86180124223602483</c:v>
              </c:pt>
              <c:pt idx="1419">
                <c:v>0.86024844720496896</c:v>
              </c:pt>
              <c:pt idx="1420">
                <c:v>0.86024844720496896</c:v>
              </c:pt>
              <c:pt idx="1421">
                <c:v>0.86024844720496896</c:v>
              </c:pt>
              <c:pt idx="1422">
                <c:v>0.86024844720496896</c:v>
              </c:pt>
              <c:pt idx="1423">
                <c:v>0.86024844720496896</c:v>
              </c:pt>
              <c:pt idx="1424">
                <c:v>0.86024844720496896</c:v>
              </c:pt>
              <c:pt idx="1425">
                <c:v>0.86024844720496896</c:v>
              </c:pt>
              <c:pt idx="1426">
                <c:v>0.86024844720496896</c:v>
              </c:pt>
              <c:pt idx="1427">
                <c:v>0.86024844720496896</c:v>
              </c:pt>
              <c:pt idx="1428">
                <c:v>0.85869565217391308</c:v>
              </c:pt>
              <c:pt idx="1429">
                <c:v>0.85869565217391308</c:v>
              </c:pt>
              <c:pt idx="1430">
                <c:v>0.85869565217391308</c:v>
              </c:pt>
              <c:pt idx="1431">
                <c:v>0.85869565217391308</c:v>
              </c:pt>
              <c:pt idx="1432">
                <c:v>0.85869565217391308</c:v>
              </c:pt>
              <c:pt idx="1433">
                <c:v>0.85869565217391308</c:v>
              </c:pt>
              <c:pt idx="1434">
                <c:v>0.85869565217391308</c:v>
              </c:pt>
              <c:pt idx="1435">
                <c:v>0.85869565217391308</c:v>
              </c:pt>
              <c:pt idx="1436">
                <c:v>0.85869565217391308</c:v>
              </c:pt>
              <c:pt idx="1437">
                <c:v>0.85869565217391308</c:v>
              </c:pt>
              <c:pt idx="1438">
                <c:v>0.8571428571428571</c:v>
              </c:pt>
              <c:pt idx="1439">
                <c:v>0.8571428571428571</c:v>
              </c:pt>
              <c:pt idx="1440">
                <c:v>0.8571428571428571</c:v>
              </c:pt>
              <c:pt idx="1441">
                <c:v>0.8571428571428571</c:v>
              </c:pt>
              <c:pt idx="1442">
                <c:v>0.8571428571428571</c:v>
              </c:pt>
              <c:pt idx="1443">
                <c:v>0.85559006211180122</c:v>
              </c:pt>
              <c:pt idx="1444">
                <c:v>0.85559006211180122</c:v>
              </c:pt>
              <c:pt idx="1445">
                <c:v>0.85403726708074534</c:v>
              </c:pt>
              <c:pt idx="1446">
                <c:v>0.85403726708074534</c:v>
              </c:pt>
              <c:pt idx="1447">
                <c:v>0.85403726708074534</c:v>
              </c:pt>
              <c:pt idx="1448">
                <c:v>0.85403726708074534</c:v>
              </c:pt>
              <c:pt idx="1449">
                <c:v>0.85403726708074534</c:v>
              </c:pt>
              <c:pt idx="1450">
                <c:v>0.85248447204968947</c:v>
              </c:pt>
              <c:pt idx="1451">
                <c:v>0.85248447204968947</c:v>
              </c:pt>
              <c:pt idx="1452">
                <c:v>0.85248447204968947</c:v>
              </c:pt>
              <c:pt idx="1453">
                <c:v>0.85248447204968947</c:v>
              </c:pt>
              <c:pt idx="1454">
                <c:v>0.85248447204968947</c:v>
              </c:pt>
              <c:pt idx="1455">
                <c:v>0.85248447204968947</c:v>
              </c:pt>
              <c:pt idx="1456">
                <c:v>0.85248447204968947</c:v>
              </c:pt>
              <c:pt idx="1457">
                <c:v>0.85248447204968947</c:v>
              </c:pt>
              <c:pt idx="1458">
                <c:v>0.85248447204968947</c:v>
              </c:pt>
              <c:pt idx="1459">
                <c:v>0.85093167701863359</c:v>
              </c:pt>
              <c:pt idx="1460">
                <c:v>0.85093167701863359</c:v>
              </c:pt>
              <c:pt idx="1461">
                <c:v>0.85093167701863359</c:v>
              </c:pt>
              <c:pt idx="1462">
                <c:v>0.85093167701863359</c:v>
              </c:pt>
              <c:pt idx="1463">
                <c:v>0.85093167701863359</c:v>
              </c:pt>
              <c:pt idx="1464">
                <c:v>0.85093167701863359</c:v>
              </c:pt>
              <c:pt idx="1465">
                <c:v>0.85093167701863359</c:v>
              </c:pt>
              <c:pt idx="1466">
                <c:v>0.84937888198757761</c:v>
              </c:pt>
              <c:pt idx="1467">
                <c:v>0.84937888198757761</c:v>
              </c:pt>
              <c:pt idx="1468">
                <c:v>0.84937888198757761</c:v>
              </c:pt>
              <c:pt idx="1469">
                <c:v>0.84782608695652173</c:v>
              </c:pt>
              <c:pt idx="1470">
                <c:v>0.84782608695652173</c:v>
              </c:pt>
              <c:pt idx="1471">
                <c:v>0.84782608695652173</c:v>
              </c:pt>
              <c:pt idx="1472">
                <c:v>0.84627329192546585</c:v>
              </c:pt>
              <c:pt idx="1473">
                <c:v>0.84627329192546585</c:v>
              </c:pt>
              <c:pt idx="1474">
                <c:v>0.84627329192546585</c:v>
              </c:pt>
              <c:pt idx="1475">
                <c:v>0.84472049689440998</c:v>
              </c:pt>
              <c:pt idx="1476">
                <c:v>0.84472049689440998</c:v>
              </c:pt>
              <c:pt idx="1477">
                <c:v>0.84316770186335399</c:v>
              </c:pt>
              <c:pt idx="1478">
                <c:v>0.84316770186335399</c:v>
              </c:pt>
              <c:pt idx="1479">
                <c:v>0.84316770186335399</c:v>
              </c:pt>
              <c:pt idx="1480">
                <c:v>0.84316770186335399</c:v>
              </c:pt>
              <c:pt idx="1481">
                <c:v>0.84161490683229812</c:v>
              </c:pt>
              <c:pt idx="1482">
                <c:v>0.84161490683229812</c:v>
              </c:pt>
              <c:pt idx="1483">
                <c:v>0.84161490683229812</c:v>
              </c:pt>
              <c:pt idx="1484">
                <c:v>0.84161490683229812</c:v>
              </c:pt>
              <c:pt idx="1485">
                <c:v>0.84161490683229812</c:v>
              </c:pt>
              <c:pt idx="1486">
                <c:v>0.84161490683229812</c:v>
              </c:pt>
              <c:pt idx="1487">
                <c:v>0.84161490683229812</c:v>
              </c:pt>
              <c:pt idx="1488">
                <c:v>0.84161490683229812</c:v>
              </c:pt>
              <c:pt idx="1489">
                <c:v>0.84161490683229812</c:v>
              </c:pt>
              <c:pt idx="1490">
                <c:v>0.84161490683229812</c:v>
              </c:pt>
              <c:pt idx="1491">
                <c:v>0.84161490683229812</c:v>
              </c:pt>
              <c:pt idx="1492">
                <c:v>0.84006211180124224</c:v>
              </c:pt>
              <c:pt idx="1493">
                <c:v>0.84006211180124224</c:v>
              </c:pt>
              <c:pt idx="1494">
                <c:v>0.84006211180124224</c:v>
              </c:pt>
              <c:pt idx="1495">
                <c:v>0.84006211180124224</c:v>
              </c:pt>
              <c:pt idx="1496">
                <c:v>0.84006211180124224</c:v>
              </c:pt>
              <c:pt idx="1497">
                <c:v>0.84006211180124224</c:v>
              </c:pt>
              <c:pt idx="1498">
                <c:v>0.84006211180124224</c:v>
              </c:pt>
              <c:pt idx="1499">
                <c:v>0.84006211180124224</c:v>
              </c:pt>
              <c:pt idx="1500">
                <c:v>0.84006211180124224</c:v>
              </c:pt>
              <c:pt idx="1501">
                <c:v>0.84006211180124224</c:v>
              </c:pt>
              <c:pt idx="1502">
                <c:v>0.84006211180124224</c:v>
              </c:pt>
              <c:pt idx="1503">
                <c:v>0.84006211180124224</c:v>
              </c:pt>
              <c:pt idx="1504">
                <c:v>0.84006211180124224</c:v>
              </c:pt>
              <c:pt idx="1505">
                <c:v>0.84006211180124224</c:v>
              </c:pt>
              <c:pt idx="1506">
                <c:v>0.84006211180124224</c:v>
              </c:pt>
              <c:pt idx="1507">
                <c:v>0.84006211180124224</c:v>
              </c:pt>
              <c:pt idx="1508">
                <c:v>0.83850931677018636</c:v>
              </c:pt>
              <c:pt idx="1509">
                <c:v>0.83850931677018636</c:v>
              </c:pt>
              <c:pt idx="1510">
                <c:v>0.83850931677018636</c:v>
              </c:pt>
              <c:pt idx="1511">
                <c:v>0.83850931677018636</c:v>
              </c:pt>
              <c:pt idx="1512">
                <c:v>0.83850931677018636</c:v>
              </c:pt>
              <c:pt idx="1513">
                <c:v>0.83850931677018636</c:v>
              </c:pt>
              <c:pt idx="1514">
                <c:v>0.83850931677018636</c:v>
              </c:pt>
              <c:pt idx="1515">
                <c:v>0.83695652173913049</c:v>
              </c:pt>
              <c:pt idx="1516">
                <c:v>0.83695652173913049</c:v>
              </c:pt>
              <c:pt idx="1517">
                <c:v>0.83695652173913049</c:v>
              </c:pt>
              <c:pt idx="1518">
                <c:v>0.83695652173913049</c:v>
              </c:pt>
              <c:pt idx="1519">
                <c:v>0.83695652173913049</c:v>
              </c:pt>
              <c:pt idx="1520">
                <c:v>0.83695652173913049</c:v>
              </c:pt>
              <c:pt idx="1521">
                <c:v>0.83695652173913049</c:v>
              </c:pt>
              <c:pt idx="1522">
                <c:v>0.83695652173913049</c:v>
              </c:pt>
              <c:pt idx="1523">
                <c:v>0.83695652173913049</c:v>
              </c:pt>
              <c:pt idx="1524">
                <c:v>0.8354037267080745</c:v>
              </c:pt>
              <c:pt idx="1525">
                <c:v>0.8354037267080745</c:v>
              </c:pt>
              <c:pt idx="1526">
                <c:v>0.8354037267080745</c:v>
              </c:pt>
              <c:pt idx="1527">
                <c:v>0.83385093167701863</c:v>
              </c:pt>
              <c:pt idx="1528">
                <c:v>0.83385093167701863</c:v>
              </c:pt>
              <c:pt idx="1529">
                <c:v>0.83385093167701863</c:v>
              </c:pt>
              <c:pt idx="1530">
                <c:v>0.83385093167701863</c:v>
              </c:pt>
              <c:pt idx="1531">
                <c:v>0.83385093167701863</c:v>
              </c:pt>
              <c:pt idx="1532">
                <c:v>0.83385093167701863</c:v>
              </c:pt>
              <c:pt idx="1533">
                <c:v>0.83385093167701863</c:v>
              </c:pt>
              <c:pt idx="1534">
                <c:v>0.83385093167701863</c:v>
              </c:pt>
              <c:pt idx="1535">
                <c:v>0.83385093167701863</c:v>
              </c:pt>
              <c:pt idx="1536">
                <c:v>0.83385093167701863</c:v>
              </c:pt>
              <c:pt idx="1537">
                <c:v>0.83385093167701863</c:v>
              </c:pt>
              <c:pt idx="1538">
                <c:v>0.83385093167701863</c:v>
              </c:pt>
              <c:pt idx="1539">
                <c:v>0.83385093167701863</c:v>
              </c:pt>
              <c:pt idx="1540">
                <c:v>0.83385093167701863</c:v>
              </c:pt>
              <c:pt idx="1541">
                <c:v>0.83385093167701863</c:v>
              </c:pt>
              <c:pt idx="1542">
                <c:v>0.83385093167701863</c:v>
              </c:pt>
              <c:pt idx="1543">
                <c:v>0.83385093167701863</c:v>
              </c:pt>
              <c:pt idx="1544">
                <c:v>0.83385093167701863</c:v>
              </c:pt>
              <c:pt idx="1545">
                <c:v>0.83385093167701863</c:v>
              </c:pt>
              <c:pt idx="1546">
                <c:v>0.83074534161490687</c:v>
              </c:pt>
              <c:pt idx="1547">
                <c:v>0.83074534161490687</c:v>
              </c:pt>
              <c:pt idx="1548">
                <c:v>0.83074534161490687</c:v>
              </c:pt>
              <c:pt idx="1549">
                <c:v>0.82919254658385089</c:v>
              </c:pt>
              <c:pt idx="1550">
                <c:v>0.82763975155279501</c:v>
              </c:pt>
              <c:pt idx="1551">
                <c:v>0.82763975155279501</c:v>
              </c:pt>
              <c:pt idx="1552">
                <c:v>0.82763975155279501</c:v>
              </c:pt>
              <c:pt idx="1553">
                <c:v>0.82763975155279501</c:v>
              </c:pt>
              <c:pt idx="1554">
                <c:v>0.82763975155279501</c:v>
              </c:pt>
              <c:pt idx="1555">
                <c:v>0.82763975155279501</c:v>
              </c:pt>
              <c:pt idx="1556">
                <c:v>0.82763975155279501</c:v>
              </c:pt>
              <c:pt idx="1557">
                <c:v>0.82763975155279501</c:v>
              </c:pt>
              <c:pt idx="1558">
                <c:v>0.82763975155279501</c:v>
              </c:pt>
              <c:pt idx="1559">
                <c:v>0.82608695652173914</c:v>
              </c:pt>
              <c:pt idx="1560">
                <c:v>0.82608695652173914</c:v>
              </c:pt>
              <c:pt idx="1561">
                <c:v>0.82453416149068326</c:v>
              </c:pt>
              <c:pt idx="1562">
                <c:v>0.82453416149068326</c:v>
              </c:pt>
              <c:pt idx="1563">
                <c:v>0.82453416149068326</c:v>
              </c:pt>
              <c:pt idx="1564">
                <c:v>0.82453416149068326</c:v>
              </c:pt>
              <c:pt idx="1565">
                <c:v>0.82453416149068326</c:v>
              </c:pt>
              <c:pt idx="1566">
                <c:v>0.82453416149068326</c:v>
              </c:pt>
              <c:pt idx="1567">
                <c:v>0.82453416149068326</c:v>
              </c:pt>
              <c:pt idx="1568">
                <c:v>0.82453416149068326</c:v>
              </c:pt>
              <c:pt idx="1569">
                <c:v>0.82453416149068326</c:v>
              </c:pt>
              <c:pt idx="1570">
                <c:v>0.82453416149068326</c:v>
              </c:pt>
              <c:pt idx="1571">
                <c:v>0.82453416149068326</c:v>
              </c:pt>
              <c:pt idx="1572">
                <c:v>0.82453416149068326</c:v>
              </c:pt>
              <c:pt idx="1573">
                <c:v>0.82453416149068326</c:v>
              </c:pt>
              <c:pt idx="1574">
                <c:v>0.82453416149068326</c:v>
              </c:pt>
              <c:pt idx="1575">
                <c:v>0.82453416149068326</c:v>
              </c:pt>
              <c:pt idx="1576">
                <c:v>0.82453416149068326</c:v>
              </c:pt>
              <c:pt idx="1577">
                <c:v>0.82453416149068326</c:v>
              </c:pt>
              <c:pt idx="1578">
                <c:v>0.82453416149068326</c:v>
              </c:pt>
              <c:pt idx="1579">
                <c:v>0.82453416149068326</c:v>
              </c:pt>
              <c:pt idx="1580">
                <c:v>0.82298136645962738</c:v>
              </c:pt>
              <c:pt idx="1581">
                <c:v>0.82298136645962738</c:v>
              </c:pt>
              <c:pt idx="1582">
                <c:v>0.82298136645962738</c:v>
              </c:pt>
              <c:pt idx="1583">
                <c:v>0.82298136645962738</c:v>
              </c:pt>
              <c:pt idx="1584">
                <c:v>0.82298136645962738</c:v>
              </c:pt>
              <c:pt idx="1585">
                <c:v>0.82298136645962738</c:v>
              </c:pt>
              <c:pt idx="1586">
                <c:v>0.82298136645962738</c:v>
              </c:pt>
              <c:pt idx="1587">
                <c:v>0.82298136645962738</c:v>
              </c:pt>
              <c:pt idx="1588">
                <c:v>0.82298136645962738</c:v>
              </c:pt>
              <c:pt idx="1589">
                <c:v>0.8214285714285714</c:v>
              </c:pt>
              <c:pt idx="1590">
                <c:v>0.8214285714285714</c:v>
              </c:pt>
              <c:pt idx="1591">
                <c:v>0.8214285714285714</c:v>
              </c:pt>
              <c:pt idx="1592">
                <c:v>0.8214285714285714</c:v>
              </c:pt>
              <c:pt idx="1593">
                <c:v>0.8214285714285714</c:v>
              </c:pt>
              <c:pt idx="1594">
                <c:v>0.8214285714285714</c:v>
              </c:pt>
              <c:pt idx="1595">
                <c:v>0.8214285714285714</c:v>
              </c:pt>
              <c:pt idx="1596">
                <c:v>0.8214285714285714</c:v>
              </c:pt>
              <c:pt idx="1597">
                <c:v>0.8214285714285714</c:v>
              </c:pt>
              <c:pt idx="1598">
                <c:v>0.8214285714285714</c:v>
              </c:pt>
              <c:pt idx="1599">
                <c:v>0.8214285714285714</c:v>
              </c:pt>
              <c:pt idx="1600">
                <c:v>0.8214285714285714</c:v>
              </c:pt>
              <c:pt idx="1601">
                <c:v>0.8214285714285714</c:v>
              </c:pt>
              <c:pt idx="1602">
                <c:v>0.8214285714285714</c:v>
              </c:pt>
              <c:pt idx="1603">
                <c:v>0.8214285714285714</c:v>
              </c:pt>
              <c:pt idx="1604">
                <c:v>0.8214285714285714</c:v>
              </c:pt>
              <c:pt idx="1605">
                <c:v>0.8214285714285714</c:v>
              </c:pt>
              <c:pt idx="1606">
                <c:v>0.81987577639751552</c:v>
              </c:pt>
              <c:pt idx="1607">
                <c:v>0.81987577639751552</c:v>
              </c:pt>
              <c:pt idx="1608">
                <c:v>0.81987577639751552</c:v>
              </c:pt>
              <c:pt idx="1609">
                <c:v>0.81987577639751552</c:v>
              </c:pt>
              <c:pt idx="1610">
                <c:v>0.81987577639751552</c:v>
              </c:pt>
              <c:pt idx="1611">
                <c:v>0.81987577639751552</c:v>
              </c:pt>
              <c:pt idx="1612">
                <c:v>0.81832298136645965</c:v>
              </c:pt>
              <c:pt idx="1613">
                <c:v>0.81832298136645965</c:v>
              </c:pt>
              <c:pt idx="1614">
                <c:v>0.81832298136645965</c:v>
              </c:pt>
              <c:pt idx="1615">
                <c:v>0.81832298136645965</c:v>
              </c:pt>
              <c:pt idx="1616">
                <c:v>0.81832298136645965</c:v>
              </c:pt>
              <c:pt idx="1617">
                <c:v>0.81832298136645965</c:v>
              </c:pt>
              <c:pt idx="1618">
                <c:v>0.81677018633540377</c:v>
              </c:pt>
              <c:pt idx="1619">
                <c:v>0.81677018633540377</c:v>
              </c:pt>
              <c:pt idx="1620">
                <c:v>0.81677018633540377</c:v>
              </c:pt>
              <c:pt idx="1621">
                <c:v>0.81677018633540377</c:v>
              </c:pt>
              <c:pt idx="1622">
                <c:v>0.81677018633540377</c:v>
              </c:pt>
              <c:pt idx="1623">
                <c:v>0.81677018633540377</c:v>
              </c:pt>
              <c:pt idx="1624">
                <c:v>0.81677018633540377</c:v>
              </c:pt>
              <c:pt idx="1625">
                <c:v>0.81677018633540377</c:v>
              </c:pt>
              <c:pt idx="1626">
                <c:v>0.81677018633540377</c:v>
              </c:pt>
              <c:pt idx="1627">
                <c:v>0.81677018633540377</c:v>
              </c:pt>
              <c:pt idx="1628">
                <c:v>0.81677018633540377</c:v>
              </c:pt>
              <c:pt idx="1629">
                <c:v>0.81677018633540377</c:v>
              </c:pt>
              <c:pt idx="1630">
                <c:v>0.81677018633540377</c:v>
              </c:pt>
              <c:pt idx="1631">
                <c:v>0.81521739130434778</c:v>
              </c:pt>
              <c:pt idx="1632">
                <c:v>0.81521739130434778</c:v>
              </c:pt>
              <c:pt idx="1633">
                <c:v>0.81521739130434778</c:v>
              </c:pt>
              <c:pt idx="1634">
                <c:v>0.81521739130434778</c:v>
              </c:pt>
              <c:pt idx="1635">
                <c:v>0.81521739130434778</c:v>
              </c:pt>
              <c:pt idx="1636">
                <c:v>0.81521739130434778</c:v>
              </c:pt>
              <c:pt idx="1637">
                <c:v>0.81521739130434778</c:v>
              </c:pt>
              <c:pt idx="1638">
                <c:v>0.81521739130434778</c:v>
              </c:pt>
              <c:pt idx="1639">
                <c:v>0.81521739130434778</c:v>
              </c:pt>
              <c:pt idx="1640">
                <c:v>0.81521739130434778</c:v>
              </c:pt>
              <c:pt idx="1641">
                <c:v>0.81521739130434778</c:v>
              </c:pt>
              <c:pt idx="1642">
                <c:v>0.81521739130434778</c:v>
              </c:pt>
              <c:pt idx="1643">
                <c:v>0.81521739130434778</c:v>
              </c:pt>
              <c:pt idx="1644">
                <c:v>0.81521739130434778</c:v>
              </c:pt>
              <c:pt idx="1645">
                <c:v>0.81521739130434778</c:v>
              </c:pt>
              <c:pt idx="1646">
                <c:v>0.81521739130434778</c:v>
              </c:pt>
              <c:pt idx="1647">
                <c:v>0.81521739130434778</c:v>
              </c:pt>
              <c:pt idx="1648">
                <c:v>0.81521739130434778</c:v>
              </c:pt>
              <c:pt idx="1649">
                <c:v>0.81366459627329191</c:v>
              </c:pt>
              <c:pt idx="1650">
                <c:v>0.81366459627329191</c:v>
              </c:pt>
              <c:pt idx="1651">
                <c:v>0.81366459627329191</c:v>
              </c:pt>
              <c:pt idx="1652">
                <c:v>0.81366459627329191</c:v>
              </c:pt>
              <c:pt idx="1653">
                <c:v>0.81366459627329191</c:v>
              </c:pt>
              <c:pt idx="1654">
                <c:v>0.81366459627329191</c:v>
              </c:pt>
              <c:pt idx="1655">
                <c:v>0.81366459627329191</c:v>
              </c:pt>
              <c:pt idx="1656">
                <c:v>0.81366459627329191</c:v>
              </c:pt>
              <c:pt idx="1657">
                <c:v>0.81366459627329191</c:v>
              </c:pt>
              <c:pt idx="1658">
                <c:v>0.81211180124223603</c:v>
              </c:pt>
              <c:pt idx="1659">
                <c:v>0.81211180124223603</c:v>
              </c:pt>
              <c:pt idx="1660">
                <c:v>0.81211180124223603</c:v>
              </c:pt>
              <c:pt idx="1661">
                <c:v>0.81211180124223603</c:v>
              </c:pt>
              <c:pt idx="1662">
                <c:v>0.81211180124223603</c:v>
              </c:pt>
              <c:pt idx="1663">
                <c:v>0.81211180124223603</c:v>
              </c:pt>
              <c:pt idx="1664">
                <c:v>0.81211180124223603</c:v>
              </c:pt>
              <c:pt idx="1665">
                <c:v>0.81211180124223603</c:v>
              </c:pt>
              <c:pt idx="1666">
                <c:v>0.81211180124223603</c:v>
              </c:pt>
              <c:pt idx="1667">
                <c:v>0.81211180124223603</c:v>
              </c:pt>
              <c:pt idx="1668">
                <c:v>0.81211180124223603</c:v>
              </c:pt>
              <c:pt idx="1669">
                <c:v>0.81211180124223603</c:v>
              </c:pt>
              <c:pt idx="1670">
                <c:v>0.81211180124223603</c:v>
              </c:pt>
              <c:pt idx="1671">
                <c:v>0.81055900621118016</c:v>
              </c:pt>
              <c:pt idx="1672">
                <c:v>0.81055900621118016</c:v>
              </c:pt>
              <c:pt idx="1673">
                <c:v>0.81055900621118016</c:v>
              </c:pt>
              <c:pt idx="1674">
                <c:v>0.81055900621118016</c:v>
              </c:pt>
              <c:pt idx="1675">
                <c:v>0.81055900621118016</c:v>
              </c:pt>
              <c:pt idx="1676">
                <c:v>0.81055900621118016</c:v>
              </c:pt>
              <c:pt idx="1677">
                <c:v>0.81055900621118016</c:v>
              </c:pt>
              <c:pt idx="1678">
                <c:v>0.81055900621118016</c:v>
              </c:pt>
              <c:pt idx="1679">
                <c:v>0.80900621118012417</c:v>
              </c:pt>
              <c:pt idx="1680">
                <c:v>0.80900621118012417</c:v>
              </c:pt>
              <c:pt idx="1681">
                <c:v>0.80900621118012417</c:v>
              </c:pt>
              <c:pt idx="1682">
                <c:v>0.80900621118012417</c:v>
              </c:pt>
              <c:pt idx="1683">
                <c:v>0.80900621118012417</c:v>
              </c:pt>
              <c:pt idx="1684">
                <c:v>0.80900621118012417</c:v>
              </c:pt>
              <c:pt idx="1685">
                <c:v>0.80900621118012417</c:v>
              </c:pt>
              <c:pt idx="1686">
                <c:v>0.80900621118012417</c:v>
              </c:pt>
              <c:pt idx="1687">
                <c:v>0.80900621118012417</c:v>
              </c:pt>
              <c:pt idx="1688">
                <c:v>0.80900621118012417</c:v>
              </c:pt>
              <c:pt idx="1689">
                <c:v>0.80900621118012417</c:v>
              </c:pt>
              <c:pt idx="1690">
                <c:v>0.80745341614906829</c:v>
              </c:pt>
              <c:pt idx="1691">
                <c:v>0.80745341614906829</c:v>
              </c:pt>
              <c:pt idx="1692">
                <c:v>0.80745341614906829</c:v>
              </c:pt>
              <c:pt idx="1693">
                <c:v>0.80745341614906829</c:v>
              </c:pt>
              <c:pt idx="1694">
                <c:v>0.80745341614906829</c:v>
              </c:pt>
              <c:pt idx="1695">
                <c:v>0.80745341614906829</c:v>
              </c:pt>
              <c:pt idx="1696">
                <c:v>0.80745341614906829</c:v>
              </c:pt>
              <c:pt idx="1697">
                <c:v>0.80745341614906829</c:v>
              </c:pt>
              <c:pt idx="1698">
                <c:v>0.80745341614906829</c:v>
              </c:pt>
              <c:pt idx="1699">
                <c:v>0.80745341614906829</c:v>
              </c:pt>
              <c:pt idx="1700">
                <c:v>0.80745341614906829</c:v>
              </c:pt>
              <c:pt idx="1701">
                <c:v>0.80745341614906829</c:v>
              </c:pt>
              <c:pt idx="1702">
                <c:v>0.80745341614906829</c:v>
              </c:pt>
              <c:pt idx="1703">
                <c:v>0.80745341614906829</c:v>
              </c:pt>
              <c:pt idx="1704">
                <c:v>0.80745341614906829</c:v>
              </c:pt>
              <c:pt idx="1705">
                <c:v>0.80745341614906829</c:v>
              </c:pt>
              <c:pt idx="1706">
                <c:v>0.80590062111801242</c:v>
              </c:pt>
              <c:pt idx="1707">
                <c:v>0.80590062111801242</c:v>
              </c:pt>
              <c:pt idx="1708">
                <c:v>0.80590062111801242</c:v>
              </c:pt>
              <c:pt idx="1709">
                <c:v>0.80590062111801242</c:v>
              </c:pt>
              <c:pt idx="1710">
                <c:v>0.80590062111801242</c:v>
              </c:pt>
              <c:pt idx="1711">
                <c:v>0.80590062111801242</c:v>
              </c:pt>
              <c:pt idx="1712">
                <c:v>0.80590062111801242</c:v>
              </c:pt>
              <c:pt idx="1713">
                <c:v>0.80434782608695654</c:v>
              </c:pt>
              <c:pt idx="1714">
                <c:v>0.80434782608695654</c:v>
              </c:pt>
              <c:pt idx="1715">
                <c:v>0.80434782608695654</c:v>
              </c:pt>
              <c:pt idx="1716">
                <c:v>0.80434782608695654</c:v>
              </c:pt>
              <c:pt idx="1717">
                <c:v>0.80434782608695654</c:v>
              </c:pt>
              <c:pt idx="1718">
                <c:v>0.80434782608695654</c:v>
              </c:pt>
              <c:pt idx="1719">
                <c:v>0.80434782608695654</c:v>
              </c:pt>
              <c:pt idx="1720">
                <c:v>0.80434782608695654</c:v>
              </c:pt>
              <c:pt idx="1721">
                <c:v>0.80434782608695654</c:v>
              </c:pt>
              <c:pt idx="1722">
                <c:v>0.80279503105590067</c:v>
              </c:pt>
              <c:pt idx="1723">
                <c:v>0.80279503105590067</c:v>
              </c:pt>
              <c:pt idx="1724">
                <c:v>0.80279503105590067</c:v>
              </c:pt>
              <c:pt idx="1725">
                <c:v>0.80279503105590067</c:v>
              </c:pt>
              <c:pt idx="1726">
                <c:v>0.80279503105590067</c:v>
              </c:pt>
              <c:pt idx="1727">
                <c:v>0.80124223602484468</c:v>
              </c:pt>
              <c:pt idx="1728">
                <c:v>0.80124223602484468</c:v>
              </c:pt>
              <c:pt idx="1729">
                <c:v>0.7996894409937888</c:v>
              </c:pt>
              <c:pt idx="1730">
                <c:v>0.7996894409937888</c:v>
              </c:pt>
              <c:pt idx="1731">
                <c:v>0.7996894409937888</c:v>
              </c:pt>
              <c:pt idx="1732">
                <c:v>0.7996894409937888</c:v>
              </c:pt>
              <c:pt idx="1733">
                <c:v>0.7996894409937888</c:v>
              </c:pt>
              <c:pt idx="1734">
                <c:v>0.79813664596273293</c:v>
              </c:pt>
              <c:pt idx="1735">
                <c:v>0.79813664596273293</c:v>
              </c:pt>
              <c:pt idx="1736">
                <c:v>0.79813664596273293</c:v>
              </c:pt>
              <c:pt idx="1737">
                <c:v>0.79813664596273293</c:v>
              </c:pt>
              <c:pt idx="1738">
                <c:v>0.79813664596273293</c:v>
              </c:pt>
              <c:pt idx="1739">
                <c:v>0.79658385093167705</c:v>
              </c:pt>
              <c:pt idx="1740">
                <c:v>0.79658385093167705</c:v>
              </c:pt>
              <c:pt idx="1741">
                <c:v>0.79503105590062106</c:v>
              </c:pt>
              <c:pt idx="1742">
                <c:v>0.79347826086956519</c:v>
              </c:pt>
              <c:pt idx="1743">
                <c:v>0.79347826086956519</c:v>
              </c:pt>
              <c:pt idx="1744">
                <c:v>0.79347826086956519</c:v>
              </c:pt>
              <c:pt idx="1745">
                <c:v>0.79347826086956519</c:v>
              </c:pt>
              <c:pt idx="1746">
                <c:v>0.79347826086956519</c:v>
              </c:pt>
              <c:pt idx="1747">
                <c:v>0.79347826086956519</c:v>
              </c:pt>
              <c:pt idx="1748">
                <c:v>0.79347826086956519</c:v>
              </c:pt>
              <c:pt idx="1749">
                <c:v>0.79347826086956519</c:v>
              </c:pt>
              <c:pt idx="1750">
                <c:v>0.79192546583850931</c:v>
              </c:pt>
              <c:pt idx="1751">
                <c:v>0.79192546583850931</c:v>
              </c:pt>
              <c:pt idx="1752">
                <c:v>0.79192546583850931</c:v>
              </c:pt>
              <c:pt idx="1753">
                <c:v>0.79192546583850931</c:v>
              </c:pt>
              <c:pt idx="1754">
                <c:v>0.79192546583850931</c:v>
              </c:pt>
              <c:pt idx="1755">
                <c:v>0.79192546583850931</c:v>
              </c:pt>
              <c:pt idx="1756">
                <c:v>0.79192546583850931</c:v>
              </c:pt>
              <c:pt idx="1757">
                <c:v>0.79192546583850931</c:v>
              </c:pt>
              <c:pt idx="1758">
                <c:v>0.79192546583850931</c:v>
              </c:pt>
              <c:pt idx="1759">
                <c:v>0.79192546583850931</c:v>
              </c:pt>
              <c:pt idx="1760">
                <c:v>0.79037267080745344</c:v>
              </c:pt>
              <c:pt idx="1761">
                <c:v>0.79037267080745344</c:v>
              </c:pt>
              <c:pt idx="1762">
                <c:v>0.79037267080745344</c:v>
              </c:pt>
              <c:pt idx="1763">
                <c:v>0.79037267080745344</c:v>
              </c:pt>
              <c:pt idx="1764">
                <c:v>0.78881987577639756</c:v>
              </c:pt>
              <c:pt idx="1765">
                <c:v>0.78881987577639756</c:v>
              </c:pt>
              <c:pt idx="1766">
                <c:v>0.78881987577639756</c:v>
              </c:pt>
              <c:pt idx="1767">
                <c:v>0.78881987577639756</c:v>
              </c:pt>
              <c:pt idx="1768">
                <c:v>0.78881987577639756</c:v>
              </c:pt>
              <c:pt idx="1769">
                <c:v>0.78881987577639756</c:v>
              </c:pt>
              <c:pt idx="1770">
                <c:v>0.78881987577639756</c:v>
              </c:pt>
              <c:pt idx="1771">
                <c:v>0.78881987577639756</c:v>
              </c:pt>
              <c:pt idx="1772">
                <c:v>0.78881987577639756</c:v>
              </c:pt>
              <c:pt idx="1773">
                <c:v>0.78881987577639756</c:v>
              </c:pt>
              <c:pt idx="1774">
                <c:v>0.78881987577639756</c:v>
              </c:pt>
              <c:pt idx="1775">
                <c:v>0.78881987577639756</c:v>
              </c:pt>
              <c:pt idx="1776">
                <c:v>0.78881987577639756</c:v>
              </c:pt>
              <c:pt idx="1777">
                <c:v>0.78881987577639756</c:v>
              </c:pt>
              <c:pt idx="1778">
                <c:v>0.78881987577639756</c:v>
              </c:pt>
              <c:pt idx="1779">
                <c:v>0.78726708074534157</c:v>
              </c:pt>
              <c:pt idx="1780">
                <c:v>0.78726708074534157</c:v>
              </c:pt>
              <c:pt idx="1781">
                <c:v>0.78726708074534157</c:v>
              </c:pt>
              <c:pt idx="1782">
                <c:v>0.78726708074534157</c:v>
              </c:pt>
              <c:pt idx="1783">
                <c:v>0.78726708074534157</c:v>
              </c:pt>
              <c:pt idx="1784">
                <c:v>0.7857142857142857</c:v>
              </c:pt>
              <c:pt idx="1785">
                <c:v>0.7857142857142857</c:v>
              </c:pt>
              <c:pt idx="1786">
                <c:v>0.7857142857142857</c:v>
              </c:pt>
              <c:pt idx="1787">
                <c:v>0.7857142857142857</c:v>
              </c:pt>
              <c:pt idx="1788">
                <c:v>0.7857142857142857</c:v>
              </c:pt>
              <c:pt idx="1789">
                <c:v>0.7857142857142857</c:v>
              </c:pt>
              <c:pt idx="1790">
                <c:v>0.78416149068322982</c:v>
              </c:pt>
              <c:pt idx="1791">
                <c:v>0.78416149068322982</c:v>
              </c:pt>
              <c:pt idx="1792">
                <c:v>0.78416149068322982</c:v>
              </c:pt>
              <c:pt idx="1793">
                <c:v>0.78416149068322982</c:v>
              </c:pt>
              <c:pt idx="1794">
                <c:v>0.78416149068322982</c:v>
              </c:pt>
              <c:pt idx="1795">
                <c:v>0.78416149068322982</c:v>
              </c:pt>
              <c:pt idx="1796">
                <c:v>0.78416149068322982</c:v>
              </c:pt>
              <c:pt idx="1797">
                <c:v>0.78416149068322982</c:v>
              </c:pt>
              <c:pt idx="1798">
                <c:v>0.78416149068322982</c:v>
              </c:pt>
              <c:pt idx="1799">
                <c:v>0.78416149068322982</c:v>
              </c:pt>
              <c:pt idx="1800">
                <c:v>0.78416149068322982</c:v>
              </c:pt>
              <c:pt idx="1801">
                <c:v>0.78416149068322982</c:v>
              </c:pt>
              <c:pt idx="1802">
                <c:v>0.78416149068322982</c:v>
              </c:pt>
              <c:pt idx="1803">
                <c:v>0.78416149068322982</c:v>
              </c:pt>
              <c:pt idx="1804">
                <c:v>0.78416149068322982</c:v>
              </c:pt>
              <c:pt idx="1805">
                <c:v>0.78416149068322982</c:v>
              </c:pt>
              <c:pt idx="1806">
                <c:v>0.78416149068322982</c:v>
              </c:pt>
              <c:pt idx="1807">
                <c:v>0.78260869565217395</c:v>
              </c:pt>
              <c:pt idx="1808">
                <c:v>0.78260869565217395</c:v>
              </c:pt>
              <c:pt idx="1809">
                <c:v>0.78105590062111796</c:v>
              </c:pt>
              <c:pt idx="1810">
                <c:v>0.78105590062111796</c:v>
              </c:pt>
              <c:pt idx="1811">
                <c:v>0.78105590062111796</c:v>
              </c:pt>
              <c:pt idx="1812">
                <c:v>0.77950310559006208</c:v>
              </c:pt>
              <c:pt idx="1813">
                <c:v>0.77950310559006208</c:v>
              </c:pt>
              <c:pt idx="1814">
                <c:v>0.77950310559006208</c:v>
              </c:pt>
              <c:pt idx="1815">
                <c:v>0.77950310559006208</c:v>
              </c:pt>
              <c:pt idx="1816">
                <c:v>0.77950310559006208</c:v>
              </c:pt>
              <c:pt idx="1817">
                <c:v>0.77950310559006208</c:v>
              </c:pt>
              <c:pt idx="1818">
                <c:v>0.77950310559006208</c:v>
              </c:pt>
              <c:pt idx="1819">
                <c:v>0.77950310559006208</c:v>
              </c:pt>
              <c:pt idx="1820">
                <c:v>0.77950310559006208</c:v>
              </c:pt>
              <c:pt idx="1821">
                <c:v>0.77950310559006208</c:v>
              </c:pt>
              <c:pt idx="1822">
                <c:v>0.77950310559006208</c:v>
              </c:pt>
              <c:pt idx="1823">
                <c:v>0.77950310559006208</c:v>
              </c:pt>
              <c:pt idx="1824">
                <c:v>0.77950310559006208</c:v>
              </c:pt>
              <c:pt idx="1825">
                <c:v>0.77950310559006208</c:v>
              </c:pt>
              <c:pt idx="1826">
                <c:v>0.77950310559006208</c:v>
              </c:pt>
              <c:pt idx="1827">
                <c:v>0.77950310559006208</c:v>
              </c:pt>
              <c:pt idx="1828">
                <c:v>0.77950310559006208</c:v>
              </c:pt>
              <c:pt idx="1829">
                <c:v>0.77795031055900621</c:v>
              </c:pt>
              <c:pt idx="1830">
                <c:v>0.77795031055900621</c:v>
              </c:pt>
              <c:pt idx="1831">
                <c:v>0.77795031055900621</c:v>
              </c:pt>
              <c:pt idx="1832">
                <c:v>0.77795031055900621</c:v>
              </c:pt>
              <c:pt idx="1833">
                <c:v>0.77795031055900621</c:v>
              </c:pt>
              <c:pt idx="1834">
                <c:v>0.77795031055900621</c:v>
              </c:pt>
              <c:pt idx="1835">
                <c:v>0.77795031055900621</c:v>
              </c:pt>
              <c:pt idx="1836">
                <c:v>0.77795031055900621</c:v>
              </c:pt>
              <c:pt idx="1837">
                <c:v>0.77795031055900621</c:v>
              </c:pt>
              <c:pt idx="1838">
                <c:v>0.77795031055900621</c:v>
              </c:pt>
              <c:pt idx="1839">
                <c:v>0.77795031055900621</c:v>
              </c:pt>
              <c:pt idx="1840">
                <c:v>0.77795031055900621</c:v>
              </c:pt>
              <c:pt idx="1841">
                <c:v>0.77795031055900621</c:v>
              </c:pt>
              <c:pt idx="1842">
                <c:v>0.77795031055900621</c:v>
              </c:pt>
              <c:pt idx="1843">
                <c:v>0.77795031055900621</c:v>
              </c:pt>
              <c:pt idx="1844">
                <c:v>0.77795031055900621</c:v>
              </c:pt>
              <c:pt idx="1845">
                <c:v>0.77795031055900621</c:v>
              </c:pt>
              <c:pt idx="1846">
                <c:v>0.77795031055900621</c:v>
              </c:pt>
              <c:pt idx="1847">
                <c:v>0.77795031055900621</c:v>
              </c:pt>
              <c:pt idx="1848">
                <c:v>0.77795031055900621</c:v>
              </c:pt>
              <c:pt idx="1849">
                <c:v>0.77639751552795033</c:v>
              </c:pt>
              <c:pt idx="1850">
                <c:v>0.77639751552795033</c:v>
              </c:pt>
              <c:pt idx="1851">
                <c:v>0.77639751552795033</c:v>
              </c:pt>
              <c:pt idx="1852">
                <c:v>0.77639751552795033</c:v>
              </c:pt>
              <c:pt idx="1853">
                <c:v>0.77639751552795033</c:v>
              </c:pt>
              <c:pt idx="1854">
                <c:v>0.77639751552795033</c:v>
              </c:pt>
              <c:pt idx="1855">
                <c:v>0.77639751552795033</c:v>
              </c:pt>
              <c:pt idx="1856">
                <c:v>0.77639751552795033</c:v>
              </c:pt>
              <c:pt idx="1857">
                <c:v>0.77639751552795033</c:v>
              </c:pt>
              <c:pt idx="1858">
                <c:v>0.77639751552795033</c:v>
              </c:pt>
              <c:pt idx="1859">
                <c:v>0.77639751552795033</c:v>
              </c:pt>
              <c:pt idx="1860">
                <c:v>0.77639751552795033</c:v>
              </c:pt>
              <c:pt idx="1861">
                <c:v>0.77639751552795033</c:v>
              </c:pt>
              <c:pt idx="1862">
                <c:v>0.77639751552795033</c:v>
              </c:pt>
              <c:pt idx="1863">
                <c:v>0.77639751552795033</c:v>
              </c:pt>
              <c:pt idx="1864">
                <c:v>0.77639751552795033</c:v>
              </c:pt>
              <c:pt idx="1865">
                <c:v>0.77639751552795033</c:v>
              </c:pt>
              <c:pt idx="1866">
                <c:v>0.77639751552795033</c:v>
              </c:pt>
              <c:pt idx="1867">
                <c:v>0.77484472049689446</c:v>
              </c:pt>
              <c:pt idx="1868">
                <c:v>0.77484472049689446</c:v>
              </c:pt>
              <c:pt idx="1869">
                <c:v>0.77484472049689446</c:v>
              </c:pt>
              <c:pt idx="1870">
                <c:v>0.77484472049689446</c:v>
              </c:pt>
              <c:pt idx="1871">
                <c:v>0.77484472049689446</c:v>
              </c:pt>
              <c:pt idx="1872">
                <c:v>0.77484472049689446</c:v>
              </c:pt>
              <c:pt idx="1873">
                <c:v>0.77484472049689446</c:v>
              </c:pt>
              <c:pt idx="1874">
                <c:v>0.77484472049689446</c:v>
              </c:pt>
              <c:pt idx="1875">
                <c:v>0.77484472049689446</c:v>
              </c:pt>
              <c:pt idx="1876">
                <c:v>0.77484472049689446</c:v>
              </c:pt>
              <c:pt idx="1877">
                <c:v>0.77484472049689446</c:v>
              </c:pt>
              <c:pt idx="1878">
                <c:v>0.77484472049689446</c:v>
              </c:pt>
              <c:pt idx="1879">
                <c:v>0.77484472049689446</c:v>
              </c:pt>
              <c:pt idx="1880">
                <c:v>0.77484472049689446</c:v>
              </c:pt>
              <c:pt idx="1881">
                <c:v>0.77484472049689446</c:v>
              </c:pt>
              <c:pt idx="1882">
                <c:v>0.77484472049689446</c:v>
              </c:pt>
              <c:pt idx="1883">
                <c:v>0.77329192546583847</c:v>
              </c:pt>
              <c:pt idx="1884">
                <c:v>0.77173913043478259</c:v>
              </c:pt>
              <c:pt idx="1885">
                <c:v>0.77173913043478259</c:v>
              </c:pt>
              <c:pt idx="1886">
                <c:v>0.77173913043478259</c:v>
              </c:pt>
              <c:pt idx="1887">
                <c:v>0.77173913043478259</c:v>
              </c:pt>
              <c:pt idx="1888">
                <c:v>0.77173913043478259</c:v>
              </c:pt>
              <c:pt idx="1889">
                <c:v>0.77173913043478259</c:v>
              </c:pt>
              <c:pt idx="1890">
                <c:v>0.77173913043478259</c:v>
              </c:pt>
              <c:pt idx="1891">
                <c:v>0.77173913043478259</c:v>
              </c:pt>
              <c:pt idx="1892">
                <c:v>0.77173913043478259</c:v>
              </c:pt>
              <c:pt idx="1893">
                <c:v>0.77173913043478259</c:v>
              </c:pt>
              <c:pt idx="1894">
                <c:v>0.77173913043478259</c:v>
              </c:pt>
              <c:pt idx="1895">
                <c:v>0.77018633540372672</c:v>
              </c:pt>
              <c:pt idx="1896">
                <c:v>0.77018633540372672</c:v>
              </c:pt>
              <c:pt idx="1897">
                <c:v>0.77018633540372672</c:v>
              </c:pt>
              <c:pt idx="1898">
                <c:v>0.77018633540372672</c:v>
              </c:pt>
              <c:pt idx="1899">
                <c:v>0.77018633540372672</c:v>
              </c:pt>
              <c:pt idx="1900">
                <c:v>0.77018633540372672</c:v>
              </c:pt>
              <c:pt idx="1901">
                <c:v>0.77018633540372672</c:v>
              </c:pt>
              <c:pt idx="1902">
                <c:v>0.77018633540372672</c:v>
              </c:pt>
              <c:pt idx="1903">
                <c:v>0.77018633540372672</c:v>
              </c:pt>
              <c:pt idx="1904">
                <c:v>0.77018633540372672</c:v>
              </c:pt>
              <c:pt idx="1905">
                <c:v>0.77018633540372672</c:v>
              </c:pt>
              <c:pt idx="1906">
                <c:v>0.77018633540372672</c:v>
              </c:pt>
              <c:pt idx="1907">
                <c:v>0.77018633540372672</c:v>
              </c:pt>
              <c:pt idx="1908">
                <c:v>0.77018633540372672</c:v>
              </c:pt>
              <c:pt idx="1909">
                <c:v>0.77018633540372672</c:v>
              </c:pt>
              <c:pt idx="1910">
                <c:v>0.76863354037267084</c:v>
              </c:pt>
              <c:pt idx="1911">
                <c:v>0.76863354037267084</c:v>
              </c:pt>
              <c:pt idx="1912">
                <c:v>0.76863354037267084</c:v>
              </c:pt>
              <c:pt idx="1913">
                <c:v>0.76863354037267084</c:v>
              </c:pt>
              <c:pt idx="1914">
                <c:v>0.76708074534161486</c:v>
              </c:pt>
              <c:pt idx="1915">
                <c:v>0.76708074534161486</c:v>
              </c:pt>
              <c:pt idx="1916">
                <c:v>0.76708074534161486</c:v>
              </c:pt>
              <c:pt idx="1917">
                <c:v>0.76708074534161486</c:v>
              </c:pt>
              <c:pt idx="1918">
                <c:v>0.76708074534161486</c:v>
              </c:pt>
              <c:pt idx="1919">
                <c:v>0.76708074534161486</c:v>
              </c:pt>
              <c:pt idx="1920">
                <c:v>0.76708074534161486</c:v>
              </c:pt>
              <c:pt idx="1921">
                <c:v>0.76708074534161486</c:v>
              </c:pt>
              <c:pt idx="1922">
                <c:v>0.76708074534161486</c:v>
              </c:pt>
              <c:pt idx="1923">
                <c:v>0.76708074534161486</c:v>
              </c:pt>
              <c:pt idx="1924">
                <c:v>0.76708074534161486</c:v>
              </c:pt>
              <c:pt idx="1925">
                <c:v>0.76708074534161486</c:v>
              </c:pt>
              <c:pt idx="1926">
                <c:v>0.76708074534161486</c:v>
              </c:pt>
              <c:pt idx="1927">
                <c:v>0.76708074534161486</c:v>
              </c:pt>
              <c:pt idx="1928">
                <c:v>0.76708074534161486</c:v>
              </c:pt>
              <c:pt idx="1929">
                <c:v>0.7639751552795031</c:v>
              </c:pt>
              <c:pt idx="1930">
                <c:v>0.76242236024844723</c:v>
              </c:pt>
              <c:pt idx="1931">
                <c:v>0.76242236024844723</c:v>
              </c:pt>
              <c:pt idx="1932">
                <c:v>0.76242236024844723</c:v>
              </c:pt>
              <c:pt idx="1933">
                <c:v>0.76242236024844723</c:v>
              </c:pt>
              <c:pt idx="1934">
                <c:v>0.76242236024844723</c:v>
              </c:pt>
              <c:pt idx="1935">
                <c:v>0.76086956521739135</c:v>
              </c:pt>
              <c:pt idx="1936">
                <c:v>0.76086956521739135</c:v>
              </c:pt>
              <c:pt idx="1937">
                <c:v>0.76086956521739135</c:v>
              </c:pt>
              <c:pt idx="1938">
                <c:v>0.76086956521739135</c:v>
              </c:pt>
              <c:pt idx="1939">
                <c:v>0.76086956521739135</c:v>
              </c:pt>
              <c:pt idx="1940">
                <c:v>0.76086956521739135</c:v>
              </c:pt>
              <c:pt idx="1941">
                <c:v>0.76086956521739135</c:v>
              </c:pt>
              <c:pt idx="1942">
                <c:v>0.75931677018633537</c:v>
              </c:pt>
              <c:pt idx="1943">
                <c:v>0.75931677018633537</c:v>
              </c:pt>
              <c:pt idx="1944">
                <c:v>0.75776397515527949</c:v>
              </c:pt>
              <c:pt idx="1945">
                <c:v>0.75776397515527949</c:v>
              </c:pt>
              <c:pt idx="1946">
                <c:v>0.75621118012422361</c:v>
              </c:pt>
              <c:pt idx="1947">
                <c:v>0.75621118012422361</c:v>
              </c:pt>
              <c:pt idx="1948">
                <c:v>0.75621118012422361</c:v>
              </c:pt>
              <c:pt idx="1949">
                <c:v>0.75621118012422361</c:v>
              </c:pt>
              <c:pt idx="1950">
                <c:v>0.75621118012422361</c:v>
              </c:pt>
              <c:pt idx="1951">
                <c:v>0.75465838509316774</c:v>
              </c:pt>
              <c:pt idx="1952">
                <c:v>0.75465838509316774</c:v>
              </c:pt>
              <c:pt idx="1953">
                <c:v>0.75465838509316774</c:v>
              </c:pt>
              <c:pt idx="1954">
                <c:v>0.75465838509316774</c:v>
              </c:pt>
              <c:pt idx="1955">
                <c:v>0.75465838509316774</c:v>
              </c:pt>
              <c:pt idx="1956">
                <c:v>0.75465838509316774</c:v>
              </c:pt>
              <c:pt idx="1957">
                <c:v>0.75465838509316774</c:v>
              </c:pt>
              <c:pt idx="1958">
                <c:v>0.75465838509316774</c:v>
              </c:pt>
              <c:pt idx="1959">
                <c:v>0.75465838509316774</c:v>
              </c:pt>
              <c:pt idx="1960">
                <c:v>0.75465838509316774</c:v>
              </c:pt>
              <c:pt idx="1961">
                <c:v>0.75465838509316774</c:v>
              </c:pt>
              <c:pt idx="1962">
                <c:v>0.75465838509316774</c:v>
              </c:pt>
              <c:pt idx="1963">
                <c:v>0.75465838509316774</c:v>
              </c:pt>
              <c:pt idx="1964">
                <c:v>0.75310559006211175</c:v>
              </c:pt>
              <c:pt idx="1965">
                <c:v>0.75310559006211175</c:v>
              </c:pt>
              <c:pt idx="1966">
                <c:v>0.75155279503105588</c:v>
              </c:pt>
              <c:pt idx="1967">
                <c:v>0.75155279503105588</c:v>
              </c:pt>
              <c:pt idx="1968">
                <c:v>0.75155279503105588</c:v>
              </c:pt>
              <c:pt idx="1969">
                <c:v>0.75155279503105588</c:v>
              </c:pt>
              <c:pt idx="1970">
                <c:v>0.75155279503105588</c:v>
              </c:pt>
              <c:pt idx="1971">
                <c:v>0.75155279503105588</c:v>
              </c:pt>
              <c:pt idx="1972">
                <c:v>0.75155279503105588</c:v>
              </c:pt>
              <c:pt idx="1973">
                <c:v>0.75155279503105588</c:v>
              </c:pt>
              <c:pt idx="1974">
                <c:v>0.75155279503105588</c:v>
              </c:pt>
              <c:pt idx="1975">
                <c:v>0.75155279503105588</c:v>
              </c:pt>
              <c:pt idx="1976">
                <c:v>0.75</c:v>
              </c:pt>
              <c:pt idx="1977">
                <c:v>0.75</c:v>
              </c:pt>
              <c:pt idx="1978">
                <c:v>0.75</c:v>
              </c:pt>
              <c:pt idx="1979">
                <c:v>0.75</c:v>
              </c:pt>
              <c:pt idx="1980">
                <c:v>0.75</c:v>
              </c:pt>
              <c:pt idx="1981">
                <c:v>0.75</c:v>
              </c:pt>
              <c:pt idx="1982">
                <c:v>0.74844720496894412</c:v>
              </c:pt>
              <c:pt idx="1983">
                <c:v>0.74844720496894412</c:v>
              </c:pt>
              <c:pt idx="1984">
                <c:v>0.74844720496894412</c:v>
              </c:pt>
              <c:pt idx="1985">
                <c:v>0.74844720496894412</c:v>
              </c:pt>
              <c:pt idx="1986">
                <c:v>0.74844720496894412</c:v>
              </c:pt>
              <c:pt idx="1987">
                <c:v>0.74844720496894412</c:v>
              </c:pt>
              <c:pt idx="1988">
                <c:v>0.74844720496894412</c:v>
              </c:pt>
              <c:pt idx="1989">
                <c:v>0.74844720496894412</c:v>
              </c:pt>
              <c:pt idx="1990">
                <c:v>0.74689440993788825</c:v>
              </c:pt>
              <c:pt idx="1991">
                <c:v>0.74689440993788825</c:v>
              </c:pt>
              <c:pt idx="1992">
                <c:v>0.74534161490683226</c:v>
              </c:pt>
              <c:pt idx="1993">
                <c:v>0.74223602484472051</c:v>
              </c:pt>
              <c:pt idx="1994">
                <c:v>0.74223602484472051</c:v>
              </c:pt>
              <c:pt idx="1995">
                <c:v>0.74223602484472051</c:v>
              </c:pt>
              <c:pt idx="1996">
                <c:v>0.74223602484472051</c:v>
              </c:pt>
              <c:pt idx="1997">
                <c:v>0.74223602484472051</c:v>
              </c:pt>
              <c:pt idx="1998">
                <c:v>0.74223602484472051</c:v>
              </c:pt>
              <c:pt idx="1999">
                <c:v>0.74223602484472051</c:v>
              </c:pt>
              <c:pt idx="2000">
                <c:v>0.74223602484472051</c:v>
              </c:pt>
              <c:pt idx="2001">
                <c:v>0.74223602484472051</c:v>
              </c:pt>
              <c:pt idx="2002">
                <c:v>0.74223602484472051</c:v>
              </c:pt>
              <c:pt idx="2003">
                <c:v>0.74223602484472051</c:v>
              </c:pt>
              <c:pt idx="2004">
                <c:v>0.74223602484472051</c:v>
              </c:pt>
              <c:pt idx="2005">
                <c:v>0.74223602484472051</c:v>
              </c:pt>
              <c:pt idx="2006">
                <c:v>0.74223602484472051</c:v>
              </c:pt>
              <c:pt idx="2007">
                <c:v>0.74223602484472051</c:v>
              </c:pt>
              <c:pt idx="2008">
                <c:v>0.74223602484472051</c:v>
              </c:pt>
              <c:pt idx="2009">
                <c:v>0.74223602484472051</c:v>
              </c:pt>
              <c:pt idx="2010">
                <c:v>0.74068322981366463</c:v>
              </c:pt>
              <c:pt idx="2011">
                <c:v>0.74068322981366463</c:v>
              </c:pt>
              <c:pt idx="2012">
                <c:v>0.74068322981366463</c:v>
              </c:pt>
              <c:pt idx="2013">
                <c:v>0.73913043478260865</c:v>
              </c:pt>
              <c:pt idx="2014">
                <c:v>0.73913043478260865</c:v>
              </c:pt>
              <c:pt idx="2015">
                <c:v>0.73913043478260865</c:v>
              </c:pt>
              <c:pt idx="2016">
                <c:v>0.73913043478260865</c:v>
              </c:pt>
              <c:pt idx="2017">
                <c:v>0.73913043478260865</c:v>
              </c:pt>
              <c:pt idx="2018">
                <c:v>0.73757763975155277</c:v>
              </c:pt>
              <c:pt idx="2019">
                <c:v>0.73757763975155277</c:v>
              </c:pt>
              <c:pt idx="2020">
                <c:v>0.7360248447204969</c:v>
              </c:pt>
              <c:pt idx="2021">
                <c:v>0.7360248447204969</c:v>
              </c:pt>
              <c:pt idx="2022">
                <c:v>0.73447204968944102</c:v>
              </c:pt>
              <c:pt idx="2023">
                <c:v>0.73447204968944102</c:v>
              </c:pt>
              <c:pt idx="2024">
                <c:v>0.73447204968944102</c:v>
              </c:pt>
              <c:pt idx="2025">
                <c:v>0.73447204968944102</c:v>
              </c:pt>
              <c:pt idx="2026">
                <c:v>0.73447204968944102</c:v>
              </c:pt>
              <c:pt idx="2027">
                <c:v>0.73447204968944102</c:v>
              </c:pt>
              <c:pt idx="2028">
                <c:v>0.73447204968944102</c:v>
              </c:pt>
              <c:pt idx="2029">
                <c:v>0.73447204968944102</c:v>
              </c:pt>
              <c:pt idx="2030">
                <c:v>0.73447204968944102</c:v>
              </c:pt>
              <c:pt idx="2031">
                <c:v>0.73447204968944102</c:v>
              </c:pt>
              <c:pt idx="2032">
                <c:v>0.73447204968944102</c:v>
              </c:pt>
              <c:pt idx="2033">
                <c:v>0.73447204968944102</c:v>
              </c:pt>
              <c:pt idx="2034">
                <c:v>0.73447204968944102</c:v>
              </c:pt>
              <c:pt idx="2035">
                <c:v>0.73447204968944102</c:v>
              </c:pt>
              <c:pt idx="2036">
                <c:v>0.73447204968944102</c:v>
              </c:pt>
              <c:pt idx="2037">
                <c:v>0.73447204968944102</c:v>
              </c:pt>
              <c:pt idx="2038">
                <c:v>0.73447204968944102</c:v>
              </c:pt>
              <c:pt idx="2039">
                <c:v>0.73447204968944102</c:v>
              </c:pt>
              <c:pt idx="2040">
                <c:v>0.73447204968944102</c:v>
              </c:pt>
              <c:pt idx="2041">
                <c:v>0.73447204968944102</c:v>
              </c:pt>
              <c:pt idx="2042">
                <c:v>0.73447204968944102</c:v>
              </c:pt>
              <c:pt idx="2043">
                <c:v>0.73291925465838514</c:v>
              </c:pt>
              <c:pt idx="2044">
                <c:v>0.73291925465838514</c:v>
              </c:pt>
              <c:pt idx="2045">
                <c:v>0.73291925465838514</c:v>
              </c:pt>
              <c:pt idx="2046">
                <c:v>0.73291925465838514</c:v>
              </c:pt>
              <c:pt idx="2047">
                <c:v>0.73291925465838514</c:v>
              </c:pt>
              <c:pt idx="2048">
                <c:v>0.73291925465838514</c:v>
              </c:pt>
              <c:pt idx="2049">
                <c:v>0.73291925465838514</c:v>
              </c:pt>
              <c:pt idx="2050">
                <c:v>0.73291925465838514</c:v>
              </c:pt>
              <c:pt idx="2051">
                <c:v>0.73291925465838514</c:v>
              </c:pt>
              <c:pt idx="2052">
                <c:v>0.73291925465838514</c:v>
              </c:pt>
              <c:pt idx="2053">
                <c:v>0.73291925465838514</c:v>
              </c:pt>
              <c:pt idx="2054">
                <c:v>0.73291925465838514</c:v>
              </c:pt>
              <c:pt idx="2055">
                <c:v>0.73291925465838514</c:v>
              </c:pt>
              <c:pt idx="2056">
                <c:v>0.73291925465838514</c:v>
              </c:pt>
              <c:pt idx="2057">
                <c:v>0.73291925465838514</c:v>
              </c:pt>
              <c:pt idx="2058">
                <c:v>0.73136645962732916</c:v>
              </c:pt>
              <c:pt idx="2059">
                <c:v>0.73136645962732916</c:v>
              </c:pt>
              <c:pt idx="2060">
                <c:v>0.72981366459627328</c:v>
              </c:pt>
              <c:pt idx="2061">
                <c:v>0.72981366459627328</c:v>
              </c:pt>
              <c:pt idx="2062">
                <c:v>0.72981366459627328</c:v>
              </c:pt>
              <c:pt idx="2063">
                <c:v>0.72826086956521741</c:v>
              </c:pt>
              <c:pt idx="2064">
                <c:v>0.72670807453416153</c:v>
              </c:pt>
              <c:pt idx="2065">
                <c:v>0.72670807453416153</c:v>
              </c:pt>
              <c:pt idx="2066">
                <c:v>0.72515527950310554</c:v>
              </c:pt>
              <c:pt idx="2067">
                <c:v>0.72515527950310554</c:v>
              </c:pt>
              <c:pt idx="2068">
                <c:v>0.72515527950310554</c:v>
              </c:pt>
              <c:pt idx="2069">
                <c:v>0.72515527950310554</c:v>
              </c:pt>
              <c:pt idx="2070">
                <c:v>0.72515527950310554</c:v>
              </c:pt>
              <c:pt idx="2071">
                <c:v>0.72515527950310554</c:v>
              </c:pt>
              <c:pt idx="2072">
                <c:v>0.72515527950310554</c:v>
              </c:pt>
              <c:pt idx="2073">
                <c:v>0.72515527950310554</c:v>
              </c:pt>
              <c:pt idx="2074">
                <c:v>0.72515527950310554</c:v>
              </c:pt>
              <c:pt idx="2075">
                <c:v>0.72515527950310554</c:v>
              </c:pt>
              <c:pt idx="2076">
                <c:v>0.72360248447204967</c:v>
              </c:pt>
              <c:pt idx="2077">
                <c:v>0.72360248447204967</c:v>
              </c:pt>
              <c:pt idx="2078">
                <c:v>0.72204968944099379</c:v>
              </c:pt>
              <c:pt idx="2079">
                <c:v>0.72204968944099379</c:v>
              </c:pt>
              <c:pt idx="2080">
                <c:v>0.72204968944099379</c:v>
              </c:pt>
              <c:pt idx="2081">
                <c:v>0.72204968944099379</c:v>
              </c:pt>
              <c:pt idx="2082">
                <c:v>0.72204968944099379</c:v>
              </c:pt>
              <c:pt idx="2083">
                <c:v>0.72204968944099379</c:v>
              </c:pt>
              <c:pt idx="2084">
                <c:v>0.72204968944099379</c:v>
              </c:pt>
              <c:pt idx="2085">
                <c:v>0.72204968944099379</c:v>
              </c:pt>
              <c:pt idx="2086">
                <c:v>0.72204968944099379</c:v>
              </c:pt>
              <c:pt idx="2087">
                <c:v>0.72204968944099379</c:v>
              </c:pt>
              <c:pt idx="2088">
                <c:v>0.72204968944099379</c:v>
              </c:pt>
              <c:pt idx="2089">
                <c:v>0.72204968944099379</c:v>
              </c:pt>
              <c:pt idx="2090">
                <c:v>0.72204968944099379</c:v>
              </c:pt>
              <c:pt idx="2091">
                <c:v>0.72204968944099379</c:v>
              </c:pt>
              <c:pt idx="2092">
                <c:v>0.72204968944099379</c:v>
              </c:pt>
              <c:pt idx="2093">
                <c:v>0.72204968944099379</c:v>
              </c:pt>
              <c:pt idx="2094">
                <c:v>0.72204968944099379</c:v>
              </c:pt>
              <c:pt idx="2095">
                <c:v>0.72204968944099379</c:v>
              </c:pt>
              <c:pt idx="2096">
                <c:v>0.72204968944099379</c:v>
              </c:pt>
              <c:pt idx="2097">
                <c:v>0.72204968944099379</c:v>
              </c:pt>
              <c:pt idx="2098">
                <c:v>0.72204968944099379</c:v>
              </c:pt>
              <c:pt idx="2099">
                <c:v>0.72204968944099379</c:v>
              </c:pt>
              <c:pt idx="2100">
                <c:v>0.72204968944099379</c:v>
              </c:pt>
              <c:pt idx="2101">
                <c:v>0.72204968944099379</c:v>
              </c:pt>
              <c:pt idx="2102">
                <c:v>0.72204968944099379</c:v>
              </c:pt>
              <c:pt idx="2103">
                <c:v>0.72204968944099379</c:v>
              </c:pt>
              <c:pt idx="2104">
                <c:v>0.72204968944099379</c:v>
              </c:pt>
              <c:pt idx="2105">
                <c:v>0.72204968944099379</c:v>
              </c:pt>
              <c:pt idx="2106">
                <c:v>0.72204968944099379</c:v>
              </c:pt>
              <c:pt idx="2107">
                <c:v>0.72204968944099379</c:v>
              </c:pt>
              <c:pt idx="2108">
                <c:v>0.72204968944099379</c:v>
              </c:pt>
              <c:pt idx="2109">
                <c:v>0.72204968944099379</c:v>
              </c:pt>
              <c:pt idx="2110">
                <c:v>0.72204968944099379</c:v>
              </c:pt>
              <c:pt idx="2111">
                <c:v>0.72049689440993792</c:v>
              </c:pt>
              <c:pt idx="2112">
                <c:v>0.72049689440993792</c:v>
              </c:pt>
              <c:pt idx="2113">
                <c:v>0.72049689440993792</c:v>
              </c:pt>
              <c:pt idx="2114">
                <c:v>0.72049689440993792</c:v>
              </c:pt>
              <c:pt idx="2115">
                <c:v>0.71894409937888204</c:v>
              </c:pt>
              <c:pt idx="2116">
                <c:v>0.71894409937888204</c:v>
              </c:pt>
              <c:pt idx="2117">
                <c:v>0.71739130434782605</c:v>
              </c:pt>
              <c:pt idx="2118">
                <c:v>0.71739130434782605</c:v>
              </c:pt>
              <c:pt idx="2119">
                <c:v>0.71739130434782605</c:v>
              </c:pt>
              <c:pt idx="2120">
                <c:v>0.71739130434782605</c:v>
              </c:pt>
              <c:pt idx="2121">
                <c:v>0.71739130434782605</c:v>
              </c:pt>
              <c:pt idx="2122">
                <c:v>0.71739130434782605</c:v>
              </c:pt>
              <c:pt idx="2123">
                <c:v>0.71739130434782605</c:v>
              </c:pt>
              <c:pt idx="2124">
                <c:v>0.71739130434782605</c:v>
              </c:pt>
              <c:pt idx="2125">
                <c:v>0.71739130434782605</c:v>
              </c:pt>
              <c:pt idx="2126">
                <c:v>0.71739130434782605</c:v>
              </c:pt>
              <c:pt idx="2127">
                <c:v>0.71739130434782605</c:v>
              </c:pt>
              <c:pt idx="2128">
                <c:v>0.71739130434782605</c:v>
              </c:pt>
              <c:pt idx="2129">
                <c:v>0.71739130434782605</c:v>
              </c:pt>
              <c:pt idx="2130">
                <c:v>0.71739130434782605</c:v>
              </c:pt>
              <c:pt idx="2131">
                <c:v>0.71739130434782605</c:v>
              </c:pt>
              <c:pt idx="2132">
                <c:v>0.71739130434782605</c:v>
              </c:pt>
              <c:pt idx="2133">
                <c:v>0.71739130434782605</c:v>
              </c:pt>
              <c:pt idx="2134">
                <c:v>0.71739130434782605</c:v>
              </c:pt>
              <c:pt idx="2135">
                <c:v>0.71739130434782605</c:v>
              </c:pt>
              <c:pt idx="2136">
                <c:v>0.71739130434782605</c:v>
              </c:pt>
              <c:pt idx="2137">
                <c:v>0.71739130434782605</c:v>
              </c:pt>
              <c:pt idx="2138">
                <c:v>0.71739130434782605</c:v>
              </c:pt>
              <c:pt idx="2139">
                <c:v>0.71739130434782605</c:v>
              </c:pt>
              <c:pt idx="2140">
                <c:v>0.71739130434782605</c:v>
              </c:pt>
              <c:pt idx="2141">
                <c:v>0.71739130434782605</c:v>
              </c:pt>
              <c:pt idx="2142">
                <c:v>0.71739130434782605</c:v>
              </c:pt>
              <c:pt idx="2143">
                <c:v>0.71583850931677018</c:v>
              </c:pt>
              <c:pt idx="2144">
                <c:v>0.71583850931677018</c:v>
              </c:pt>
              <c:pt idx="2145">
                <c:v>0.71583850931677018</c:v>
              </c:pt>
              <c:pt idx="2146">
                <c:v>0.71583850931677018</c:v>
              </c:pt>
              <c:pt idx="2147">
                <c:v>0.71583850931677018</c:v>
              </c:pt>
              <c:pt idx="2148">
                <c:v>0.71583850931677018</c:v>
              </c:pt>
              <c:pt idx="2149">
                <c:v>0.71583850931677018</c:v>
              </c:pt>
              <c:pt idx="2150">
                <c:v>0.71583850931677018</c:v>
              </c:pt>
              <c:pt idx="2151">
                <c:v>0.7142857142857143</c:v>
              </c:pt>
              <c:pt idx="2152">
                <c:v>0.7142857142857143</c:v>
              </c:pt>
              <c:pt idx="2153">
                <c:v>0.7142857142857143</c:v>
              </c:pt>
              <c:pt idx="2154">
                <c:v>0.7142857142857143</c:v>
              </c:pt>
              <c:pt idx="2155">
                <c:v>0.7142857142857143</c:v>
              </c:pt>
              <c:pt idx="2156">
                <c:v>0.7142857142857143</c:v>
              </c:pt>
              <c:pt idx="2157">
                <c:v>0.7142857142857143</c:v>
              </c:pt>
              <c:pt idx="2158">
                <c:v>0.7142857142857143</c:v>
              </c:pt>
              <c:pt idx="2159">
                <c:v>0.7142857142857143</c:v>
              </c:pt>
              <c:pt idx="2160">
                <c:v>0.7142857142857143</c:v>
              </c:pt>
              <c:pt idx="2161">
                <c:v>0.7142857142857143</c:v>
              </c:pt>
              <c:pt idx="2162">
                <c:v>0.71273291925465843</c:v>
              </c:pt>
              <c:pt idx="2163">
                <c:v>0.71273291925465843</c:v>
              </c:pt>
              <c:pt idx="2164">
                <c:v>0.71273291925465843</c:v>
              </c:pt>
              <c:pt idx="2165">
                <c:v>0.71273291925465843</c:v>
              </c:pt>
              <c:pt idx="2166">
                <c:v>0.71273291925465843</c:v>
              </c:pt>
              <c:pt idx="2167">
                <c:v>0.71273291925465843</c:v>
              </c:pt>
              <c:pt idx="2168">
                <c:v>0.71273291925465843</c:v>
              </c:pt>
              <c:pt idx="2169">
                <c:v>0.71273291925465843</c:v>
              </c:pt>
              <c:pt idx="2170">
                <c:v>0.71273291925465843</c:v>
              </c:pt>
              <c:pt idx="2171">
                <c:v>0.71273291925465843</c:v>
              </c:pt>
              <c:pt idx="2172">
                <c:v>0.71273291925465843</c:v>
              </c:pt>
              <c:pt idx="2173">
                <c:v>0.71273291925465843</c:v>
              </c:pt>
              <c:pt idx="2174">
                <c:v>0.71273291925465843</c:v>
              </c:pt>
              <c:pt idx="2175">
                <c:v>0.71273291925465843</c:v>
              </c:pt>
              <c:pt idx="2176">
                <c:v>0.71273291925465843</c:v>
              </c:pt>
              <c:pt idx="2177">
                <c:v>0.71273291925465843</c:v>
              </c:pt>
              <c:pt idx="2178">
                <c:v>0.71273291925465843</c:v>
              </c:pt>
              <c:pt idx="2179">
                <c:v>0.71118012422360244</c:v>
              </c:pt>
              <c:pt idx="2180">
                <c:v>0.71118012422360244</c:v>
              </c:pt>
              <c:pt idx="2181">
                <c:v>0.71118012422360244</c:v>
              </c:pt>
              <c:pt idx="2182">
                <c:v>0.71118012422360244</c:v>
              </c:pt>
              <c:pt idx="2183">
                <c:v>0.71118012422360244</c:v>
              </c:pt>
              <c:pt idx="2184">
                <c:v>0.71118012422360244</c:v>
              </c:pt>
              <c:pt idx="2185">
                <c:v>0.71118012422360244</c:v>
              </c:pt>
              <c:pt idx="2186">
                <c:v>0.70962732919254656</c:v>
              </c:pt>
              <c:pt idx="2187">
                <c:v>0.70807453416149069</c:v>
              </c:pt>
              <c:pt idx="2188">
                <c:v>0.70652173913043481</c:v>
              </c:pt>
              <c:pt idx="2189">
                <c:v>0.70652173913043481</c:v>
              </c:pt>
              <c:pt idx="2190">
                <c:v>0.70652173913043481</c:v>
              </c:pt>
              <c:pt idx="2191">
                <c:v>0.70652173913043481</c:v>
              </c:pt>
              <c:pt idx="2192">
                <c:v>0.70652173913043481</c:v>
              </c:pt>
              <c:pt idx="2193">
                <c:v>0.70652173913043481</c:v>
              </c:pt>
              <c:pt idx="2194">
                <c:v>0.70652173913043481</c:v>
              </c:pt>
              <c:pt idx="2195">
                <c:v>0.70652173913043481</c:v>
              </c:pt>
              <c:pt idx="2196">
                <c:v>0.70496894409937894</c:v>
              </c:pt>
              <c:pt idx="2197">
                <c:v>0.70496894409937894</c:v>
              </c:pt>
              <c:pt idx="2198">
                <c:v>0.70341614906832295</c:v>
              </c:pt>
              <c:pt idx="2199">
                <c:v>0.70341614906832295</c:v>
              </c:pt>
              <c:pt idx="2200">
                <c:v>0.70341614906832295</c:v>
              </c:pt>
              <c:pt idx="2201">
                <c:v>0.70186335403726707</c:v>
              </c:pt>
              <c:pt idx="2202">
                <c:v>0.70186335403726707</c:v>
              </c:pt>
              <c:pt idx="2203">
                <c:v>0.70186335403726707</c:v>
              </c:pt>
              <c:pt idx="2204">
                <c:v>0.7003105590062112</c:v>
              </c:pt>
              <c:pt idx="2205">
                <c:v>0.7003105590062112</c:v>
              </c:pt>
              <c:pt idx="2206">
                <c:v>0.7003105590062112</c:v>
              </c:pt>
              <c:pt idx="2207">
                <c:v>0.7003105590062112</c:v>
              </c:pt>
              <c:pt idx="2208">
                <c:v>0.69875776397515532</c:v>
              </c:pt>
              <c:pt idx="2209">
                <c:v>0.69875776397515532</c:v>
              </c:pt>
              <c:pt idx="2210">
                <c:v>0.69875776397515532</c:v>
              </c:pt>
              <c:pt idx="2211">
                <c:v>0.69875776397515532</c:v>
              </c:pt>
              <c:pt idx="2212">
                <c:v>0.69875776397515532</c:v>
              </c:pt>
              <c:pt idx="2213">
                <c:v>0.69875776397515532</c:v>
              </c:pt>
              <c:pt idx="2214">
                <c:v>0.69875776397515532</c:v>
              </c:pt>
              <c:pt idx="2215">
                <c:v>0.69875776397515532</c:v>
              </c:pt>
              <c:pt idx="2216">
                <c:v>0.69875776397515532</c:v>
              </c:pt>
              <c:pt idx="2217">
                <c:v>0.69875776397515532</c:v>
              </c:pt>
              <c:pt idx="2218">
                <c:v>0.69720496894409933</c:v>
              </c:pt>
              <c:pt idx="2219">
                <c:v>0.69720496894409933</c:v>
              </c:pt>
              <c:pt idx="2220">
                <c:v>0.69720496894409933</c:v>
              </c:pt>
              <c:pt idx="2221">
                <c:v>0.69720496894409933</c:v>
              </c:pt>
              <c:pt idx="2222">
                <c:v>0.69565217391304346</c:v>
              </c:pt>
              <c:pt idx="2223">
                <c:v>0.69565217391304346</c:v>
              </c:pt>
              <c:pt idx="2224">
                <c:v>0.69565217391304346</c:v>
              </c:pt>
              <c:pt idx="2225">
                <c:v>0.69565217391304346</c:v>
              </c:pt>
              <c:pt idx="2226">
                <c:v>0.69565217391304346</c:v>
              </c:pt>
              <c:pt idx="2227">
                <c:v>0.69565217391304346</c:v>
              </c:pt>
              <c:pt idx="2228">
                <c:v>0.69565217391304346</c:v>
              </c:pt>
              <c:pt idx="2229">
                <c:v>0.69565217391304346</c:v>
              </c:pt>
              <c:pt idx="2230">
                <c:v>0.69565217391304346</c:v>
              </c:pt>
              <c:pt idx="2231">
                <c:v>0.69565217391304346</c:v>
              </c:pt>
              <c:pt idx="2232">
                <c:v>0.69565217391304346</c:v>
              </c:pt>
              <c:pt idx="2233">
                <c:v>0.69409937888198758</c:v>
              </c:pt>
              <c:pt idx="2234">
                <c:v>0.69409937888198758</c:v>
              </c:pt>
              <c:pt idx="2235">
                <c:v>0.69409937888198758</c:v>
              </c:pt>
              <c:pt idx="2236">
                <c:v>0.69409937888198758</c:v>
              </c:pt>
              <c:pt idx="2237">
                <c:v>0.69409937888198758</c:v>
              </c:pt>
              <c:pt idx="2238">
                <c:v>0.69409937888198758</c:v>
              </c:pt>
              <c:pt idx="2239">
                <c:v>0.69409937888198758</c:v>
              </c:pt>
              <c:pt idx="2240">
                <c:v>0.69409937888198758</c:v>
              </c:pt>
              <c:pt idx="2241">
                <c:v>0.69409937888198758</c:v>
              </c:pt>
              <c:pt idx="2242">
                <c:v>0.69409937888198758</c:v>
              </c:pt>
              <c:pt idx="2243">
                <c:v>0.69409937888198758</c:v>
              </c:pt>
              <c:pt idx="2244">
                <c:v>0.69409937888198758</c:v>
              </c:pt>
              <c:pt idx="2245">
                <c:v>0.69409937888198758</c:v>
              </c:pt>
              <c:pt idx="2246">
                <c:v>0.69409937888198758</c:v>
              </c:pt>
              <c:pt idx="2247">
                <c:v>0.69409937888198758</c:v>
              </c:pt>
              <c:pt idx="2248">
                <c:v>0.69409937888198758</c:v>
              </c:pt>
              <c:pt idx="2249">
                <c:v>0.69254658385093171</c:v>
              </c:pt>
              <c:pt idx="2250">
                <c:v>0.69099378881987583</c:v>
              </c:pt>
              <c:pt idx="2251">
                <c:v>0.69099378881987583</c:v>
              </c:pt>
              <c:pt idx="2252">
                <c:v>0.69099378881987583</c:v>
              </c:pt>
              <c:pt idx="2253">
                <c:v>0.68944099378881984</c:v>
              </c:pt>
              <c:pt idx="2254">
                <c:v>0.68788819875776397</c:v>
              </c:pt>
              <c:pt idx="2255">
                <c:v>0.68788819875776397</c:v>
              </c:pt>
              <c:pt idx="2256">
                <c:v>0.68788819875776397</c:v>
              </c:pt>
              <c:pt idx="2257">
                <c:v>0.68788819875776397</c:v>
              </c:pt>
              <c:pt idx="2258">
                <c:v>0.68788819875776397</c:v>
              </c:pt>
              <c:pt idx="2259">
                <c:v>0.68788819875776397</c:v>
              </c:pt>
              <c:pt idx="2260">
                <c:v>0.68788819875776397</c:v>
              </c:pt>
              <c:pt idx="2261">
                <c:v>0.68788819875776397</c:v>
              </c:pt>
              <c:pt idx="2262">
                <c:v>0.68788819875776397</c:v>
              </c:pt>
              <c:pt idx="2263">
                <c:v>0.68788819875776397</c:v>
              </c:pt>
              <c:pt idx="2264">
                <c:v>0.68788819875776397</c:v>
              </c:pt>
              <c:pt idx="2265">
                <c:v>0.68788819875776397</c:v>
              </c:pt>
              <c:pt idx="2266">
                <c:v>0.68788819875776397</c:v>
              </c:pt>
              <c:pt idx="2267">
                <c:v>0.68788819875776397</c:v>
              </c:pt>
              <c:pt idx="2268">
                <c:v>0.68788819875776397</c:v>
              </c:pt>
              <c:pt idx="2269">
                <c:v>0.68633540372670809</c:v>
              </c:pt>
              <c:pt idx="2270">
                <c:v>0.68633540372670809</c:v>
              </c:pt>
              <c:pt idx="2271">
                <c:v>0.68633540372670809</c:v>
              </c:pt>
              <c:pt idx="2272">
                <c:v>0.68633540372670809</c:v>
              </c:pt>
              <c:pt idx="2273">
                <c:v>0.68633540372670809</c:v>
              </c:pt>
              <c:pt idx="2274">
                <c:v>0.68633540372670809</c:v>
              </c:pt>
              <c:pt idx="2275">
                <c:v>0.68478260869565222</c:v>
              </c:pt>
              <c:pt idx="2276">
                <c:v>0.68322981366459623</c:v>
              </c:pt>
              <c:pt idx="2277">
                <c:v>0.68322981366459623</c:v>
              </c:pt>
              <c:pt idx="2278">
                <c:v>0.68322981366459623</c:v>
              </c:pt>
              <c:pt idx="2279">
                <c:v>0.68322981366459623</c:v>
              </c:pt>
              <c:pt idx="2280">
                <c:v>0.68322981366459623</c:v>
              </c:pt>
              <c:pt idx="2281">
                <c:v>0.68322981366459623</c:v>
              </c:pt>
              <c:pt idx="2282">
                <c:v>0.68322981366459623</c:v>
              </c:pt>
              <c:pt idx="2283">
                <c:v>0.68322981366459623</c:v>
              </c:pt>
              <c:pt idx="2284">
                <c:v>0.68167701863354035</c:v>
              </c:pt>
              <c:pt idx="2285">
                <c:v>0.68167701863354035</c:v>
              </c:pt>
              <c:pt idx="2286">
                <c:v>0.68167701863354035</c:v>
              </c:pt>
              <c:pt idx="2287">
                <c:v>0.68167701863354035</c:v>
              </c:pt>
              <c:pt idx="2288">
                <c:v>0.68012422360248448</c:v>
              </c:pt>
              <c:pt idx="2289">
                <c:v>0.68012422360248448</c:v>
              </c:pt>
              <c:pt idx="2290">
                <c:v>0.68012422360248448</c:v>
              </c:pt>
              <c:pt idx="2291">
                <c:v>0.68012422360248448</c:v>
              </c:pt>
              <c:pt idx="2292">
                <c:v>0.68012422360248448</c:v>
              </c:pt>
              <c:pt idx="2293">
                <c:v>0.68012422360248448</c:v>
              </c:pt>
              <c:pt idx="2294">
                <c:v>0.68012422360248448</c:v>
              </c:pt>
              <c:pt idx="2295">
                <c:v>0.68012422360248448</c:v>
              </c:pt>
              <c:pt idx="2296">
                <c:v>0.68012422360248448</c:v>
              </c:pt>
              <c:pt idx="2297">
                <c:v>0.68012422360248448</c:v>
              </c:pt>
              <c:pt idx="2298">
                <c:v>0.68012422360248448</c:v>
              </c:pt>
              <c:pt idx="2299">
                <c:v>0.68012422360248448</c:v>
              </c:pt>
              <c:pt idx="2300">
                <c:v>0.6785714285714286</c:v>
              </c:pt>
              <c:pt idx="2301">
                <c:v>0.6785714285714286</c:v>
              </c:pt>
              <c:pt idx="2302">
                <c:v>0.6785714285714286</c:v>
              </c:pt>
              <c:pt idx="2303">
                <c:v>0.6785714285714286</c:v>
              </c:pt>
              <c:pt idx="2304">
                <c:v>0.6785714285714286</c:v>
              </c:pt>
              <c:pt idx="2305">
                <c:v>0.6785714285714286</c:v>
              </c:pt>
              <c:pt idx="2306">
                <c:v>0.67701863354037262</c:v>
              </c:pt>
              <c:pt idx="2307">
                <c:v>0.67546583850931674</c:v>
              </c:pt>
              <c:pt idx="2308">
                <c:v>0.67391304347826086</c:v>
              </c:pt>
              <c:pt idx="2309">
                <c:v>0.67236024844720499</c:v>
              </c:pt>
              <c:pt idx="2310">
                <c:v>0.67236024844720499</c:v>
              </c:pt>
              <c:pt idx="2311">
                <c:v>0.67236024844720499</c:v>
              </c:pt>
              <c:pt idx="2312">
                <c:v>0.67236024844720499</c:v>
              </c:pt>
              <c:pt idx="2313">
                <c:v>0.67236024844720499</c:v>
              </c:pt>
              <c:pt idx="2314">
                <c:v>0.67236024844720499</c:v>
              </c:pt>
              <c:pt idx="2315">
                <c:v>0.67080745341614911</c:v>
              </c:pt>
              <c:pt idx="2316">
                <c:v>0.67080745341614911</c:v>
              </c:pt>
              <c:pt idx="2317">
                <c:v>0.67080745341614911</c:v>
              </c:pt>
              <c:pt idx="2318">
                <c:v>0.67080745341614911</c:v>
              </c:pt>
              <c:pt idx="2319">
                <c:v>0.67080745341614911</c:v>
              </c:pt>
              <c:pt idx="2320">
                <c:v>0.67080745341614911</c:v>
              </c:pt>
              <c:pt idx="2321">
                <c:v>0.66925465838509313</c:v>
              </c:pt>
              <c:pt idx="2322">
                <c:v>0.66925465838509313</c:v>
              </c:pt>
              <c:pt idx="2323">
                <c:v>0.66925465838509313</c:v>
              </c:pt>
              <c:pt idx="2324">
                <c:v>0.66770186335403725</c:v>
              </c:pt>
              <c:pt idx="2325">
                <c:v>0.66770186335403725</c:v>
              </c:pt>
              <c:pt idx="2326">
                <c:v>0.66770186335403725</c:v>
              </c:pt>
              <c:pt idx="2327">
                <c:v>0.66770186335403725</c:v>
              </c:pt>
              <c:pt idx="2328">
                <c:v>0.66770186335403725</c:v>
              </c:pt>
              <c:pt idx="2329">
                <c:v>0.66770186335403725</c:v>
              </c:pt>
              <c:pt idx="2330">
                <c:v>0.66770186335403725</c:v>
              </c:pt>
              <c:pt idx="2331">
                <c:v>0.66770186335403725</c:v>
              </c:pt>
              <c:pt idx="2332">
                <c:v>0.66770186335403725</c:v>
              </c:pt>
              <c:pt idx="2333">
                <c:v>0.66770186335403725</c:v>
              </c:pt>
              <c:pt idx="2334">
                <c:v>0.66614906832298137</c:v>
              </c:pt>
              <c:pt idx="2335">
                <c:v>0.6645962732919255</c:v>
              </c:pt>
              <c:pt idx="2336">
                <c:v>0.6645962732919255</c:v>
              </c:pt>
              <c:pt idx="2337">
                <c:v>0.6645962732919255</c:v>
              </c:pt>
              <c:pt idx="2338">
                <c:v>0.6645962732919255</c:v>
              </c:pt>
              <c:pt idx="2339">
                <c:v>0.66304347826086951</c:v>
              </c:pt>
              <c:pt idx="2340">
                <c:v>0.66304347826086951</c:v>
              </c:pt>
              <c:pt idx="2341">
                <c:v>0.66304347826086951</c:v>
              </c:pt>
              <c:pt idx="2342">
                <c:v>0.66304347826086951</c:v>
              </c:pt>
              <c:pt idx="2343">
                <c:v>0.66149068322981364</c:v>
              </c:pt>
              <c:pt idx="2344">
                <c:v>0.66149068322981364</c:v>
              </c:pt>
              <c:pt idx="2345">
                <c:v>0.65993788819875776</c:v>
              </c:pt>
              <c:pt idx="2346">
                <c:v>0.65838509316770188</c:v>
              </c:pt>
              <c:pt idx="2347">
                <c:v>0.65683229813664601</c:v>
              </c:pt>
              <c:pt idx="2348">
                <c:v>0.65527950310559002</c:v>
              </c:pt>
              <c:pt idx="2349">
                <c:v>0.65527950310559002</c:v>
              </c:pt>
              <c:pt idx="2350">
                <c:v>0.65527950310559002</c:v>
              </c:pt>
              <c:pt idx="2351">
                <c:v>0.65527950310559002</c:v>
              </c:pt>
              <c:pt idx="2352">
                <c:v>0.65372670807453415</c:v>
              </c:pt>
              <c:pt idx="2353">
                <c:v>0.65372670807453415</c:v>
              </c:pt>
              <c:pt idx="2354">
                <c:v>0.65372670807453415</c:v>
              </c:pt>
              <c:pt idx="2355">
                <c:v>0.65372670807453415</c:v>
              </c:pt>
              <c:pt idx="2356">
                <c:v>0.65372670807453415</c:v>
              </c:pt>
              <c:pt idx="2357">
                <c:v>0.65372670807453415</c:v>
              </c:pt>
              <c:pt idx="2358">
                <c:v>0.65372670807453415</c:v>
              </c:pt>
              <c:pt idx="2359">
                <c:v>0.65372670807453415</c:v>
              </c:pt>
              <c:pt idx="2360">
                <c:v>0.65372670807453415</c:v>
              </c:pt>
              <c:pt idx="2361">
                <c:v>0.65372670807453415</c:v>
              </c:pt>
              <c:pt idx="2362">
                <c:v>0.65372670807453415</c:v>
              </c:pt>
              <c:pt idx="2363">
                <c:v>0.65372670807453415</c:v>
              </c:pt>
              <c:pt idx="2364">
                <c:v>0.65372670807453415</c:v>
              </c:pt>
              <c:pt idx="2365">
                <c:v>0.65372670807453415</c:v>
              </c:pt>
              <c:pt idx="2366">
                <c:v>0.65372670807453415</c:v>
              </c:pt>
              <c:pt idx="2367">
                <c:v>0.65217391304347827</c:v>
              </c:pt>
              <c:pt idx="2368">
                <c:v>0.65217391304347827</c:v>
              </c:pt>
              <c:pt idx="2369">
                <c:v>0.65217391304347827</c:v>
              </c:pt>
              <c:pt idx="2370">
                <c:v>0.65217391304347827</c:v>
              </c:pt>
              <c:pt idx="2371">
                <c:v>0.65217391304347827</c:v>
              </c:pt>
              <c:pt idx="2372">
                <c:v>0.65217391304347827</c:v>
              </c:pt>
              <c:pt idx="2373">
                <c:v>0.65217391304347827</c:v>
              </c:pt>
              <c:pt idx="2374">
                <c:v>0.65217391304347827</c:v>
              </c:pt>
              <c:pt idx="2375">
                <c:v>0.65062111801242239</c:v>
              </c:pt>
              <c:pt idx="2376">
                <c:v>0.65062111801242239</c:v>
              </c:pt>
              <c:pt idx="2377">
                <c:v>0.65062111801242239</c:v>
              </c:pt>
              <c:pt idx="2378">
                <c:v>0.65062111801242239</c:v>
              </c:pt>
              <c:pt idx="2379">
                <c:v>0.65062111801242239</c:v>
              </c:pt>
              <c:pt idx="2380">
                <c:v>0.65062111801242239</c:v>
              </c:pt>
              <c:pt idx="2381">
                <c:v>0.65062111801242239</c:v>
              </c:pt>
              <c:pt idx="2382">
                <c:v>0.65062111801242239</c:v>
              </c:pt>
              <c:pt idx="2383">
                <c:v>0.65062111801242239</c:v>
              </c:pt>
              <c:pt idx="2384">
                <c:v>0.65062111801242239</c:v>
              </c:pt>
              <c:pt idx="2385">
                <c:v>0.65062111801242239</c:v>
              </c:pt>
              <c:pt idx="2386">
                <c:v>0.64906832298136641</c:v>
              </c:pt>
              <c:pt idx="2387">
                <c:v>0.64906832298136641</c:v>
              </c:pt>
              <c:pt idx="2388">
                <c:v>0.64906832298136641</c:v>
              </c:pt>
              <c:pt idx="2389">
                <c:v>0.64906832298136641</c:v>
              </c:pt>
              <c:pt idx="2390">
                <c:v>0.64906832298136641</c:v>
              </c:pt>
              <c:pt idx="2391">
                <c:v>0.64906832298136641</c:v>
              </c:pt>
              <c:pt idx="2392">
                <c:v>0.64906832298136641</c:v>
              </c:pt>
              <c:pt idx="2393">
                <c:v>0.64906832298136641</c:v>
              </c:pt>
              <c:pt idx="2394">
                <c:v>0.64906832298136641</c:v>
              </c:pt>
              <c:pt idx="2395">
                <c:v>0.64906832298136641</c:v>
              </c:pt>
              <c:pt idx="2396">
                <c:v>0.64906832298136641</c:v>
              </c:pt>
              <c:pt idx="2397">
                <c:v>0.64906832298136641</c:v>
              </c:pt>
              <c:pt idx="2398">
                <c:v>0.64906832298136641</c:v>
              </c:pt>
              <c:pt idx="2399">
                <c:v>0.64906832298136641</c:v>
              </c:pt>
              <c:pt idx="2400">
                <c:v>0.64906832298136641</c:v>
              </c:pt>
              <c:pt idx="2401">
                <c:v>0.64906832298136641</c:v>
              </c:pt>
              <c:pt idx="2402">
                <c:v>0.64906832298136641</c:v>
              </c:pt>
              <c:pt idx="2403">
                <c:v>0.64906832298136641</c:v>
              </c:pt>
              <c:pt idx="2404">
                <c:v>0.64906832298136641</c:v>
              </c:pt>
              <c:pt idx="2405">
                <c:v>0.64906832298136641</c:v>
              </c:pt>
              <c:pt idx="2406">
                <c:v>0.64906832298136641</c:v>
              </c:pt>
              <c:pt idx="2407">
                <c:v>0.64906832298136641</c:v>
              </c:pt>
              <c:pt idx="2408">
                <c:v>0.64751552795031053</c:v>
              </c:pt>
              <c:pt idx="2409">
                <c:v>0.64751552795031053</c:v>
              </c:pt>
              <c:pt idx="2410">
                <c:v>0.64596273291925466</c:v>
              </c:pt>
              <c:pt idx="2411">
                <c:v>0.64596273291925466</c:v>
              </c:pt>
              <c:pt idx="2412">
                <c:v>0.64596273291925466</c:v>
              </c:pt>
              <c:pt idx="2413">
                <c:v>0.64596273291925466</c:v>
              </c:pt>
              <c:pt idx="2414">
                <c:v>0.64596273291925466</c:v>
              </c:pt>
              <c:pt idx="2415">
                <c:v>0.64596273291925466</c:v>
              </c:pt>
              <c:pt idx="2416">
                <c:v>0.64596273291925466</c:v>
              </c:pt>
              <c:pt idx="2417">
                <c:v>0.64596273291925466</c:v>
              </c:pt>
              <c:pt idx="2418">
                <c:v>0.64596273291925466</c:v>
              </c:pt>
              <c:pt idx="2419">
                <c:v>0.64596273291925466</c:v>
              </c:pt>
              <c:pt idx="2420">
                <c:v>0.64440993788819878</c:v>
              </c:pt>
              <c:pt idx="2421">
                <c:v>0.6428571428571429</c:v>
              </c:pt>
              <c:pt idx="2422">
                <c:v>0.6428571428571429</c:v>
              </c:pt>
              <c:pt idx="2423">
                <c:v>0.6428571428571429</c:v>
              </c:pt>
              <c:pt idx="2424">
                <c:v>0.64130434782608692</c:v>
              </c:pt>
              <c:pt idx="2425">
                <c:v>0.64130434782608692</c:v>
              </c:pt>
              <c:pt idx="2426">
                <c:v>0.64130434782608692</c:v>
              </c:pt>
              <c:pt idx="2427">
                <c:v>0.64130434782608692</c:v>
              </c:pt>
              <c:pt idx="2428">
                <c:v>0.64130434782608692</c:v>
              </c:pt>
              <c:pt idx="2429">
                <c:v>0.64130434782608692</c:v>
              </c:pt>
              <c:pt idx="2430">
                <c:v>0.63975155279503104</c:v>
              </c:pt>
              <c:pt idx="2431">
                <c:v>0.63975155279503104</c:v>
              </c:pt>
              <c:pt idx="2432">
                <c:v>0.63975155279503104</c:v>
              </c:pt>
              <c:pt idx="2433">
                <c:v>0.63819875776397517</c:v>
              </c:pt>
              <c:pt idx="2434">
                <c:v>0.63819875776397517</c:v>
              </c:pt>
              <c:pt idx="2435">
                <c:v>0.63819875776397517</c:v>
              </c:pt>
              <c:pt idx="2436">
                <c:v>0.63819875776397517</c:v>
              </c:pt>
              <c:pt idx="2437">
                <c:v>0.63819875776397517</c:v>
              </c:pt>
              <c:pt idx="2438">
                <c:v>0.63819875776397517</c:v>
              </c:pt>
              <c:pt idx="2439">
                <c:v>0.63819875776397517</c:v>
              </c:pt>
              <c:pt idx="2440">
                <c:v>0.63819875776397517</c:v>
              </c:pt>
              <c:pt idx="2441">
                <c:v>0.63664596273291929</c:v>
              </c:pt>
              <c:pt idx="2442">
                <c:v>0.63664596273291929</c:v>
              </c:pt>
              <c:pt idx="2443">
                <c:v>0.63664596273291929</c:v>
              </c:pt>
              <c:pt idx="2444">
                <c:v>0.63664596273291929</c:v>
              </c:pt>
              <c:pt idx="2445">
                <c:v>0.63664596273291929</c:v>
              </c:pt>
              <c:pt idx="2446">
                <c:v>0.6350931677018633</c:v>
              </c:pt>
              <c:pt idx="2447">
                <c:v>0.6350931677018633</c:v>
              </c:pt>
              <c:pt idx="2448">
                <c:v>0.6350931677018633</c:v>
              </c:pt>
              <c:pt idx="2449">
                <c:v>0.6350931677018633</c:v>
              </c:pt>
              <c:pt idx="2450">
                <c:v>0.6350931677018633</c:v>
              </c:pt>
              <c:pt idx="2451">
                <c:v>0.6350931677018633</c:v>
              </c:pt>
              <c:pt idx="2452">
                <c:v>0.6350931677018633</c:v>
              </c:pt>
              <c:pt idx="2453">
                <c:v>0.6350931677018633</c:v>
              </c:pt>
              <c:pt idx="2454">
                <c:v>0.6350931677018633</c:v>
              </c:pt>
              <c:pt idx="2455">
                <c:v>0.6350931677018633</c:v>
              </c:pt>
              <c:pt idx="2456">
                <c:v>0.63354037267080743</c:v>
              </c:pt>
              <c:pt idx="2457">
                <c:v>0.63354037267080743</c:v>
              </c:pt>
              <c:pt idx="2458">
                <c:v>0.63354037267080743</c:v>
              </c:pt>
              <c:pt idx="2459">
                <c:v>0.63198757763975155</c:v>
              </c:pt>
              <c:pt idx="2460">
                <c:v>0.63198757763975155</c:v>
              </c:pt>
              <c:pt idx="2461">
                <c:v>0.63198757763975155</c:v>
              </c:pt>
              <c:pt idx="2462">
                <c:v>0.63198757763975155</c:v>
              </c:pt>
              <c:pt idx="2463">
                <c:v>0.63198757763975155</c:v>
              </c:pt>
              <c:pt idx="2464">
                <c:v>0.63198757763975155</c:v>
              </c:pt>
              <c:pt idx="2465">
                <c:v>0.63198757763975155</c:v>
              </c:pt>
              <c:pt idx="2466">
                <c:v>0.63198757763975155</c:v>
              </c:pt>
              <c:pt idx="2467">
                <c:v>0.63043478260869568</c:v>
              </c:pt>
              <c:pt idx="2468">
                <c:v>0.6288819875776398</c:v>
              </c:pt>
              <c:pt idx="2469">
                <c:v>0.62732919254658381</c:v>
              </c:pt>
              <c:pt idx="2470">
                <c:v>0.62732919254658381</c:v>
              </c:pt>
              <c:pt idx="2471">
                <c:v>0.62732919254658381</c:v>
              </c:pt>
              <c:pt idx="2472">
                <c:v>0.62577639751552794</c:v>
              </c:pt>
              <c:pt idx="2473">
                <c:v>0.62577639751552794</c:v>
              </c:pt>
              <c:pt idx="2474">
                <c:v>0.62577639751552794</c:v>
              </c:pt>
              <c:pt idx="2475">
                <c:v>0.62577639751552794</c:v>
              </c:pt>
              <c:pt idx="2476">
                <c:v>0.62577639751552794</c:v>
              </c:pt>
              <c:pt idx="2477">
                <c:v>0.62577639751552794</c:v>
              </c:pt>
              <c:pt idx="2478">
                <c:v>0.62577639751552794</c:v>
              </c:pt>
              <c:pt idx="2479">
                <c:v>0.62577639751552794</c:v>
              </c:pt>
              <c:pt idx="2480">
                <c:v>0.62422360248447206</c:v>
              </c:pt>
              <c:pt idx="2481">
                <c:v>0.62422360248447206</c:v>
              </c:pt>
              <c:pt idx="2482">
                <c:v>0.62422360248447206</c:v>
              </c:pt>
              <c:pt idx="2483">
                <c:v>0.62422360248447206</c:v>
              </c:pt>
              <c:pt idx="2484">
                <c:v>0.62422360248447206</c:v>
              </c:pt>
              <c:pt idx="2485">
                <c:v>0.62422360248447206</c:v>
              </c:pt>
              <c:pt idx="2486">
                <c:v>0.62422360248447206</c:v>
              </c:pt>
              <c:pt idx="2487">
                <c:v>0.62422360248447206</c:v>
              </c:pt>
              <c:pt idx="2488">
                <c:v>0.62422360248447206</c:v>
              </c:pt>
              <c:pt idx="2489">
                <c:v>0.62422360248447206</c:v>
              </c:pt>
              <c:pt idx="2490">
                <c:v>0.62422360248447206</c:v>
              </c:pt>
              <c:pt idx="2491">
                <c:v>0.62422360248447206</c:v>
              </c:pt>
              <c:pt idx="2492">
                <c:v>0.62422360248447206</c:v>
              </c:pt>
              <c:pt idx="2493">
                <c:v>0.62422360248447206</c:v>
              </c:pt>
              <c:pt idx="2494">
                <c:v>0.62422360248447206</c:v>
              </c:pt>
              <c:pt idx="2495">
                <c:v>0.62267080745341619</c:v>
              </c:pt>
              <c:pt idx="2496">
                <c:v>0.62267080745341619</c:v>
              </c:pt>
              <c:pt idx="2497">
                <c:v>0.62267080745341619</c:v>
              </c:pt>
              <c:pt idx="2498">
                <c:v>0.62267080745341619</c:v>
              </c:pt>
              <c:pt idx="2499">
                <c:v>0.6211180124223602</c:v>
              </c:pt>
              <c:pt idx="2500">
                <c:v>0.61956521739130432</c:v>
              </c:pt>
              <c:pt idx="2501">
                <c:v>0.61956521739130432</c:v>
              </c:pt>
              <c:pt idx="2502">
                <c:v>0.61956521739130432</c:v>
              </c:pt>
              <c:pt idx="2503">
                <c:v>0.61956521739130432</c:v>
              </c:pt>
              <c:pt idx="2504">
                <c:v>0.61956521739130432</c:v>
              </c:pt>
              <c:pt idx="2505">
                <c:v>0.61956521739130432</c:v>
              </c:pt>
              <c:pt idx="2506">
                <c:v>0.61956521739130432</c:v>
              </c:pt>
              <c:pt idx="2507">
                <c:v>0.61956521739130432</c:v>
              </c:pt>
              <c:pt idx="2508">
                <c:v>0.61956521739130432</c:v>
              </c:pt>
              <c:pt idx="2509">
                <c:v>0.61956521739130432</c:v>
              </c:pt>
              <c:pt idx="2510">
                <c:v>0.61956521739130432</c:v>
              </c:pt>
              <c:pt idx="2511">
                <c:v>0.61956521739130432</c:v>
              </c:pt>
              <c:pt idx="2512">
                <c:v>0.61956521739130432</c:v>
              </c:pt>
              <c:pt idx="2513">
                <c:v>0.61956521739130432</c:v>
              </c:pt>
              <c:pt idx="2514">
                <c:v>0.61801242236024845</c:v>
              </c:pt>
              <c:pt idx="2515">
                <c:v>0.61801242236024845</c:v>
              </c:pt>
              <c:pt idx="2516">
                <c:v>0.61801242236024845</c:v>
              </c:pt>
              <c:pt idx="2517">
                <c:v>0.61801242236024845</c:v>
              </c:pt>
              <c:pt idx="2518">
                <c:v>0.61645962732919257</c:v>
              </c:pt>
              <c:pt idx="2519">
                <c:v>0.61645962732919257</c:v>
              </c:pt>
              <c:pt idx="2520">
                <c:v>0.61645962732919257</c:v>
              </c:pt>
              <c:pt idx="2521">
                <c:v>0.61645962732919257</c:v>
              </c:pt>
              <c:pt idx="2522">
                <c:v>0.61645962732919257</c:v>
              </c:pt>
              <c:pt idx="2523">
                <c:v>0.6149068322981367</c:v>
              </c:pt>
              <c:pt idx="2524">
                <c:v>0.6149068322981367</c:v>
              </c:pt>
              <c:pt idx="2525">
                <c:v>0.6149068322981367</c:v>
              </c:pt>
              <c:pt idx="2526">
                <c:v>0.6149068322981367</c:v>
              </c:pt>
              <c:pt idx="2527">
                <c:v>0.6149068322981367</c:v>
              </c:pt>
              <c:pt idx="2528">
                <c:v>0.6149068322981367</c:v>
              </c:pt>
              <c:pt idx="2529">
                <c:v>0.61335403726708071</c:v>
              </c:pt>
              <c:pt idx="2530">
                <c:v>0.61335403726708071</c:v>
              </c:pt>
              <c:pt idx="2531">
                <c:v>0.61335403726708071</c:v>
              </c:pt>
              <c:pt idx="2532">
                <c:v>0.61335403726708071</c:v>
              </c:pt>
              <c:pt idx="2533">
                <c:v>0.61335403726708071</c:v>
              </c:pt>
              <c:pt idx="2534">
                <c:v>0.61335403726708071</c:v>
              </c:pt>
              <c:pt idx="2535">
                <c:v>0.61335403726708071</c:v>
              </c:pt>
              <c:pt idx="2536">
                <c:v>0.61335403726708071</c:v>
              </c:pt>
              <c:pt idx="2537">
                <c:v>0.61335403726708071</c:v>
              </c:pt>
              <c:pt idx="2538">
                <c:v>0.61180124223602483</c:v>
              </c:pt>
              <c:pt idx="2539">
                <c:v>0.61180124223602483</c:v>
              </c:pt>
              <c:pt idx="2540">
                <c:v>0.61180124223602483</c:v>
              </c:pt>
              <c:pt idx="2541">
                <c:v>0.61180124223602483</c:v>
              </c:pt>
              <c:pt idx="2542">
                <c:v>0.61024844720496896</c:v>
              </c:pt>
              <c:pt idx="2543">
                <c:v>0.61024844720496896</c:v>
              </c:pt>
              <c:pt idx="2544">
                <c:v>0.61024844720496896</c:v>
              </c:pt>
              <c:pt idx="2545">
                <c:v>0.60869565217391308</c:v>
              </c:pt>
              <c:pt idx="2546">
                <c:v>0.60869565217391308</c:v>
              </c:pt>
              <c:pt idx="2547">
                <c:v>0.6071428571428571</c:v>
              </c:pt>
              <c:pt idx="2548">
                <c:v>0.6071428571428571</c:v>
              </c:pt>
              <c:pt idx="2549">
                <c:v>0.6071428571428571</c:v>
              </c:pt>
              <c:pt idx="2550">
                <c:v>0.6071428571428571</c:v>
              </c:pt>
              <c:pt idx="2551">
                <c:v>0.6071428571428571</c:v>
              </c:pt>
              <c:pt idx="2552">
                <c:v>0.6071428571428571</c:v>
              </c:pt>
              <c:pt idx="2553">
                <c:v>0.6071428571428571</c:v>
              </c:pt>
              <c:pt idx="2554">
                <c:v>0.6071428571428571</c:v>
              </c:pt>
              <c:pt idx="2555">
                <c:v>0.6071428571428571</c:v>
              </c:pt>
              <c:pt idx="2556">
                <c:v>0.60559006211180122</c:v>
              </c:pt>
              <c:pt idx="2557">
                <c:v>0.60559006211180122</c:v>
              </c:pt>
              <c:pt idx="2558">
                <c:v>0.60559006211180122</c:v>
              </c:pt>
              <c:pt idx="2559">
                <c:v>0.60559006211180122</c:v>
              </c:pt>
              <c:pt idx="2560">
                <c:v>0.60559006211180122</c:v>
              </c:pt>
              <c:pt idx="2561">
                <c:v>0.60559006211180122</c:v>
              </c:pt>
              <c:pt idx="2562">
                <c:v>0.60559006211180122</c:v>
              </c:pt>
              <c:pt idx="2563">
                <c:v>0.60559006211180122</c:v>
              </c:pt>
              <c:pt idx="2564">
                <c:v>0.60559006211180122</c:v>
              </c:pt>
              <c:pt idx="2565">
                <c:v>0.60559006211180122</c:v>
              </c:pt>
              <c:pt idx="2566">
                <c:v>0.60403726708074534</c:v>
              </c:pt>
              <c:pt idx="2567">
                <c:v>0.60403726708074534</c:v>
              </c:pt>
              <c:pt idx="2568">
                <c:v>0.60403726708074534</c:v>
              </c:pt>
              <c:pt idx="2569">
                <c:v>0.60248447204968947</c:v>
              </c:pt>
              <c:pt idx="2570">
                <c:v>0.60248447204968947</c:v>
              </c:pt>
              <c:pt idx="2571">
                <c:v>0.60248447204968947</c:v>
              </c:pt>
              <c:pt idx="2572">
                <c:v>0.60093167701863359</c:v>
              </c:pt>
              <c:pt idx="2573">
                <c:v>0.60093167701863359</c:v>
              </c:pt>
              <c:pt idx="2574">
                <c:v>0.60093167701863359</c:v>
              </c:pt>
              <c:pt idx="2575">
                <c:v>0.59937888198757761</c:v>
              </c:pt>
              <c:pt idx="2576">
                <c:v>0.59627329192546585</c:v>
              </c:pt>
              <c:pt idx="2577">
                <c:v>0.59627329192546585</c:v>
              </c:pt>
              <c:pt idx="2578">
                <c:v>0.59627329192546585</c:v>
              </c:pt>
              <c:pt idx="2579">
                <c:v>0.59627329192546585</c:v>
              </c:pt>
              <c:pt idx="2580">
                <c:v>0.59627329192546585</c:v>
              </c:pt>
              <c:pt idx="2581">
                <c:v>0.59627329192546585</c:v>
              </c:pt>
              <c:pt idx="2582">
                <c:v>0.59627329192546585</c:v>
              </c:pt>
              <c:pt idx="2583">
                <c:v>0.59627329192546585</c:v>
              </c:pt>
              <c:pt idx="2584">
                <c:v>0.59627329192546585</c:v>
              </c:pt>
              <c:pt idx="2585">
                <c:v>0.59472049689440998</c:v>
              </c:pt>
              <c:pt idx="2586">
                <c:v>0.59472049689440998</c:v>
              </c:pt>
              <c:pt idx="2587">
                <c:v>0.59472049689440998</c:v>
              </c:pt>
              <c:pt idx="2588">
                <c:v>0.59316770186335399</c:v>
              </c:pt>
              <c:pt idx="2589">
                <c:v>0.59316770186335399</c:v>
              </c:pt>
              <c:pt idx="2590">
                <c:v>0.59161490683229812</c:v>
              </c:pt>
              <c:pt idx="2591">
                <c:v>0.59006211180124224</c:v>
              </c:pt>
              <c:pt idx="2592">
                <c:v>0.59006211180124224</c:v>
              </c:pt>
              <c:pt idx="2593">
                <c:v>0.59006211180124224</c:v>
              </c:pt>
              <c:pt idx="2594">
                <c:v>0.59006211180124224</c:v>
              </c:pt>
              <c:pt idx="2595">
                <c:v>0.59006211180124224</c:v>
              </c:pt>
              <c:pt idx="2596">
                <c:v>0.59006211180124224</c:v>
              </c:pt>
              <c:pt idx="2597">
                <c:v>0.59006211180124224</c:v>
              </c:pt>
              <c:pt idx="2598">
                <c:v>0.59006211180124224</c:v>
              </c:pt>
              <c:pt idx="2599">
                <c:v>0.59006211180124224</c:v>
              </c:pt>
              <c:pt idx="2600">
                <c:v>0.58850931677018636</c:v>
              </c:pt>
              <c:pt idx="2601">
                <c:v>0.58850931677018636</c:v>
              </c:pt>
              <c:pt idx="2602">
                <c:v>0.58850931677018636</c:v>
              </c:pt>
              <c:pt idx="2603">
                <c:v>0.58850931677018636</c:v>
              </c:pt>
              <c:pt idx="2604">
                <c:v>0.58850931677018636</c:v>
              </c:pt>
              <c:pt idx="2605">
                <c:v>0.58850931677018636</c:v>
              </c:pt>
              <c:pt idx="2606">
                <c:v>0.58850931677018636</c:v>
              </c:pt>
              <c:pt idx="2607">
                <c:v>0.58850931677018636</c:v>
              </c:pt>
              <c:pt idx="2608">
                <c:v>0.58850931677018636</c:v>
              </c:pt>
              <c:pt idx="2609">
                <c:v>0.58850931677018636</c:v>
              </c:pt>
              <c:pt idx="2610">
                <c:v>0.58850931677018636</c:v>
              </c:pt>
              <c:pt idx="2611">
                <c:v>0.58695652173913049</c:v>
              </c:pt>
              <c:pt idx="2612">
                <c:v>0.5854037267080745</c:v>
              </c:pt>
              <c:pt idx="2613">
                <c:v>0.5854037267080745</c:v>
              </c:pt>
              <c:pt idx="2614">
                <c:v>0.5854037267080745</c:v>
              </c:pt>
              <c:pt idx="2615">
                <c:v>0.5854037267080745</c:v>
              </c:pt>
              <c:pt idx="2616">
                <c:v>0.5854037267080745</c:v>
              </c:pt>
              <c:pt idx="2617">
                <c:v>0.5854037267080745</c:v>
              </c:pt>
              <c:pt idx="2618">
                <c:v>0.5854037267080745</c:v>
              </c:pt>
              <c:pt idx="2619">
                <c:v>0.5854037267080745</c:v>
              </c:pt>
              <c:pt idx="2620">
                <c:v>0.5854037267080745</c:v>
              </c:pt>
              <c:pt idx="2621">
                <c:v>0.5854037267080745</c:v>
              </c:pt>
              <c:pt idx="2622">
                <c:v>0.5854037267080745</c:v>
              </c:pt>
              <c:pt idx="2623">
                <c:v>0.5854037267080745</c:v>
              </c:pt>
              <c:pt idx="2624">
                <c:v>0.5854037267080745</c:v>
              </c:pt>
              <c:pt idx="2625">
                <c:v>0.5854037267080745</c:v>
              </c:pt>
              <c:pt idx="2626">
                <c:v>0.58385093167701863</c:v>
              </c:pt>
              <c:pt idx="2627">
                <c:v>0.58385093167701863</c:v>
              </c:pt>
              <c:pt idx="2628">
                <c:v>0.58385093167701863</c:v>
              </c:pt>
              <c:pt idx="2629">
                <c:v>0.58385093167701863</c:v>
              </c:pt>
              <c:pt idx="2630">
                <c:v>0.58385093167701863</c:v>
              </c:pt>
              <c:pt idx="2631">
                <c:v>0.58229813664596275</c:v>
              </c:pt>
              <c:pt idx="2632">
                <c:v>0.58229813664596275</c:v>
              </c:pt>
              <c:pt idx="2633">
                <c:v>0.58229813664596275</c:v>
              </c:pt>
              <c:pt idx="2634">
                <c:v>0.58229813664596275</c:v>
              </c:pt>
              <c:pt idx="2635">
                <c:v>0.58229813664596275</c:v>
              </c:pt>
              <c:pt idx="2636">
                <c:v>0.58074534161490687</c:v>
              </c:pt>
              <c:pt idx="2637">
                <c:v>0.58074534161490687</c:v>
              </c:pt>
              <c:pt idx="2638">
                <c:v>0.58074534161490687</c:v>
              </c:pt>
              <c:pt idx="2639">
                <c:v>0.58074534161490687</c:v>
              </c:pt>
              <c:pt idx="2640">
                <c:v>0.58074534161490687</c:v>
              </c:pt>
              <c:pt idx="2641">
                <c:v>0.58074534161490687</c:v>
              </c:pt>
              <c:pt idx="2642">
                <c:v>0.58074534161490687</c:v>
              </c:pt>
              <c:pt idx="2643">
                <c:v>0.57919254658385089</c:v>
              </c:pt>
              <c:pt idx="2644">
                <c:v>0.57763975155279501</c:v>
              </c:pt>
              <c:pt idx="2645">
                <c:v>0.57763975155279501</c:v>
              </c:pt>
              <c:pt idx="2646">
                <c:v>0.57608695652173914</c:v>
              </c:pt>
              <c:pt idx="2647">
                <c:v>0.57608695652173914</c:v>
              </c:pt>
              <c:pt idx="2648">
                <c:v>0.57453416149068326</c:v>
              </c:pt>
              <c:pt idx="2649">
                <c:v>0.57453416149068326</c:v>
              </c:pt>
              <c:pt idx="2650">
                <c:v>0.57453416149068326</c:v>
              </c:pt>
              <c:pt idx="2651">
                <c:v>0.57453416149068326</c:v>
              </c:pt>
              <c:pt idx="2652">
                <c:v>0.57453416149068326</c:v>
              </c:pt>
              <c:pt idx="2653">
                <c:v>0.57453416149068326</c:v>
              </c:pt>
              <c:pt idx="2654">
                <c:v>0.57453416149068326</c:v>
              </c:pt>
              <c:pt idx="2655">
                <c:v>0.57298136645962738</c:v>
              </c:pt>
              <c:pt idx="2656">
                <c:v>0.57298136645962738</c:v>
              </c:pt>
              <c:pt idx="2657">
                <c:v>0.57298136645962738</c:v>
              </c:pt>
              <c:pt idx="2658">
                <c:v>0.57298136645962738</c:v>
              </c:pt>
              <c:pt idx="2659">
                <c:v>0.57298136645962738</c:v>
              </c:pt>
              <c:pt idx="2660">
                <c:v>0.57298136645962738</c:v>
              </c:pt>
              <c:pt idx="2661">
                <c:v>0.57298136645962738</c:v>
              </c:pt>
              <c:pt idx="2662">
                <c:v>0.5714285714285714</c:v>
              </c:pt>
              <c:pt idx="2663">
                <c:v>0.5714285714285714</c:v>
              </c:pt>
              <c:pt idx="2664">
                <c:v>0.5714285714285714</c:v>
              </c:pt>
              <c:pt idx="2665">
                <c:v>0.5714285714285714</c:v>
              </c:pt>
              <c:pt idx="2666">
                <c:v>0.5714285714285714</c:v>
              </c:pt>
              <c:pt idx="2667">
                <c:v>0.5714285714285714</c:v>
              </c:pt>
              <c:pt idx="2668">
                <c:v>0.5714285714285714</c:v>
              </c:pt>
              <c:pt idx="2669">
                <c:v>0.5714285714285714</c:v>
              </c:pt>
              <c:pt idx="2670">
                <c:v>0.56987577639751552</c:v>
              </c:pt>
              <c:pt idx="2671">
                <c:v>0.56832298136645965</c:v>
              </c:pt>
              <c:pt idx="2672">
                <c:v>0.56832298136645965</c:v>
              </c:pt>
              <c:pt idx="2673">
                <c:v>0.56832298136645965</c:v>
              </c:pt>
              <c:pt idx="2674">
                <c:v>0.56832298136645965</c:v>
              </c:pt>
              <c:pt idx="2675">
                <c:v>0.56832298136645965</c:v>
              </c:pt>
              <c:pt idx="2676">
                <c:v>0.56677018633540377</c:v>
              </c:pt>
              <c:pt idx="2677">
                <c:v>0.56677018633540377</c:v>
              </c:pt>
              <c:pt idx="2678">
                <c:v>0.56677018633540377</c:v>
              </c:pt>
              <c:pt idx="2679">
                <c:v>0.56521739130434778</c:v>
              </c:pt>
              <c:pt idx="2680">
                <c:v>0.56521739130434778</c:v>
              </c:pt>
              <c:pt idx="2681">
                <c:v>0.56521739130434778</c:v>
              </c:pt>
              <c:pt idx="2682">
                <c:v>0.56521739130434778</c:v>
              </c:pt>
              <c:pt idx="2683">
                <c:v>0.56366459627329191</c:v>
              </c:pt>
              <c:pt idx="2684">
                <c:v>0.56366459627329191</c:v>
              </c:pt>
              <c:pt idx="2685">
                <c:v>0.56366459627329191</c:v>
              </c:pt>
              <c:pt idx="2686">
                <c:v>0.56366459627329191</c:v>
              </c:pt>
              <c:pt idx="2687">
                <c:v>0.56366459627329191</c:v>
              </c:pt>
              <c:pt idx="2688">
                <c:v>0.56366459627329191</c:v>
              </c:pt>
              <c:pt idx="2689">
                <c:v>0.56366459627329191</c:v>
              </c:pt>
              <c:pt idx="2690">
                <c:v>0.56366459627329191</c:v>
              </c:pt>
              <c:pt idx="2691">
                <c:v>0.56366459627329191</c:v>
              </c:pt>
              <c:pt idx="2692">
                <c:v>0.56211180124223603</c:v>
              </c:pt>
              <c:pt idx="2693">
                <c:v>0.56211180124223603</c:v>
              </c:pt>
              <c:pt idx="2694">
                <c:v>0.56211180124223603</c:v>
              </c:pt>
              <c:pt idx="2695">
                <c:v>0.56055900621118016</c:v>
              </c:pt>
              <c:pt idx="2696">
                <c:v>0.55900621118012417</c:v>
              </c:pt>
              <c:pt idx="2697">
                <c:v>0.55745341614906829</c:v>
              </c:pt>
              <c:pt idx="2698">
                <c:v>0.55745341614906829</c:v>
              </c:pt>
              <c:pt idx="2699">
                <c:v>0.55745341614906829</c:v>
              </c:pt>
              <c:pt idx="2700">
                <c:v>0.55745341614906829</c:v>
              </c:pt>
              <c:pt idx="2701">
                <c:v>0.55590062111801242</c:v>
              </c:pt>
              <c:pt idx="2702">
                <c:v>0.55590062111801242</c:v>
              </c:pt>
              <c:pt idx="2703">
                <c:v>0.55590062111801242</c:v>
              </c:pt>
              <c:pt idx="2704">
                <c:v>0.55434782608695654</c:v>
              </c:pt>
              <c:pt idx="2705">
                <c:v>0.55434782608695654</c:v>
              </c:pt>
              <c:pt idx="2706">
                <c:v>0.55434782608695654</c:v>
              </c:pt>
              <c:pt idx="2707">
                <c:v>0.55434782608695654</c:v>
              </c:pt>
              <c:pt idx="2708">
                <c:v>0.55434782608695654</c:v>
              </c:pt>
              <c:pt idx="2709">
                <c:v>0.55434782608695654</c:v>
              </c:pt>
              <c:pt idx="2710">
                <c:v>0.55434782608695654</c:v>
              </c:pt>
              <c:pt idx="2711">
                <c:v>0.55434782608695654</c:v>
              </c:pt>
              <c:pt idx="2712">
                <c:v>0.55434782608695654</c:v>
              </c:pt>
              <c:pt idx="2713">
                <c:v>0.55279503105590067</c:v>
              </c:pt>
              <c:pt idx="2714">
                <c:v>0.55124223602484468</c:v>
              </c:pt>
              <c:pt idx="2715">
                <c:v>0.5496894409937888</c:v>
              </c:pt>
              <c:pt idx="2716">
                <c:v>0.5496894409937888</c:v>
              </c:pt>
              <c:pt idx="2717">
                <c:v>0.5496894409937888</c:v>
              </c:pt>
              <c:pt idx="2718">
                <c:v>0.5496894409937888</c:v>
              </c:pt>
              <c:pt idx="2719">
                <c:v>0.5496894409937888</c:v>
              </c:pt>
              <c:pt idx="2720">
                <c:v>0.54813664596273293</c:v>
              </c:pt>
              <c:pt idx="2721">
                <c:v>0.54813664596273293</c:v>
              </c:pt>
              <c:pt idx="2722">
                <c:v>0.54813664596273293</c:v>
              </c:pt>
              <c:pt idx="2723">
                <c:v>0.54813664596273293</c:v>
              </c:pt>
              <c:pt idx="2724">
                <c:v>0.54813664596273293</c:v>
              </c:pt>
              <c:pt idx="2725">
                <c:v>0.54658385093167705</c:v>
              </c:pt>
              <c:pt idx="2726">
                <c:v>0.54658385093167705</c:v>
              </c:pt>
              <c:pt idx="2727">
                <c:v>0.54658385093167705</c:v>
              </c:pt>
              <c:pt idx="2728">
                <c:v>0.54658385093167705</c:v>
              </c:pt>
              <c:pt idx="2729">
                <c:v>0.54658385093167705</c:v>
              </c:pt>
              <c:pt idx="2730">
                <c:v>0.54658385093167705</c:v>
              </c:pt>
              <c:pt idx="2731">
                <c:v>0.54503105590062106</c:v>
              </c:pt>
              <c:pt idx="2732">
                <c:v>0.54503105590062106</c:v>
              </c:pt>
              <c:pt idx="2733">
                <c:v>0.54503105590062106</c:v>
              </c:pt>
              <c:pt idx="2734">
                <c:v>0.54503105590062106</c:v>
              </c:pt>
              <c:pt idx="2735">
                <c:v>0.54503105590062106</c:v>
              </c:pt>
              <c:pt idx="2736">
                <c:v>0.54503105590062106</c:v>
              </c:pt>
              <c:pt idx="2737">
                <c:v>0.54503105590062106</c:v>
              </c:pt>
              <c:pt idx="2738">
                <c:v>0.54503105590062106</c:v>
              </c:pt>
              <c:pt idx="2739">
                <c:v>0.54503105590062106</c:v>
              </c:pt>
              <c:pt idx="2740">
                <c:v>0.54347826086956519</c:v>
              </c:pt>
              <c:pt idx="2741">
                <c:v>0.54347826086956519</c:v>
              </c:pt>
              <c:pt idx="2742">
                <c:v>0.54347826086956519</c:v>
              </c:pt>
              <c:pt idx="2743">
                <c:v>0.54347826086956519</c:v>
              </c:pt>
              <c:pt idx="2744">
                <c:v>0.54347826086956519</c:v>
              </c:pt>
              <c:pt idx="2745">
                <c:v>0.54347826086956519</c:v>
              </c:pt>
              <c:pt idx="2746">
                <c:v>0.54192546583850931</c:v>
              </c:pt>
              <c:pt idx="2747">
                <c:v>0.54037267080745344</c:v>
              </c:pt>
              <c:pt idx="2748">
                <c:v>0.54037267080745344</c:v>
              </c:pt>
              <c:pt idx="2749">
                <c:v>0.54037267080745344</c:v>
              </c:pt>
              <c:pt idx="2750">
                <c:v>0.54037267080745344</c:v>
              </c:pt>
              <c:pt idx="2751">
                <c:v>0.53881987577639756</c:v>
              </c:pt>
              <c:pt idx="2752">
                <c:v>0.53881987577639756</c:v>
              </c:pt>
              <c:pt idx="2753">
                <c:v>0.53881987577639756</c:v>
              </c:pt>
              <c:pt idx="2754">
                <c:v>0.53881987577639756</c:v>
              </c:pt>
              <c:pt idx="2755">
                <c:v>0.53881987577639756</c:v>
              </c:pt>
              <c:pt idx="2756">
                <c:v>0.53881987577639756</c:v>
              </c:pt>
              <c:pt idx="2757">
                <c:v>0.53881987577639756</c:v>
              </c:pt>
              <c:pt idx="2758">
                <c:v>0.53881987577639756</c:v>
              </c:pt>
              <c:pt idx="2759">
                <c:v>0.53881987577639756</c:v>
              </c:pt>
              <c:pt idx="2760">
                <c:v>0.53881987577639756</c:v>
              </c:pt>
              <c:pt idx="2761">
                <c:v>0.53881987577639756</c:v>
              </c:pt>
              <c:pt idx="2762">
                <c:v>0.53726708074534157</c:v>
              </c:pt>
              <c:pt idx="2763">
                <c:v>0.53726708074534157</c:v>
              </c:pt>
              <c:pt idx="2764">
                <c:v>0.53726708074534157</c:v>
              </c:pt>
              <c:pt idx="2765">
                <c:v>0.53726708074534157</c:v>
              </c:pt>
              <c:pt idx="2766">
                <c:v>0.5357142857142857</c:v>
              </c:pt>
              <c:pt idx="2767">
                <c:v>0.5357142857142857</c:v>
              </c:pt>
              <c:pt idx="2768">
                <c:v>0.5357142857142857</c:v>
              </c:pt>
              <c:pt idx="2769">
                <c:v>0.5357142857142857</c:v>
              </c:pt>
              <c:pt idx="2770">
                <c:v>0.5357142857142857</c:v>
              </c:pt>
              <c:pt idx="2771">
                <c:v>0.5357142857142857</c:v>
              </c:pt>
              <c:pt idx="2772">
                <c:v>0.53416149068322982</c:v>
              </c:pt>
              <c:pt idx="2773">
                <c:v>0.53416149068322982</c:v>
              </c:pt>
              <c:pt idx="2774">
                <c:v>0.53416149068322982</c:v>
              </c:pt>
              <c:pt idx="2775">
                <c:v>0.53416149068322982</c:v>
              </c:pt>
              <c:pt idx="2776">
                <c:v>0.53416149068322982</c:v>
              </c:pt>
              <c:pt idx="2777">
                <c:v>0.53416149068322982</c:v>
              </c:pt>
              <c:pt idx="2778">
                <c:v>0.53416149068322982</c:v>
              </c:pt>
              <c:pt idx="2779">
                <c:v>0.53416149068322982</c:v>
              </c:pt>
              <c:pt idx="2780">
                <c:v>0.53260869565217395</c:v>
              </c:pt>
              <c:pt idx="2781">
                <c:v>0.53260869565217395</c:v>
              </c:pt>
              <c:pt idx="2782">
                <c:v>0.53260869565217395</c:v>
              </c:pt>
              <c:pt idx="2783">
                <c:v>0.53260869565217395</c:v>
              </c:pt>
              <c:pt idx="2784">
                <c:v>0.53105590062111796</c:v>
              </c:pt>
              <c:pt idx="2785">
                <c:v>0.53105590062111796</c:v>
              </c:pt>
              <c:pt idx="2786">
                <c:v>0.53105590062111796</c:v>
              </c:pt>
              <c:pt idx="2787">
                <c:v>0.53105590062111796</c:v>
              </c:pt>
              <c:pt idx="2788">
                <c:v>0.53105590062111796</c:v>
              </c:pt>
              <c:pt idx="2789">
                <c:v>0.53105590062111796</c:v>
              </c:pt>
              <c:pt idx="2790">
                <c:v>0.53105590062111796</c:v>
              </c:pt>
              <c:pt idx="2791">
                <c:v>0.53105590062111796</c:v>
              </c:pt>
              <c:pt idx="2792">
                <c:v>0.53105590062111796</c:v>
              </c:pt>
              <c:pt idx="2793">
                <c:v>0.53105590062111796</c:v>
              </c:pt>
              <c:pt idx="2794">
                <c:v>0.53105590062111796</c:v>
              </c:pt>
              <c:pt idx="2795">
                <c:v>0.53105590062111796</c:v>
              </c:pt>
              <c:pt idx="2796">
                <c:v>0.53105590062111796</c:v>
              </c:pt>
              <c:pt idx="2797">
                <c:v>0.53105590062111796</c:v>
              </c:pt>
              <c:pt idx="2798">
                <c:v>0.53105590062111796</c:v>
              </c:pt>
              <c:pt idx="2799">
                <c:v>0.53105590062111796</c:v>
              </c:pt>
              <c:pt idx="2800">
                <c:v>0.52950310559006208</c:v>
              </c:pt>
              <c:pt idx="2801">
                <c:v>0.52950310559006208</c:v>
              </c:pt>
              <c:pt idx="2802">
                <c:v>0.52795031055900621</c:v>
              </c:pt>
              <c:pt idx="2803">
                <c:v>0.52795031055900621</c:v>
              </c:pt>
              <c:pt idx="2804">
                <c:v>0.52795031055900621</c:v>
              </c:pt>
              <c:pt idx="2805">
                <c:v>0.52639751552795033</c:v>
              </c:pt>
              <c:pt idx="2806">
                <c:v>0.52484472049689446</c:v>
              </c:pt>
              <c:pt idx="2807">
                <c:v>0.52484472049689446</c:v>
              </c:pt>
              <c:pt idx="2808">
                <c:v>0.52484472049689446</c:v>
              </c:pt>
              <c:pt idx="2809">
                <c:v>0.52484472049689446</c:v>
              </c:pt>
              <c:pt idx="2810">
                <c:v>0.52329192546583847</c:v>
              </c:pt>
              <c:pt idx="2811">
                <c:v>0.52173913043478259</c:v>
              </c:pt>
              <c:pt idx="2812">
                <c:v>0.52173913043478259</c:v>
              </c:pt>
              <c:pt idx="2813">
                <c:v>0.52018633540372672</c:v>
              </c:pt>
              <c:pt idx="2814">
                <c:v>0.52018633540372672</c:v>
              </c:pt>
              <c:pt idx="2815">
                <c:v>0.51863354037267084</c:v>
              </c:pt>
              <c:pt idx="2816">
                <c:v>0.51708074534161486</c:v>
              </c:pt>
              <c:pt idx="2817">
                <c:v>0.51708074534161486</c:v>
              </c:pt>
              <c:pt idx="2818">
                <c:v>0.51708074534161486</c:v>
              </c:pt>
              <c:pt idx="2819">
                <c:v>0.51552795031055898</c:v>
              </c:pt>
              <c:pt idx="2820">
                <c:v>0.5139751552795031</c:v>
              </c:pt>
              <c:pt idx="2821">
                <c:v>0.5139751552795031</c:v>
              </c:pt>
              <c:pt idx="2822">
                <c:v>0.51242236024844723</c:v>
              </c:pt>
              <c:pt idx="2823">
                <c:v>0.51242236024844723</c:v>
              </c:pt>
              <c:pt idx="2824">
                <c:v>0.51242236024844723</c:v>
              </c:pt>
              <c:pt idx="2825">
                <c:v>0.51242236024844723</c:v>
              </c:pt>
              <c:pt idx="2826">
                <c:v>0.51086956521739135</c:v>
              </c:pt>
              <c:pt idx="2827">
                <c:v>0.50931677018633537</c:v>
              </c:pt>
              <c:pt idx="2828">
                <c:v>0.50931677018633537</c:v>
              </c:pt>
              <c:pt idx="2829">
                <c:v>0.50776397515527949</c:v>
              </c:pt>
              <c:pt idx="2830">
                <c:v>0.50776397515527949</c:v>
              </c:pt>
              <c:pt idx="2831">
                <c:v>0.50776397515527949</c:v>
              </c:pt>
              <c:pt idx="2832">
                <c:v>0.50776397515527949</c:v>
              </c:pt>
              <c:pt idx="2833">
                <c:v>0.50776397515527949</c:v>
              </c:pt>
              <c:pt idx="2834">
                <c:v>0.50776397515527949</c:v>
              </c:pt>
              <c:pt idx="2835">
                <c:v>0.50776397515527949</c:v>
              </c:pt>
              <c:pt idx="2836">
                <c:v>0.50776397515527949</c:v>
              </c:pt>
              <c:pt idx="2837">
                <c:v>0.50776397515527949</c:v>
              </c:pt>
              <c:pt idx="2838">
                <c:v>0.50776397515527949</c:v>
              </c:pt>
              <c:pt idx="2839">
                <c:v>0.50776397515527949</c:v>
              </c:pt>
              <c:pt idx="2840">
                <c:v>0.50776397515527949</c:v>
              </c:pt>
              <c:pt idx="2841">
                <c:v>0.50621118012422361</c:v>
              </c:pt>
              <c:pt idx="2842">
                <c:v>0.50621118012422361</c:v>
              </c:pt>
              <c:pt idx="2843">
                <c:v>0.50621118012422361</c:v>
              </c:pt>
              <c:pt idx="2844">
                <c:v>0.50465838509316774</c:v>
              </c:pt>
              <c:pt idx="2845">
                <c:v>0.50465838509316774</c:v>
              </c:pt>
              <c:pt idx="2846">
                <c:v>0.50465838509316774</c:v>
              </c:pt>
              <c:pt idx="2847">
                <c:v>0.50465838509316774</c:v>
              </c:pt>
              <c:pt idx="2848">
                <c:v>0.50465838509316774</c:v>
              </c:pt>
              <c:pt idx="2849">
                <c:v>0.50465838509316774</c:v>
              </c:pt>
              <c:pt idx="2850">
                <c:v>0.50465838509316774</c:v>
              </c:pt>
              <c:pt idx="2851">
                <c:v>0.50465838509316774</c:v>
              </c:pt>
              <c:pt idx="2852">
                <c:v>0.50465838509316774</c:v>
              </c:pt>
              <c:pt idx="2853">
                <c:v>0.50465838509316774</c:v>
              </c:pt>
              <c:pt idx="2854">
                <c:v>0.50310559006211175</c:v>
              </c:pt>
              <c:pt idx="2855">
                <c:v>0.50310559006211175</c:v>
              </c:pt>
              <c:pt idx="2856">
                <c:v>0.50310559006211175</c:v>
              </c:pt>
              <c:pt idx="2857">
                <c:v>0.50155279503105588</c:v>
              </c:pt>
              <c:pt idx="2858">
                <c:v>0.50155279503105588</c:v>
              </c:pt>
              <c:pt idx="2859">
                <c:v>0.50155279503105588</c:v>
              </c:pt>
              <c:pt idx="2860">
                <c:v>0.50155279503105588</c:v>
              </c:pt>
              <c:pt idx="2861">
                <c:v>0.50155279503105588</c:v>
              </c:pt>
              <c:pt idx="2862">
                <c:v>0.5</c:v>
              </c:pt>
              <c:pt idx="2863">
                <c:v>0.49844720496894412</c:v>
              </c:pt>
              <c:pt idx="2864">
                <c:v>0.49844720496894412</c:v>
              </c:pt>
              <c:pt idx="2865">
                <c:v>0.49844720496894412</c:v>
              </c:pt>
              <c:pt idx="2866">
                <c:v>0.49689440993788819</c:v>
              </c:pt>
              <c:pt idx="2867">
                <c:v>0.49689440993788819</c:v>
              </c:pt>
              <c:pt idx="2868">
                <c:v>0.49689440993788819</c:v>
              </c:pt>
              <c:pt idx="2869">
                <c:v>0.49689440993788819</c:v>
              </c:pt>
              <c:pt idx="2870">
                <c:v>0.49534161490683232</c:v>
              </c:pt>
              <c:pt idx="2871">
                <c:v>0.49534161490683232</c:v>
              </c:pt>
              <c:pt idx="2872">
                <c:v>0.49534161490683232</c:v>
              </c:pt>
              <c:pt idx="2873">
                <c:v>0.49534161490683232</c:v>
              </c:pt>
              <c:pt idx="2874">
                <c:v>0.49534161490683232</c:v>
              </c:pt>
              <c:pt idx="2875">
                <c:v>0.49534161490683232</c:v>
              </c:pt>
              <c:pt idx="2876">
                <c:v>0.49534161490683232</c:v>
              </c:pt>
              <c:pt idx="2877">
                <c:v>0.49534161490683232</c:v>
              </c:pt>
              <c:pt idx="2878">
                <c:v>0.49534161490683232</c:v>
              </c:pt>
              <c:pt idx="2879">
                <c:v>0.49378881987577639</c:v>
              </c:pt>
              <c:pt idx="2880">
                <c:v>0.49378881987577639</c:v>
              </c:pt>
              <c:pt idx="2881">
                <c:v>0.49378881987577639</c:v>
              </c:pt>
              <c:pt idx="2882">
                <c:v>0.49378881987577639</c:v>
              </c:pt>
              <c:pt idx="2883">
                <c:v>0.49223602484472051</c:v>
              </c:pt>
              <c:pt idx="2884">
                <c:v>0.49068322981366458</c:v>
              </c:pt>
              <c:pt idx="2885">
                <c:v>0.49068322981366458</c:v>
              </c:pt>
              <c:pt idx="2886">
                <c:v>0.4891304347826087</c:v>
              </c:pt>
              <c:pt idx="2887">
                <c:v>0.48757763975155277</c:v>
              </c:pt>
              <c:pt idx="2888">
                <c:v>0.4860248447204969</c:v>
              </c:pt>
              <c:pt idx="2889">
                <c:v>0.4860248447204969</c:v>
              </c:pt>
              <c:pt idx="2890">
                <c:v>0.4860248447204969</c:v>
              </c:pt>
              <c:pt idx="2891">
                <c:v>0.4860248447204969</c:v>
              </c:pt>
              <c:pt idx="2892">
                <c:v>0.48447204968944102</c:v>
              </c:pt>
              <c:pt idx="2893">
                <c:v>0.48447204968944102</c:v>
              </c:pt>
              <c:pt idx="2894">
                <c:v>0.48447204968944102</c:v>
              </c:pt>
              <c:pt idx="2895">
                <c:v>0.48291925465838509</c:v>
              </c:pt>
              <c:pt idx="2896">
                <c:v>0.48291925465838509</c:v>
              </c:pt>
              <c:pt idx="2897">
                <c:v>0.48291925465838509</c:v>
              </c:pt>
              <c:pt idx="2898">
                <c:v>0.48136645962732921</c:v>
              </c:pt>
              <c:pt idx="2899">
                <c:v>0.48136645962732921</c:v>
              </c:pt>
              <c:pt idx="2900">
                <c:v>0.48136645962732921</c:v>
              </c:pt>
              <c:pt idx="2901">
                <c:v>0.48136645962732921</c:v>
              </c:pt>
              <c:pt idx="2902">
                <c:v>0.48136645962732921</c:v>
              </c:pt>
              <c:pt idx="2903">
                <c:v>0.48136645962732921</c:v>
              </c:pt>
              <c:pt idx="2904">
                <c:v>0.48136645962732921</c:v>
              </c:pt>
              <c:pt idx="2905">
                <c:v>0.48136645962732921</c:v>
              </c:pt>
              <c:pt idx="2906">
                <c:v>0.48136645962732921</c:v>
              </c:pt>
              <c:pt idx="2907">
                <c:v>0.48136645962732921</c:v>
              </c:pt>
              <c:pt idx="2908">
                <c:v>0.48136645962732921</c:v>
              </c:pt>
              <c:pt idx="2909">
                <c:v>0.48136645962732921</c:v>
              </c:pt>
              <c:pt idx="2910">
                <c:v>0.47981366459627328</c:v>
              </c:pt>
              <c:pt idx="2911">
                <c:v>0.47981366459627328</c:v>
              </c:pt>
              <c:pt idx="2912">
                <c:v>0.47981366459627328</c:v>
              </c:pt>
              <c:pt idx="2913">
                <c:v>0.47981366459627328</c:v>
              </c:pt>
              <c:pt idx="2914">
                <c:v>0.47981366459627328</c:v>
              </c:pt>
              <c:pt idx="2915">
                <c:v>0.47981366459627328</c:v>
              </c:pt>
              <c:pt idx="2916">
                <c:v>0.47981366459627328</c:v>
              </c:pt>
              <c:pt idx="2917">
                <c:v>0.47981366459627328</c:v>
              </c:pt>
              <c:pt idx="2918">
                <c:v>0.47981366459627328</c:v>
              </c:pt>
              <c:pt idx="2919">
                <c:v>0.47826086956521741</c:v>
              </c:pt>
              <c:pt idx="2920">
                <c:v>0.47826086956521741</c:v>
              </c:pt>
              <c:pt idx="2921">
                <c:v>0.47826086956521741</c:v>
              </c:pt>
              <c:pt idx="2922">
                <c:v>0.47826086956521741</c:v>
              </c:pt>
              <c:pt idx="2923">
                <c:v>0.47670807453416147</c:v>
              </c:pt>
              <c:pt idx="2924">
                <c:v>0.47670807453416147</c:v>
              </c:pt>
              <c:pt idx="2925">
                <c:v>0.4751552795031056</c:v>
              </c:pt>
              <c:pt idx="2926">
                <c:v>0.4751552795031056</c:v>
              </c:pt>
              <c:pt idx="2927">
                <c:v>0.47360248447204967</c:v>
              </c:pt>
              <c:pt idx="2928">
                <c:v>0.47360248447204967</c:v>
              </c:pt>
              <c:pt idx="2929">
                <c:v>0.47204968944099379</c:v>
              </c:pt>
              <c:pt idx="2930">
                <c:v>0.47049689440993792</c:v>
              </c:pt>
              <c:pt idx="2931">
                <c:v>0.47049689440993792</c:v>
              </c:pt>
              <c:pt idx="2932">
                <c:v>0.47049689440993792</c:v>
              </c:pt>
              <c:pt idx="2933">
                <c:v>0.46894409937888198</c:v>
              </c:pt>
              <c:pt idx="2934">
                <c:v>0.46739130434782611</c:v>
              </c:pt>
              <c:pt idx="2935">
                <c:v>0.46739130434782611</c:v>
              </c:pt>
              <c:pt idx="2936">
                <c:v>0.46739130434782611</c:v>
              </c:pt>
              <c:pt idx="2937">
                <c:v>0.46583850931677018</c:v>
              </c:pt>
              <c:pt idx="2938">
                <c:v>0.46583850931677018</c:v>
              </c:pt>
              <c:pt idx="2939">
                <c:v>0.4642857142857143</c:v>
              </c:pt>
              <c:pt idx="2940">
                <c:v>0.4642857142857143</c:v>
              </c:pt>
              <c:pt idx="2941">
                <c:v>0.4642857142857143</c:v>
              </c:pt>
              <c:pt idx="2942">
                <c:v>0.4642857142857143</c:v>
              </c:pt>
              <c:pt idx="2943">
                <c:v>0.46273291925465837</c:v>
              </c:pt>
              <c:pt idx="2944">
                <c:v>0.46273291925465837</c:v>
              </c:pt>
              <c:pt idx="2945">
                <c:v>0.46273291925465837</c:v>
              </c:pt>
              <c:pt idx="2946">
                <c:v>0.46273291925465837</c:v>
              </c:pt>
              <c:pt idx="2947">
                <c:v>0.46273291925465837</c:v>
              </c:pt>
              <c:pt idx="2948">
                <c:v>0.46118012422360249</c:v>
              </c:pt>
              <c:pt idx="2949">
                <c:v>0.45962732919254656</c:v>
              </c:pt>
              <c:pt idx="2950">
                <c:v>0.45962732919254656</c:v>
              </c:pt>
              <c:pt idx="2951">
                <c:v>0.45962732919254656</c:v>
              </c:pt>
              <c:pt idx="2952">
                <c:v>0.45807453416149069</c:v>
              </c:pt>
              <c:pt idx="2953">
                <c:v>0.45652173913043476</c:v>
              </c:pt>
              <c:pt idx="2954">
                <c:v>0.45496894409937888</c:v>
              </c:pt>
              <c:pt idx="2955">
                <c:v>0.45496894409937888</c:v>
              </c:pt>
              <c:pt idx="2956">
                <c:v>0.45496894409937888</c:v>
              </c:pt>
              <c:pt idx="2957">
                <c:v>0.45496894409937888</c:v>
              </c:pt>
              <c:pt idx="2958">
                <c:v>0.45496894409937888</c:v>
              </c:pt>
              <c:pt idx="2959">
                <c:v>0.453416149068323</c:v>
              </c:pt>
              <c:pt idx="2960">
                <c:v>0.45186335403726707</c:v>
              </c:pt>
              <c:pt idx="2961">
                <c:v>0.45186335403726707</c:v>
              </c:pt>
              <c:pt idx="2962">
                <c:v>0.4503105590062112</c:v>
              </c:pt>
              <c:pt idx="2963">
                <c:v>0.4503105590062112</c:v>
              </c:pt>
              <c:pt idx="2964">
                <c:v>0.44875776397515527</c:v>
              </c:pt>
              <c:pt idx="2965">
                <c:v>0.44875776397515527</c:v>
              </c:pt>
              <c:pt idx="2966">
                <c:v>0.44720496894409939</c:v>
              </c:pt>
              <c:pt idx="2967">
                <c:v>0.44565217391304346</c:v>
              </c:pt>
              <c:pt idx="2968">
                <c:v>0.44565217391304346</c:v>
              </c:pt>
              <c:pt idx="2969">
                <c:v>0.44565217391304346</c:v>
              </c:pt>
              <c:pt idx="2970">
                <c:v>0.44565217391304346</c:v>
              </c:pt>
              <c:pt idx="2971">
                <c:v>0.44565217391304346</c:v>
              </c:pt>
              <c:pt idx="2972">
                <c:v>0.44565217391304346</c:v>
              </c:pt>
              <c:pt idx="2973">
                <c:v>0.44565217391304346</c:v>
              </c:pt>
              <c:pt idx="2974">
                <c:v>0.44565217391304346</c:v>
              </c:pt>
              <c:pt idx="2975">
                <c:v>0.44565217391304346</c:v>
              </c:pt>
              <c:pt idx="2976">
                <c:v>0.44565217391304346</c:v>
              </c:pt>
              <c:pt idx="2977">
                <c:v>0.44409937888198758</c:v>
              </c:pt>
              <c:pt idx="2978">
                <c:v>0.44409937888198758</c:v>
              </c:pt>
              <c:pt idx="2979">
                <c:v>0.44254658385093165</c:v>
              </c:pt>
              <c:pt idx="2980">
                <c:v>0.44099378881987578</c:v>
              </c:pt>
              <c:pt idx="2981">
                <c:v>0.44099378881987578</c:v>
              </c:pt>
              <c:pt idx="2982">
                <c:v>0.44099378881987578</c:v>
              </c:pt>
              <c:pt idx="2983">
                <c:v>0.44099378881987578</c:v>
              </c:pt>
              <c:pt idx="2984">
                <c:v>0.44099378881987578</c:v>
              </c:pt>
              <c:pt idx="2985">
                <c:v>0.44099378881987578</c:v>
              </c:pt>
              <c:pt idx="2986">
                <c:v>0.4394409937888199</c:v>
              </c:pt>
              <c:pt idx="2987">
                <c:v>0.4394409937888199</c:v>
              </c:pt>
              <c:pt idx="2988">
                <c:v>0.4394409937888199</c:v>
              </c:pt>
              <c:pt idx="2989">
                <c:v>0.4394409937888199</c:v>
              </c:pt>
              <c:pt idx="2990">
                <c:v>0.4394409937888199</c:v>
              </c:pt>
              <c:pt idx="2991">
                <c:v>0.4394409937888199</c:v>
              </c:pt>
              <c:pt idx="2992">
                <c:v>0.4394409937888199</c:v>
              </c:pt>
              <c:pt idx="2993">
                <c:v>0.43788819875776397</c:v>
              </c:pt>
              <c:pt idx="2994">
                <c:v>0.43788819875776397</c:v>
              </c:pt>
              <c:pt idx="2995">
                <c:v>0.43788819875776397</c:v>
              </c:pt>
              <c:pt idx="2996">
                <c:v>0.43633540372670809</c:v>
              </c:pt>
              <c:pt idx="2997">
                <c:v>0.43633540372670809</c:v>
              </c:pt>
              <c:pt idx="2998">
                <c:v>0.43633540372670809</c:v>
              </c:pt>
              <c:pt idx="2999">
                <c:v>0.43478260869565216</c:v>
              </c:pt>
              <c:pt idx="3000">
                <c:v>0.43478260869565216</c:v>
              </c:pt>
              <c:pt idx="3001">
                <c:v>0.43478260869565216</c:v>
              </c:pt>
              <c:pt idx="3002">
                <c:v>0.43478260869565216</c:v>
              </c:pt>
              <c:pt idx="3003">
                <c:v>0.43322981366459629</c:v>
              </c:pt>
              <c:pt idx="3004">
                <c:v>0.43322981366459629</c:v>
              </c:pt>
              <c:pt idx="3005">
                <c:v>0.43167701863354035</c:v>
              </c:pt>
              <c:pt idx="3006">
                <c:v>0.43167701863354035</c:v>
              </c:pt>
              <c:pt idx="3007">
                <c:v>0.43167701863354035</c:v>
              </c:pt>
              <c:pt idx="3008">
                <c:v>0.43167701863354035</c:v>
              </c:pt>
              <c:pt idx="3009">
                <c:v>0.43167701863354035</c:v>
              </c:pt>
              <c:pt idx="3010">
                <c:v>0.43167701863354035</c:v>
              </c:pt>
              <c:pt idx="3011">
                <c:v>0.43012422360248448</c:v>
              </c:pt>
              <c:pt idx="3012">
                <c:v>0.43012422360248448</c:v>
              </c:pt>
              <c:pt idx="3013">
                <c:v>0.43012422360248448</c:v>
              </c:pt>
              <c:pt idx="3014">
                <c:v>0.43012422360248448</c:v>
              </c:pt>
              <c:pt idx="3015">
                <c:v>0.42857142857142855</c:v>
              </c:pt>
              <c:pt idx="3016">
                <c:v>0.42701863354037267</c:v>
              </c:pt>
              <c:pt idx="3017">
                <c:v>0.42701863354037267</c:v>
              </c:pt>
              <c:pt idx="3018">
                <c:v>0.4254658385093168</c:v>
              </c:pt>
              <c:pt idx="3019">
                <c:v>0.4254658385093168</c:v>
              </c:pt>
              <c:pt idx="3020">
                <c:v>0.42391304347826086</c:v>
              </c:pt>
              <c:pt idx="3021">
                <c:v>0.42391304347826086</c:v>
              </c:pt>
              <c:pt idx="3022">
                <c:v>0.42391304347826086</c:v>
              </c:pt>
              <c:pt idx="3023">
                <c:v>0.42391304347826086</c:v>
              </c:pt>
              <c:pt idx="3024">
                <c:v>0.42391304347826086</c:v>
              </c:pt>
              <c:pt idx="3025">
                <c:v>0.42391304347826086</c:v>
              </c:pt>
              <c:pt idx="3026">
                <c:v>0.42391304347826086</c:v>
              </c:pt>
              <c:pt idx="3027">
                <c:v>0.42236024844720499</c:v>
              </c:pt>
              <c:pt idx="3028">
                <c:v>0.42236024844720499</c:v>
              </c:pt>
              <c:pt idx="3029">
                <c:v>0.42236024844720499</c:v>
              </c:pt>
              <c:pt idx="3030">
                <c:v>0.42236024844720499</c:v>
              </c:pt>
              <c:pt idx="3031">
                <c:v>0.42080745341614906</c:v>
              </c:pt>
              <c:pt idx="3032">
                <c:v>0.42080745341614906</c:v>
              </c:pt>
              <c:pt idx="3033">
                <c:v>0.42080745341614906</c:v>
              </c:pt>
              <c:pt idx="3034">
                <c:v>0.42080745341614906</c:v>
              </c:pt>
              <c:pt idx="3035">
                <c:v>0.42080745341614906</c:v>
              </c:pt>
              <c:pt idx="3036">
                <c:v>0.42080745341614906</c:v>
              </c:pt>
              <c:pt idx="3037">
                <c:v>0.42080745341614906</c:v>
              </c:pt>
              <c:pt idx="3038">
                <c:v>0.42080745341614906</c:v>
              </c:pt>
              <c:pt idx="3039">
                <c:v>0.42080745341614906</c:v>
              </c:pt>
              <c:pt idx="3040">
                <c:v>0.41925465838509318</c:v>
              </c:pt>
              <c:pt idx="3041">
                <c:v>0.41770186335403725</c:v>
              </c:pt>
              <c:pt idx="3042">
                <c:v>0.41770186335403725</c:v>
              </c:pt>
              <c:pt idx="3043">
                <c:v>0.41614906832298137</c:v>
              </c:pt>
              <c:pt idx="3044">
                <c:v>0.41459627329192544</c:v>
              </c:pt>
              <c:pt idx="3045">
                <c:v>0.41459627329192544</c:v>
              </c:pt>
              <c:pt idx="3046">
                <c:v>0.41459627329192544</c:v>
              </c:pt>
              <c:pt idx="3047">
                <c:v>0.41459627329192544</c:v>
              </c:pt>
              <c:pt idx="3048">
                <c:v>0.41304347826086957</c:v>
              </c:pt>
              <c:pt idx="3049">
                <c:v>0.41304347826086957</c:v>
              </c:pt>
              <c:pt idx="3050">
                <c:v>0.41304347826086957</c:v>
              </c:pt>
              <c:pt idx="3051">
                <c:v>0.41304347826086957</c:v>
              </c:pt>
              <c:pt idx="3052">
                <c:v>0.41304347826086957</c:v>
              </c:pt>
              <c:pt idx="3053">
                <c:v>0.41304347826086957</c:v>
              </c:pt>
              <c:pt idx="3054">
                <c:v>0.41149068322981369</c:v>
              </c:pt>
              <c:pt idx="3055">
                <c:v>0.41149068322981369</c:v>
              </c:pt>
              <c:pt idx="3056">
                <c:v>0.41149068322981369</c:v>
              </c:pt>
              <c:pt idx="3057">
                <c:v>0.41149068322981369</c:v>
              </c:pt>
              <c:pt idx="3058">
                <c:v>0.40993788819875776</c:v>
              </c:pt>
              <c:pt idx="3059">
                <c:v>0.40993788819875776</c:v>
              </c:pt>
              <c:pt idx="3060">
                <c:v>0.40993788819875776</c:v>
              </c:pt>
              <c:pt idx="3061">
                <c:v>0.40838509316770188</c:v>
              </c:pt>
              <c:pt idx="3062">
                <c:v>0.40838509316770188</c:v>
              </c:pt>
              <c:pt idx="3063">
                <c:v>0.40838509316770188</c:v>
              </c:pt>
              <c:pt idx="3064">
                <c:v>0.40838509316770188</c:v>
              </c:pt>
              <c:pt idx="3065">
                <c:v>0.40683229813664595</c:v>
              </c:pt>
              <c:pt idx="3066">
                <c:v>0.40683229813664595</c:v>
              </c:pt>
              <c:pt idx="3067">
                <c:v>0.40683229813664595</c:v>
              </c:pt>
              <c:pt idx="3068">
                <c:v>0.40683229813664595</c:v>
              </c:pt>
              <c:pt idx="3069">
                <c:v>0.40683229813664595</c:v>
              </c:pt>
              <c:pt idx="3070">
                <c:v>0.40683229813664595</c:v>
              </c:pt>
              <c:pt idx="3071">
                <c:v>0.40527950310559008</c:v>
              </c:pt>
              <c:pt idx="3072">
                <c:v>0.40527950310559008</c:v>
              </c:pt>
              <c:pt idx="3073">
                <c:v>0.40527950310559008</c:v>
              </c:pt>
              <c:pt idx="3074">
                <c:v>0.40372670807453415</c:v>
              </c:pt>
              <c:pt idx="3075">
                <c:v>0.40372670807453415</c:v>
              </c:pt>
              <c:pt idx="3076">
                <c:v>0.40217391304347827</c:v>
              </c:pt>
              <c:pt idx="3077">
                <c:v>0.40217391304347827</c:v>
              </c:pt>
              <c:pt idx="3078">
                <c:v>0.40217391304347827</c:v>
              </c:pt>
              <c:pt idx="3079">
                <c:v>0.40217391304347827</c:v>
              </c:pt>
              <c:pt idx="3080">
                <c:v>0.40217391304347827</c:v>
              </c:pt>
              <c:pt idx="3081">
                <c:v>0.40217391304347827</c:v>
              </c:pt>
              <c:pt idx="3082">
                <c:v>0.40062111801242234</c:v>
              </c:pt>
              <c:pt idx="3083">
                <c:v>0.40062111801242234</c:v>
              </c:pt>
              <c:pt idx="3084">
                <c:v>0.40062111801242234</c:v>
              </c:pt>
              <c:pt idx="3085">
                <c:v>0.40062111801242234</c:v>
              </c:pt>
              <c:pt idx="3086">
                <c:v>0.40062111801242234</c:v>
              </c:pt>
              <c:pt idx="3087">
                <c:v>0.40062111801242234</c:v>
              </c:pt>
              <c:pt idx="3088">
                <c:v>0.40062111801242234</c:v>
              </c:pt>
              <c:pt idx="3089">
                <c:v>0.39906832298136646</c:v>
              </c:pt>
              <c:pt idx="3090">
                <c:v>0.39751552795031053</c:v>
              </c:pt>
              <c:pt idx="3091">
                <c:v>0.39596273291925466</c:v>
              </c:pt>
              <c:pt idx="3092">
                <c:v>0.39596273291925466</c:v>
              </c:pt>
              <c:pt idx="3093">
                <c:v>0.39440993788819878</c:v>
              </c:pt>
              <c:pt idx="3094">
                <c:v>0.39440993788819878</c:v>
              </c:pt>
              <c:pt idx="3095">
                <c:v>0.39440993788819878</c:v>
              </c:pt>
              <c:pt idx="3096">
                <c:v>0.39440993788819878</c:v>
              </c:pt>
              <c:pt idx="3097">
                <c:v>0.39285714285714285</c:v>
              </c:pt>
              <c:pt idx="3098">
                <c:v>0.39285714285714285</c:v>
              </c:pt>
              <c:pt idx="3099">
                <c:v>0.39285714285714285</c:v>
              </c:pt>
              <c:pt idx="3100">
                <c:v>0.39285714285714285</c:v>
              </c:pt>
              <c:pt idx="3101">
                <c:v>0.39285714285714285</c:v>
              </c:pt>
              <c:pt idx="3102">
                <c:v>0.39285714285714285</c:v>
              </c:pt>
              <c:pt idx="3103">
                <c:v>0.39285714285714285</c:v>
              </c:pt>
              <c:pt idx="3104">
                <c:v>0.39130434782608697</c:v>
              </c:pt>
              <c:pt idx="3105">
                <c:v>0.39130434782608697</c:v>
              </c:pt>
              <c:pt idx="3106">
                <c:v>0.38819875776397517</c:v>
              </c:pt>
              <c:pt idx="3107">
                <c:v>0.38819875776397517</c:v>
              </c:pt>
              <c:pt idx="3108">
                <c:v>0.38819875776397517</c:v>
              </c:pt>
              <c:pt idx="3109">
                <c:v>0.38819875776397517</c:v>
              </c:pt>
              <c:pt idx="3110">
                <c:v>0.38819875776397517</c:v>
              </c:pt>
              <c:pt idx="3111">
                <c:v>0.38819875776397517</c:v>
              </c:pt>
              <c:pt idx="3112">
                <c:v>0.38819875776397517</c:v>
              </c:pt>
              <c:pt idx="3113">
                <c:v>0.38664596273291924</c:v>
              </c:pt>
              <c:pt idx="3114">
                <c:v>0.38664596273291924</c:v>
              </c:pt>
              <c:pt idx="3115">
                <c:v>0.38664596273291924</c:v>
              </c:pt>
              <c:pt idx="3116">
                <c:v>0.38509316770186336</c:v>
              </c:pt>
              <c:pt idx="3117">
                <c:v>0.38509316770186336</c:v>
              </c:pt>
              <c:pt idx="3118">
                <c:v>0.38509316770186336</c:v>
              </c:pt>
              <c:pt idx="3119">
                <c:v>0.38509316770186336</c:v>
              </c:pt>
              <c:pt idx="3120">
                <c:v>0.38509316770186336</c:v>
              </c:pt>
              <c:pt idx="3121">
                <c:v>0.38509316770186336</c:v>
              </c:pt>
              <c:pt idx="3122">
                <c:v>0.38354037267080743</c:v>
              </c:pt>
              <c:pt idx="3123">
                <c:v>0.38354037267080743</c:v>
              </c:pt>
              <c:pt idx="3124">
                <c:v>0.38354037267080743</c:v>
              </c:pt>
              <c:pt idx="3125">
                <c:v>0.38354037267080743</c:v>
              </c:pt>
              <c:pt idx="3126">
                <c:v>0.38354037267080743</c:v>
              </c:pt>
              <c:pt idx="3127">
                <c:v>0.38354037267080743</c:v>
              </c:pt>
              <c:pt idx="3128">
                <c:v>0.38198757763975155</c:v>
              </c:pt>
              <c:pt idx="3129">
                <c:v>0.38198757763975155</c:v>
              </c:pt>
              <c:pt idx="3130">
                <c:v>0.38198757763975155</c:v>
              </c:pt>
              <c:pt idx="3131">
                <c:v>0.38198757763975155</c:v>
              </c:pt>
              <c:pt idx="3132">
                <c:v>0.38198757763975155</c:v>
              </c:pt>
              <c:pt idx="3133">
                <c:v>0.38198757763975155</c:v>
              </c:pt>
              <c:pt idx="3134">
                <c:v>0.38198757763975155</c:v>
              </c:pt>
              <c:pt idx="3135">
                <c:v>0.38198757763975155</c:v>
              </c:pt>
              <c:pt idx="3136">
                <c:v>0.38198757763975155</c:v>
              </c:pt>
              <c:pt idx="3137">
                <c:v>0.38198757763975155</c:v>
              </c:pt>
              <c:pt idx="3138">
                <c:v>0.38198757763975155</c:v>
              </c:pt>
              <c:pt idx="3139">
                <c:v>0.38198757763975155</c:v>
              </c:pt>
              <c:pt idx="3140">
                <c:v>0.38198757763975155</c:v>
              </c:pt>
              <c:pt idx="3141">
                <c:v>0.38043478260869568</c:v>
              </c:pt>
              <c:pt idx="3142">
                <c:v>0.37888198757763975</c:v>
              </c:pt>
              <c:pt idx="3143">
                <c:v>0.37732919254658387</c:v>
              </c:pt>
              <c:pt idx="3144">
                <c:v>0.37732919254658387</c:v>
              </c:pt>
              <c:pt idx="3145">
                <c:v>0.37732919254658387</c:v>
              </c:pt>
              <c:pt idx="3146">
                <c:v>0.37732919254658387</c:v>
              </c:pt>
              <c:pt idx="3147">
                <c:v>0.37732919254658387</c:v>
              </c:pt>
              <c:pt idx="3148">
                <c:v>0.37732919254658387</c:v>
              </c:pt>
              <c:pt idx="3149">
                <c:v>0.37732919254658387</c:v>
              </c:pt>
              <c:pt idx="3150">
                <c:v>0.37577639751552794</c:v>
              </c:pt>
              <c:pt idx="3151">
                <c:v>0.37422360248447206</c:v>
              </c:pt>
              <c:pt idx="3152">
                <c:v>0.37422360248447206</c:v>
              </c:pt>
              <c:pt idx="3153">
                <c:v>0.37422360248447206</c:v>
              </c:pt>
              <c:pt idx="3154">
                <c:v>0.37422360248447206</c:v>
              </c:pt>
              <c:pt idx="3155">
                <c:v>0.37422360248447206</c:v>
              </c:pt>
              <c:pt idx="3156">
                <c:v>0.37422360248447206</c:v>
              </c:pt>
              <c:pt idx="3157">
                <c:v>0.37422360248447206</c:v>
              </c:pt>
              <c:pt idx="3158">
                <c:v>0.37422360248447206</c:v>
              </c:pt>
              <c:pt idx="3159">
                <c:v>0.37422360248447206</c:v>
              </c:pt>
              <c:pt idx="3160">
                <c:v>0.37267080745341613</c:v>
              </c:pt>
              <c:pt idx="3161">
                <c:v>0.37267080745341613</c:v>
              </c:pt>
              <c:pt idx="3162">
                <c:v>0.37111801242236025</c:v>
              </c:pt>
              <c:pt idx="3163">
                <c:v>0.37111801242236025</c:v>
              </c:pt>
              <c:pt idx="3164">
                <c:v>0.37111801242236025</c:v>
              </c:pt>
              <c:pt idx="3165">
                <c:v>0.37111801242236025</c:v>
              </c:pt>
              <c:pt idx="3166">
                <c:v>0.37111801242236025</c:v>
              </c:pt>
              <c:pt idx="3167">
                <c:v>0.36956521739130432</c:v>
              </c:pt>
              <c:pt idx="3168">
                <c:v>0.36956521739130432</c:v>
              </c:pt>
              <c:pt idx="3169">
                <c:v>0.36956521739130432</c:v>
              </c:pt>
              <c:pt idx="3170">
                <c:v>0.36801242236024845</c:v>
              </c:pt>
              <c:pt idx="3171">
                <c:v>0.36645962732919257</c:v>
              </c:pt>
              <c:pt idx="3172">
                <c:v>0.36645962732919257</c:v>
              </c:pt>
              <c:pt idx="3173">
                <c:v>0.36645962732919257</c:v>
              </c:pt>
              <c:pt idx="3174">
                <c:v>0.36645962732919257</c:v>
              </c:pt>
              <c:pt idx="3175">
                <c:v>0.36645962732919257</c:v>
              </c:pt>
              <c:pt idx="3176">
                <c:v>0.36645962732919257</c:v>
              </c:pt>
              <c:pt idx="3177">
                <c:v>0.36645962732919257</c:v>
              </c:pt>
              <c:pt idx="3178">
                <c:v>0.36645962732919257</c:v>
              </c:pt>
              <c:pt idx="3179">
                <c:v>0.36645962732919257</c:v>
              </c:pt>
              <c:pt idx="3180">
                <c:v>0.36490683229813664</c:v>
              </c:pt>
              <c:pt idx="3181">
                <c:v>0.36490683229813664</c:v>
              </c:pt>
              <c:pt idx="3182">
                <c:v>0.36490683229813664</c:v>
              </c:pt>
              <c:pt idx="3183">
                <c:v>0.36335403726708076</c:v>
              </c:pt>
              <c:pt idx="3184">
                <c:v>0.36335403726708076</c:v>
              </c:pt>
              <c:pt idx="3185">
                <c:v>0.36180124223602483</c:v>
              </c:pt>
              <c:pt idx="3186">
                <c:v>0.36180124223602483</c:v>
              </c:pt>
              <c:pt idx="3187">
                <c:v>0.36180124223602483</c:v>
              </c:pt>
              <c:pt idx="3188">
                <c:v>0.36024844720496896</c:v>
              </c:pt>
              <c:pt idx="3189">
                <c:v>0.36024844720496896</c:v>
              </c:pt>
              <c:pt idx="3190">
                <c:v>0.36024844720496896</c:v>
              </c:pt>
              <c:pt idx="3191">
                <c:v>0.36024844720496896</c:v>
              </c:pt>
              <c:pt idx="3192">
                <c:v>0.36024844720496896</c:v>
              </c:pt>
              <c:pt idx="3193">
                <c:v>0.35869565217391303</c:v>
              </c:pt>
              <c:pt idx="3194">
                <c:v>0.35714285714285715</c:v>
              </c:pt>
              <c:pt idx="3195">
                <c:v>0.35714285714285715</c:v>
              </c:pt>
              <c:pt idx="3196">
                <c:v>0.35714285714285715</c:v>
              </c:pt>
              <c:pt idx="3197">
                <c:v>0.35714285714285715</c:v>
              </c:pt>
              <c:pt idx="3198">
                <c:v>0.35714285714285715</c:v>
              </c:pt>
              <c:pt idx="3199">
                <c:v>0.35714285714285715</c:v>
              </c:pt>
              <c:pt idx="3200">
                <c:v>0.35714285714285715</c:v>
              </c:pt>
              <c:pt idx="3201">
                <c:v>0.35714285714285715</c:v>
              </c:pt>
              <c:pt idx="3202">
                <c:v>0.35714285714285715</c:v>
              </c:pt>
              <c:pt idx="3203">
                <c:v>0.35714285714285715</c:v>
              </c:pt>
              <c:pt idx="3204">
                <c:v>0.35714285714285715</c:v>
              </c:pt>
              <c:pt idx="3205">
                <c:v>0.35559006211180122</c:v>
              </c:pt>
              <c:pt idx="3206">
                <c:v>0.35403726708074534</c:v>
              </c:pt>
              <c:pt idx="3207">
                <c:v>0.35403726708074534</c:v>
              </c:pt>
              <c:pt idx="3208">
                <c:v>0.35403726708074534</c:v>
              </c:pt>
              <c:pt idx="3209">
                <c:v>0.35403726708074534</c:v>
              </c:pt>
              <c:pt idx="3210">
                <c:v>0.35403726708074534</c:v>
              </c:pt>
              <c:pt idx="3211">
                <c:v>0.35403726708074534</c:v>
              </c:pt>
              <c:pt idx="3212">
                <c:v>0.35403726708074534</c:v>
              </c:pt>
              <c:pt idx="3213">
                <c:v>0.35248447204968947</c:v>
              </c:pt>
              <c:pt idx="3214">
                <c:v>0.35248447204968947</c:v>
              </c:pt>
              <c:pt idx="3215">
                <c:v>0.35248447204968947</c:v>
              </c:pt>
              <c:pt idx="3216">
                <c:v>0.35248447204968947</c:v>
              </c:pt>
              <c:pt idx="3217">
                <c:v>0.35248447204968947</c:v>
              </c:pt>
              <c:pt idx="3218">
                <c:v>0.35248447204968947</c:v>
              </c:pt>
              <c:pt idx="3219">
                <c:v>0.35093167701863354</c:v>
              </c:pt>
              <c:pt idx="3220">
                <c:v>0.34937888198757766</c:v>
              </c:pt>
              <c:pt idx="3221">
                <c:v>0.34937888198757766</c:v>
              </c:pt>
              <c:pt idx="3222">
                <c:v>0.34937888198757766</c:v>
              </c:pt>
              <c:pt idx="3223">
                <c:v>0.34937888198757766</c:v>
              </c:pt>
              <c:pt idx="3224">
                <c:v>0.34782608695652173</c:v>
              </c:pt>
              <c:pt idx="3225">
                <c:v>0.34782608695652173</c:v>
              </c:pt>
              <c:pt idx="3226">
                <c:v>0.34627329192546585</c:v>
              </c:pt>
              <c:pt idx="3227">
                <c:v>0.34627329192546585</c:v>
              </c:pt>
              <c:pt idx="3228">
                <c:v>0.34627329192546585</c:v>
              </c:pt>
              <c:pt idx="3229">
                <c:v>0.34627329192546585</c:v>
              </c:pt>
              <c:pt idx="3230">
                <c:v>0.34627329192546585</c:v>
              </c:pt>
              <c:pt idx="3231">
                <c:v>0.34627329192546585</c:v>
              </c:pt>
              <c:pt idx="3232">
                <c:v>0.34472049689440992</c:v>
              </c:pt>
              <c:pt idx="3233">
                <c:v>0.34472049689440992</c:v>
              </c:pt>
              <c:pt idx="3234">
                <c:v>0.34472049689440992</c:v>
              </c:pt>
              <c:pt idx="3235">
                <c:v>0.34472049689440992</c:v>
              </c:pt>
              <c:pt idx="3236">
                <c:v>0.34472049689440992</c:v>
              </c:pt>
              <c:pt idx="3237">
                <c:v>0.34472049689440992</c:v>
              </c:pt>
              <c:pt idx="3238">
                <c:v>0.34472049689440992</c:v>
              </c:pt>
              <c:pt idx="3239">
                <c:v>0.34316770186335405</c:v>
              </c:pt>
              <c:pt idx="3240">
                <c:v>0.34161490683229812</c:v>
              </c:pt>
              <c:pt idx="3241">
                <c:v>0.34006211180124224</c:v>
              </c:pt>
              <c:pt idx="3242">
                <c:v>0.34006211180124224</c:v>
              </c:pt>
              <c:pt idx="3243">
                <c:v>0.34006211180124224</c:v>
              </c:pt>
              <c:pt idx="3244">
                <c:v>0.34006211180124224</c:v>
              </c:pt>
              <c:pt idx="3245">
                <c:v>0.34006211180124224</c:v>
              </c:pt>
              <c:pt idx="3246">
                <c:v>0.34006211180124224</c:v>
              </c:pt>
              <c:pt idx="3247">
                <c:v>0.34006211180124224</c:v>
              </c:pt>
              <c:pt idx="3248">
                <c:v>0.34006211180124224</c:v>
              </c:pt>
              <c:pt idx="3249">
                <c:v>0.33850931677018631</c:v>
              </c:pt>
              <c:pt idx="3250">
                <c:v>0.33695652173913043</c:v>
              </c:pt>
              <c:pt idx="3251">
                <c:v>0.33540372670807456</c:v>
              </c:pt>
              <c:pt idx="3252">
                <c:v>0.33540372670807456</c:v>
              </c:pt>
              <c:pt idx="3253">
                <c:v>0.33540372670807456</c:v>
              </c:pt>
              <c:pt idx="3254">
                <c:v>0.33540372670807456</c:v>
              </c:pt>
              <c:pt idx="3255">
                <c:v>0.33540372670807456</c:v>
              </c:pt>
              <c:pt idx="3256">
                <c:v>0.33540372670807456</c:v>
              </c:pt>
              <c:pt idx="3257">
                <c:v>0.33385093167701863</c:v>
              </c:pt>
              <c:pt idx="3258">
                <c:v>0.33229813664596275</c:v>
              </c:pt>
              <c:pt idx="3259">
                <c:v>0.33229813664596275</c:v>
              </c:pt>
              <c:pt idx="3260">
                <c:v>0.33229813664596275</c:v>
              </c:pt>
              <c:pt idx="3261">
                <c:v>0.33074534161490682</c:v>
              </c:pt>
              <c:pt idx="3262">
                <c:v>0.32919254658385094</c:v>
              </c:pt>
              <c:pt idx="3263">
                <c:v>0.32919254658385094</c:v>
              </c:pt>
              <c:pt idx="3264">
                <c:v>0.32763975155279501</c:v>
              </c:pt>
              <c:pt idx="3265">
                <c:v>0.32608695652173914</c:v>
              </c:pt>
              <c:pt idx="3266">
                <c:v>0.32608695652173914</c:v>
              </c:pt>
              <c:pt idx="3267">
                <c:v>0.32608695652173914</c:v>
              </c:pt>
              <c:pt idx="3268">
                <c:v>0.32608695652173914</c:v>
              </c:pt>
              <c:pt idx="3269">
                <c:v>0.32608695652173914</c:v>
              </c:pt>
              <c:pt idx="3270">
                <c:v>0.32608695652173914</c:v>
              </c:pt>
              <c:pt idx="3271">
                <c:v>0.3245341614906832</c:v>
              </c:pt>
              <c:pt idx="3272">
                <c:v>0.3245341614906832</c:v>
              </c:pt>
              <c:pt idx="3273">
                <c:v>0.32298136645962733</c:v>
              </c:pt>
              <c:pt idx="3274">
                <c:v>0.32298136645962733</c:v>
              </c:pt>
              <c:pt idx="3275">
                <c:v>0.32142857142857145</c:v>
              </c:pt>
              <c:pt idx="3276">
                <c:v>0.32142857142857145</c:v>
              </c:pt>
              <c:pt idx="3277">
                <c:v>0.32142857142857145</c:v>
              </c:pt>
              <c:pt idx="3278">
                <c:v>0.32142857142857145</c:v>
              </c:pt>
              <c:pt idx="3279">
                <c:v>0.32142857142857145</c:v>
              </c:pt>
              <c:pt idx="3280">
                <c:v>0.31987577639751552</c:v>
              </c:pt>
              <c:pt idx="3281">
                <c:v>0.31832298136645965</c:v>
              </c:pt>
              <c:pt idx="3282">
                <c:v>0.31677018633540371</c:v>
              </c:pt>
              <c:pt idx="3283">
                <c:v>0.31521739130434784</c:v>
              </c:pt>
              <c:pt idx="3284">
                <c:v>0.31521739130434784</c:v>
              </c:pt>
              <c:pt idx="3285">
                <c:v>0.31521739130434784</c:v>
              </c:pt>
              <c:pt idx="3286">
                <c:v>0.31521739130434784</c:v>
              </c:pt>
              <c:pt idx="3287">
                <c:v>0.31521739130434784</c:v>
              </c:pt>
              <c:pt idx="3288">
                <c:v>0.31521739130434784</c:v>
              </c:pt>
              <c:pt idx="3289">
                <c:v>0.31521739130434784</c:v>
              </c:pt>
              <c:pt idx="3290">
                <c:v>0.31521739130434784</c:v>
              </c:pt>
              <c:pt idx="3291">
                <c:v>0.31521739130434784</c:v>
              </c:pt>
              <c:pt idx="3292">
                <c:v>0.31366459627329191</c:v>
              </c:pt>
              <c:pt idx="3293">
                <c:v>0.31211180124223603</c:v>
              </c:pt>
              <c:pt idx="3294">
                <c:v>0.31211180124223603</c:v>
              </c:pt>
              <c:pt idx="3295">
                <c:v>0.31211180124223603</c:v>
              </c:pt>
              <c:pt idx="3296">
                <c:v>0.31211180124223603</c:v>
              </c:pt>
              <c:pt idx="3297">
                <c:v>0.3105590062111801</c:v>
              </c:pt>
              <c:pt idx="3298">
                <c:v>0.3105590062111801</c:v>
              </c:pt>
              <c:pt idx="3299">
                <c:v>0.3105590062111801</c:v>
              </c:pt>
              <c:pt idx="3300">
                <c:v>0.30900621118012422</c:v>
              </c:pt>
              <c:pt idx="3301">
                <c:v>0.30900621118012422</c:v>
              </c:pt>
              <c:pt idx="3302">
                <c:v>0.30900621118012422</c:v>
              </c:pt>
              <c:pt idx="3303">
                <c:v>0.30745341614906835</c:v>
              </c:pt>
              <c:pt idx="3304">
                <c:v>0.30745341614906835</c:v>
              </c:pt>
              <c:pt idx="3305">
                <c:v>0.30745341614906835</c:v>
              </c:pt>
              <c:pt idx="3306">
                <c:v>0.30745341614906835</c:v>
              </c:pt>
              <c:pt idx="3307">
                <c:v>0.30745341614906835</c:v>
              </c:pt>
              <c:pt idx="3308">
                <c:v>0.30745341614906835</c:v>
              </c:pt>
              <c:pt idx="3309">
                <c:v>0.30590062111801242</c:v>
              </c:pt>
              <c:pt idx="3310">
                <c:v>0.30590062111801242</c:v>
              </c:pt>
              <c:pt idx="3311">
                <c:v>0.30434782608695654</c:v>
              </c:pt>
              <c:pt idx="3312">
                <c:v>0.30434782608695654</c:v>
              </c:pt>
              <c:pt idx="3313">
                <c:v>0.30434782608695654</c:v>
              </c:pt>
              <c:pt idx="3314">
                <c:v>0.30434782608695654</c:v>
              </c:pt>
              <c:pt idx="3315">
                <c:v>0.30434782608695654</c:v>
              </c:pt>
              <c:pt idx="3316">
                <c:v>0.30279503105590061</c:v>
              </c:pt>
              <c:pt idx="3317">
                <c:v>0.30279503105590061</c:v>
              </c:pt>
              <c:pt idx="3318">
                <c:v>0.30124223602484473</c:v>
              </c:pt>
              <c:pt idx="3319">
                <c:v>0.2996894409937888</c:v>
              </c:pt>
              <c:pt idx="3320">
                <c:v>0.29813664596273293</c:v>
              </c:pt>
              <c:pt idx="3321">
                <c:v>0.29813664596273293</c:v>
              </c:pt>
              <c:pt idx="3322">
                <c:v>0.29813664596273293</c:v>
              </c:pt>
              <c:pt idx="3323">
                <c:v>0.29813664596273293</c:v>
              </c:pt>
              <c:pt idx="3324">
                <c:v>0.29813664596273293</c:v>
              </c:pt>
              <c:pt idx="3325">
                <c:v>0.296583850931677</c:v>
              </c:pt>
              <c:pt idx="3326">
                <c:v>0.29503105590062112</c:v>
              </c:pt>
              <c:pt idx="3327">
                <c:v>0.29347826086956524</c:v>
              </c:pt>
              <c:pt idx="3328">
                <c:v>0.29347826086956524</c:v>
              </c:pt>
              <c:pt idx="3329">
                <c:v>0.29347826086956524</c:v>
              </c:pt>
              <c:pt idx="3330">
                <c:v>0.29347826086956524</c:v>
              </c:pt>
              <c:pt idx="3331">
                <c:v>0.29347826086956524</c:v>
              </c:pt>
              <c:pt idx="3332">
                <c:v>0.29192546583850931</c:v>
              </c:pt>
              <c:pt idx="3333">
                <c:v>0.29192546583850931</c:v>
              </c:pt>
              <c:pt idx="3334">
                <c:v>0.29192546583850931</c:v>
              </c:pt>
              <c:pt idx="3335">
                <c:v>0.29037267080745344</c:v>
              </c:pt>
              <c:pt idx="3336">
                <c:v>0.29037267080745344</c:v>
              </c:pt>
              <c:pt idx="3337">
                <c:v>0.28881987577639751</c:v>
              </c:pt>
              <c:pt idx="3338">
                <c:v>0.28726708074534163</c:v>
              </c:pt>
              <c:pt idx="3339">
                <c:v>0.28726708074534163</c:v>
              </c:pt>
              <c:pt idx="3340">
                <c:v>0.28726708074534163</c:v>
              </c:pt>
              <c:pt idx="3341">
                <c:v>0.28726708074534163</c:v>
              </c:pt>
              <c:pt idx="3342">
                <c:v>0.2857142857142857</c:v>
              </c:pt>
              <c:pt idx="3343">
                <c:v>0.2857142857142857</c:v>
              </c:pt>
              <c:pt idx="3344">
                <c:v>0.2857142857142857</c:v>
              </c:pt>
              <c:pt idx="3345">
                <c:v>0.2857142857142857</c:v>
              </c:pt>
              <c:pt idx="3346">
                <c:v>0.2857142857142857</c:v>
              </c:pt>
              <c:pt idx="3347">
                <c:v>0.2857142857142857</c:v>
              </c:pt>
              <c:pt idx="3348">
                <c:v>0.2857142857142857</c:v>
              </c:pt>
              <c:pt idx="3349">
                <c:v>0.28416149068322982</c:v>
              </c:pt>
              <c:pt idx="3350">
                <c:v>0.28416149068322982</c:v>
              </c:pt>
              <c:pt idx="3351">
                <c:v>0.28416149068322982</c:v>
              </c:pt>
              <c:pt idx="3352">
                <c:v>0.28260869565217389</c:v>
              </c:pt>
              <c:pt idx="3353">
                <c:v>0.28105590062111802</c:v>
              </c:pt>
              <c:pt idx="3354">
                <c:v>0.28105590062111802</c:v>
              </c:pt>
              <c:pt idx="3355">
                <c:v>0.27950310559006208</c:v>
              </c:pt>
              <c:pt idx="3356">
                <c:v>0.27795031055900621</c:v>
              </c:pt>
              <c:pt idx="3357">
                <c:v>0.27639751552795033</c:v>
              </c:pt>
              <c:pt idx="3358">
                <c:v>0.2748447204968944</c:v>
              </c:pt>
              <c:pt idx="3359">
                <c:v>0.2748447204968944</c:v>
              </c:pt>
              <c:pt idx="3360">
                <c:v>0.2748447204968944</c:v>
              </c:pt>
              <c:pt idx="3361">
                <c:v>0.27329192546583853</c:v>
              </c:pt>
              <c:pt idx="3362">
                <c:v>0.27173913043478259</c:v>
              </c:pt>
              <c:pt idx="3363">
                <c:v>0.27173913043478259</c:v>
              </c:pt>
              <c:pt idx="3364">
                <c:v>0.27173913043478259</c:v>
              </c:pt>
              <c:pt idx="3365">
                <c:v>0.27173913043478259</c:v>
              </c:pt>
              <c:pt idx="3366">
                <c:v>0.27173913043478259</c:v>
              </c:pt>
              <c:pt idx="3367">
                <c:v>0.27018633540372672</c:v>
              </c:pt>
              <c:pt idx="3368">
                <c:v>0.27018633540372672</c:v>
              </c:pt>
              <c:pt idx="3369">
                <c:v>0.27018633540372672</c:v>
              </c:pt>
              <c:pt idx="3370">
                <c:v>0.26863354037267079</c:v>
              </c:pt>
              <c:pt idx="3371">
                <c:v>0.26708074534161491</c:v>
              </c:pt>
              <c:pt idx="3372">
                <c:v>0.26708074534161491</c:v>
              </c:pt>
              <c:pt idx="3373">
                <c:v>0.26552795031055898</c:v>
              </c:pt>
              <c:pt idx="3374">
                <c:v>0.2639751552795031</c:v>
              </c:pt>
              <c:pt idx="3375">
                <c:v>0.2639751552795031</c:v>
              </c:pt>
              <c:pt idx="3376">
                <c:v>0.26242236024844723</c:v>
              </c:pt>
              <c:pt idx="3377">
                <c:v>0.26242236024844723</c:v>
              </c:pt>
              <c:pt idx="3378">
                <c:v>0.2608695652173913</c:v>
              </c:pt>
              <c:pt idx="3379">
                <c:v>0.25931677018633542</c:v>
              </c:pt>
              <c:pt idx="3380">
                <c:v>0.25931677018633542</c:v>
              </c:pt>
              <c:pt idx="3381">
                <c:v>0.25931677018633542</c:v>
              </c:pt>
              <c:pt idx="3382">
                <c:v>0.25931677018633542</c:v>
              </c:pt>
              <c:pt idx="3383">
                <c:v>0.25776397515527949</c:v>
              </c:pt>
              <c:pt idx="3384">
                <c:v>0.25776397515527949</c:v>
              </c:pt>
              <c:pt idx="3385">
                <c:v>0.25776397515527949</c:v>
              </c:pt>
              <c:pt idx="3386">
                <c:v>0.25776397515527949</c:v>
              </c:pt>
              <c:pt idx="3387">
                <c:v>0.25776397515527949</c:v>
              </c:pt>
              <c:pt idx="3388">
                <c:v>0.25776397515527949</c:v>
              </c:pt>
              <c:pt idx="3389">
                <c:v>0.25621118012422361</c:v>
              </c:pt>
              <c:pt idx="3390">
                <c:v>0.25621118012422361</c:v>
              </c:pt>
              <c:pt idx="3391">
                <c:v>0.25465838509316768</c:v>
              </c:pt>
              <c:pt idx="3392">
                <c:v>0.25465838509316768</c:v>
              </c:pt>
              <c:pt idx="3393">
                <c:v>0.25465838509316768</c:v>
              </c:pt>
              <c:pt idx="3394">
                <c:v>0.25310559006211181</c:v>
              </c:pt>
              <c:pt idx="3395">
                <c:v>0.25310559006211181</c:v>
              </c:pt>
              <c:pt idx="3396">
                <c:v>0.25310559006211181</c:v>
              </c:pt>
              <c:pt idx="3397">
                <c:v>0.25310559006211181</c:v>
              </c:pt>
              <c:pt idx="3398">
                <c:v>0.25155279503105588</c:v>
              </c:pt>
              <c:pt idx="3399">
                <c:v>0.25</c:v>
              </c:pt>
              <c:pt idx="3400">
                <c:v>0.25</c:v>
              </c:pt>
              <c:pt idx="3401">
                <c:v>0.25</c:v>
              </c:pt>
              <c:pt idx="3402">
                <c:v>0.2484472049689441</c:v>
              </c:pt>
              <c:pt idx="3403">
                <c:v>0.24689440993788819</c:v>
              </c:pt>
              <c:pt idx="3404">
                <c:v>0.24534161490683229</c:v>
              </c:pt>
              <c:pt idx="3405">
                <c:v>0.24534161490683229</c:v>
              </c:pt>
              <c:pt idx="3406">
                <c:v>0.24534161490683229</c:v>
              </c:pt>
              <c:pt idx="3407">
                <c:v>0.24534161490683229</c:v>
              </c:pt>
              <c:pt idx="3408">
                <c:v>0.24534161490683229</c:v>
              </c:pt>
              <c:pt idx="3409">
                <c:v>0.24534161490683229</c:v>
              </c:pt>
              <c:pt idx="3410">
                <c:v>0.24378881987577639</c:v>
              </c:pt>
              <c:pt idx="3411">
                <c:v>0.24223602484472051</c:v>
              </c:pt>
              <c:pt idx="3412">
                <c:v>0.24223602484472051</c:v>
              </c:pt>
              <c:pt idx="3413">
                <c:v>0.24223602484472051</c:v>
              </c:pt>
              <c:pt idx="3414">
                <c:v>0.24223602484472051</c:v>
              </c:pt>
              <c:pt idx="3415">
                <c:v>0.24223602484472051</c:v>
              </c:pt>
              <c:pt idx="3416">
                <c:v>0.24068322981366461</c:v>
              </c:pt>
              <c:pt idx="3417">
                <c:v>0.24068322981366461</c:v>
              </c:pt>
              <c:pt idx="3418">
                <c:v>0.24068322981366461</c:v>
              </c:pt>
              <c:pt idx="3419">
                <c:v>0.24068322981366461</c:v>
              </c:pt>
              <c:pt idx="3420">
                <c:v>0.24068322981366461</c:v>
              </c:pt>
              <c:pt idx="3421">
                <c:v>0.24068322981366461</c:v>
              </c:pt>
              <c:pt idx="3422">
                <c:v>0.2391304347826087</c:v>
              </c:pt>
              <c:pt idx="3423">
                <c:v>0.2391304347826087</c:v>
              </c:pt>
              <c:pt idx="3424">
                <c:v>0.2375776397515528</c:v>
              </c:pt>
              <c:pt idx="3425">
                <c:v>0.2360248447204969</c:v>
              </c:pt>
              <c:pt idx="3426">
                <c:v>0.2360248447204969</c:v>
              </c:pt>
              <c:pt idx="3427">
                <c:v>0.2360248447204969</c:v>
              </c:pt>
              <c:pt idx="3428">
                <c:v>0.2360248447204969</c:v>
              </c:pt>
              <c:pt idx="3429">
                <c:v>0.2360248447204969</c:v>
              </c:pt>
              <c:pt idx="3430">
                <c:v>0.2360248447204969</c:v>
              </c:pt>
              <c:pt idx="3431">
                <c:v>0.2360248447204969</c:v>
              </c:pt>
              <c:pt idx="3432">
                <c:v>0.2360248447204969</c:v>
              </c:pt>
              <c:pt idx="3433">
                <c:v>0.23291925465838509</c:v>
              </c:pt>
              <c:pt idx="3434">
                <c:v>0.23291925465838509</c:v>
              </c:pt>
              <c:pt idx="3435">
                <c:v>0.23291925465838509</c:v>
              </c:pt>
              <c:pt idx="3436">
                <c:v>0.23291925465838509</c:v>
              </c:pt>
              <c:pt idx="3437">
                <c:v>0.23291925465838509</c:v>
              </c:pt>
              <c:pt idx="3438">
                <c:v>0.23291925465838509</c:v>
              </c:pt>
              <c:pt idx="3439">
                <c:v>0.23136645962732919</c:v>
              </c:pt>
              <c:pt idx="3440">
                <c:v>0.23136645962732919</c:v>
              </c:pt>
              <c:pt idx="3441">
                <c:v>0.23136645962732919</c:v>
              </c:pt>
              <c:pt idx="3442">
                <c:v>0.23136645962732919</c:v>
              </c:pt>
              <c:pt idx="3443">
                <c:v>0.23136645962732919</c:v>
              </c:pt>
              <c:pt idx="3444">
                <c:v>0.23136645962732919</c:v>
              </c:pt>
              <c:pt idx="3445">
                <c:v>0.22981366459627328</c:v>
              </c:pt>
              <c:pt idx="3446">
                <c:v>0.22981366459627328</c:v>
              </c:pt>
              <c:pt idx="3447">
                <c:v>0.22981366459627328</c:v>
              </c:pt>
              <c:pt idx="3448">
                <c:v>0.22981366459627328</c:v>
              </c:pt>
              <c:pt idx="3449">
                <c:v>0.22981366459627328</c:v>
              </c:pt>
              <c:pt idx="3450">
                <c:v>0.22826086956521738</c:v>
              </c:pt>
              <c:pt idx="3451">
                <c:v>0.22826086956521738</c:v>
              </c:pt>
              <c:pt idx="3452">
                <c:v>0.22826086956521738</c:v>
              </c:pt>
              <c:pt idx="3453">
                <c:v>0.2267080745341615</c:v>
              </c:pt>
              <c:pt idx="3454">
                <c:v>0.2267080745341615</c:v>
              </c:pt>
              <c:pt idx="3455">
                <c:v>0.2251552795031056</c:v>
              </c:pt>
              <c:pt idx="3456">
                <c:v>0.2251552795031056</c:v>
              </c:pt>
              <c:pt idx="3457">
                <c:v>0.2251552795031056</c:v>
              </c:pt>
              <c:pt idx="3458">
                <c:v>0.2251552795031056</c:v>
              </c:pt>
              <c:pt idx="3459">
                <c:v>0.2236024844720497</c:v>
              </c:pt>
              <c:pt idx="3460">
                <c:v>0.22204968944099379</c:v>
              </c:pt>
              <c:pt idx="3461">
                <c:v>0.22049689440993789</c:v>
              </c:pt>
              <c:pt idx="3462">
                <c:v>0.22049689440993789</c:v>
              </c:pt>
              <c:pt idx="3463">
                <c:v>0.22049689440993789</c:v>
              </c:pt>
              <c:pt idx="3464">
                <c:v>0.22049689440993789</c:v>
              </c:pt>
              <c:pt idx="3465">
                <c:v>0.21894409937888198</c:v>
              </c:pt>
              <c:pt idx="3466">
                <c:v>0.21894409937888198</c:v>
              </c:pt>
              <c:pt idx="3467">
                <c:v>0.21739130434782608</c:v>
              </c:pt>
              <c:pt idx="3468">
                <c:v>0.21739130434782608</c:v>
              </c:pt>
              <c:pt idx="3469">
                <c:v>0.21739130434782608</c:v>
              </c:pt>
              <c:pt idx="3470">
                <c:v>0.21739130434782608</c:v>
              </c:pt>
              <c:pt idx="3471">
                <c:v>0.21739130434782608</c:v>
              </c:pt>
              <c:pt idx="3472">
                <c:v>0.21739130434782608</c:v>
              </c:pt>
              <c:pt idx="3473">
                <c:v>0.21583850931677018</c:v>
              </c:pt>
              <c:pt idx="3474">
                <c:v>0.21428571428571427</c:v>
              </c:pt>
              <c:pt idx="3475">
                <c:v>0.2127329192546584</c:v>
              </c:pt>
              <c:pt idx="3476">
                <c:v>0.21118012422360249</c:v>
              </c:pt>
              <c:pt idx="3477">
                <c:v>0.21118012422360249</c:v>
              </c:pt>
              <c:pt idx="3478">
                <c:v>0.20962732919254659</c:v>
              </c:pt>
              <c:pt idx="3479">
                <c:v>0.20962732919254659</c:v>
              </c:pt>
              <c:pt idx="3480">
                <c:v>0.20962732919254659</c:v>
              </c:pt>
              <c:pt idx="3481">
                <c:v>0.20807453416149069</c:v>
              </c:pt>
              <c:pt idx="3482">
                <c:v>0.20652173913043478</c:v>
              </c:pt>
              <c:pt idx="3483">
                <c:v>0.20652173913043478</c:v>
              </c:pt>
              <c:pt idx="3484">
                <c:v>0.20652173913043478</c:v>
              </c:pt>
              <c:pt idx="3485">
                <c:v>0.20652173913043478</c:v>
              </c:pt>
              <c:pt idx="3486">
                <c:v>0.20496894409937888</c:v>
              </c:pt>
              <c:pt idx="3487">
                <c:v>0.20496894409937888</c:v>
              </c:pt>
              <c:pt idx="3488">
                <c:v>0.20496894409937888</c:v>
              </c:pt>
              <c:pt idx="3489">
                <c:v>0.20496894409937888</c:v>
              </c:pt>
              <c:pt idx="3490">
                <c:v>0.20496894409937888</c:v>
              </c:pt>
              <c:pt idx="3491">
                <c:v>0.20341614906832298</c:v>
              </c:pt>
              <c:pt idx="3492">
                <c:v>0.20341614906832298</c:v>
              </c:pt>
              <c:pt idx="3493">
                <c:v>0.20341614906832298</c:v>
              </c:pt>
              <c:pt idx="3494">
                <c:v>0.20186335403726707</c:v>
              </c:pt>
              <c:pt idx="3495">
                <c:v>0.20186335403726707</c:v>
              </c:pt>
              <c:pt idx="3496">
                <c:v>0.20031055900621117</c:v>
              </c:pt>
              <c:pt idx="3497">
                <c:v>0.19875776397515527</c:v>
              </c:pt>
              <c:pt idx="3498">
                <c:v>0.19875776397515527</c:v>
              </c:pt>
              <c:pt idx="3499">
                <c:v>0.19875776397515527</c:v>
              </c:pt>
              <c:pt idx="3500">
                <c:v>0.19875776397515527</c:v>
              </c:pt>
              <c:pt idx="3501">
                <c:v>0.19875776397515527</c:v>
              </c:pt>
              <c:pt idx="3502">
                <c:v>0.19875776397515527</c:v>
              </c:pt>
              <c:pt idx="3503">
                <c:v>0.19875776397515527</c:v>
              </c:pt>
              <c:pt idx="3504">
                <c:v>0.19720496894409939</c:v>
              </c:pt>
              <c:pt idx="3505">
                <c:v>0.19720496894409939</c:v>
              </c:pt>
              <c:pt idx="3506">
                <c:v>0.19720496894409939</c:v>
              </c:pt>
              <c:pt idx="3507">
                <c:v>0.19565217391304349</c:v>
              </c:pt>
              <c:pt idx="3508">
                <c:v>0.19565217391304349</c:v>
              </c:pt>
              <c:pt idx="3509">
                <c:v>0.19565217391304349</c:v>
              </c:pt>
              <c:pt idx="3510">
                <c:v>0.19565217391304349</c:v>
              </c:pt>
              <c:pt idx="3511">
                <c:v>0.19565217391304349</c:v>
              </c:pt>
              <c:pt idx="3512">
                <c:v>0.19409937888198758</c:v>
              </c:pt>
              <c:pt idx="3513">
                <c:v>0.19409937888198758</c:v>
              </c:pt>
              <c:pt idx="3514">
                <c:v>0.19409937888198758</c:v>
              </c:pt>
              <c:pt idx="3515">
                <c:v>0.19409937888198758</c:v>
              </c:pt>
              <c:pt idx="3516">
                <c:v>0.19409937888198758</c:v>
              </c:pt>
              <c:pt idx="3517">
                <c:v>0.19409937888198758</c:v>
              </c:pt>
              <c:pt idx="3518">
                <c:v>0.19409937888198758</c:v>
              </c:pt>
              <c:pt idx="3519">
                <c:v>0.19409937888198758</c:v>
              </c:pt>
              <c:pt idx="3520">
                <c:v>0.19409937888198758</c:v>
              </c:pt>
              <c:pt idx="3521">
                <c:v>0.19409937888198758</c:v>
              </c:pt>
              <c:pt idx="3522">
                <c:v>0.19409937888198758</c:v>
              </c:pt>
              <c:pt idx="3523">
                <c:v>0.19409937888198758</c:v>
              </c:pt>
              <c:pt idx="3524">
                <c:v>0.19254658385093168</c:v>
              </c:pt>
              <c:pt idx="3525">
                <c:v>0.19254658385093168</c:v>
              </c:pt>
              <c:pt idx="3526">
                <c:v>0.19254658385093168</c:v>
              </c:pt>
              <c:pt idx="3527">
                <c:v>0.19099378881987578</c:v>
              </c:pt>
              <c:pt idx="3528">
                <c:v>0.18944099378881987</c:v>
              </c:pt>
              <c:pt idx="3529">
                <c:v>0.18944099378881987</c:v>
              </c:pt>
              <c:pt idx="3530">
                <c:v>0.18944099378881987</c:v>
              </c:pt>
              <c:pt idx="3531">
                <c:v>0.18944099378881987</c:v>
              </c:pt>
              <c:pt idx="3532">
                <c:v>0.18944099378881987</c:v>
              </c:pt>
              <c:pt idx="3533">
                <c:v>0.18944099378881987</c:v>
              </c:pt>
              <c:pt idx="3534">
                <c:v>0.18944099378881987</c:v>
              </c:pt>
              <c:pt idx="3535">
                <c:v>0.18944099378881987</c:v>
              </c:pt>
              <c:pt idx="3536">
                <c:v>0.18788819875776397</c:v>
              </c:pt>
              <c:pt idx="3537">
                <c:v>0.18788819875776397</c:v>
              </c:pt>
              <c:pt idx="3538">
                <c:v>0.18633540372670807</c:v>
              </c:pt>
              <c:pt idx="3539">
                <c:v>0.18478260869565216</c:v>
              </c:pt>
              <c:pt idx="3540">
                <c:v>0.18322981366459629</c:v>
              </c:pt>
              <c:pt idx="3541">
                <c:v>0.18167701863354038</c:v>
              </c:pt>
              <c:pt idx="3542">
                <c:v>0.18167701863354038</c:v>
              </c:pt>
              <c:pt idx="3543">
                <c:v>0.18167701863354038</c:v>
              </c:pt>
              <c:pt idx="3544">
                <c:v>0.18167701863354038</c:v>
              </c:pt>
              <c:pt idx="3545">
                <c:v>0.18012422360248448</c:v>
              </c:pt>
              <c:pt idx="3546">
                <c:v>0.18012422360248448</c:v>
              </c:pt>
              <c:pt idx="3547">
                <c:v>0.18012422360248448</c:v>
              </c:pt>
              <c:pt idx="3548">
                <c:v>0.18012422360248448</c:v>
              </c:pt>
              <c:pt idx="3549">
                <c:v>0.18012422360248448</c:v>
              </c:pt>
              <c:pt idx="3550">
                <c:v>0.18012422360248448</c:v>
              </c:pt>
              <c:pt idx="3551">
                <c:v>0.18012422360248448</c:v>
              </c:pt>
              <c:pt idx="3552">
                <c:v>0.18012422360248448</c:v>
              </c:pt>
              <c:pt idx="3553">
                <c:v>0.18012422360248448</c:v>
              </c:pt>
              <c:pt idx="3554">
                <c:v>0.18012422360248448</c:v>
              </c:pt>
              <c:pt idx="3555">
                <c:v>0.17857142857142858</c:v>
              </c:pt>
              <c:pt idx="3556">
                <c:v>0.17701863354037267</c:v>
              </c:pt>
              <c:pt idx="3557">
                <c:v>0.17701863354037267</c:v>
              </c:pt>
              <c:pt idx="3558">
                <c:v>0.17701863354037267</c:v>
              </c:pt>
              <c:pt idx="3559">
                <c:v>0.17701863354037267</c:v>
              </c:pt>
              <c:pt idx="3560">
                <c:v>0.17701863354037267</c:v>
              </c:pt>
              <c:pt idx="3561">
                <c:v>0.17701863354037267</c:v>
              </c:pt>
              <c:pt idx="3562">
                <c:v>0.17701863354037267</c:v>
              </c:pt>
              <c:pt idx="3563">
                <c:v>0.17546583850931677</c:v>
              </c:pt>
              <c:pt idx="3564">
                <c:v>0.17391304347826086</c:v>
              </c:pt>
              <c:pt idx="3565">
                <c:v>0.17236024844720496</c:v>
              </c:pt>
              <c:pt idx="3566">
                <c:v>0.17080745341614906</c:v>
              </c:pt>
              <c:pt idx="3567">
                <c:v>0.16925465838509315</c:v>
              </c:pt>
              <c:pt idx="3568">
                <c:v>0.16925465838509315</c:v>
              </c:pt>
              <c:pt idx="3569">
                <c:v>0.16925465838509315</c:v>
              </c:pt>
              <c:pt idx="3570">
                <c:v>0.16925465838509315</c:v>
              </c:pt>
              <c:pt idx="3571">
                <c:v>0.16925465838509315</c:v>
              </c:pt>
              <c:pt idx="3572">
                <c:v>0.16925465838509315</c:v>
              </c:pt>
              <c:pt idx="3573">
                <c:v>0.16925465838509315</c:v>
              </c:pt>
              <c:pt idx="3574">
                <c:v>0.16925465838509315</c:v>
              </c:pt>
              <c:pt idx="3575">
                <c:v>0.16925465838509315</c:v>
              </c:pt>
              <c:pt idx="3576">
                <c:v>0.16925465838509315</c:v>
              </c:pt>
              <c:pt idx="3577">
                <c:v>0.16925465838509315</c:v>
              </c:pt>
              <c:pt idx="3578">
                <c:v>0.16770186335403728</c:v>
              </c:pt>
              <c:pt idx="3579">
                <c:v>0.16614906832298137</c:v>
              </c:pt>
              <c:pt idx="3580">
                <c:v>0.16459627329192547</c:v>
              </c:pt>
              <c:pt idx="3581">
                <c:v>0.16304347826086957</c:v>
              </c:pt>
              <c:pt idx="3582">
                <c:v>0.16304347826086957</c:v>
              </c:pt>
              <c:pt idx="3583">
                <c:v>0.16304347826086957</c:v>
              </c:pt>
              <c:pt idx="3584">
                <c:v>0.16304347826086957</c:v>
              </c:pt>
              <c:pt idx="3585">
                <c:v>0.16149068322981366</c:v>
              </c:pt>
              <c:pt idx="3586">
                <c:v>0.15993788819875776</c:v>
              </c:pt>
              <c:pt idx="3587">
                <c:v>0.15993788819875776</c:v>
              </c:pt>
              <c:pt idx="3588">
                <c:v>0.15838509316770186</c:v>
              </c:pt>
              <c:pt idx="3589">
                <c:v>0.15683229813664595</c:v>
              </c:pt>
              <c:pt idx="3590">
                <c:v>0.15683229813664595</c:v>
              </c:pt>
              <c:pt idx="3591">
                <c:v>0.15527950310559005</c:v>
              </c:pt>
              <c:pt idx="3592">
                <c:v>0.15527950310559005</c:v>
              </c:pt>
              <c:pt idx="3593">
                <c:v>0.15527950310559005</c:v>
              </c:pt>
              <c:pt idx="3594">
                <c:v>0.15372670807453417</c:v>
              </c:pt>
              <c:pt idx="3595">
                <c:v>0.15372670807453417</c:v>
              </c:pt>
              <c:pt idx="3596">
                <c:v>0.15372670807453417</c:v>
              </c:pt>
              <c:pt idx="3597">
                <c:v>0.15217391304347827</c:v>
              </c:pt>
              <c:pt idx="3598">
                <c:v>0.15062111801242237</c:v>
              </c:pt>
              <c:pt idx="3599">
                <c:v>0.14906832298136646</c:v>
              </c:pt>
              <c:pt idx="3600">
                <c:v>0.14906832298136646</c:v>
              </c:pt>
              <c:pt idx="3601">
                <c:v>0.14751552795031056</c:v>
              </c:pt>
              <c:pt idx="3602">
                <c:v>0.14751552795031056</c:v>
              </c:pt>
              <c:pt idx="3603">
                <c:v>0.14751552795031056</c:v>
              </c:pt>
              <c:pt idx="3604">
                <c:v>0.14751552795031056</c:v>
              </c:pt>
              <c:pt idx="3605">
                <c:v>0.14751552795031056</c:v>
              </c:pt>
              <c:pt idx="3606">
                <c:v>0.14751552795031056</c:v>
              </c:pt>
              <c:pt idx="3607">
                <c:v>0.14751552795031056</c:v>
              </c:pt>
              <c:pt idx="3608">
                <c:v>0.14751552795031056</c:v>
              </c:pt>
              <c:pt idx="3609">
                <c:v>0.14751552795031056</c:v>
              </c:pt>
              <c:pt idx="3610">
                <c:v>0.14596273291925466</c:v>
              </c:pt>
              <c:pt idx="3611">
                <c:v>0.14440993788819875</c:v>
              </c:pt>
              <c:pt idx="3612">
                <c:v>0.14285714285714285</c:v>
              </c:pt>
              <c:pt idx="3613">
                <c:v>0.14285714285714285</c:v>
              </c:pt>
              <c:pt idx="3614">
                <c:v>0.14285714285714285</c:v>
              </c:pt>
              <c:pt idx="3615">
                <c:v>0.14285714285714285</c:v>
              </c:pt>
              <c:pt idx="3616">
                <c:v>0.14130434782608695</c:v>
              </c:pt>
              <c:pt idx="3617">
                <c:v>0.13975155279503104</c:v>
              </c:pt>
              <c:pt idx="3618">
                <c:v>0.13975155279503104</c:v>
              </c:pt>
              <c:pt idx="3619">
                <c:v>0.13975155279503104</c:v>
              </c:pt>
              <c:pt idx="3620">
                <c:v>0.13975155279503104</c:v>
              </c:pt>
              <c:pt idx="3621">
                <c:v>0.13975155279503104</c:v>
              </c:pt>
              <c:pt idx="3622">
                <c:v>0.13975155279503104</c:v>
              </c:pt>
              <c:pt idx="3623">
                <c:v>0.13975155279503104</c:v>
              </c:pt>
              <c:pt idx="3624">
                <c:v>0.13819875776397517</c:v>
              </c:pt>
              <c:pt idx="3625">
                <c:v>0.13664596273291926</c:v>
              </c:pt>
              <c:pt idx="3626">
                <c:v>0.13664596273291926</c:v>
              </c:pt>
              <c:pt idx="3627">
                <c:v>0.13664596273291926</c:v>
              </c:pt>
              <c:pt idx="3628">
                <c:v>0.13509316770186336</c:v>
              </c:pt>
              <c:pt idx="3629">
                <c:v>0.13354037267080746</c:v>
              </c:pt>
              <c:pt idx="3630">
                <c:v>0.13354037267080746</c:v>
              </c:pt>
              <c:pt idx="3631">
                <c:v>0.13354037267080746</c:v>
              </c:pt>
              <c:pt idx="3632">
                <c:v>0.13354037267080746</c:v>
              </c:pt>
              <c:pt idx="3633">
                <c:v>0.13198757763975155</c:v>
              </c:pt>
              <c:pt idx="3634">
                <c:v>0.13198757763975155</c:v>
              </c:pt>
              <c:pt idx="3635">
                <c:v>0.13198757763975155</c:v>
              </c:pt>
              <c:pt idx="3636">
                <c:v>0.13198757763975155</c:v>
              </c:pt>
              <c:pt idx="3637">
                <c:v>0.13198757763975155</c:v>
              </c:pt>
              <c:pt idx="3638">
                <c:v>0.13043478260869565</c:v>
              </c:pt>
              <c:pt idx="3639">
                <c:v>0.13043478260869565</c:v>
              </c:pt>
              <c:pt idx="3640">
                <c:v>0.12888198757763975</c:v>
              </c:pt>
              <c:pt idx="3641">
                <c:v>0.12888198757763975</c:v>
              </c:pt>
              <c:pt idx="3642">
                <c:v>0.12888198757763975</c:v>
              </c:pt>
              <c:pt idx="3643">
                <c:v>0.12732919254658384</c:v>
              </c:pt>
              <c:pt idx="3644">
                <c:v>0.12732919254658384</c:v>
              </c:pt>
              <c:pt idx="3645">
                <c:v>0.12732919254658384</c:v>
              </c:pt>
              <c:pt idx="3646">
                <c:v>0.12577639751552794</c:v>
              </c:pt>
              <c:pt idx="3647">
                <c:v>0.12422360248447205</c:v>
              </c:pt>
              <c:pt idx="3648">
                <c:v>0.12422360248447205</c:v>
              </c:pt>
              <c:pt idx="3649">
                <c:v>0.12267080745341614</c:v>
              </c:pt>
              <c:pt idx="3650">
                <c:v>0.12267080745341614</c:v>
              </c:pt>
              <c:pt idx="3651">
                <c:v>0.12267080745341614</c:v>
              </c:pt>
              <c:pt idx="3652">
                <c:v>0.12111801242236025</c:v>
              </c:pt>
              <c:pt idx="3653">
                <c:v>0.12111801242236025</c:v>
              </c:pt>
              <c:pt idx="3654">
                <c:v>0.12111801242236025</c:v>
              </c:pt>
              <c:pt idx="3655">
                <c:v>0.12111801242236025</c:v>
              </c:pt>
              <c:pt idx="3656">
                <c:v>0.12111801242236025</c:v>
              </c:pt>
              <c:pt idx="3657">
                <c:v>0.12111801242236025</c:v>
              </c:pt>
              <c:pt idx="3658">
                <c:v>0.11956521739130435</c:v>
              </c:pt>
              <c:pt idx="3659">
                <c:v>0.11956521739130435</c:v>
              </c:pt>
              <c:pt idx="3660">
                <c:v>0.11956521739130435</c:v>
              </c:pt>
              <c:pt idx="3661">
                <c:v>0.11956521739130435</c:v>
              </c:pt>
              <c:pt idx="3662">
                <c:v>0.11801242236024845</c:v>
              </c:pt>
              <c:pt idx="3663">
                <c:v>0.11801242236024845</c:v>
              </c:pt>
              <c:pt idx="3664">
                <c:v>0.11801242236024845</c:v>
              </c:pt>
              <c:pt idx="3665">
                <c:v>0.11801242236024845</c:v>
              </c:pt>
              <c:pt idx="3666">
                <c:v>0.11801242236024845</c:v>
              </c:pt>
              <c:pt idx="3667">
                <c:v>0.11801242236024845</c:v>
              </c:pt>
              <c:pt idx="3668">
                <c:v>0.11645962732919254</c:v>
              </c:pt>
              <c:pt idx="3669">
                <c:v>0.11645962732919254</c:v>
              </c:pt>
              <c:pt idx="3670">
                <c:v>0.11490683229813664</c:v>
              </c:pt>
              <c:pt idx="3671">
                <c:v>0.11490683229813664</c:v>
              </c:pt>
              <c:pt idx="3672">
                <c:v>0.11490683229813664</c:v>
              </c:pt>
              <c:pt idx="3673">
                <c:v>0.11490683229813664</c:v>
              </c:pt>
              <c:pt idx="3674">
                <c:v>0.11490683229813664</c:v>
              </c:pt>
              <c:pt idx="3675">
                <c:v>0.11490683229813664</c:v>
              </c:pt>
              <c:pt idx="3676">
                <c:v>0.11490683229813664</c:v>
              </c:pt>
              <c:pt idx="3677">
                <c:v>0.11490683229813664</c:v>
              </c:pt>
              <c:pt idx="3678">
                <c:v>0.11490683229813664</c:v>
              </c:pt>
              <c:pt idx="3679">
                <c:v>0.11335403726708075</c:v>
              </c:pt>
              <c:pt idx="3680">
                <c:v>0.11180124223602485</c:v>
              </c:pt>
              <c:pt idx="3681">
                <c:v>0.11024844720496894</c:v>
              </c:pt>
              <c:pt idx="3682">
                <c:v>0.11024844720496894</c:v>
              </c:pt>
              <c:pt idx="3683">
                <c:v>0.10869565217391304</c:v>
              </c:pt>
              <c:pt idx="3684">
                <c:v>0.10714285714285714</c:v>
              </c:pt>
              <c:pt idx="3685">
                <c:v>0.10559006211180125</c:v>
              </c:pt>
              <c:pt idx="3686">
                <c:v>0.10559006211180125</c:v>
              </c:pt>
              <c:pt idx="3687">
                <c:v>0.10403726708074534</c:v>
              </c:pt>
              <c:pt idx="3688">
                <c:v>0.10403726708074534</c:v>
              </c:pt>
              <c:pt idx="3689">
                <c:v>0.10403726708074534</c:v>
              </c:pt>
              <c:pt idx="3690">
                <c:v>0.10248447204968944</c:v>
              </c:pt>
              <c:pt idx="3691">
                <c:v>0.10248447204968944</c:v>
              </c:pt>
              <c:pt idx="3692">
                <c:v>0.10248447204968944</c:v>
              </c:pt>
              <c:pt idx="3693">
                <c:v>0.10093167701863354</c:v>
              </c:pt>
              <c:pt idx="3694">
                <c:v>0.10093167701863354</c:v>
              </c:pt>
              <c:pt idx="3695">
                <c:v>0.10093167701863354</c:v>
              </c:pt>
              <c:pt idx="3696">
                <c:v>0.10093167701863354</c:v>
              </c:pt>
              <c:pt idx="3697">
                <c:v>9.9378881987577633E-2</c:v>
              </c:pt>
              <c:pt idx="3698">
                <c:v>9.7826086956521743E-2</c:v>
              </c:pt>
              <c:pt idx="3699">
                <c:v>9.7826086956521743E-2</c:v>
              </c:pt>
              <c:pt idx="3700">
                <c:v>9.627329192546584E-2</c:v>
              </c:pt>
              <c:pt idx="3701">
                <c:v>9.627329192546584E-2</c:v>
              </c:pt>
              <c:pt idx="3702">
                <c:v>9.627329192546584E-2</c:v>
              </c:pt>
              <c:pt idx="3703">
                <c:v>9.627329192546584E-2</c:v>
              </c:pt>
              <c:pt idx="3704">
                <c:v>9.627329192546584E-2</c:v>
              </c:pt>
              <c:pt idx="3705">
                <c:v>9.627329192546584E-2</c:v>
              </c:pt>
              <c:pt idx="3706">
                <c:v>9.4720496894409936E-2</c:v>
              </c:pt>
              <c:pt idx="3707">
                <c:v>9.4720496894409936E-2</c:v>
              </c:pt>
              <c:pt idx="3708">
                <c:v>9.4720496894409936E-2</c:v>
              </c:pt>
              <c:pt idx="3709">
                <c:v>9.4720496894409936E-2</c:v>
              </c:pt>
              <c:pt idx="3710">
                <c:v>9.4720496894409936E-2</c:v>
              </c:pt>
              <c:pt idx="3711">
                <c:v>9.4720496894409936E-2</c:v>
              </c:pt>
              <c:pt idx="3712">
                <c:v>9.4720496894409936E-2</c:v>
              </c:pt>
              <c:pt idx="3713">
                <c:v>9.4720496894409936E-2</c:v>
              </c:pt>
              <c:pt idx="3714">
                <c:v>9.3167701863354033E-2</c:v>
              </c:pt>
              <c:pt idx="3715">
                <c:v>9.3167701863354033E-2</c:v>
              </c:pt>
              <c:pt idx="3716">
                <c:v>9.3167701863354033E-2</c:v>
              </c:pt>
              <c:pt idx="3717">
                <c:v>9.3167701863354033E-2</c:v>
              </c:pt>
              <c:pt idx="3718">
                <c:v>9.3167701863354033E-2</c:v>
              </c:pt>
              <c:pt idx="3719">
                <c:v>9.1614906832298143E-2</c:v>
              </c:pt>
              <c:pt idx="3720">
                <c:v>9.1614906832298143E-2</c:v>
              </c:pt>
              <c:pt idx="3721">
                <c:v>9.1614906832298143E-2</c:v>
              </c:pt>
              <c:pt idx="3722">
                <c:v>9.1614906832298143E-2</c:v>
              </c:pt>
              <c:pt idx="3723">
                <c:v>9.0062111801242239E-2</c:v>
              </c:pt>
              <c:pt idx="3724">
                <c:v>9.0062111801242239E-2</c:v>
              </c:pt>
              <c:pt idx="3725">
                <c:v>9.0062111801242239E-2</c:v>
              </c:pt>
              <c:pt idx="3726">
                <c:v>9.0062111801242239E-2</c:v>
              </c:pt>
              <c:pt idx="3727">
                <c:v>9.0062111801242239E-2</c:v>
              </c:pt>
              <c:pt idx="3728">
                <c:v>9.0062111801242239E-2</c:v>
              </c:pt>
              <c:pt idx="3729">
                <c:v>9.0062111801242239E-2</c:v>
              </c:pt>
              <c:pt idx="3730">
                <c:v>9.0062111801242239E-2</c:v>
              </c:pt>
              <c:pt idx="3731">
                <c:v>9.0062111801242239E-2</c:v>
              </c:pt>
              <c:pt idx="3732">
                <c:v>9.0062111801242239E-2</c:v>
              </c:pt>
              <c:pt idx="3733">
                <c:v>9.0062111801242239E-2</c:v>
              </c:pt>
              <c:pt idx="3734">
                <c:v>9.0062111801242239E-2</c:v>
              </c:pt>
              <c:pt idx="3735">
                <c:v>8.8509316770186336E-2</c:v>
              </c:pt>
              <c:pt idx="3736">
                <c:v>8.8509316770186336E-2</c:v>
              </c:pt>
              <c:pt idx="3737">
                <c:v>8.8509316770186336E-2</c:v>
              </c:pt>
              <c:pt idx="3738">
                <c:v>8.8509316770186336E-2</c:v>
              </c:pt>
              <c:pt idx="3739">
                <c:v>8.8509316770186336E-2</c:v>
              </c:pt>
              <c:pt idx="3740">
                <c:v>8.6956521739130432E-2</c:v>
              </c:pt>
              <c:pt idx="3741">
                <c:v>8.6956521739130432E-2</c:v>
              </c:pt>
              <c:pt idx="3742">
                <c:v>8.6956521739130432E-2</c:v>
              </c:pt>
              <c:pt idx="3743">
                <c:v>8.6956521739130432E-2</c:v>
              </c:pt>
              <c:pt idx="3744">
                <c:v>8.6956521739130432E-2</c:v>
              </c:pt>
              <c:pt idx="3745">
                <c:v>8.6956521739130432E-2</c:v>
              </c:pt>
              <c:pt idx="3746">
                <c:v>8.6956521739130432E-2</c:v>
              </c:pt>
              <c:pt idx="3747">
                <c:v>8.6956521739130432E-2</c:v>
              </c:pt>
              <c:pt idx="3748">
                <c:v>8.5403726708074529E-2</c:v>
              </c:pt>
              <c:pt idx="3749">
                <c:v>8.5403726708074529E-2</c:v>
              </c:pt>
              <c:pt idx="3750">
                <c:v>8.3850931677018639E-2</c:v>
              </c:pt>
              <c:pt idx="3751">
                <c:v>8.3850931677018639E-2</c:v>
              </c:pt>
              <c:pt idx="3752">
                <c:v>8.2298136645962736E-2</c:v>
              </c:pt>
              <c:pt idx="3753">
                <c:v>8.2298136645962736E-2</c:v>
              </c:pt>
              <c:pt idx="3754">
                <c:v>8.2298136645962736E-2</c:v>
              </c:pt>
              <c:pt idx="3755">
                <c:v>8.2298136645962736E-2</c:v>
              </c:pt>
              <c:pt idx="3756">
                <c:v>8.2298136645962736E-2</c:v>
              </c:pt>
              <c:pt idx="3757">
                <c:v>8.0745341614906832E-2</c:v>
              </c:pt>
              <c:pt idx="3758">
                <c:v>7.9192546583850928E-2</c:v>
              </c:pt>
              <c:pt idx="3759">
                <c:v>7.7639751552795025E-2</c:v>
              </c:pt>
              <c:pt idx="3760">
                <c:v>7.6086956521739135E-2</c:v>
              </c:pt>
              <c:pt idx="3761">
                <c:v>7.6086956521739135E-2</c:v>
              </c:pt>
              <c:pt idx="3762">
                <c:v>7.6086956521739135E-2</c:v>
              </c:pt>
              <c:pt idx="3763">
                <c:v>7.4534161490683232E-2</c:v>
              </c:pt>
              <c:pt idx="3764">
                <c:v>7.4534161490683232E-2</c:v>
              </c:pt>
              <c:pt idx="3765">
                <c:v>7.4534161490683232E-2</c:v>
              </c:pt>
              <c:pt idx="3766">
                <c:v>7.4534161490683232E-2</c:v>
              </c:pt>
              <c:pt idx="3767">
                <c:v>7.4534161490683232E-2</c:v>
              </c:pt>
              <c:pt idx="3768">
                <c:v>7.4534161490683232E-2</c:v>
              </c:pt>
              <c:pt idx="3769">
                <c:v>7.4534161490683232E-2</c:v>
              </c:pt>
              <c:pt idx="3770">
                <c:v>7.2981366459627328E-2</c:v>
              </c:pt>
              <c:pt idx="3771">
                <c:v>7.2981366459627328E-2</c:v>
              </c:pt>
              <c:pt idx="3772">
                <c:v>7.2981366459627328E-2</c:v>
              </c:pt>
              <c:pt idx="3773">
                <c:v>7.2981366459627328E-2</c:v>
              </c:pt>
              <c:pt idx="3774">
                <c:v>7.2981366459627328E-2</c:v>
              </c:pt>
              <c:pt idx="3775">
                <c:v>7.2981366459627328E-2</c:v>
              </c:pt>
              <c:pt idx="3776">
                <c:v>7.2981366459627328E-2</c:v>
              </c:pt>
              <c:pt idx="3777">
                <c:v>7.2981366459627328E-2</c:v>
              </c:pt>
              <c:pt idx="3778">
                <c:v>7.1428571428571425E-2</c:v>
              </c:pt>
              <c:pt idx="3779">
                <c:v>6.9875776397515521E-2</c:v>
              </c:pt>
              <c:pt idx="3780">
                <c:v>6.8322981366459631E-2</c:v>
              </c:pt>
              <c:pt idx="3781">
                <c:v>6.8322981366459631E-2</c:v>
              </c:pt>
              <c:pt idx="3782">
                <c:v>6.8322981366459631E-2</c:v>
              </c:pt>
              <c:pt idx="3783">
                <c:v>6.6770186335403728E-2</c:v>
              </c:pt>
              <c:pt idx="3784">
                <c:v>6.5217391304347824E-2</c:v>
              </c:pt>
              <c:pt idx="3785">
                <c:v>6.5217391304347824E-2</c:v>
              </c:pt>
              <c:pt idx="3786">
                <c:v>6.3664596273291921E-2</c:v>
              </c:pt>
              <c:pt idx="3787">
                <c:v>6.2111801242236024E-2</c:v>
              </c:pt>
              <c:pt idx="3788">
                <c:v>6.2111801242236024E-2</c:v>
              </c:pt>
              <c:pt idx="3789">
                <c:v>6.2111801242236024E-2</c:v>
              </c:pt>
              <c:pt idx="3790">
                <c:v>6.0559006211180127E-2</c:v>
              </c:pt>
              <c:pt idx="3791">
                <c:v>5.9006211180124224E-2</c:v>
              </c:pt>
              <c:pt idx="3792">
                <c:v>5.9006211180124224E-2</c:v>
              </c:pt>
              <c:pt idx="3793">
                <c:v>5.9006211180124224E-2</c:v>
              </c:pt>
              <c:pt idx="3794">
                <c:v>5.745341614906832E-2</c:v>
              </c:pt>
              <c:pt idx="3795">
                <c:v>5.5900621118012424E-2</c:v>
              </c:pt>
              <c:pt idx="3796">
                <c:v>5.5900621118012424E-2</c:v>
              </c:pt>
              <c:pt idx="3797">
                <c:v>5.5900621118012424E-2</c:v>
              </c:pt>
              <c:pt idx="3798">
                <c:v>5.5900621118012424E-2</c:v>
              </c:pt>
              <c:pt idx="3799">
                <c:v>5.5900621118012424E-2</c:v>
              </c:pt>
              <c:pt idx="3800">
                <c:v>5.5900621118012424E-2</c:v>
              </c:pt>
              <c:pt idx="3801">
                <c:v>5.434782608695652E-2</c:v>
              </c:pt>
              <c:pt idx="3802">
                <c:v>5.434782608695652E-2</c:v>
              </c:pt>
              <c:pt idx="3803">
                <c:v>5.2795031055900624E-2</c:v>
              </c:pt>
              <c:pt idx="3804">
                <c:v>5.2795031055900624E-2</c:v>
              </c:pt>
              <c:pt idx="3805">
                <c:v>5.2795031055900624E-2</c:v>
              </c:pt>
              <c:pt idx="3806">
                <c:v>5.2795031055900624E-2</c:v>
              </c:pt>
              <c:pt idx="3807">
                <c:v>5.2795031055900624E-2</c:v>
              </c:pt>
              <c:pt idx="3808">
                <c:v>5.124223602484472E-2</c:v>
              </c:pt>
              <c:pt idx="3809">
                <c:v>4.9689440993788817E-2</c:v>
              </c:pt>
              <c:pt idx="3810">
                <c:v>4.9689440993788817E-2</c:v>
              </c:pt>
              <c:pt idx="3811">
                <c:v>4.813664596273292E-2</c:v>
              </c:pt>
              <c:pt idx="3812">
                <c:v>4.6583850931677016E-2</c:v>
              </c:pt>
              <c:pt idx="3813">
                <c:v>4.6583850931677016E-2</c:v>
              </c:pt>
              <c:pt idx="3814">
                <c:v>4.503105590062112E-2</c:v>
              </c:pt>
              <c:pt idx="3815">
                <c:v>4.503105590062112E-2</c:v>
              </c:pt>
              <c:pt idx="3816">
                <c:v>4.3478260869565216E-2</c:v>
              </c:pt>
              <c:pt idx="3817">
                <c:v>4.192546583850932E-2</c:v>
              </c:pt>
              <c:pt idx="3818">
                <c:v>4.192546583850932E-2</c:v>
              </c:pt>
              <c:pt idx="3819">
                <c:v>4.192546583850932E-2</c:v>
              </c:pt>
              <c:pt idx="3820">
                <c:v>4.0372670807453416E-2</c:v>
              </c:pt>
              <c:pt idx="3821">
                <c:v>4.0372670807453416E-2</c:v>
              </c:pt>
              <c:pt idx="3822">
                <c:v>3.8819875776397512E-2</c:v>
              </c:pt>
              <c:pt idx="3823">
                <c:v>3.8819875776397512E-2</c:v>
              </c:pt>
              <c:pt idx="3824">
                <c:v>3.7267080745341616E-2</c:v>
              </c:pt>
              <c:pt idx="3825">
                <c:v>3.7267080745341616E-2</c:v>
              </c:pt>
              <c:pt idx="3826">
                <c:v>3.5714285714285712E-2</c:v>
              </c:pt>
              <c:pt idx="3827">
                <c:v>3.5714285714285712E-2</c:v>
              </c:pt>
              <c:pt idx="3828">
                <c:v>3.4161490683229816E-2</c:v>
              </c:pt>
              <c:pt idx="3829">
                <c:v>3.4161490683229816E-2</c:v>
              </c:pt>
              <c:pt idx="3830">
                <c:v>3.4161490683229816E-2</c:v>
              </c:pt>
              <c:pt idx="3831">
                <c:v>3.2608695652173912E-2</c:v>
              </c:pt>
              <c:pt idx="3832">
                <c:v>3.1055900621118012E-2</c:v>
              </c:pt>
              <c:pt idx="3833">
                <c:v>3.1055900621118012E-2</c:v>
              </c:pt>
              <c:pt idx="3834">
                <c:v>2.9503105590062112E-2</c:v>
              </c:pt>
              <c:pt idx="3835">
                <c:v>2.7950310559006212E-2</c:v>
              </c:pt>
              <c:pt idx="3836">
                <c:v>2.7950310559006212E-2</c:v>
              </c:pt>
              <c:pt idx="3837">
                <c:v>2.6397515527950312E-2</c:v>
              </c:pt>
              <c:pt idx="3838">
                <c:v>2.6397515527950312E-2</c:v>
              </c:pt>
              <c:pt idx="3839">
                <c:v>2.6397515527950312E-2</c:v>
              </c:pt>
              <c:pt idx="3840">
                <c:v>2.6397515527950312E-2</c:v>
              </c:pt>
              <c:pt idx="3841">
                <c:v>2.4844720496894408E-2</c:v>
              </c:pt>
              <c:pt idx="3842">
                <c:v>2.4844720496894408E-2</c:v>
              </c:pt>
              <c:pt idx="3843">
                <c:v>2.4844720496894408E-2</c:v>
              </c:pt>
              <c:pt idx="3844">
                <c:v>2.4844720496894408E-2</c:v>
              </c:pt>
              <c:pt idx="3845">
                <c:v>2.4844720496894408E-2</c:v>
              </c:pt>
              <c:pt idx="3846">
                <c:v>2.4844720496894408E-2</c:v>
              </c:pt>
              <c:pt idx="3847">
                <c:v>2.3291925465838508E-2</c:v>
              </c:pt>
              <c:pt idx="3848">
                <c:v>2.3291925465838508E-2</c:v>
              </c:pt>
              <c:pt idx="3849">
                <c:v>2.3291925465838508E-2</c:v>
              </c:pt>
              <c:pt idx="3850">
                <c:v>2.1739130434782608E-2</c:v>
              </c:pt>
              <c:pt idx="3851">
                <c:v>2.1739130434782608E-2</c:v>
              </c:pt>
              <c:pt idx="3852">
                <c:v>2.1739130434782608E-2</c:v>
              </c:pt>
              <c:pt idx="3853">
                <c:v>2.0186335403726708E-2</c:v>
              </c:pt>
              <c:pt idx="3854">
                <c:v>1.8633540372670808E-2</c:v>
              </c:pt>
              <c:pt idx="3855">
                <c:v>1.8633540372670808E-2</c:v>
              </c:pt>
              <c:pt idx="3856">
                <c:v>1.7080745341614908E-2</c:v>
              </c:pt>
              <c:pt idx="3857">
                <c:v>1.5527950310559006E-2</c:v>
              </c:pt>
              <c:pt idx="3858">
                <c:v>1.3975155279503106E-2</c:v>
              </c:pt>
              <c:pt idx="3859">
                <c:v>1.2422360248447204E-2</c:v>
              </c:pt>
              <c:pt idx="3860">
                <c:v>1.2422360248447204E-2</c:v>
              </c:pt>
              <c:pt idx="3861">
                <c:v>1.0869565217391304E-2</c:v>
              </c:pt>
              <c:pt idx="3862">
                <c:v>1.0869565217391304E-2</c:v>
              </c:pt>
              <c:pt idx="3863">
                <c:v>9.316770186335404E-3</c:v>
              </c:pt>
              <c:pt idx="3864">
                <c:v>9.316770186335404E-3</c:v>
              </c:pt>
              <c:pt idx="3865">
                <c:v>7.763975155279503E-3</c:v>
              </c:pt>
              <c:pt idx="3866">
                <c:v>6.2111801242236021E-3</c:v>
              </c:pt>
              <c:pt idx="3867">
                <c:v>4.658385093167702E-3</c:v>
              </c:pt>
              <c:pt idx="3868">
                <c:v>3.105590062111801E-3</c:v>
              </c:pt>
              <c:pt idx="3869">
                <c:v>1.5527950310559005E-3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2F89-41A8-B405-F111C4905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8981096"/>
        <c:axId val="958982176"/>
      </c:scatterChart>
      <c:valAx>
        <c:axId val="95898109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False Positive Rate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58982176"/>
        <c:crosses val="autoZero"/>
        <c:crossBetween val="midCat"/>
      </c:valAx>
      <c:valAx>
        <c:axId val="958982176"/>
        <c:scaling>
          <c:orientation val="minMax"/>
          <c:max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True Positive Rate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58981096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DE41-57EC-4DA3-BBAA-0842F1AA9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63B82-D797-8D4E-32E5-60A5008F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7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C13D-7F99-477F-8A6B-A579C694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99733"/>
            <a:ext cx="9601200" cy="1727199"/>
          </a:xfrm>
        </p:spPr>
        <p:txBody>
          <a:bodyPr/>
          <a:lstStyle/>
          <a:p>
            <a:r>
              <a:rPr lang="en-US" dirty="0"/>
              <a:t>Do we predict Coronary Heart Disease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2119-C4AC-453E-A313-B09D3037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3370-3E37-B4E7-2203-ACDDFFE7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4778-BE72-4628-A7D0-DEC3C9B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64933" cy="1485900"/>
          </a:xfrm>
        </p:spPr>
        <p:txBody>
          <a:bodyPr/>
          <a:lstStyle/>
          <a:p>
            <a:r>
              <a:rPr lang="en-US" dirty="0"/>
              <a:t>Dependent variable: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12FB-04D6-44EE-B525-968D7782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429000" cy="3581400"/>
          </a:xfrm>
        </p:spPr>
        <p:txBody>
          <a:bodyPr/>
          <a:lstStyle/>
          <a:p>
            <a:r>
              <a:rPr lang="en-US" dirty="0"/>
              <a:t>Coronary Heart Disease in 10 years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CEFAF2-48A8-4749-8238-862ABE4D2149}"/>
              </a:ext>
            </a:extLst>
          </p:cNvPr>
          <p:cNvSpPr txBox="1">
            <a:spLocks/>
          </p:cNvSpPr>
          <p:nvPr/>
        </p:nvSpPr>
        <p:spPr>
          <a:xfrm>
            <a:off x="7310966" y="685800"/>
            <a:ext cx="3246967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Independent variables: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FEDCA2-86A0-4F46-B50C-91F3A6A54E83}"/>
              </a:ext>
            </a:extLst>
          </p:cNvPr>
          <p:cNvSpPr txBox="1">
            <a:spLocks/>
          </p:cNvSpPr>
          <p:nvPr/>
        </p:nvSpPr>
        <p:spPr>
          <a:xfrm>
            <a:off x="7310966" y="1519767"/>
            <a:ext cx="3429000" cy="4652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Sex</a:t>
            </a:r>
          </a:p>
          <a:p>
            <a:r>
              <a:rPr lang="en-US" sz="1400" dirty="0"/>
              <a:t>Age</a:t>
            </a:r>
          </a:p>
          <a:p>
            <a:r>
              <a:rPr lang="en-US" sz="1400" dirty="0"/>
              <a:t>Education</a:t>
            </a:r>
          </a:p>
          <a:p>
            <a:r>
              <a:rPr lang="en-US" sz="1400" dirty="0"/>
              <a:t>Smoking</a:t>
            </a:r>
          </a:p>
          <a:p>
            <a:r>
              <a:rPr lang="en-US" sz="1400" dirty="0"/>
              <a:t>Cigs per day</a:t>
            </a:r>
          </a:p>
          <a:p>
            <a:r>
              <a:rPr lang="en-US" sz="1400" dirty="0"/>
              <a:t>BP Medications</a:t>
            </a:r>
          </a:p>
          <a:p>
            <a:r>
              <a:rPr lang="en-US" sz="1400" dirty="0"/>
              <a:t>Prevalent stroke</a:t>
            </a:r>
          </a:p>
          <a:p>
            <a:r>
              <a:rPr lang="en-US" sz="1400" dirty="0"/>
              <a:t>Prevalent hypertensive</a:t>
            </a:r>
          </a:p>
          <a:p>
            <a:r>
              <a:rPr lang="en-US" sz="1400" dirty="0"/>
              <a:t>Diabetes</a:t>
            </a:r>
          </a:p>
          <a:p>
            <a:r>
              <a:rPr lang="en-US" sz="1400" dirty="0"/>
              <a:t>Cholesterol level</a:t>
            </a:r>
          </a:p>
          <a:p>
            <a:r>
              <a:rPr lang="en-US" sz="1400" dirty="0"/>
              <a:t>Systolic BP</a:t>
            </a:r>
          </a:p>
          <a:p>
            <a:r>
              <a:rPr lang="en-US" sz="1400" dirty="0"/>
              <a:t>Diastolic BP</a:t>
            </a:r>
          </a:p>
          <a:p>
            <a:r>
              <a:rPr lang="en-US" sz="1400" dirty="0"/>
              <a:t>Body Mass Index (BMI)</a:t>
            </a:r>
          </a:p>
          <a:p>
            <a:r>
              <a:rPr lang="en-US" sz="1400" dirty="0"/>
              <a:t>Heart rate</a:t>
            </a:r>
          </a:p>
          <a:p>
            <a:r>
              <a:rPr lang="en-US" sz="1400" dirty="0"/>
              <a:t>Glucose level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E19DEF-CA40-9A9A-5784-972DC903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7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46AC-8888-44D0-A856-5A719A84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02267"/>
          </a:xfrm>
        </p:spPr>
        <p:txBody>
          <a:bodyPr>
            <a:normAutofit/>
          </a:bodyPr>
          <a:lstStyle/>
          <a:p>
            <a:r>
              <a:rPr lang="en-US" sz="3600" dirty="0"/>
              <a:t>Coefficients that are statistically significant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2400" i="1" dirty="0"/>
              <a:t>p-value</a:t>
            </a:r>
            <a:r>
              <a:rPr lang="en-US" sz="2400" dirty="0"/>
              <a:t> &lt; 0.05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F5EB-4C1D-4BDF-A9C6-794631B4A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8067"/>
            <a:ext cx="9601200" cy="3581400"/>
          </a:xfrm>
        </p:spPr>
        <p:txBody>
          <a:bodyPr/>
          <a:lstStyle/>
          <a:p>
            <a:r>
              <a:rPr lang="en-US" dirty="0"/>
              <a:t>Gender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Current Smoker</a:t>
            </a:r>
          </a:p>
          <a:p>
            <a:r>
              <a:rPr lang="en-US" dirty="0"/>
              <a:t>Prevalent Hypertension</a:t>
            </a:r>
          </a:p>
          <a:p>
            <a:r>
              <a:rPr lang="en-US" dirty="0"/>
              <a:t>Diabetes</a:t>
            </a:r>
          </a:p>
          <a:p>
            <a:r>
              <a:rPr lang="en-US" dirty="0"/>
              <a:t>Total Cholesterol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7D40-1B54-85E1-C67C-F48E6328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A5A2-C2FF-476C-97BC-3D509259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5865-4711-4D6F-9DA8-2B5269E9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male increases the probability of having CHD by 0.53 units.</a:t>
            </a:r>
          </a:p>
          <a:p>
            <a:r>
              <a:rPr lang="en-US" dirty="0"/>
              <a:t>Age increases the probability of having CHD by 0.068 units.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DE80-9683-6704-2C82-5173C2CC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9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8E84-DB33-4858-95BF-264AEFC8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Classification table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E629C-07BA-49B9-983F-6CB106E1843A}"/>
              </a:ext>
            </a:extLst>
          </p:cNvPr>
          <p:cNvSpPr txBox="1"/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Out of 664 people who actually have CHD, the model correctly predicts 537 (83.3%) and incorrectly predicts 107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Out of 3594 people who do not have CHD, the model correctly predicts 1648 (45%) and incorrectly predicts 1946.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 Total accuracy of the model is 52%, which is the proportion of correct predictions out of all predictions.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 sensitivity or recall of the model is 83%, which is the proportion of true positives out of all actual positives.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 specificity of the model is 45%, which is the proportion of true negatives out of all actual negatives.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5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552B55-F6CB-40E6-44EF-D2DD280DB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49455"/>
              </p:ext>
            </p:extLst>
          </p:nvPr>
        </p:nvGraphicFramePr>
        <p:xfrm>
          <a:off x="6411641" y="2546103"/>
          <a:ext cx="5105447" cy="315088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08464">
                  <a:extLst>
                    <a:ext uri="{9D8B030D-6E8A-4147-A177-3AD203B41FA5}">
                      <a16:colId xmlns:a16="http://schemas.microsoft.com/office/drawing/2014/main" val="2931395577"/>
                    </a:ext>
                  </a:extLst>
                </a:gridCol>
                <a:gridCol w="1305217">
                  <a:extLst>
                    <a:ext uri="{9D8B030D-6E8A-4147-A177-3AD203B41FA5}">
                      <a16:colId xmlns:a16="http://schemas.microsoft.com/office/drawing/2014/main" val="3851612523"/>
                    </a:ext>
                  </a:extLst>
                </a:gridCol>
                <a:gridCol w="1305217">
                  <a:extLst>
                    <a:ext uri="{9D8B030D-6E8A-4147-A177-3AD203B41FA5}">
                      <a16:colId xmlns:a16="http://schemas.microsoft.com/office/drawing/2014/main" val="621870572"/>
                    </a:ext>
                  </a:extLst>
                </a:gridCol>
                <a:gridCol w="1286549">
                  <a:extLst>
                    <a:ext uri="{9D8B030D-6E8A-4147-A177-3AD203B41FA5}">
                      <a16:colId xmlns:a16="http://schemas.microsoft.com/office/drawing/2014/main" val="2572680"/>
                    </a:ext>
                  </a:extLst>
                </a:gridCol>
              </a:tblGrid>
              <a:tr h="343939">
                <a:tc>
                  <a:txBody>
                    <a:bodyPr/>
                    <a:lstStyle/>
                    <a:p>
                      <a:pPr algn="l" fontAlgn="b"/>
                      <a:endParaRPr lang="en-NG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Obs Suc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Obs Fail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Total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35418"/>
                  </a:ext>
                </a:extLst>
              </a:tr>
              <a:tr h="34393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Pred Suc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537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1946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2483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506380"/>
                  </a:ext>
                </a:extLst>
              </a:tr>
              <a:tr h="34393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Pred Fail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107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1648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1755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72403"/>
                  </a:ext>
                </a:extLst>
              </a:tr>
              <a:tr h="34393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644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3594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4238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52777"/>
                  </a:ext>
                </a:extLst>
              </a:tr>
              <a:tr h="34393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GB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0.833851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0.458542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0.515573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595068"/>
                  </a:ext>
                </a:extLst>
              </a:tr>
              <a:tr h="371656"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10350"/>
                  </a:ext>
                </a:extLst>
              </a:tr>
              <a:tr h="34393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Cutoff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0.1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95417"/>
                  </a:ext>
                </a:extLst>
              </a:tr>
              <a:tr h="371656"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775359"/>
                  </a:ext>
                </a:extLst>
              </a:tr>
              <a:tr h="34393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AUC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0.722333</a:t>
                      </a:r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G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733" marR="85040" marT="85040" marB="8504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338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13261-AF6E-61B2-B564-190CA890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1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D07D-BD3C-42D6-BDE9-B76C9FCE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124200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AUC and ROC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8F40A-093E-43DE-BF7D-464CC949C462}"/>
              </a:ext>
            </a:extLst>
          </p:cNvPr>
          <p:cNvSpPr txBox="1"/>
          <p:nvPr/>
        </p:nvSpPr>
        <p:spPr>
          <a:xfrm>
            <a:off x="5858933" y="1257300"/>
            <a:ext cx="515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AUC or area under the ROC curve is a measure of how well the model discriminates between people who have CHD and people who do not have CHD. It ranges from 0 to 1, where 0 means that the model predicts everyone as not having CHD, and 1 means that the model predicts everyone as having CHD perfectly. A value of 0.5 means that the model is no better than random guessing.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AUC for this model is 0.72, which means that it has a moderate ability to discriminate between people who have CHD and people who do not have CHD. It has a good ability to predict who has CHD accurately, as shown by the low sensitivity and high false negative rate.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2D2BFC9-53D4-4717-4823-8924ACFB1B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796479"/>
              </p:ext>
            </p:extLst>
          </p:nvPr>
        </p:nvGraphicFramePr>
        <p:xfrm>
          <a:off x="1176867" y="2248952"/>
          <a:ext cx="4572000" cy="27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2FE3-6D10-927B-F4D6-497E84EC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5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1E37-A3C0-4D8C-878F-E41086F7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2045-7FB8-4F0C-8637-8F37016F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 moderately predicts CHD probability. </a:t>
            </a:r>
          </a:p>
          <a:p>
            <a:r>
              <a:rPr lang="en-US" dirty="0"/>
              <a:t>Out of the 15 variables gender, age, smoking habits, prevalent hypertension, diabetes and cholesterol level are the best predictors of CHD.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5B77C-DA16-63B0-1E98-81E828C0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8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417E-9A36-4CCB-8FC4-7A2DC72D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196EF-A96F-DC3C-8871-E9662E11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92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9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{4EEA4886-5497-4554-AF9C-FDD3B6E1D268}tf10001105</Template>
  <TotalTime>0</TotalTime>
  <Words>424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Crop</vt:lpstr>
      <vt:lpstr>Logistic regression</vt:lpstr>
      <vt:lpstr>Do we predict Coronary Heart Disease well?</vt:lpstr>
      <vt:lpstr>Dependent variable:</vt:lpstr>
      <vt:lpstr>Coefficients that are statistically significant  (p-value &lt; 0.05)</vt:lpstr>
      <vt:lpstr>Coefficients</vt:lpstr>
      <vt:lpstr>Classification table</vt:lpstr>
      <vt:lpstr>AUC and ROC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Lukas Jablonskas</dc:creator>
  <cp:lastModifiedBy>Okobi, Chiedu (KTLGS)</cp:lastModifiedBy>
  <cp:revision>10</cp:revision>
  <dcterms:created xsi:type="dcterms:W3CDTF">2023-07-06T09:01:15Z</dcterms:created>
  <dcterms:modified xsi:type="dcterms:W3CDTF">2023-08-09T14:48:42Z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41da7a-79c1-417c-b408-16c0bfe99fca_Enabled">
    <vt:lpwstr>true</vt:lpwstr>
  </property>
  <property fmtid="{D5CDD505-2E9C-101B-9397-08002B2CF9AE}" pid="3" name="MSIP_Label_3741da7a-79c1-417c-b408-16c0bfe99fca_SetDate">
    <vt:lpwstr>2023-08-09T14:00:48Z</vt:lpwstr>
  </property>
  <property fmtid="{D5CDD505-2E9C-101B-9397-08002B2CF9AE}" pid="4" name="MSIP_Label_3741da7a-79c1-417c-b408-16c0bfe99fca_Method">
    <vt:lpwstr>Standard</vt:lpwstr>
  </property>
  <property fmtid="{D5CDD505-2E9C-101B-9397-08002B2CF9AE}" pid="5" name="MSIP_Label_3741da7a-79c1-417c-b408-16c0bfe99fca_Name">
    <vt:lpwstr>Internal Only - Amber</vt:lpwstr>
  </property>
  <property fmtid="{D5CDD505-2E9C-101B-9397-08002B2CF9AE}" pid="6" name="MSIP_Label_3741da7a-79c1-417c-b408-16c0bfe99fca_SiteId">
    <vt:lpwstr>1e355c04-e0a4-42ed-8e2d-7351591f0ef1</vt:lpwstr>
  </property>
  <property fmtid="{D5CDD505-2E9C-101B-9397-08002B2CF9AE}" pid="7" name="MSIP_Label_3741da7a-79c1-417c-b408-16c0bfe99fca_ActionId">
    <vt:lpwstr>17a67abf-6869-4fe4-ba54-64d498cfe6e7</vt:lpwstr>
  </property>
  <property fmtid="{D5CDD505-2E9C-101B-9397-08002B2CF9AE}" pid="8" name="MSIP_Label_3741da7a-79c1-417c-b408-16c0bfe99fca_ContentBits">
    <vt:lpwstr>0</vt:lpwstr>
  </property>
</Properties>
</file>