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70" r:id="rId4"/>
    <p:sldId id="272" r:id="rId5"/>
    <p:sldId id="271" r:id="rId6"/>
    <p:sldId id="273" r:id="rId7"/>
    <p:sldId id="274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57" d="100"/>
          <a:sy n="57" d="100"/>
        </p:scale>
        <p:origin x="78" y="3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1/8/2020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1/8/2020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1/8/2020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905000"/>
            <a:ext cx="9900591" cy="2667000"/>
          </a:xfrm>
        </p:spPr>
        <p:txBody>
          <a:bodyPr/>
          <a:lstStyle/>
          <a:p>
            <a:r>
              <a:rPr lang="en-US" dirty="0"/>
              <a:t>Requirement </a:t>
            </a:r>
            <a:r>
              <a:rPr lang="en-US" dirty="0" err="1"/>
              <a:t>Spesification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dirty="0" err="1"/>
              <a:t>Pemilik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menginputkan</a:t>
            </a:r>
            <a:r>
              <a:rPr lang="en-US" dirty="0"/>
              <a:t> data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data </a:t>
            </a:r>
            <a:r>
              <a:rPr lang="en-US" dirty="0" err="1"/>
              <a:t>barang</a:t>
            </a:r>
            <a:r>
              <a:rPr lang="en-US" dirty="0"/>
              <a:t> ( Edit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, edit detail </a:t>
            </a:r>
            <a:r>
              <a:rPr lang="en-US" dirty="0" err="1"/>
              <a:t>barang</a:t>
            </a:r>
            <a:r>
              <a:rPr lang="en-US" dirty="0"/>
              <a:t> )</a:t>
            </a:r>
          </a:p>
          <a:p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data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generate barcode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print barcode </a:t>
            </a:r>
            <a:r>
              <a:rPr lang="en-US" dirty="0" err="1"/>
              <a:t>barang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EB33-0C2E-4C77-A448-DF4E67DC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dirty="0" err="1"/>
              <a:t>Pemilik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A9AEB-8526-42C0-93E3-11E210EFE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Pemilik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scan barcode </a:t>
            </a:r>
            <a:r>
              <a:rPr lang="en-ID" dirty="0" err="1"/>
              <a:t>barang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Pemilik</a:t>
            </a:r>
            <a:r>
              <a:rPr lang="en-ID" dirty="0"/>
              <a:t> </a:t>
            </a:r>
            <a:r>
              <a:rPr lang="en-ID" dirty="0" err="1"/>
              <a:t>memverifikasi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cash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Pemilik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</a:t>
            </a:r>
            <a:r>
              <a:rPr lang="en-ID" dirty="0" err="1"/>
              <a:t>transaksi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Pemilik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print </a:t>
            </a:r>
            <a:r>
              <a:rPr lang="en-ID" dirty="0" err="1"/>
              <a:t>laporan</a:t>
            </a:r>
            <a:r>
              <a:rPr lang="en-ID" dirty="0"/>
              <a:t> </a:t>
            </a:r>
            <a:r>
              <a:rPr lang="en-ID" dirty="0" err="1"/>
              <a:t>transaksi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Pemilik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</a:t>
            </a:r>
            <a:r>
              <a:rPr lang="en-ID" dirty="0" err="1"/>
              <a:t>kadaluarsa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0990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9C11-1D24-4D8A-8E3D-726FC6AE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Fungsional</a:t>
            </a:r>
            <a:r>
              <a:rPr lang="en-GB" dirty="0"/>
              <a:t> </a:t>
            </a:r>
            <a:r>
              <a:rPr lang="en-GB" dirty="0" err="1"/>
              <a:t>Kasir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442B-F07C-492A-880F-88CEFD862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Kasir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scan barcode </a:t>
            </a:r>
            <a:r>
              <a:rPr lang="en-ID" dirty="0" err="1"/>
              <a:t>barang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Kasir</a:t>
            </a:r>
            <a:r>
              <a:rPr lang="en-ID" dirty="0"/>
              <a:t> </a:t>
            </a:r>
            <a:r>
              <a:rPr lang="en-ID" dirty="0" err="1"/>
              <a:t>memverifikasi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cash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Kasir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</a:t>
            </a:r>
            <a:r>
              <a:rPr lang="en-ID" dirty="0" err="1"/>
              <a:t>transaksi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Kasir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print </a:t>
            </a:r>
            <a:r>
              <a:rPr lang="en-ID" dirty="0" err="1"/>
              <a:t>laporan</a:t>
            </a:r>
            <a:r>
              <a:rPr lang="en-ID" dirty="0"/>
              <a:t> </a:t>
            </a:r>
            <a:r>
              <a:rPr lang="en-ID" dirty="0" err="1"/>
              <a:t>transaksi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Kasir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</a:t>
            </a:r>
            <a:r>
              <a:rPr lang="en-ID" dirty="0" err="1"/>
              <a:t>kadaluarsa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Kasir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stok</a:t>
            </a:r>
            <a:r>
              <a:rPr lang="en-ID" dirty="0"/>
              <a:t> </a:t>
            </a:r>
            <a:r>
              <a:rPr lang="en-ID" dirty="0" err="1"/>
              <a:t>barang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4041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D56E-5E2E-4A3A-BFC8-5DDC6B73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 </a:t>
            </a:r>
            <a:r>
              <a:rPr lang="en-GB" dirty="0" err="1"/>
              <a:t>Fungsional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2454-4843-4748-98D7-C5D28AEDA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Pelanggan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pembayan</a:t>
            </a:r>
            <a:r>
              <a:rPr lang="en-GB" dirty="0"/>
              <a:t> </a:t>
            </a:r>
            <a:r>
              <a:rPr lang="en-GB" dirty="0" err="1"/>
              <a:t>melalui</a:t>
            </a:r>
            <a:r>
              <a:rPr lang="en-GB" dirty="0"/>
              <a:t> debit</a:t>
            </a:r>
          </a:p>
          <a:p>
            <a:endParaRPr lang="en-GB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4224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F0BB-A6C0-4D83-9C17-E74C7F11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</a:t>
            </a:r>
            <a:r>
              <a:rPr lang="en-GB" dirty="0" err="1"/>
              <a:t>Spefication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1C6F1-1F7E-4DDD-8BB0-02F24547B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556792"/>
            <a:ext cx="9144000" cy="5301208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mampu</a:t>
            </a:r>
            <a:r>
              <a:rPr lang="en-GB" dirty="0"/>
              <a:t> </a:t>
            </a:r>
            <a:r>
              <a:rPr lang="en-GB" dirty="0" err="1"/>
              <a:t>menampilkan</a:t>
            </a:r>
            <a:r>
              <a:rPr lang="en-GB" dirty="0"/>
              <a:t> list data </a:t>
            </a:r>
            <a:r>
              <a:rPr lang="en-GB" dirty="0" err="1"/>
              <a:t>barang</a:t>
            </a:r>
            <a:endParaRPr lang="en-GB" dirty="0"/>
          </a:p>
          <a:p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mampu</a:t>
            </a:r>
            <a:r>
              <a:rPr lang="en-GB" dirty="0"/>
              <a:t> </a:t>
            </a:r>
            <a:r>
              <a:rPr lang="en-GB" dirty="0" err="1"/>
              <a:t>menyimpan</a:t>
            </a:r>
            <a:r>
              <a:rPr lang="en-GB" dirty="0"/>
              <a:t> </a:t>
            </a:r>
            <a:r>
              <a:rPr lang="en-GB" dirty="0" err="1"/>
              <a:t>penambahan</a:t>
            </a:r>
            <a:r>
              <a:rPr lang="en-GB" dirty="0"/>
              <a:t> data </a:t>
            </a:r>
            <a:r>
              <a:rPr lang="en-GB" dirty="0" err="1"/>
              <a:t>barang</a:t>
            </a:r>
            <a:endParaRPr lang="en-GB" dirty="0"/>
          </a:p>
          <a:p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mampu</a:t>
            </a:r>
            <a:r>
              <a:rPr lang="en-GB" dirty="0"/>
              <a:t> </a:t>
            </a:r>
            <a:r>
              <a:rPr lang="en-GB" dirty="0" err="1"/>
              <a:t>menyimpan</a:t>
            </a:r>
            <a:r>
              <a:rPr lang="en-GB" dirty="0"/>
              <a:t> </a:t>
            </a:r>
            <a:r>
              <a:rPr lang="en-GB" dirty="0" err="1"/>
              <a:t>perubahan</a:t>
            </a:r>
            <a:r>
              <a:rPr lang="en-GB" dirty="0"/>
              <a:t> data </a:t>
            </a:r>
            <a:r>
              <a:rPr lang="en-GB" dirty="0" err="1"/>
              <a:t>barang</a:t>
            </a:r>
            <a:endParaRPr lang="en-GB" dirty="0"/>
          </a:p>
          <a:p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mampu</a:t>
            </a:r>
            <a:r>
              <a:rPr lang="en-GB" dirty="0"/>
              <a:t> </a:t>
            </a:r>
            <a:r>
              <a:rPr lang="en-GB" dirty="0" err="1"/>
              <a:t>menghapus</a:t>
            </a:r>
            <a:r>
              <a:rPr lang="en-GB" dirty="0"/>
              <a:t> data </a:t>
            </a:r>
            <a:r>
              <a:rPr lang="en-GB" dirty="0" err="1"/>
              <a:t>barang</a:t>
            </a:r>
            <a:r>
              <a:rPr lang="en-GB" dirty="0"/>
              <a:t> yang </a:t>
            </a:r>
            <a:r>
              <a:rPr lang="en-GB" dirty="0" err="1"/>
              <a:t>dipilih</a:t>
            </a:r>
            <a:endParaRPr lang="en-GB" dirty="0"/>
          </a:p>
          <a:p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mampu</a:t>
            </a:r>
            <a:r>
              <a:rPr lang="en-GB" dirty="0"/>
              <a:t> </a:t>
            </a:r>
            <a:r>
              <a:rPr lang="en-GB" dirty="0" err="1"/>
              <a:t>menghitung</a:t>
            </a:r>
            <a:r>
              <a:rPr lang="en-GB" dirty="0"/>
              <a:t> total </a:t>
            </a:r>
            <a:r>
              <a:rPr lang="en-GB" dirty="0" err="1"/>
              <a:t>harga</a:t>
            </a:r>
            <a:r>
              <a:rPr lang="en-GB" dirty="0"/>
              <a:t> </a:t>
            </a:r>
            <a:r>
              <a:rPr lang="en-GB" dirty="0" err="1"/>
              <a:t>barang</a:t>
            </a:r>
            <a:endParaRPr lang="en-GB" dirty="0"/>
          </a:p>
          <a:p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mampu</a:t>
            </a:r>
            <a:r>
              <a:rPr lang="en-GB" dirty="0"/>
              <a:t> </a:t>
            </a:r>
            <a:r>
              <a:rPr lang="en-GB" dirty="0" err="1"/>
              <a:t>menampilkan</a:t>
            </a:r>
            <a:r>
              <a:rPr lang="en-GB" dirty="0"/>
              <a:t> </a:t>
            </a:r>
            <a:r>
              <a:rPr lang="en-GB" dirty="0" err="1"/>
              <a:t>notifikasi</a:t>
            </a:r>
            <a:r>
              <a:rPr lang="en-GB" dirty="0"/>
              <a:t> </a:t>
            </a:r>
            <a:r>
              <a:rPr lang="en-GB" dirty="0" err="1"/>
              <a:t>barang</a:t>
            </a:r>
            <a:r>
              <a:rPr lang="en-GB" dirty="0"/>
              <a:t> </a:t>
            </a:r>
            <a:r>
              <a:rPr lang="en-GB" dirty="0" err="1"/>
              <a:t>kadaluarsa</a:t>
            </a:r>
            <a:endParaRPr lang="en-GB" dirty="0"/>
          </a:p>
          <a:p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mampu</a:t>
            </a:r>
            <a:r>
              <a:rPr lang="en-GB" dirty="0"/>
              <a:t> </a:t>
            </a:r>
            <a:r>
              <a:rPr lang="en-GB" dirty="0" err="1"/>
              <a:t>mencetak</a:t>
            </a:r>
            <a:r>
              <a:rPr lang="en-GB" dirty="0"/>
              <a:t> </a:t>
            </a:r>
            <a:r>
              <a:rPr lang="en-GB" dirty="0" err="1"/>
              <a:t>struk</a:t>
            </a:r>
            <a:r>
              <a:rPr lang="en-GB" dirty="0"/>
              <a:t> </a:t>
            </a:r>
            <a:r>
              <a:rPr lang="en-GB" dirty="0" err="1"/>
              <a:t>belanja</a:t>
            </a:r>
            <a:r>
              <a:rPr lang="en-GB" dirty="0"/>
              <a:t>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otomatis</a:t>
            </a:r>
            <a:endParaRPr lang="en-GB" dirty="0"/>
          </a:p>
          <a:p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mampu</a:t>
            </a:r>
            <a:r>
              <a:rPr lang="en-GB" dirty="0"/>
              <a:t> </a:t>
            </a:r>
            <a:r>
              <a:rPr lang="en-GB" dirty="0" err="1"/>
              <a:t>menampilkan</a:t>
            </a:r>
            <a:r>
              <a:rPr lang="en-GB" dirty="0"/>
              <a:t> profit per-</a:t>
            </a:r>
            <a:r>
              <a:rPr lang="en-GB" dirty="0" err="1"/>
              <a:t>bulan</a:t>
            </a:r>
            <a:r>
              <a:rPr lang="en-GB" dirty="0"/>
              <a:t> pada dashboard</a:t>
            </a:r>
          </a:p>
          <a:p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mampu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pencarian</a:t>
            </a:r>
            <a:r>
              <a:rPr lang="en-GB" dirty="0"/>
              <a:t> </a:t>
            </a:r>
            <a:r>
              <a:rPr lang="en-GB" dirty="0" err="1"/>
              <a:t>barang</a:t>
            </a:r>
            <a:endParaRPr lang="en-GB" dirty="0"/>
          </a:p>
          <a:p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mampu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cetak</a:t>
            </a:r>
            <a:r>
              <a:rPr lang="en-GB" dirty="0"/>
              <a:t> </a:t>
            </a:r>
            <a:r>
              <a:rPr lang="en-GB" dirty="0" err="1"/>
              <a:t>laporan</a:t>
            </a:r>
            <a:r>
              <a:rPr lang="en-GB" dirty="0"/>
              <a:t> </a:t>
            </a:r>
            <a:r>
              <a:rPr lang="en-GB" dirty="0" err="1"/>
              <a:t>penjualan</a:t>
            </a:r>
            <a:endParaRPr lang="en-GB" dirty="0"/>
          </a:p>
          <a:p>
            <a:endParaRPr lang="en-GB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8270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6981-3EEA-4A43-A99E-81479714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Software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14F68-BFF7-4E6E-8618-C0E53DC5F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Operating System 		:  Microsoft Windows 10</a:t>
            </a:r>
          </a:p>
          <a:p>
            <a:r>
              <a:rPr lang="en-GB" dirty="0"/>
              <a:t>Bahasa </a:t>
            </a:r>
            <a:r>
              <a:rPr lang="en-GB" dirty="0" err="1"/>
              <a:t>Pemrograman</a:t>
            </a:r>
            <a:r>
              <a:rPr lang="en-GB" dirty="0"/>
              <a:t> 	: PHP with Laravel framework</a:t>
            </a:r>
          </a:p>
          <a:p>
            <a:r>
              <a:rPr lang="en-GB" dirty="0"/>
              <a:t>Application to develop 	: VS-Code</a:t>
            </a:r>
          </a:p>
          <a:p>
            <a:r>
              <a:rPr lang="en-GB" dirty="0"/>
              <a:t>DBMS 			: </a:t>
            </a:r>
            <a:r>
              <a:rPr lang="en-GB" dirty="0" err="1"/>
              <a:t>MySql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688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100</TotalTime>
  <Words>199</Words>
  <Application>Microsoft Office PowerPoint</Application>
  <PresentationFormat>Custom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Corbel</vt:lpstr>
      <vt:lpstr>Chalkboard 16x9</vt:lpstr>
      <vt:lpstr>Requirement Spesification</vt:lpstr>
      <vt:lpstr>Fungsional Pemilik</vt:lpstr>
      <vt:lpstr>Fungsional Pemilik</vt:lpstr>
      <vt:lpstr>Fungsional Kasir</vt:lpstr>
      <vt:lpstr>Non Fungsional</vt:lpstr>
      <vt:lpstr>System Spefication</vt:lpstr>
      <vt:lpstr>Application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Spesification</dc:title>
  <dc:creator>Alfin Khoiri</dc:creator>
  <cp:lastModifiedBy>Alfin Khoiri</cp:lastModifiedBy>
  <cp:revision>11</cp:revision>
  <dcterms:created xsi:type="dcterms:W3CDTF">2020-01-08T04:44:58Z</dcterms:created>
  <dcterms:modified xsi:type="dcterms:W3CDTF">2020-01-08T06:25:51Z</dcterms:modified>
</cp:coreProperties>
</file>