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film trinity: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nekad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traveller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1234" y="4402183"/>
            <a:ext cx="8778240" cy="1190255"/>
          </a:xfrm>
        </p:spPr>
        <p:txBody>
          <a:bodyPr/>
          <a:lstStyle/>
          <a:p>
            <a:r>
              <a:rPr lang="en-US" dirty="0" smtClean="0"/>
              <a:t>Indah </a:t>
            </a:r>
            <a:r>
              <a:rPr lang="en-US" dirty="0" err="1" smtClean="0"/>
              <a:t>Sulistiowati</a:t>
            </a:r>
            <a:r>
              <a:rPr lang="en-US" dirty="0" smtClean="0"/>
              <a:t> (31201800023) </a:t>
            </a:r>
          </a:p>
          <a:p>
            <a:r>
              <a:rPr lang="en-US" dirty="0" err="1" smtClean="0"/>
              <a:t>Pariwisata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2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17" y="953590"/>
            <a:ext cx="10006149" cy="4023360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Film trinity traveler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menceritakan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seorang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blogger ,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merilis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buku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buku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berisi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kumpulan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perjalanan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sukses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Best Seller .  Trinity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petualangan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terlalau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lama di zona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nyaman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Awalnya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seorang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passionnya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travelling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mengundurkan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Lewat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endorse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wisata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Trinity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kemana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dituangkan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Blog.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9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Terimakasih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15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</TotalTime>
  <Words>86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Review film trinity: the nekad traveller </vt:lpstr>
      <vt:lpstr>PowerPoint Presentation</vt:lpstr>
      <vt:lpstr>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film trinity: the nekad traveller</dc:title>
  <dc:creator>Acer</dc:creator>
  <cp:lastModifiedBy>Acer</cp:lastModifiedBy>
  <cp:revision>2</cp:revision>
  <dcterms:created xsi:type="dcterms:W3CDTF">2020-09-20T15:32:53Z</dcterms:created>
  <dcterms:modified xsi:type="dcterms:W3CDTF">2020-09-20T15:47:11Z</dcterms:modified>
</cp:coreProperties>
</file>