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18E9-C991-D9F6-82A8-19185314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A2AEA-D198-40DE-B4F5-EEFAC3091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EE5DD-0EFC-FC22-4DA0-CCFE65CC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5CF5-20F6-27D6-FA8D-882EF965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7D867-5721-3CD3-D1C6-94C5A1CE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CD15-6608-B870-997F-25C04D88C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82E55-9AB8-9E34-294C-9C235EB62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A296D-557A-CAFB-AD48-3F59336F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85057-C8A0-5A2B-658F-02D8D4C7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9C26-7B82-9B55-BCDE-928D4C83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43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3327A-E2E0-5B60-29FA-DF8923657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A8CF2-A9B9-BFBE-3133-49E74AC6A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CE67-8A82-A014-BB9A-A5C8F233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2B3F-585C-6A4B-FD37-56A7CFF3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0BF71-D0CB-B382-A396-82808ED5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1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4C59-FF35-3E19-9E51-64CF567B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FB91-04A9-0698-BA6A-7FE5948F9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543B-8C34-ABD6-118E-70F265581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DDDB9-4F0B-2305-5961-8A39C552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43E2-300E-AAB6-514D-DA4049F2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74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64D1-8606-FB72-C68D-F3B9E106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080CC-ED84-4812-0EDA-6A97BA69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15E7D-51AF-5B4B-1A5D-DF6D4638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D2F5-8482-1267-3B17-34F9BD95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1C34-958D-49B9-713B-759F1E7D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07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A6F5-424C-BF57-AAB5-46B7BE48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58E6-F937-1F8D-9C74-91A05F786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2F529-ADAB-D172-85B6-4B227A2BF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05CA1-88ED-5AD3-752D-6984BA9A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BAE0C-0B1F-E870-853A-8A6818F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E34A-0375-24CD-D83C-1FFA6A8B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23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1431-369C-8503-91F3-47A94D3C7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1E0F-4B87-4374-8B4E-0E64E436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9A09D-887C-A68E-917D-E604E8BA0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6AC7E-FE96-CF23-CF4D-EE2F08080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4CFA-B927-A60B-8A02-6DB13C69D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B290C-F975-4A32-18F9-F3C3D888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EBEDF-8E43-7D41-4D63-0101E1E5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A8F62-432A-E99B-3177-F388CD5D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8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16D9-3C53-C0B8-4776-729B7A53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8AFFA-5D14-6749-0692-36C161C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6DD95-43F7-E6D2-21E5-44601BB5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21EB5-0EBB-870A-74FB-6FD7CF18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55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45BC8-AA38-51D9-D370-5AED1E1E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3078D-A482-89B4-66D9-4AE0D7BC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3E5B2-3240-ED7E-6037-2D632A100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5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A882-FAFF-4297-A282-399D6A19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B76E-8A2F-3C3B-2E39-84BF85712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F6C53-2119-ACC2-9220-F101479A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E97F6-A1A3-5D44-D6D6-250E1A6D8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4D324-DA33-464D-DEB3-EC5449CF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7077E-B5BC-29FF-7FAE-13C9718B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4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7026-0D23-7FDE-6C15-01A39E26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434E1-1482-A082-64F4-126724AA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6D552-E7BC-BF21-C141-28E99744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AF929-BCDE-F9BC-96A0-1D3D4CB2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CE1D6-5DD7-D3F7-A775-835F5236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22BFC-C36B-6F62-B02D-9C68745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0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6C14D-0162-6F47-E9E8-3EAE7988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2DB7-969D-71FD-6B20-D52324E2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CE4A2-6903-D1A3-82A9-59870059F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70D4-9E89-4A0E-A647-3F0FDD2FF70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43DED-E025-4BDE-6CAD-97109A60C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D596-0BFB-BB94-604B-CC91A9CE0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18AD-59CF-4879-8083-1C9B57808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34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E322-8905-BE84-8AFF-EC303688E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Dynamic Programming-</a:t>
            </a:r>
            <a:br>
              <a:rPr lang="en-IN" dirty="0"/>
            </a:br>
            <a:r>
              <a:rPr lang="en-IN" dirty="0"/>
              <a:t>Matrix chain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63CFB-68C8-D26A-AAB4-C6D64C7207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87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AD38-DBEA-2F31-F58D-125E9B67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976BE9-A1A4-FC21-0C6A-E89F69704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0" y="365125"/>
            <a:ext cx="9161709" cy="5548313"/>
          </a:xfrm>
        </p:spPr>
      </p:pic>
    </p:spTree>
    <p:extLst>
      <p:ext uri="{BB962C8B-B14F-4D97-AF65-F5344CB8AC3E}">
        <p14:creationId xmlns:p14="http://schemas.microsoft.com/office/powerpoint/2010/main" val="316438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DE28-D388-F5F1-7ABA-8D554BCA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2" y="-221298"/>
            <a:ext cx="10515600" cy="1325563"/>
          </a:xfrm>
        </p:spPr>
        <p:txBody>
          <a:bodyPr/>
          <a:lstStyle/>
          <a:p>
            <a:r>
              <a:rPr lang="en-IN" dirty="0"/>
              <a:t>Matrix chain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1BDA-CF2E-3DC1-25D0-EADCAFD48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854075"/>
            <a:ext cx="10515600" cy="4351338"/>
          </a:xfrm>
        </p:spPr>
        <p:txBody>
          <a:bodyPr/>
          <a:lstStyle/>
          <a:p>
            <a:r>
              <a:rPr lang="en-IN" dirty="0"/>
              <a:t>If a chain of matrices are there for multiplication, first of all find out which multiplication or </a:t>
            </a:r>
            <a:r>
              <a:rPr lang="en-IN" dirty="0" err="1"/>
              <a:t>paranthesization</a:t>
            </a:r>
            <a:r>
              <a:rPr lang="en-IN" dirty="0"/>
              <a:t> to be performed, so that total efforts for multiplication should be minimal.</a:t>
            </a:r>
          </a:p>
          <a:p>
            <a:r>
              <a:rPr lang="en-IN" dirty="0"/>
              <a:t>Ie how the </a:t>
            </a:r>
            <a:r>
              <a:rPr lang="en-IN" dirty="0" err="1"/>
              <a:t>paranthesization</a:t>
            </a:r>
            <a:r>
              <a:rPr lang="en-IN" dirty="0"/>
              <a:t> to be done such that the efforts requires for multiplication should be less.ie </a:t>
            </a:r>
            <a:r>
              <a:rPr lang="en-IN" b="1" dirty="0">
                <a:solidFill>
                  <a:srgbClr val="FF0000"/>
                </a:solidFill>
              </a:rPr>
              <a:t>matrix chain multiplication problem.</a:t>
            </a:r>
          </a:p>
          <a:p>
            <a:r>
              <a:rPr lang="en-IN" b="1" dirty="0">
                <a:solidFill>
                  <a:srgbClr val="0070C0"/>
                </a:solidFill>
              </a:rPr>
              <a:t>In Dynamic programming we should try all possible </a:t>
            </a:r>
            <a:r>
              <a:rPr lang="en-IN" b="1" dirty="0" err="1">
                <a:solidFill>
                  <a:srgbClr val="0070C0"/>
                </a:solidFill>
              </a:rPr>
              <a:t>paranthesization</a:t>
            </a:r>
            <a:r>
              <a:rPr lang="en-IN" b="1" dirty="0">
                <a:solidFill>
                  <a:srgbClr val="0070C0"/>
                </a:solidFill>
              </a:rPr>
              <a:t> and pick out one with lesser effort.</a:t>
            </a:r>
          </a:p>
          <a:p>
            <a:r>
              <a:rPr lang="en-IN" b="1" dirty="0">
                <a:solidFill>
                  <a:srgbClr val="C00000"/>
                </a:solidFill>
              </a:rPr>
              <a:t>If we have more </a:t>
            </a:r>
            <a:r>
              <a:rPr lang="en-IN" b="1" dirty="0" err="1">
                <a:solidFill>
                  <a:srgbClr val="C00000"/>
                </a:solidFill>
              </a:rPr>
              <a:t>no.of</a:t>
            </a:r>
            <a:r>
              <a:rPr lang="en-IN" b="1" dirty="0">
                <a:solidFill>
                  <a:srgbClr val="C00000"/>
                </a:solidFill>
              </a:rPr>
              <a:t> matrices, we need </a:t>
            </a:r>
            <a:r>
              <a:rPr lang="en-IN" b="1" dirty="0">
                <a:solidFill>
                  <a:srgbClr val="0070C0"/>
                </a:solidFill>
              </a:rPr>
              <a:t>some formulae </a:t>
            </a:r>
            <a:r>
              <a:rPr lang="en-IN" b="1" dirty="0">
                <a:solidFill>
                  <a:srgbClr val="C00000"/>
                </a:solidFill>
              </a:rPr>
              <a:t>to find out best </a:t>
            </a:r>
            <a:r>
              <a:rPr lang="en-IN" b="1" dirty="0" err="1">
                <a:solidFill>
                  <a:srgbClr val="C00000"/>
                </a:solidFill>
              </a:rPr>
              <a:t>paranthesization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53599-9C67-243F-26CD-1878713BE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5333555"/>
            <a:ext cx="11658600" cy="13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1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E6EF-BEF5-650E-D4BB-5A90D310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E4DC3-D584-62C6-40CA-71583E10B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4" y="46609"/>
            <a:ext cx="5073311" cy="6811391"/>
          </a:xfrm>
        </p:spPr>
      </p:pic>
    </p:spTree>
    <p:extLst>
      <p:ext uri="{BB962C8B-B14F-4D97-AF65-F5344CB8AC3E}">
        <p14:creationId xmlns:p14="http://schemas.microsoft.com/office/powerpoint/2010/main" val="299067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ED61-36F6-88A9-0FDE-EAE390DD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8D452-92EE-AE18-92E4-51AC4916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0" y="0"/>
            <a:ext cx="5529263" cy="6858000"/>
          </a:xfrm>
        </p:spPr>
      </p:pic>
    </p:spTree>
    <p:extLst>
      <p:ext uri="{BB962C8B-B14F-4D97-AF65-F5344CB8AC3E}">
        <p14:creationId xmlns:p14="http://schemas.microsoft.com/office/powerpoint/2010/main" val="1037365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BFCB-E2A7-BA44-0272-CFD036C3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12CA3-CDF9-636B-C1A4-E1C53B01F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3" y="80543"/>
            <a:ext cx="4775735" cy="6696913"/>
          </a:xfrm>
        </p:spPr>
      </p:pic>
    </p:spTree>
    <p:extLst>
      <p:ext uri="{BB962C8B-B14F-4D97-AF65-F5344CB8AC3E}">
        <p14:creationId xmlns:p14="http://schemas.microsoft.com/office/powerpoint/2010/main" val="36634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15077C-62FD-FEEA-A64F-A8DBEA4B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7651"/>
            <a:ext cx="5887272" cy="504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E4B08-019E-79BC-08D8-E13355B6288F}"/>
              </a:ext>
            </a:extLst>
          </p:cNvPr>
          <p:cNvSpPr txBox="1"/>
          <p:nvPr/>
        </p:nvSpPr>
        <p:spPr>
          <a:xfrm>
            <a:off x="7772400" y="518040"/>
            <a:ext cx="18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UQ June 2022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A85747-6780-EA87-3828-3749657C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5" y="1543023"/>
            <a:ext cx="5925377" cy="371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767B9-C38D-7366-87A1-837B54FCE1E0}"/>
              </a:ext>
            </a:extLst>
          </p:cNvPr>
          <p:cNvSpPr txBox="1"/>
          <p:nvPr/>
        </p:nvSpPr>
        <p:spPr>
          <a:xfrm>
            <a:off x="7772399" y="1590699"/>
            <a:ext cx="18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UQ June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654BF5-7107-9782-09D1-1E5310B01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4" y="2405027"/>
            <a:ext cx="7370373" cy="6667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D2E116-9A2A-2209-F2DC-82144C80F3C1}"/>
              </a:ext>
            </a:extLst>
          </p:cNvPr>
          <p:cNvSpPr txBox="1"/>
          <p:nvPr/>
        </p:nvSpPr>
        <p:spPr>
          <a:xfrm>
            <a:off x="9096374" y="2478692"/>
            <a:ext cx="18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UQ June 2023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3A277-4592-FE43-A9CF-F604B3A43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69" y="3757613"/>
            <a:ext cx="8198374" cy="500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90DA7-D128-E46C-7EA1-0042864290BF}"/>
              </a:ext>
            </a:extLst>
          </p:cNvPr>
          <p:cNvSpPr txBox="1"/>
          <p:nvPr/>
        </p:nvSpPr>
        <p:spPr>
          <a:xfrm>
            <a:off x="9586918" y="3822978"/>
            <a:ext cx="181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UQ June 2023</a:t>
            </a:r>
          </a:p>
        </p:txBody>
      </p:sp>
    </p:spTree>
    <p:extLst>
      <p:ext uri="{BB962C8B-B14F-4D97-AF65-F5344CB8AC3E}">
        <p14:creationId xmlns:p14="http://schemas.microsoft.com/office/powerpoint/2010/main" val="6957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E56A-DEB6-1E64-6D8D-FDB5BACB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521E-9995-8048-6BF6-588BE3A5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F8458-69FA-0FE4-2291-F84FFC29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55459"/>
            <a:ext cx="10314451" cy="61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2E983-D711-8A89-0335-46560565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C6B4-724B-DF05-17CA-348DCC3A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F6A10-BC0D-2FB9-70EE-964C9B5DE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092"/>
            <a:ext cx="11833865" cy="336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7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C191-68B4-E528-3A2D-B737466D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317E-2589-C041-4914-6B0009C62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BFF60-FC07-35D5-A2D2-793BEACEF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062715" cy="3314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ABB91-ADBD-E615-A0BE-80FC8AA9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895" y="3679972"/>
            <a:ext cx="6477183" cy="11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8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EFDE-C4F4-22AB-7A5C-D9960C7A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8294-C799-2B24-4C29-852F91CB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6533E-474B-2EC5-B839-64AF55B2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358200"/>
            <a:ext cx="10987968" cy="595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3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2F636B-0CF2-EA5C-8058-1A95627B5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138" y="822835"/>
            <a:ext cx="8486774" cy="597995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206271-0C9C-EEC2-027A-3BC86E1D9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65" y="164485"/>
            <a:ext cx="11017670" cy="65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5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154D9-9301-E8CD-638E-F8ECBD5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Optimal Matrix Multiplication(Matrix chain multiplication)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AAEB9-D481-CC8D-C116-9CE27D3B8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94715" cy="1731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BAB8C8-C324-E9C5-2CE3-4F2619D86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02" y="3545104"/>
            <a:ext cx="5466711" cy="3312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3895D-49E7-0705-0A49-8F4B41A95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018" y="5629275"/>
            <a:ext cx="5582068" cy="10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E6ED-7626-DA74-EC84-F32EC5C2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–</a:t>
            </a:r>
            <a:r>
              <a:rPr lang="en-IN" dirty="0" err="1"/>
              <a:t>no.of</a:t>
            </a:r>
            <a:r>
              <a:rPr lang="en-IN" dirty="0"/>
              <a:t> </a:t>
            </a:r>
            <a:r>
              <a:rPr lang="en-IN" dirty="0" err="1"/>
              <a:t>paranthesization</a:t>
            </a:r>
            <a:r>
              <a:rPr lang="en-IN" dirty="0"/>
              <a:t>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4D4C6-C82F-4E35-34E3-198C561B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No.of</a:t>
            </a:r>
            <a:r>
              <a:rPr lang="en-IN" dirty="0"/>
              <a:t> matrices =</a:t>
            </a:r>
            <a:r>
              <a:rPr lang="en-IN" dirty="0">
                <a:solidFill>
                  <a:srgbClr val="FF0000"/>
                </a:solidFill>
              </a:rPr>
              <a:t>4</a:t>
            </a:r>
            <a:r>
              <a:rPr lang="en-IN" dirty="0"/>
              <a:t>, take n=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dirty="0"/>
              <a:t> (</a:t>
            </a:r>
            <a:r>
              <a:rPr lang="en-IN" dirty="0" err="1"/>
              <a:t>ie</a:t>
            </a:r>
            <a:r>
              <a:rPr lang="en-IN" dirty="0"/>
              <a:t> n-1  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DBE05-207D-A35B-3029-C123D8FC6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1" y="2314574"/>
            <a:ext cx="3090864" cy="4545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2EC25-CE8C-AE84-B50C-5FF6CE8BDFC8}"/>
              </a:ext>
            </a:extLst>
          </p:cNvPr>
          <p:cNvSpPr txBox="1"/>
          <p:nvPr/>
        </p:nvSpPr>
        <p:spPr>
          <a:xfrm>
            <a:off x="5186363" y="2914650"/>
            <a:ext cx="474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Catalan Equation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76A47D-2FCC-C260-79A9-25BDC1A4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17" y="2471736"/>
            <a:ext cx="4172994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4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146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Dynamic Programming- Matrix chain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Optimal Matrix Multiplication(Matrix chain multiplication)</vt:lpstr>
      <vt:lpstr>Finding –no.of paranthesization possible</vt:lpstr>
      <vt:lpstr>PowerPoint Presentation</vt:lpstr>
      <vt:lpstr>Matrix chain multiplication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ashly joseph</dc:creator>
  <cp:lastModifiedBy>ashly joseph</cp:lastModifiedBy>
  <cp:revision>5</cp:revision>
  <dcterms:created xsi:type="dcterms:W3CDTF">2025-02-19T05:19:11Z</dcterms:created>
  <dcterms:modified xsi:type="dcterms:W3CDTF">2025-02-25T04:16:04Z</dcterms:modified>
</cp:coreProperties>
</file>