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6" r:id="rId1"/>
  </p:sldMasterIdLst>
  <p:notesMasterIdLst>
    <p:notesMasterId r:id="rId19"/>
  </p:notesMasterIdLst>
  <p:sldIdLst>
    <p:sldId id="256" r:id="rId2"/>
    <p:sldId id="257" r:id="rId3"/>
    <p:sldId id="304" r:id="rId4"/>
    <p:sldId id="262" r:id="rId5"/>
    <p:sldId id="263" r:id="rId6"/>
    <p:sldId id="305" r:id="rId7"/>
    <p:sldId id="267" r:id="rId8"/>
    <p:sldId id="306" r:id="rId9"/>
    <p:sldId id="307" r:id="rId10"/>
    <p:sldId id="308" r:id="rId11"/>
    <p:sldId id="309" r:id="rId12"/>
    <p:sldId id="311" r:id="rId13"/>
    <p:sldId id="312" r:id="rId14"/>
    <p:sldId id="313" r:id="rId15"/>
    <p:sldId id="314" r:id="rId16"/>
    <p:sldId id="316" r:id="rId17"/>
    <p:sldId id="285" r:id="rId18"/>
  </p:sldIdLst>
  <p:sldSz cx="9144000" cy="5143500" type="screen16x9"/>
  <p:notesSz cx="6858000" cy="9144000"/>
  <p:embeddedFontLst>
    <p:embeddedFont>
      <p:font typeface="Bahnschrift Light" panose="020B0502040204020203" pitchFamily="34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Nunito Sans Black" pitchFamily="2" charset="0"/>
      <p:bold r:id="rId25"/>
      <p:boldItalic r:id="rId26"/>
    </p:embeddedFont>
    <p:embeddedFont>
      <p:font typeface="Nunito Sans SemiBold" pitchFamily="2" charset="0"/>
      <p:regular r:id="rId27"/>
      <p:bold r:id="rId28"/>
      <p:italic r:id="rId29"/>
      <p:boldItalic r:id="rId30"/>
    </p:embeddedFont>
    <p:embeddedFont>
      <p:font typeface="Roboto Slab Light" pitchFamily="2" charset="0"/>
      <p:regular r:id="rId31"/>
      <p:bold r:id="rId32"/>
    </p:embeddedFont>
    <p:embeddedFont>
      <p:font typeface="Squada One" panose="020B0604020202020204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016473-7489-49E8-B16E-A18966E37533}">
  <a:tblStyle styleId="{09016473-7489-49E8-B16E-A18966E375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88" autoAdjust="0"/>
  </p:normalViewPr>
  <p:slideViewPr>
    <p:cSldViewPr snapToGrid="0">
      <p:cViewPr varScale="1">
        <p:scale>
          <a:sx n="112" d="100"/>
          <a:sy n="112" d="100"/>
        </p:scale>
        <p:origin x="63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556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6416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1577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2340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4971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9826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" name="Google Shape;167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5433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" name="Google Shape;167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9322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128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3659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1215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>
  <p:cSld name="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0" y="1299294"/>
            <a:ext cx="2964712" cy="3316107"/>
          </a:xfrm>
          <a:custGeom>
            <a:avLst/>
            <a:gdLst/>
            <a:ahLst/>
            <a:cxnLst/>
            <a:rect l="l" t="t" r="r" b="b"/>
            <a:pathLst>
              <a:path w="51204" h="57273" extrusionOk="0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475" y="1807662"/>
            <a:ext cx="3358026" cy="3335793"/>
          </a:xfrm>
          <a:custGeom>
            <a:avLst/>
            <a:gdLst/>
            <a:ahLst/>
            <a:cxnLst/>
            <a:rect l="l" t="t" r="r" b="b"/>
            <a:pathLst>
              <a:path w="57997" h="57613" extrusionOk="0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593150" y="1295108"/>
            <a:ext cx="1550864" cy="3792135"/>
          </a:xfrm>
          <a:custGeom>
            <a:avLst/>
            <a:gdLst/>
            <a:ahLst/>
            <a:cxnLst/>
            <a:rect l="l" t="t" r="r" b="b"/>
            <a:pathLst>
              <a:path w="21587" h="52784" extrusionOk="0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988" y="3938"/>
            <a:ext cx="2956721" cy="5143431"/>
          </a:xfrm>
          <a:custGeom>
            <a:avLst/>
            <a:gdLst/>
            <a:ahLst/>
            <a:cxnLst/>
            <a:rect l="l" t="t" r="r" b="b"/>
            <a:pathLst>
              <a:path w="51066" h="88833" extrusionOk="0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550351" y="0"/>
            <a:ext cx="2593658" cy="4320177"/>
          </a:xfrm>
          <a:custGeom>
            <a:avLst/>
            <a:gdLst/>
            <a:ahLst/>
            <a:cxnLst/>
            <a:rect l="l" t="t" r="r" b="b"/>
            <a:pathLst>
              <a:path w="36102" h="60134" extrusionOk="0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TITLE + SUBTITLE">
  <p:cSld name="1_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 flipH="1">
            <a:off x="6179302" y="1299294"/>
            <a:ext cx="2964712" cy="3316107"/>
          </a:xfrm>
          <a:custGeom>
            <a:avLst/>
            <a:gdLst/>
            <a:ahLst/>
            <a:cxnLst/>
            <a:rect l="l" t="t" r="r" b="b"/>
            <a:pathLst>
              <a:path w="51204" h="57273" extrusionOk="0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 flipH="1">
            <a:off x="5723512" y="1807662"/>
            <a:ext cx="3358026" cy="3335793"/>
          </a:xfrm>
          <a:custGeom>
            <a:avLst/>
            <a:gdLst/>
            <a:ahLst/>
            <a:cxnLst/>
            <a:rect l="l" t="t" r="r" b="b"/>
            <a:pathLst>
              <a:path w="57997" h="57613" extrusionOk="0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flipH="1">
            <a:off x="0" y="1295108"/>
            <a:ext cx="1550864" cy="3792135"/>
          </a:xfrm>
          <a:custGeom>
            <a:avLst/>
            <a:gdLst/>
            <a:ahLst/>
            <a:cxnLst/>
            <a:rect l="l" t="t" r="r" b="b"/>
            <a:pathLst>
              <a:path w="21587" h="52784" extrusionOk="0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flipH="1">
            <a:off x="6187292" y="0"/>
            <a:ext cx="2956721" cy="5143431"/>
          </a:xfrm>
          <a:custGeom>
            <a:avLst/>
            <a:gdLst/>
            <a:ahLst/>
            <a:cxnLst/>
            <a:rect l="l" t="t" r="r" b="b"/>
            <a:pathLst>
              <a:path w="51066" h="88833" extrusionOk="0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flipH="1">
            <a:off x="5" y="0"/>
            <a:ext cx="2593658" cy="4320177"/>
          </a:xfrm>
          <a:custGeom>
            <a:avLst/>
            <a:gdLst/>
            <a:ahLst/>
            <a:cxnLst/>
            <a:rect l="l" t="t" r="r" b="b"/>
            <a:pathLst>
              <a:path w="36102" h="60134" extrusionOk="0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 + TEXT">
  <p:cSld name="1_Título y objetos_3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>
            <a:off x="131100" y="1547550"/>
            <a:ext cx="4365300" cy="20484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 flipH="1">
            <a:off x="12225" y="3250835"/>
            <a:ext cx="2267119" cy="1892656"/>
          </a:xfrm>
          <a:custGeom>
            <a:avLst/>
            <a:gdLst/>
            <a:ahLst/>
            <a:cxnLst/>
            <a:rect l="l" t="t" r="r" b="b"/>
            <a:pathLst>
              <a:path w="9251" h="7723" extrusionOk="0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 flipH="1">
            <a:off x="12227" y="0"/>
            <a:ext cx="2801122" cy="3481429"/>
          </a:xfrm>
          <a:custGeom>
            <a:avLst/>
            <a:gdLst/>
            <a:ahLst/>
            <a:cxnLst/>
            <a:rect l="l" t="t" r="r" b="b"/>
            <a:pathLst>
              <a:path w="11430" h="14206" extrusionOk="0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42888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/>
          <p:nvPr/>
        </p:nvSpPr>
        <p:spPr>
          <a:xfrm flipH="1">
            <a:off x="5183443" y="0"/>
            <a:ext cx="840582" cy="541844"/>
          </a:xfrm>
          <a:custGeom>
            <a:avLst/>
            <a:gdLst/>
            <a:ahLst/>
            <a:cxnLst/>
            <a:rect l="l" t="t" r="r" b="b"/>
            <a:pathLst>
              <a:path w="3430" h="2211" extrusionOk="0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6"/>
          <p:cNvSpPr/>
          <p:nvPr/>
        </p:nvSpPr>
        <p:spPr>
          <a:xfrm flipH="1">
            <a:off x="5191300" y="3506687"/>
            <a:ext cx="3952694" cy="1636806"/>
          </a:xfrm>
          <a:custGeom>
            <a:avLst/>
            <a:gdLst/>
            <a:ahLst/>
            <a:cxnLst/>
            <a:rect l="l" t="t" r="r" b="b"/>
            <a:pathLst>
              <a:path w="16129" h="6679" extrusionOk="0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"/>
          <p:cNvSpPr/>
          <p:nvPr/>
        </p:nvSpPr>
        <p:spPr>
          <a:xfrm flipH="1">
            <a:off x="5811811" y="0"/>
            <a:ext cx="3332183" cy="3515493"/>
          </a:xfrm>
          <a:custGeom>
            <a:avLst/>
            <a:gdLst/>
            <a:ahLst/>
            <a:cxnLst/>
            <a:rect l="l" t="t" r="r" b="b"/>
            <a:pathLst>
              <a:path w="13597" h="14345" extrusionOk="0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ctrTitle"/>
          </p:nvPr>
        </p:nvSpPr>
        <p:spPr>
          <a:xfrm flipH="1">
            <a:off x="1119638" y="1950940"/>
            <a:ext cx="31581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subTitle" idx="1"/>
          </p:nvPr>
        </p:nvSpPr>
        <p:spPr>
          <a:xfrm>
            <a:off x="4670656" y="1815144"/>
            <a:ext cx="3353700" cy="15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4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/>
          <p:nvPr/>
        </p:nvSpPr>
        <p:spPr>
          <a:xfrm>
            <a:off x="263219" y="1498888"/>
            <a:ext cx="8213700" cy="21924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3"/>
          <p:cNvSpPr txBox="1"/>
          <p:nvPr/>
        </p:nvSpPr>
        <p:spPr>
          <a:xfrm>
            <a:off x="6772942" y="4673209"/>
            <a:ext cx="2057400" cy="27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sz="800" b="0" i="0" u="none" strike="noStrike" cap="none">
              <a:solidFill>
                <a:srgbClr val="FFFFFF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41" name="Google Shape;141;p13"/>
          <p:cNvSpPr txBox="1">
            <a:spLocks noGrp="1"/>
          </p:cNvSpPr>
          <p:nvPr>
            <p:ph type="ctrTitle"/>
          </p:nvPr>
        </p:nvSpPr>
        <p:spPr>
          <a:xfrm flipH="1">
            <a:off x="2267119" y="1953315"/>
            <a:ext cx="19797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"/>
          </p:nvPr>
        </p:nvSpPr>
        <p:spPr>
          <a:xfrm flipH="1">
            <a:off x="4493231" y="2384065"/>
            <a:ext cx="23835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43" name="Google Shape;143;p13"/>
          <p:cNvCxnSpPr/>
          <p:nvPr/>
        </p:nvCxnSpPr>
        <p:spPr>
          <a:xfrm>
            <a:off x="4370063" y="2151234"/>
            <a:ext cx="0" cy="887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3"/>
          <p:cNvSpPr/>
          <p:nvPr/>
        </p:nvSpPr>
        <p:spPr>
          <a:xfrm rot="10800000">
            <a:off x="2410401" y="2397"/>
            <a:ext cx="6733599" cy="2148840"/>
          </a:xfrm>
          <a:custGeom>
            <a:avLst/>
            <a:gdLst/>
            <a:ahLst/>
            <a:cxnLst/>
            <a:rect l="l" t="t" r="r" b="b"/>
            <a:pathLst>
              <a:path w="23488" h="7151" extrusionOk="0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3"/>
          <p:cNvSpPr/>
          <p:nvPr/>
        </p:nvSpPr>
        <p:spPr>
          <a:xfrm rot="10800000">
            <a:off x="5292458" y="3633192"/>
            <a:ext cx="3851542" cy="1507921"/>
          </a:xfrm>
          <a:custGeom>
            <a:avLst/>
            <a:gdLst/>
            <a:ahLst/>
            <a:cxnLst/>
            <a:rect l="l" t="t" r="r" b="b"/>
            <a:pathLst>
              <a:path w="10393" h="4069" extrusionOk="0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3"/>
          <p:cNvSpPr/>
          <p:nvPr/>
        </p:nvSpPr>
        <p:spPr>
          <a:xfrm rot="10800000">
            <a:off x="-1" y="2302581"/>
            <a:ext cx="5154801" cy="2838530"/>
          </a:xfrm>
          <a:custGeom>
            <a:avLst/>
            <a:gdLst/>
            <a:ahLst/>
            <a:cxnLst/>
            <a:rect l="l" t="t" r="r" b="b"/>
            <a:pathLst>
              <a:path w="13235" h="7288" extrusionOk="0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"/>
          <p:cNvSpPr/>
          <p:nvPr/>
        </p:nvSpPr>
        <p:spPr>
          <a:xfrm rot="10800000">
            <a:off x="3728402" y="2394"/>
            <a:ext cx="1608227" cy="778039"/>
          </a:xfrm>
          <a:custGeom>
            <a:avLst/>
            <a:gdLst/>
            <a:ahLst/>
            <a:cxnLst/>
            <a:rect l="l" t="t" r="r" b="b"/>
            <a:pathLst>
              <a:path w="5865" h="2707" extrusionOk="0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3"/>
          <p:cNvSpPr/>
          <p:nvPr/>
        </p:nvSpPr>
        <p:spPr>
          <a:xfrm rot="10800000">
            <a:off x="5359881" y="2388"/>
            <a:ext cx="3784119" cy="1006803"/>
          </a:xfrm>
          <a:custGeom>
            <a:avLst/>
            <a:gdLst/>
            <a:ahLst/>
            <a:cxnLst/>
            <a:rect l="l" t="t" r="r" b="b"/>
            <a:pathLst>
              <a:path w="12209" h="3099" extrusionOk="0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3"/>
          <p:cNvSpPr/>
          <p:nvPr/>
        </p:nvSpPr>
        <p:spPr>
          <a:xfrm rot="10800000">
            <a:off x="-3" y="2392"/>
            <a:ext cx="3918328" cy="1567321"/>
          </a:xfrm>
          <a:custGeom>
            <a:avLst/>
            <a:gdLst/>
            <a:ahLst/>
            <a:cxnLst/>
            <a:rect l="l" t="t" r="r" b="b"/>
            <a:pathLst>
              <a:path w="11622" h="4796" extrusionOk="0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"/>
          <p:cNvSpPr/>
          <p:nvPr/>
        </p:nvSpPr>
        <p:spPr>
          <a:xfrm rot="10800000">
            <a:off x="6618059" y="2948717"/>
            <a:ext cx="2525941" cy="2192396"/>
          </a:xfrm>
          <a:custGeom>
            <a:avLst/>
            <a:gdLst/>
            <a:ahLst/>
            <a:cxnLst/>
            <a:rect l="l" t="t" r="r" b="b"/>
            <a:pathLst>
              <a:path w="6816" h="5916" extrusionOk="0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5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>
            <a:spLocks noGrp="1"/>
          </p:cNvSpPr>
          <p:nvPr>
            <p:ph type="ctrTitle"/>
          </p:nvPr>
        </p:nvSpPr>
        <p:spPr>
          <a:xfrm flipH="1">
            <a:off x="59769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53" name="Google Shape;153;p14"/>
          <p:cNvSpPr/>
          <p:nvPr/>
        </p:nvSpPr>
        <p:spPr>
          <a:xfrm>
            <a:off x="777400" y="1455325"/>
            <a:ext cx="2422200" cy="37758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4"/>
          <p:cNvSpPr/>
          <p:nvPr/>
        </p:nvSpPr>
        <p:spPr>
          <a:xfrm>
            <a:off x="3597675" y="-74450"/>
            <a:ext cx="2422200" cy="4425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subTitle" idx="1"/>
          </p:nvPr>
        </p:nvSpPr>
        <p:spPr>
          <a:xfrm flipH="1">
            <a:off x="825666" y="2286000"/>
            <a:ext cx="23256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56" name="Google Shape;156;p14"/>
          <p:cNvSpPr txBox="1">
            <a:spLocks noGrp="1"/>
          </p:cNvSpPr>
          <p:nvPr>
            <p:ph type="subTitle" idx="2"/>
          </p:nvPr>
        </p:nvSpPr>
        <p:spPr>
          <a:xfrm>
            <a:off x="922988" y="2567513"/>
            <a:ext cx="21309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14"/>
          <p:cNvSpPr txBox="1">
            <a:spLocks noGrp="1"/>
          </p:cNvSpPr>
          <p:nvPr>
            <p:ph type="subTitle" idx="3"/>
          </p:nvPr>
        </p:nvSpPr>
        <p:spPr>
          <a:xfrm flipH="1">
            <a:off x="3645938" y="2286000"/>
            <a:ext cx="23256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58" name="Google Shape;158;p14"/>
          <p:cNvSpPr txBox="1">
            <a:spLocks noGrp="1"/>
          </p:cNvSpPr>
          <p:nvPr>
            <p:ph type="subTitle" idx="4"/>
          </p:nvPr>
        </p:nvSpPr>
        <p:spPr>
          <a:xfrm>
            <a:off x="3743190" y="2567513"/>
            <a:ext cx="21309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14"/>
          <p:cNvSpPr/>
          <p:nvPr/>
        </p:nvSpPr>
        <p:spPr>
          <a:xfrm rot="10800000">
            <a:off x="2945906" y="-1824"/>
            <a:ext cx="1729539" cy="652520"/>
          </a:xfrm>
          <a:custGeom>
            <a:avLst/>
            <a:gdLst/>
            <a:ahLst/>
            <a:cxnLst/>
            <a:rect l="l" t="t" r="r" b="b"/>
            <a:pathLst>
              <a:path w="7061" h="2664" extrusionOk="0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66675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"/>
          <p:cNvSpPr/>
          <p:nvPr/>
        </p:nvSpPr>
        <p:spPr>
          <a:xfrm rot="10800000">
            <a:off x="0" y="-1825"/>
            <a:ext cx="2705390" cy="1857870"/>
          </a:xfrm>
          <a:custGeom>
            <a:avLst/>
            <a:gdLst/>
            <a:ahLst/>
            <a:cxnLst/>
            <a:rect l="l" t="t" r="r" b="b"/>
            <a:pathLst>
              <a:path w="11045" h="7585" extrusionOk="0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"/>
          <p:cNvSpPr/>
          <p:nvPr/>
        </p:nvSpPr>
        <p:spPr>
          <a:xfrm rot="10800000">
            <a:off x="6" y="-1824"/>
            <a:ext cx="2080052" cy="1179876"/>
          </a:xfrm>
          <a:custGeom>
            <a:avLst/>
            <a:gdLst/>
            <a:ahLst/>
            <a:cxnLst/>
            <a:rect l="l" t="t" r="r" b="b"/>
            <a:pathLst>
              <a:path w="8492" h="4817" extrusionOk="0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"/>
          <p:cNvSpPr/>
          <p:nvPr/>
        </p:nvSpPr>
        <p:spPr>
          <a:xfrm rot="10800000">
            <a:off x="5" y="3647533"/>
            <a:ext cx="2174355" cy="1494134"/>
          </a:xfrm>
          <a:custGeom>
            <a:avLst/>
            <a:gdLst/>
            <a:ahLst/>
            <a:cxnLst/>
            <a:rect l="l" t="t" r="r" b="b"/>
            <a:pathLst>
              <a:path w="8877" h="6100" extrusionOk="0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9050" dir="14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"/>
          <p:cNvSpPr/>
          <p:nvPr/>
        </p:nvSpPr>
        <p:spPr>
          <a:xfrm rot="10800000">
            <a:off x="10" y="742546"/>
            <a:ext cx="1585758" cy="3124945"/>
          </a:xfrm>
          <a:custGeom>
            <a:avLst/>
            <a:gdLst/>
            <a:ahLst/>
            <a:cxnLst/>
            <a:rect l="l" t="t" r="r" b="b"/>
            <a:pathLst>
              <a:path w="6474" h="12758" extrusionOk="0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4_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/>
          <p:nvPr/>
        </p:nvSpPr>
        <p:spPr>
          <a:xfrm flipH="1">
            <a:off x="1028325" y="399713"/>
            <a:ext cx="7083900" cy="43440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34343"/>
              </a:solidFill>
            </a:endParaRPr>
          </a:p>
        </p:txBody>
      </p:sp>
      <p:sp>
        <p:nvSpPr>
          <p:cNvPr id="198" name="Google Shape;198;p18"/>
          <p:cNvSpPr txBox="1">
            <a:spLocks noGrp="1"/>
          </p:cNvSpPr>
          <p:nvPr>
            <p:ph type="ctrTitle"/>
          </p:nvPr>
        </p:nvSpPr>
        <p:spPr>
          <a:xfrm>
            <a:off x="1709636" y="1515646"/>
            <a:ext cx="57246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 b="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8"/>
          <p:cNvSpPr txBox="1">
            <a:spLocks noGrp="1"/>
          </p:cNvSpPr>
          <p:nvPr>
            <p:ph type="subTitle" idx="1"/>
          </p:nvPr>
        </p:nvSpPr>
        <p:spPr>
          <a:xfrm>
            <a:off x="3206903" y="3227865"/>
            <a:ext cx="2724600" cy="10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cxnSp>
        <p:nvCxnSpPr>
          <p:cNvPr id="200" name="Google Shape;200;p18"/>
          <p:cNvCxnSpPr/>
          <p:nvPr/>
        </p:nvCxnSpPr>
        <p:spPr>
          <a:xfrm rot="10800000">
            <a:off x="2962931" y="2914144"/>
            <a:ext cx="3212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8"/>
          <p:cNvSpPr/>
          <p:nvPr/>
        </p:nvSpPr>
        <p:spPr>
          <a:xfrm>
            <a:off x="4863180" y="3041523"/>
            <a:ext cx="4277414" cy="2101968"/>
          </a:xfrm>
          <a:custGeom>
            <a:avLst/>
            <a:gdLst/>
            <a:ahLst/>
            <a:cxnLst/>
            <a:rect l="l" t="t" r="r" b="b"/>
            <a:pathLst>
              <a:path w="17464" h="8582" extrusionOk="0">
                <a:moveTo>
                  <a:pt x="16370" y="1"/>
                </a:moveTo>
                <a:cubicBezTo>
                  <a:pt x="15547" y="1"/>
                  <a:pt x="14791" y="341"/>
                  <a:pt x="14270" y="1361"/>
                </a:cubicBezTo>
                <a:cubicBezTo>
                  <a:pt x="13465" y="2920"/>
                  <a:pt x="12816" y="3336"/>
                  <a:pt x="12233" y="3336"/>
                </a:cubicBezTo>
                <a:cubicBezTo>
                  <a:pt x="11826" y="3336"/>
                  <a:pt x="11450" y="3132"/>
                  <a:pt x="11077" y="2974"/>
                </a:cubicBezTo>
                <a:cubicBezTo>
                  <a:pt x="10441" y="2702"/>
                  <a:pt x="8470" y="1319"/>
                  <a:pt x="6737" y="1319"/>
                </a:cubicBezTo>
                <a:cubicBezTo>
                  <a:pt x="6024" y="1319"/>
                  <a:pt x="5351" y="1553"/>
                  <a:pt x="4828" y="2194"/>
                </a:cubicBezTo>
                <a:cubicBezTo>
                  <a:pt x="3349" y="4029"/>
                  <a:pt x="3405" y="4562"/>
                  <a:pt x="3059" y="4562"/>
                </a:cubicBezTo>
                <a:cubicBezTo>
                  <a:pt x="2988" y="4562"/>
                  <a:pt x="2899" y="4539"/>
                  <a:pt x="2777" y="4501"/>
                </a:cubicBezTo>
                <a:cubicBezTo>
                  <a:pt x="2423" y="4385"/>
                  <a:pt x="1922" y="4163"/>
                  <a:pt x="1460" y="4163"/>
                </a:cubicBezTo>
                <a:cubicBezTo>
                  <a:pt x="991" y="4163"/>
                  <a:pt x="563" y="4393"/>
                  <a:pt x="375" y="5196"/>
                </a:cubicBezTo>
                <a:cubicBezTo>
                  <a:pt x="0" y="6787"/>
                  <a:pt x="1870" y="7257"/>
                  <a:pt x="1870" y="7257"/>
                </a:cubicBezTo>
                <a:lnTo>
                  <a:pt x="5822" y="7919"/>
                </a:lnTo>
                <a:lnTo>
                  <a:pt x="10094" y="7257"/>
                </a:lnTo>
                <a:lnTo>
                  <a:pt x="11376" y="8581"/>
                </a:lnTo>
                <a:lnTo>
                  <a:pt x="17464" y="8581"/>
                </a:lnTo>
                <a:lnTo>
                  <a:pt x="17464" y="165"/>
                </a:lnTo>
                <a:cubicBezTo>
                  <a:pt x="17096" y="65"/>
                  <a:pt x="16726" y="1"/>
                  <a:pt x="1637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85738" dist="19050" dir="83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5004272" y="0"/>
            <a:ext cx="2307201" cy="716694"/>
          </a:xfrm>
          <a:custGeom>
            <a:avLst/>
            <a:gdLst/>
            <a:ahLst/>
            <a:cxnLst/>
            <a:rect l="l" t="t" r="r" b="b"/>
            <a:pathLst>
              <a:path w="3451" h="1072" extrusionOk="0">
                <a:moveTo>
                  <a:pt x="128" y="1"/>
                </a:moveTo>
                <a:cubicBezTo>
                  <a:pt x="0" y="300"/>
                  <a:pt x="21" y="599"/>
                  <a:pt x="278" y="877"/>
                </a:cubicBezTo>
                <a:cubicBezTo>
                  <a:pt x="404" y="1013"/>
                  <a:pt x="581" y="1072"/>
                  <a:pt x="797" y="1072"/>
                </a:cubicBezTo>
                <a:cubicBezTo>
                  <a:pt x="1455" y="1072"/>
                  <a:pt x="2468" y="524"/>
                  <a:pt x="345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81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7527484" y="0"/>
            <a:ext cx="1613116" cy="3240912"/>
          </a:xfrm>
          <a:custGeom>
            <a:avLst/>
            <a:gdLst/>
            <a:ahLst/>
            <a:cxnLst/>
            <a:rect l="l" t="t" r="r" b="b"/>
            <a:pathLst>
              <a:path w="4615" h="9272" extrusionOk="0">
                <a:moveTo>
                  <a:pt x="2372" y="1"/>
                </a:moveTo>
                <a:cubicBezTo>
                  <a:pt x="2105" y="1090"/>
                  <a:pt x="1" y="1902"/>
                  <a:pt x="374" y="3280"/>
                </a:cubicBezTo>
                <a:cubicBezTo>
                  <a:pt x="759" y="4690"/>
                  <a:pt x="2062" y="4209"/>
                  <a:pt x="2916" y="5609"/>
                </a:cubicBezTo>
                <a:cubicBezTo>
                  <a:pt x="3632" y="6794"/>
                  <a:pt x="3248" y="8225"/>
                  <a:pt x="4615" y="9272"/>
                </a:cubicBezTo>
                <a:lnTo>
                  <a:pt x="4615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81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1360333" y="4515993"/>
            <a:ext cx="1365716" cy="627504"/>
          </a:xfrm>
          <a:custGeom>
            <a:avLst/>
            <a:gdLst/>
            <a:ahLst/>
            <a:cxnLst/>
            <a:rect l="l" t="t" r="r" b="b"/>
            <a:pathLst>
              <a:path w="5576" h="2562" extrusionOk="0">
                <a:moveTo>
                  <a:pt x="3087" y="0"/>
                </a:moveTo>
                <a:cubicBezTo>
                  <a:pt x="2895" y="0"/>
                  <a:pt x="2689" y="46"/>
                  <a:pt x="2467" y="147"/>
                </a:cubicBezTo>
                <a:cubicBezTo>
                  <a:pt x="1399" y="628"/>
                  <a:pt x="791" y="1782"/>
                  <a:pt x="1" y="2561"/>
                </a:cubicBezTo>
                <a:lnTo>
                  <a:pt x="5576" y="2561"/>
                </a:lnTo>
                <a:lnTo>
                  <a:pt x="5565" y="2551"/>
                </a:lnTo>
                <a:cubicBezTo>
                  <a:pt x="4932" y="1706"/>
                  <a:pt x="4266" y="0"/>
                  <a:pt x="308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19050" dir="178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-11145" y="4049649"/>
            <a:ext cx="703922" cy="1093846"/>
          </a:xfrm>
          <a:custGeom>
            <a:avLst/>
            <a:gdLst/>
            <a:ahLst/>
            <a:cxnLst/>
            <a:rect l="l" t="t" r="r" b="b"/>
            <a:pathLst>
              <a:path w="2874" h="4466" extrusionOk="0">
                <a:moveTo>
                  <a:pt x="0" y="1"/>
                </a:moveTo>
                <a:lnTo>
                  <a:pt x="0" y="4465"/>
                </a:lnTo>
                <a:lnTo>
                  <a:pt x="2874" y="4465"/>
                </a:lnTo>
                <a:cubicBezTo>
                  <a:pt x="2297" y="3152"/>
                  <a:pt x="1977" y="556"/>
                  <a:pt x="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8"/>
          <p:cNvSpPr/>
          <p:nvPr/>
        </p:nvSpPr>
        <p:spPr>
          <a:xfrm>
            <a:off x="4083572" y="4223548"/>
            <a:ext cx="4136336" cy="919948"/>
          </a:xfrm>
          <a:custGeom>
            <a:avLst/>
            <a:gdLst/>
            <a:ahLst/>
            <a:cxnLst/>
            <a:rect l="l" t="t" r="r" b="b"/>
            <a:pathLst>
              <a:path w="16888" h="3756" extrusionOk="0">
                <a:moveTo>
                  <a:pt x="7399" y="1"/>
                </a:moveTo>
                <a:cubicBezTo>
                  <a:pt x="5849" y="1"/>
                  <a:pt x="4332" y="422"/>
                  <a:pt x="3013" y="1523"/>
                </a:cubicBezTo>
                <a:cubicBezTo>
                  <a:pt x="1731" y="2591"/>
                  <a:pt x="759" y="3339"/>
                  <a:pt x="1" y="3755"/>
                </a:cubicBezTo>
                <a:lnTo>
                  <a:pt x="16887" y="3755"/>
                </a:lnTo>
                <a:cubicBezTo>
                  <a:pt x="15103" y="2478"/>
                  <a:pt x="11156" y="1"/>
                  <a:pt x="739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85738" dist="9525" dir="174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8"/>
          <p:cNvSpPr/>
          <p:nvPr/>
        </p:nvSpPr>
        <p:spPr>
          <a:xfrm>
            <a:off x="-11145" y="1446793"/>
            <a:ext cx="902803" cy="2503649"/>
          </a:xfrm>
          <a:custGeom>
            <a:avLst/>
            <a:gdLst/>
            <a:ahLst/>
            <a:cxnLst/>
            <a:rect l="l" t="t" r="r" b="b"/>
            <a:pathLst>
              <a:path w="3686" h="10222" extrusionOk="0">
                <a:moveTo>
                  <a:pt x="0" y="1"/>
                </a:moveTo>
                <a:lnTo>
                  <a:pt x="0" y="10222"/>
                </a:lnTo>
                <a:cubicBezTo>
                  <a:pt x="1251" y="9421"/>
                  <a:pt x="3012" y="9955"/>
                  <a:pt x="3237" y="9101"/>
                </a:cubicBezTo>
                <a:cubicBezTo>
                  <a:pt x="3515" y="8086"/>
                  <a:pt x="781" y="7765"/>
                  <a:pt x="674" y="6676"/>
                </a:cubicBezTo>
                <a:cubicBezTo>
                  <a:pt x="534" y="5244"/>
                  <a:pt x="3686" y="5309"/>
                  <a:pt x="3344" y="2628"/>
                </a:cubicBezTo>
                <a:cubicBezTo>
                  <a:pt x="3119" y="844"/>
                  <a:pt x="1229" y="225"/>
                  <a:pt x="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8"/>
          <p:cNvSpPr/>
          <p:nvPr/>
        </p:nvSpPr>
        <p:spPr>
          <a:xfrm>
            <a:off x="-123558" y="0"/>
            <a:ext cx="3404969" cy="2815414"/>
          </a:xfrm>
          <a:custGeom>
            <a:avLst/>
            <a:gdLst/>
            <a:ahLst/>
            <a:cxnLst/>
            <a:rect l="l" t="t" r="r" b="b"/>
            <a:pathLst>
              <a:path w="11782" h="9742" extrusionOk="0">
                <a:moveTo>
                  <a:pt x="459" y="1"/>
                </a:moveTo>
                <a:lnTo>
                  <a:pt x="459" y="9742"/>
                </a:lnTo>
                <a:cubicBezTo>
                  <a:pt x="823" y="9699"/>
                  <a:pt x="1100" y="9603"/>
                  <a:pt x="1271" y="9454"/>
                </a:cubicBezTo>
                <a:cubicBezTo>
                  <a:pt x="2425" y="8439"/>
                  <a:pt x="1" y="5886"/>
                  <a:pt x="1133" y="5555"/>
                </a:cubicBezTo>
                <a:cubicBezTo>
                  <a:pt x="1262" y="5518"/>
                  <a:pt x="1409" y="5502"/>
                  <a:pt x="1569" y="5502"/>
                </a:cubicBezTo>
                <a:cubicBezTo>
                  <a:pt x="2574" y="5502"/>
                  <a:pt x="4088" y="6129"/>
                  <a:pt x="4990" y="6129"/>
                </a:cubicBezTo>
                <a:cubicBezTo>
                  <a:pt x="5197" y="6129"/>
                  <a:pt x="5372" y="6096"/>
                  <a:pt x="5501" y="6014"/>
                </a:cubicBezTo>
                <a:cubicBezTo>
                  <a:pt x="6782" y="5192"/>
                  <a:pt x="4764" y="3120"/>
                  <a:pt x="5159" y="2426"/>
                </a:cubicBezTo>
                <a:cubicBezTo>
                  <a:pt x="6078" y="812"/>
                  <a:pt x="10041" y="2180"/>
                  <a:pt x="1178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81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2 1">
  <p:cSld name="7_Título y objetos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>
            <a:spLocks noGrp="1"/>
          </p:cNvSpPr>
          <p:nvPr>
            <p:ph type="subTitle" idx="1"/>
          </p:nvPr>
        </p:nvSpPr>
        <p:spPr>
          <a:xfrm>
            <a:off x="3217225" y="2211365"/>
            <a:ext cx="46011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4500"/>
              <a:buFont typeface="Squada One"/>
              <a:buNone/>
              <a:defRPr sz="4500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quada One"/>
              <a:buNone/>
              <a:defRPr sz="15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24" name="Google Shape;224;p20"/>
          <p:cNvSpPr txBox="1">
            <a:spLocks noGrp="1"/>
          </p:cNvSpPr>
          <p:nvPr>
            <p:ph type="subTitle" idx="2"/>
          </p:nvPr>
        </p:nvSpPr>
        <p:spPr>
          <a:xfrm>
            <a:off x="2143975" y="2646968"/>
            <a:ext cx="23835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5" name="Google Shape;225;p20"/>
          <p:cNvSpPr/>
          <p:nvPr/>
        </p:nvSpPr>
        <p:spPr>
          <a:xfrm flipH="1">
            <a:off x="4146" y="3444550"/>
            <a:ext cx="2335700" cy="1698947"/>
          </a:xfrm>
          <a:custGeom>
            <a:avLst/>
            <a:gdLst/>
            <a:ahLst/>
            <a:cxnLst/>
            <a:rect l="l" t="t" r="r" b="b"/>
            <a:pathLst>
              <a:path w="12402" h="9021" extrusionOk="0">
                <a:moveTo>
                  <a:pt x="8861" y="0"/>
                </a:moveTo>
                <a:cubicBezTo>
                  <a:pt x="7876" y="0"/>
                  <a:pt x="6959" y="246"/>
                  <a:pt x="6345" y="946"/>
                </a:cubicBezTo>
                <a:cubicBezTo>
                  <a:pt x="4765" y="2751"/>
                  <a:pt x="6495" y="4876"/>
                  <a:pt x="6015" y="5667"/>
                </a:cubicBezTo>
                <a:cubicBezTo>
                  <a:pt x="5966" y="5747"/>
                  <a:pt x="5907" y="5783"/>
                  <a:pt x="5838" y="5783"/>
                </a:cubicBezTo>
                <a:cubicBezTo>
                  <a:pt x="5310" y="5783"/>
                  <a:pt x="4210" y="3706"/>
                  <a:pt x="2742" y="3706"/>
                </a:cubicBezTo>
                <a:cubicBezTo>
                  <a:pt x="2513" y="3706"/>
                  <a:pt x="2276" y="3756"/>
                  <a:pt x="2030" y="3872"/>
                </a:cubicBezTo>
                <a:cubicBezTo>
                  <a:pt x="290" y="4694"/>
                  <a:pt x="1" y="7536"/>
                  <a:pt x="877" y="9021"/>
                </a:cubicBezTo>
                <a:lnTo>
                  <a:pt x="9699" y="9021"/>
                </a:lnTo>
                <a:lnTo>
                  <a:pt x="12402" y="7172"/>
                </a:lnTo>
                <a:lnTo>
                  <a:pt x="12402" y="743"/>
                </a:lnTo>
                <a:cubicBezTo>
                  <a:pt x="11419" y="382"/>
                  <a:pt x="10087" y="0"/>
                  <a:pt x="8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38100" dir="157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0"/>
          <p:cNvSpPr/>
          <p:nvPr/>
        </p:nvSpPr>
        <p:spPr>
          <a:xfrm flipH="1">
            <a:off x="4141" y="1291906"/>
            <a:ext cx="957671" cy="3049103"/>
          </a:xfrm>
          <a:custGeom>
            <a:avLst/>
            <a:gdLst/>
            <a:ahLst/>
            <a:cxnLst/>
            <a:rect l="l" t="t" r="r" b="b"/>
            <a:pathLst>
              <a:path w="5085" h="16190" extrusionOk="0">
                <a:moveTo>
                  <a:pt x="4947" y="1"/>
                </a:moveTo>
                <a:cubicBezTo>
                  <a:pt x="3385" y="1"/>
                  <a:pt x="3531" y="2861"/>
                  <a:pt x="2980" y="4451"/>
                </a:cubicBezTo>
                <a:cubicBezTo>
                  <a:pt x="2201" y="6683"/>
                  <a:pt x="289" y="6405"/>
                  <a:pt x="139" y="7505"/>
                </a:cubicBezTo>
                <a:cubicBezTo>
                  <a:pt x="1" y="8541"/>
                  <a:pt x="1399" y="8424"/>
                  <a:pt x="1646" y="9481"/>
                </a:cubicBezTo>
                <a:cubicBezTo>
                  <a:pt x="1976" y="10891"/>
                  <a:pt x="225" y="11404"/>
                  <a:pt x="919" y="14021"/>
                </a:cubicBezTo>
                <a:cubicBezTo>
                  <a:pt x="1430" y="15932"/>
                  <a:pt x="3731" y="16190"/>
                  <a:pt x="4930" y="16190"/>
                </a:cubicBezTo>
                <a:cubicBezTo>
                  <a:pt x="4984" y="16190"/>
                  <a:pt x="5036" y="16189"/>
                  <a:pt x="5085" y="16189"/>
                </a:cubicBezTo>
                <a:lnTo>
                  <a:pt x="5085" y="8"/>
                </a:lnTo>
                <a:cubicBezTo>
                  <a:pt x="5037" y="3"/>
                  <a:pt x="4992" y="1"/>
                  <a:pt x="494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00025" dir="40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0"/>
          <p:cNvSpPr/>
          <p:nvPr/>
        </p:nvSpPr>
        <p:spPr>
          <a:xfrm flipH="1">
            <a:off x="0" y="3930261"/>
            <a:ext cx="1726067" cy="1213238"/>
          </a:xfrm>
          <a:custGeom>
            <a:avLst/>
            <a:gdLst/>
            <a:ahLst/>
            <a:cxnLst/>
            <a:rect l="l" t="t" r="r" b="b"/>
            <a:pathLst>
              <a:path w="9165" h="6442" extrusionOk="0">
                <a:moveTo>
                  <a:pt x="6969" y="1"/>
                </a:moveTo>
                <a:cubicBezTo>
                  <a:pt x="6062" y="1"/>
                  <a:pt x="5147" y="144"/>
                  <a:pt x="4475" y="589"/>
                </a:cubicBezTo>
                <a:cubicBezTo>
                  <a:pt x="2531" y="1870"/>
                  <a:pt x="3909" y="3622"/>
                  <a:pt x="3749" y="4722"/>
                </a:cubicBezTo>
                <a:cubicBezTo>
                  <a:pt x="3673" y="5214"/>
                  <a:pt x="3499" y="5372"/>
                  <a:pt x="3271" y="5372"/>
                </a:cubicBezTo>
                <a:cubicBezTo>
                  <a:pt x="3050" y="5372"/>
                  <a:pt x="2779" y="5222"/>
                  <a:pt x="2499" y="5085"/>
                </a:cubicBezTo>
                <a:cubicBezTo>
                  <a:pt x="2179" y="4935"/>
                  <a:pt x="1890" y="4807"/>
                  <a:pt x="1676" y="4807"/>
                </a:cubicBezTo>
                <a:cubicBezTo>
                  <a:pt x="523" y="4818"/>
                  <a:pt x="865" y="5844"/>
                  <a:pt x="0" y="6442"/>
                </a:cubicBezTo>
                <a:lnTo>
                  <a:pt x="9164" y="6442"/>
                </a:lnTo>
                <a:lnTo>
                  <a:pt x="9164" y="225"/>
                </a:lnTo>
                <a:cubicBezTo>
                  <a:pt x="8551" y="111"/>
                  <a:pt x="7763" y="1"/>
                  <a:pt x="69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88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0"/>
          <p:cNvSpPr/>
          <p:nvPr/>
        </p:nvSpPr>
        <p:spPr>
          <a:xfrm flipH="1">
            <a:off x="1817695" y="4620312"/>
            <a:ext cx="2633077" cy="523188"/>
          </a:xfrm>
          <a:custGeom>
            <a:avLst/>
            <a:gdLst/>
            <a:ahLst/>
            <a:cxnLst/>
            <a:rect l="l" t="t" r="r" b="b"/>
            <a:pathLst>
              <a:path w="13981" h="2778" extrusionOk="0">
                <a:moveTo>
                  <a:pt x="10490" y="1"/>
                </a:moveTo>
                <a:cubicBezTo>
                  <a:pt x="10379" y="1"/>
                  <a:pt x="10264" y="11"/>
                  <a:pt x="10147" y="32"/>
                </a:cubicBezTo>
                <a:cubicBezTo>
                  <a:pt x="8636" y="312"/>
                  <a:pt x="8469" y="2288"/>
                  <a:pt x="6274" y="2288"/>
                </a:cubicBezTo>
                <a:cubicBezTo>
                  <a:pt x="6032" y="2288"/>
                  <a:pt x="5765" y="2264"/>
                  <a:pt x="5469" y="2211"/>
                </a:cubicBezTo>
                <a:cubicBezTo>
                  <a:pt x="4760" y="2083"/>
                  <a:pt x="4104" y="2026"/>
                  <a:pt x="3496" y="2026"/>
                </a:cubicBezTo>
                <a:cubicBezTo>
                  <a:pt x="2079" y="2026"/>
                  <a:pt x="927" y="2336"/>
                  <a:pt x="0" y="2778"/>
                </a:cubicBezTo>
                <a:lnTo>
                  <a:pt x="13981" y="2778"/>
                </a:lnTo>
                <a:cubicBezTo>
                  <a:pt x="13179" y="2286"/>
                  <a:pt x="12171" y="1"/>
                  <a:pt x="1049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33350" dir="114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0"/>
          <p:cNvSpPr/>
          <p:nvPr/>
        </p:nvSpPr>
        <p:spPr>
          <a:xfrm flipH="1">
            <a:off x="8500049" y="2124503"/>
            <a:ext cx="643947" cy="2409965"/>
          </a:xfrm>
          <a:custGeom>
            <a:avLst/>
            <a:gdLst/>
            <a:ahLst/>
            <a:cxnLst/>
            <a:rect l="l" t="t" r="r" b="b"/>
            <a:pathLst>
              <a:path w="2629" h="9839" extrusionOk="0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47650" dir="16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0"/>
          <p:cNvSpPr/>
          <p:nvPr/>
        </p:nvSpPr>
        <p:spPr>
          <a:xfrm flipH="1">
            <a:off x="5395676" y="0"/>
            <a:ext cx="3748328" cy="2693771"/>
          </a:xfrm>
          <a:custGeom>
            <a:avLst/>
            <a:gdLst/>
            <a:ahLst/>
            <a:cxnLst/>
            <a:rect l="l" t="t" r="r" b="b"/>
            <a:pathLst>
              <a:path w="7937" h="5704" extrusionOk="0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0"/>
          <p:cNvSpPr/>
          <p:nvPr/>
        </p:nvSpPr>
        <p:spPr>
          <a:xfrm flipH="1">
            <a:off x="2585009" y="0"/>
            <a:ext cx="3161332" cy="930483"/>
          </a:xfrm>
          <a:custGeom>
            <a:avLst/>
            <a:gdLst/>
            <a:ahLst/>
            <a:cxnLst/>
            <a:rect l="l" t="t" r="r" b="b"/>
            <a:pathLst>
              <a:path w="12316" h="3625" extrusionOk="0">
                <a:moveTo>
                  <a:pt x="1" y="0"/>
                </a:moveTo>
                <a:cubicBezTo>
                  <a:pt x="972" y="1325"/>
                  <a:pt x="1784" y="3162"/>
                  <a:pt x="3803" y="3556"/>
                </a:cubicBezTo>
                <a:cubicBezTo>
                  <a:pt x="4037" y="3602"/>
                  <a:pt x="4281" y="3624"/>
                  <a:pt x="4533" y="3624"/>
                </a:cubicBezTo>
                <a:cubicBezTo>
                  <a:pt x="7086" y="3624"/>
                  <a:pt x="10439" y="1409"/>
                  <a:pt x="123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3825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0"/>
          <p:cNvSpPr/>
          <p:nvPr/>
        </p:nvSpPr>
        <p:spPr>
          <a:xfrm flipH="1">
            <a:off x="4153" y="0"/>
            <a:ext cx="4397784" cy="2623834"/>
          </a:xfrm>
          <a:custGeom>
            <a:avLst/>
            <a:gdLst/>
            <a:ahLst/>
            <a:cxnLst/>
            <a:rect l="l" t="t" r="r" b="b"/>
            <a:pathLst>
              <a:path w="17133" h="10222" extrusionOk="0">
                <a:moveTo>
                  <a:pt x="1" y="0"/>
                </a:moveTo>
                <a:cubicBezTo>
                  <a:pt x="1570" y="662"/>
                  <a:pt x="3419" y="1313"/>
                  <a:pt x="4529" y="1313"/>
                </a:cubicBezTo>
                <a:cubicBezTo>
                  <a:pt x="6373" y="1313"/>
                  <a:pt x="7673" y="389"/>
                  <a:pt x="8664" y="389"/>
                </a:cubicBezTo>
                <a:cubicBezTo>
                  <a:pt x="8844" y="389"/>
                  <a:pt x="9014" y="419"/>
                  <a:pt x="9175" y="491"/>
                </a:cubicBezTo>
                <a:cubicBezTo>
                  <a:pt x="9699" y="726"/>
                  <a:pt x="9773" y="1292"/>
                  <a:pt x="9272" y="3204"/>
                </a:cubicBezTo>
                <a:cubicBezTo>
                  <a:pt x="9120" y="3797"/>
                  <a:pt x="9438" y="3990"/>
                  <a:pt x="9926" y="3990"/>
                </a:cubicBezTo>
                <a:cubicBezTo>
                  <a:pt x="10748" y="3990"/>
                  <a:pt x="12054" y="3444"/>
                  <a:pt x="12422" y="3343"/>
                </a:cubicBezTo>
                <a:cubicBezTo>
                  <a:pt x="12696" y="3268"/>
                  <a:pt x="13011" y="3218"/>
                  <a:pt x="13322" y="3218"/>
                </a:cubicBezTo>
                <a:cubicBezTo>
                  <a:pt x="13811" y="3218"/>
                  <a:pt x="14288" y="3343"/>
                  <a:pt x="14569" y="3696"/>
                </a:cubicBezTo>
                <a:cubicBezTo>
                  <a:pt x="15626" y="5041"/>
                  <a:pt x="15488" y="6815"/>
                  <a:pt x="15744" y="8064"/>
                </a:cubicBezTo>
                <a:cubicBezTo>
                  <a:pt x="16011" y="9324"/>
                  <a:pt x="16513" y="9976"/>
                  <a:pt x="17133" y="10221"/>
                </a:cubicBezTo>
                <a:lnTo>
                  <a:pt x="171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3825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3" name="Google Shape;233;p20"/>
          <p:cNvCxnSpPr/>
          <p:nvPr/>
        </p:nvCxnSpPr>
        <p:spPr>
          <a:xfrm rot="10800000">
            <a:off x="8007675" y="0"/>
            <a:ext cx="0" cy="30945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3300"/>
              <a:buFont typeface="Squada One"/>
              <a:buNone/>
              <a:defRPr sz="3300" b="1" i="0" u="none" strike="noStrike" cap="none">
                <a:solidFill>
                  <a:srgbClr val="071B55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marR="0" lvl="2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marR="0" lvl="3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marR="0" lvl="4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marR="0" lvl="5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marR="0" lvl="6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marR="0" lvl="7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marR="0" lvl="8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9" r:id="rId4"/>
    <p:sldLayoutId id="2147483660" r:id="rId5"/>
    <p:sldLayoutId id="2147483664" r:id="rId6"/>
    <p:sldLayoutId id="2147483666" r:id="rId7"/>
    <p:sldLayoutId id="2147483673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 txBox="1">
            <a:spLocks noGrp="1"/>
          </p:cNvSpPr>
          <p:nvPr>
            <p:ph type="ctrTitle"/>
          </p:nvPr>
        </p:nvSpPr>
        <p:spPr>
          <a:xfrm>
            <a:off x="1254750" y="1222094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b="0" dirty="0"/>
              <a:t>CAPSTONE - SQL</a:t>
            </a:r>
            <a:endParaRPr b="0" dirty="0"/>
          </a:p>
        </p:txBody>
      </p:sp>
      <p:sp>
        <p:nvSpPr>
          <p:cNvPr id="320" name="Google Shape;320;p32"/>
          <p:cNvSpPr txBox="1">
            <a:spLocks noGrp="1"/>
          </p:cNvSpPr>
          <p:nvPr>
            <p:ph type="subTitle" idx="1"/>
          </p:nvPr>
        </p:nvSpPr>
        <p:spPr>
          <a:xfrm>
            <a:off x="2750250" y="2381550"/>
            <a:ext cx="3643500" cy="38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/>
              <a:t>MOVIE RENTAL DATA ANALYSIS</a:t>
            </a: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/>
              <a:t>     ALFIN SAM MATHEW</a:t>
            </a:r>
          </a:p>
          <a:p>
            <a:r>
              <a:rPr lang="en-IN" sz="1200" dirty="0">
                <a:solidFill>
                  <a:schemeClr val="bg1">
                    <a:lumMod val="75000"/>
                  </a:schemeClr>
                </a:solidFill>
                <a:latin typeface="Bahnschrift Light" panose="020B0502040204020203" pitchFamily="34" charset="0"/>
              </a:rPr>
              <a:t>ENROLL.: </a:t>
            </a:r>
            <a:r>
              <a:rPr lang="en-IN" sz="12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EN12024078062</a:t>
            </a:r>
          </a:p>
          <a:p>
            <a:r>
              <a:rPr lang="en-IN" sz="1200" dirty="0">
                <a:solidFill>
                  <a:schemeClr val="bg1">
                    <a:lumMod val="75000"/>
                  </a:schemeClr>
                </a:solidFill>
                <a:latin typeface="Bahnschrift Light" panose="020B0502040204020203" pitchFamily="34" charset="0"/>
              </a:rPr>
              <a:t>BATCH : </a:t>
            </a:r>
            <a:r>
              <a:rPr lang="en-IN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DA132S13</a:t>
            </a: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8"/>
          <p:cNvSpPr txBox="1">
            <a:spLocks noGrp="1"/>
          </p:cNvSpPr>
          <p:nvPr>
            <p:ph type="ctrTitle"/>
          </p:nvPr>
        </p:nvSpPr>
        <p:spPr>
          <a:xfrm flipH="1">
            <a:off x="4785644" y="1951050"/>
            <a:ext cx="3443956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unito Sans Black"/>
              <a:buNone/>
            </a:pPr>
            <a:r>
              <a:rPr lang="en-US" b="0" dirty="0">
                <a:solidFill>
                  <a:srgbClr val="FFFFFF"/>
                </a:solidFill>
              </a:rPr>
              <a:t>Total of 15 movies whose names are starting with K and Q.</a:t>
            </a:r>
            <a:endParaRPr b="0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337A0-8BA1-190E-3ECD-7088EA5CBFB5}"/>
              </a:ext>
            </a:extLst>
          </p:cNvPr>
          <p:cNvSpPr txBox="1"/>
          <p:nvPr/>
        </p:nvSpPr>
        <p:spPr>
          <a:xfrm>
            <a:off x="184245" y="335292"/>
            <a:ext cx="83108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Squada One" panose="020B0604020202020204" charset="0"/>
              </a:rPr>
              <a:t>Task 7 : </a:t>
            </a:r>
            <a:r>
              <a:rPr lang="en-US" sz="2800" dirty="0">
                <a:solidFill>
                  <a:schemeClr val="bg1"/>
                </a:solidFill>
                <a:latin typeface="Squada One" panose="020B0604020202020204" charset="0"/>
              </a:rPr>
              <a:t>Titles of the movies starting with the</a:t>
            </a:r>
          </a:p>
          <a:p>
            <a:r>
              <a:rPr lang="en-US" sz="2800" dirty="0">
                <a:solidFill>
                  <a:schemeClr val="bg1"/>
                </a:solidFill>
                <a:latin typeface="Squada One" panose="020B0604020202020204" charset="0"/>
              </a:rPr>
              <a:t>               letters `K` and `Q`.</a:t>
            </a:r>
            <a:endParaRPr lang="en-IN" sz="2800" dirty="0">
              <a:solidFill>
                <a:schemeClr val="bg1"/>
              </a:solidFill>
              <a:latin typeface="Squada One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AA7DC4-C262-E195-0DD3-A457D099E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002" y="1632815"/>
            <a:ext cx="3207224" cy="3734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D43FE2-997B-449E-A8F4-25B7A4CA5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3251" y="2040346"/>
            <a:ext cx="1624975" cy="14739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D5A08E-16FC-565C-57DB-8F08FBA8CA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1002" y="2040346"/>
            <a:ext cx="1549021" cy="147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927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8"/>
          <p:cNvSpPr txBox="1">
            <a:spLocks noGrp="1"/>
          </p:cNvSpPr>
          <p:nvPr>
            <p:ph type="ctrTitle"/>
          </p:nvPr>
        </p:nvSpPr>
        <p:spPr>
          <a:xfrm flipH="1">
            <a:off x="4686957" y="1951050"/>
            <a:ext cx="3443956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unito Sans Black"/>
              <a:buNone/>
            </a:pPr>
            <a:r>
              <a:rPr lang="en-US" b="0" dirty="0">
                <a:solidFill>
                  <a:srgbClr val="FFFFFF"/>
                </a:solidFill>
              </a:rPr>
              <a:t>Total 7 actors are appeared in the film Agent Truman.</a:t>
            </a:r>
            <a:endParaRPr b="0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337A0-8BA1-190E-3ECD-7088EA5CBFB5}"/>
              </a:ext>
            </a:extLst>
          </p:cNvPr>
          <p:cNvSpPr txBox="1"/>
          <p:nvPr/>
        </p:nvSpPr>
        <p:spPr>
          <a:xfrm>
            <a:off x="184245" y="335292"/>
            <a:ext cx="83108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Squada One" panose="020B0604020202020204" charset="0"/>
              </a:rPr>
              <a:t>Task 8 : </a:t>
            </a:r>
            <a:r>
              <a:rPr lang="en-US" sz="2800" dirty="0">
                <a:solidFill>
                  <a:schemeClr val="bg1"/>
                </a:solidFill>
                <a:latin typeface="Squada One" panose="020B0604020202020204" charset="0"/>
              </a:rPr>
              <a:t>Names of all actors who appeared in </a:t>
            </a:r>
          </a:p>
          <a:p>
            <a:r>
              <a:rPr lang="en-US" sz="2800" dirty="0">
                <a:solidFill>
                  <a:schemeClr val="bg1"/>
                </a:solidFill>
                <a:latin typeface="Squada One" panose="020B0604020202020204" charset="0"/>
              </a:rPr>
              <a:t>               film Agent Truman.</a:t>
            </a:r>
            <a:endParaRPr lang="en-IN" sz="2800" dirty="0">
              <a:solidFill>
                <a:schemeClr val="bg1"/>
              </a:solidFill>
              <a:latin typeface="Squada One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FB6CFD-E0BB-A040-EA8F-0FDDDEFFC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17" y="1592431"/>
            <a:ext cx="4252328" cy="784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18317D-4DC1-F50A-EC6D-49CCED5B5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096" y="2397831"/>
            <a:ext cx="2600948" cy="11574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16841E-3CAA-55AE-D5A0-38B8EB1D39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176" y="3555242"/>
            <a:ext cx="1246894" cy="7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11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8"/>
          <p:cNvSpPr txBox="1">
            <a:spLocks noGrp="1"/>
          </p:cNvSpPr>
          <p:nvPr>
            <p:ph type="ctrTitle"/>
          </p:nvPr>
        </p:nvSpPr>
        <p:spPr>
          <a:xfrm flipH="1">
            <a:off x="4686957" y="1951050"/>
            <a:ext cx="3443956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unito Sans Black"/>
              <a:buNone/>
            </a:pPr>
            <a:r>
              <a:rPr lang="en-US" b="0" dirty="0">
                <a:solidFill>
                  <a:srgbClr val="FFFFFF"/>
                </a:solidFill>
              </a:rPr>
              <a:t>Total 7 actors are appeared in the film Agent Truman.</a:t>
            </a:r>
            <a:endParaRPr b="0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337A0-8BA1-190E-3ECD-7088EA5CBFB5}"/>
              </a:ext>
            </a:extLst>
          </p:cNvPr>
          <p:cNvSpPr txBox="1"/>
          <p:nvPr/>
        </p:nvSpPr>
        <p:spPr>
          <a:xfrm>
            <a:off x="184245" y="335292"/>
            <a:ext cx="8310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Squada One" panose="020B0604020202020204" charset="0"/>
              </a:rPr>
              <a:t>Task 9 : </a:t>
            </a:r>
            <a:r>
              <a:rPr lang="en-US" sz="2800" dirty="0">
                <a:solidFill>
                  <a:schemeClr val="bg1"/>
                </a:solidFill>
                <a:latin typeface="Squada One" panose="020B0604020202020204" charset="0"/>
              </a:rPr>
              <a:t>Movies categorized as family films..</a:t>
            </a:r>
            <a:endParaRPr lang="en-IN" sz="2800" dirty="0">
              <a:solidFill>
                <a:schemeClr val="bg1"/>
              </a:solidFill>
              <a:latin typeface="Squada One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C5517-98E1-79FC-08C8-C27543643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45" y="1589143"/>
            <a:ext cx="4272799" cy="518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EA679F-CE07-A55B-C1F3-5B0FAD422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644" y="2142697"/>
            <a:ext cx="2136400" cy="14015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3559D2-3755-0A18-61B8-6A73E7FF65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649" y="3574250"/>
            <a:ext cx="1700994" cy="7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12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3"/>
          <p:cNvSpPr txBox="1">
            <a:spLocks noGrp="1"/>
          </p:cNvSpPr>
          <p:nvPr>
            <p:ph type="ctrTitle"/>
          </p:nvPr>
        </p:nvSpPr>
        <p:spPr>
          <a:xfrm>
            <a:off x="1131268" y="865401"/>
            <a:ext cx="6342542" cy="36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</a:pPr>
            <a:r>
              <a:rPr lang="es-ES" sz="2000" dirty="0" err="1"/>
              <a:t>Task</a:t>
            </a:r>
            <a:r>
              <a:rPr lang="es-ES" sz="2000" dirty="0"/>
              <a:t> 10 </a:t>
            </a:r>
            <a:r>
              <a:rPr lang="es-ES" sz="1800" dirty="0"/>
              <a:t>: </a:t>
            </a:r>
            <a:br>
              <a:rPr lang="es-ES" sz="1800" dirty="0"/>
            </a:br>
            <a:br>
              <a:rPr lang="es-ES" sz="1800" dirty="0"/>
            </a:br>
            <a:r>
              <a:rPr lang="es-ES" sz="1600" dirty="0"/>
              <a:t>- </a:t>
            </a:r>
            <a:r>
              <a:rPr lang="en-US" sz="1600" dirty="0"/>
              <a:t>maximum, minimum, and average rental rates of movies based on their ratings</a:t>
            </a:r>
            <a:endParaRPr sz="18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BB6A34-4FA4-6743-38FD-442ED0F71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801" y="2884677"/>
            <a:ext cx="3688400" cy="838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B24F28A-D9B1-3E30-C4D2-3239CE1AF7F4}"/>
              </a:ext>
            </a:extLst>
          </p:cNvPr>
          <p:cNvSpPr txBox="1"/>
          <p:nvPr/>
        </p:nvSpPr>
        <p:spPr>
          <a:xfrm>
            <a:off x="1131268" y="2725971"/>
            <a:ext cx="6878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Squada One" panose="020B0604020202020204" charset="0"/>
              </a:rPr>
              <a:t>- M</a:t>
            </a:r>
            <a:r>
              <a:rPr lang="en-US" sz="1600" dirty="0" err="1">
                <a:solidFill>
                  <a:schemeClr val="bg1"/>
                </a:solidFill>
                <a:latin typeface="Squada One" panose="020B0604020202020204" charset="0"/>
              </a:rPr>
              <a:t>ovies</a:t>
            </a:r>
            <a:r>
              <a:rPr lang="en-US" sz="1600" dirty="0">
                <a:solidFill>
                  <a:schemeClr val="bg1"/>
                </a:solidFill>
                <a:latin typeface="Squada One" panose="020B0604020202020204" charset="0"/>
              </a:rPr>
              <a:t> in descending order of their rental frequencies</a:t>
            </a:r>
            <a:endParaRPr lang="es-ES" u="sng" dirty="0">
              <a:solidFill>
                <a:schemeClr val="bg1"/>
              </a:solidFill>
              <a:latin typeface="Squada One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3F7485-9D2C-14DC-04AD-6A79B9536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268" y="1262915"/>
            <a:ext cx="6878471" cy="301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55A431-6C2E-10BC-168F-5B0D132893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268" y="1597368"/>
            <a:ext cx="2898619" cy="9802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767267-E735-33B5-7C9D-6562CEB784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1272" y="3067790"/>
            <a:ext cx="6878471" cy="3718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F8BA5D-2F3D-E2AC-2734-E60ADBE8F4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1272" y="3478857"/>
            <a:ext cx="3074968" cy="114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67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8"/>
          <p:cNvSpPr txBox="1">
            <a:spLocks noGrp="1"/>
          </p:cNvSpPr>
          <p:nvPr>
            <p:ph type="ctrTitle"/>
          </p:nvPr>
        </p:nvSpPr>
        <p:spPr>
          <a:xfrm flipH="1">
            <a:off x="4713082" y="2075169"/>
            <a:ext cx="3443956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unito Sans Black"/>
              <a:buNone/>
            </a:pPr>
            <a:r>
              <a:rPr lang="en-US" b="0" dirty="0">
                <a:solidFill>
                  <a:srgbClr val="FFFFFF"/>
                </a:solidFill>
              </a:rPr>
              <a:t>All categories have cost difference greater than $15.</a:t>
            </a:r>
            <a:endParaRPr b="0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337A0-8BA1-190E-3ECD-7088EA5CBFB5}"/>
              </a:ext>
            </a:extLst>
          </p:cNvPr>
          <p:cNvSpPr txBox="1"/>
          <p:nvPr/>
        </p:nvSpPr>
        <p:spPr>
          <a:xfrm>
            <a:off x="184245" y="498578"/>
            <a:ext cx="8310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Squada One" panose="020B0604020202020204" charset="0"/>
              </a:rPr>
              <a:t>Task 11 : Categories that have </a:t>
            </a:r>
            <a:r>
              <a:rPr lang="en-US" sz="2000" dirty="0">
                <a:solidFill>
                  <a:schemeClr val="bg1"/>
                </a:solidFill>
                <a:latin typeface="Squada One" panose="020B0604020202020204" charset="0"/>
              </a:rPr>
              <a:t>difference between the average film replacement cost </a:t>
            </a:r>
          </a:p>
          <a:p>
            <a:r>
              <a:rPr lang="en-US" sz="2000" dirty="0">
                <a:solidFill>
                  <a:schemeClr val="bg1"/>
                </a:solidFill>
                <a:latin typeface="Squada One" panose="020B0604020202020204" charset="0"/>
              </a:rPr>
              <a:t>               and the average film rental rate is greater than $15.</a:t>
            </a:r>
            <a:endParaRPr lang="en-IN" sz="2400" dirty="0">
              <a:solidFill>
                <a:schemeClr val="bg1"/>
              </a:solidFill>
              <a:latin typeface="Squada One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2DE916-F04C-90CF-D376-D2F5908AF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45" y="1535894"/>
            <a:ext cx="8194683" cy="513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F70FD0-F25A-0351-5441-40065C5B6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743" y="2088231"/>
            <a:ext cx="3555708" cy="144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8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8"/>
          <p:cNvSpPr txBox="1">
            <a:spLocks noGrp="1"/>
          </p:cNvSpPr>
          <p:nvPr>
            <p:ph type="ctrTitle"/>
          </p:nvPr>
        </p:nvSpPr>
        <p:spPr>
          <a:xfrm flipH="1">
            <a:off x="4676504" y="1882473"/>
            <a:ext cx="3443956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unito Sans Black"/>
              <a:buNone/>
            </a:pPr>
            <a:r>
              <a:rPr lang="en-US" b="0" dirty="0">
                <a:solidFill>
                  <a:srgbClr val="FFFFFF"/>
                </a:solidFill>
              </a:rPr>
              <a:t>Foreign category and Sports category have more than 70 movies.</a:t>
            </a:r>
            <a:endParaRPr b="0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337A0-8BA1-190E-3ECD-7088EA5CBFB5}"/>
              </a:ext>
            </a:extLst>
          </p:cNvPr>
          <p:cNvSpPr txBox="1"/>
          <p:nvPr/>
        </p:nvSpPr>
        <p:spPr>
          <a:xfrm>
            <a:off x="226173" y="407138"/>
            <a:ext cx="8310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Squada One" panose="020B0604020202020204" charset="0"/>
              </a:rPr>
              <a:t>Task 12 : </a:t>
            </a:r>
            <a:r>
              <a:rPr lang="en-US" sz="2400" dirty="0">
                <a:solidFill>
                  <a:schemeClr val="bg1"/>
                </a:solidFill>
                <a:latin typeface="Squada One" panose="020B0604020202020204" charset="0"/>
              </a:rPr>
              <a:t>Film categories in which the number of movies </a:t>
            </a:r>
          </a:p>
          <a:p>
            <a:r>
              <a:rPr lang="en-US" sz="2400" dirty="0">
                <a:solidFill>
                  <a:schemeClr val="bg1"/>
                </a:solidFill>
                <a:latin typeface="Squada One" panose="020B0604020202020204" charset="0"/>
              </a:rPr>
              <a:t>               is greater than 70.</a:t>
            </a:r>
            <a:endParaRPr lang="en-IN" sz="2800" dirty="0">
              <a:solidFill>
                <a:schemeClr val="bg1"/>
              </a:solidFill>
              <a:latin typeface="Squada One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4D67F4-8F17-9079-6A09-1205992C1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73" y="1882473"/>
            <a:ext cx="4162948" cy="5925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F8766F-0476-C8CC-0B33-D0CB1BC64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982" y="2571750"/>
            <a:ext cx="1477126" cy="59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82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61"/>
          <p:cNvSpPr txBox="1">
            <a:spLocks noGrp="1"/>
          </p:cNvSpPr>
          <p:nvPr>
            <p:ph type="subTitle" idx="1"/>
          </p:nvPr>
        </p:nvSpPr>
        <p:spPr>
          <a:xfrm>
            <a:off x="3217225" y="2211365"/>
            <a:ext cx="4601100" cy="724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800"/>
              </a:spcBef>
              <a:spcAft>
                <a:spcPts val="0"/>
              </a:spcAft>
              <a:buNone/>
            </a:pPr>
            <a:endParaRPr lang="es-ES" sz="1200" dirty="0"/>
          </a:p>
          <a:p>
            <a:pPr marL="0" lvl="0" indent="0" algn="r" rtl="0">
              <a:spcBef>
                <a:spcPts val="800"/>
              </a:spcBef>
              <a:spcAft>
                <a:spcPts val="0"/>
              </a:spcAft>
              <a:buNone/>
            </a:pPr>
            <a:endParaRPr lang="es-ES" sz="1200" dirty="0"/>
          </a:p>
          <a:p>
            <a:pPr marL="0" lvl="0" indent="0" algn="r" rtl="0">
              <a:spcBef>
                <a:spcPts val="800"/>
              </a:spcBef>
              <a:spcAft>
                <a:spcPts val="0"/>
              </a:spcAft>
              <a:buNone/>
            </a:pPr>
            <a:endParaRPr lang="es-ES" sz="1200" dirty="0"/>
          </a:p>
          <a:p>
            <a:pPr marL="0" lvl="0" indent="0" algn="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200" dirty="0"/>
              <a:t>Alfin Sam Mathew</a:t>
            </a:r>
            <a:endParaRPr sz="1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86014-6272-D458-4EE4-35FC23BC7921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829490" y="1796143"/>
            <a:ext cx="4813663" cy="15152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b="0" dirty="0" err="1">
                <a:solidFill>
                  <a:srgbClr val="FFFFFF"/>
                </a:solidFill>
              </a:rPr>
              <a:t>There</a:t>
            </a:r>
            <a:r>
              <a:rPr lang="es-ES" b="0" dirty="0">
                <a:solidFill>
                  <a:srgbClr val="FFFFFF"/>
                </a:solidFill>
              </a:rPr>
              <a:t> are total </a:t>
            </a:r>
            <a:r>
              <a:rPr lang="es-ES" b="0" dirty="0" err="1">
                <a:solidFill>
                  <a:srgbClr val="FFFFFF"/>
                </a:solidFill>
              </a:rPr>
              <a:t>of</a:t>
            </a:r>
            <a:r>
              <a:rPr lang="es-ES" b="0" dirty="0">
                <a:solidFill>
                  <a:srgbClr val="FFFFFF"/>
                </a:solidFill>
              </a:rPr>
              <a:t> 200 </a:t>
            </a:r>
            <a:r>
              <a:rPr lang="es-ES" b="0" dirty="0" err="1">
                <a:solidFill>
                  <a:srgbClr val="FFFFFF"/>
                </a:solidFill>
              </a:rPr>
              <a:t>actors</a:t>
            </a:r>
            <a:r>
              <a:rPr lang="es-ES" b="0" dirty="0">
                <a:solidFill>
                  <a:srgbClr val="FFFFFF"/>
                </a:solidFill>
              </a:rPr>
              <a:t> in </a:t>
            </a:r>
            <a:r>
              <a:rPr lang="es-ES" b="0" dirty="0" err="1">
                <a:solidFill>
                  <a:srgbClr val="FFFFFF"/>
                </a:solidFill>
              </a:rPr>
              <a:t>the</a:t>
            </a:r>
            <a:r>
              <a:rPr lang="es-ES" b="0" dirty="0">
                <a:solidFill>
                  <a:srgbClr val="FFFFFF"/>
                </a:solidFill>
              </a:rPr>
              <a:t> </a:t>
            </a:r>
            <a:r>
              <a:rPr lang="es-ES" b="0" dirty="0" err="1">
                <a:solidFill>
                  <a:srgbClr val="FFFFFF"/>
                </a:solidFill>
              </a:rPr>
              <a:t>given</a:t>
            </a:r>
            <a:r>
              <a:rPr lang="es-ES" b="0" dirty="0">
                <a:solidFill>
                  <a:srgbClr val="FFFFFF"/>
                </a:solidFill>
              </a:rPr>
              <a:t> </a:t>
            </a:r>
            <a:r>
              <a:rPr lang="es-ES" b="0" dirty="0" err="1">
                <a:solidFill>
                  <a:srgbClr val="FFFFFF"/>
                </a:solidFill>
              </a:rPr>
              <a:t>dataset</a:t>
            </a:r>
            <a:r>
              <a:rPr lang="es-ES" b="0" dirty="0">
                <a:solidFill>
                  <a:srgbClr val="FFFFFF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FFFFFF"/>
                </a:solidFill>
              </a:rPr>
              <a:t>All categories have cost difference greater than $15.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Agent Truman is the movie most demanded.</a:t>
            </a:r>
            <a:endParaRPr lang="en-US" b="0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1200" b="0" dirty="0" err="1">
                <a:solidFill>
                  <a:srgbClr val="FFFFFF"/>
                </a:solidFill>
              </a:rPr>
              <a:t>The</a:t>
            </a:r>
            <a:r>
              <a:rPr lang="es-ES" sz="1200" b="0" dirty="0">
                <a:solidFill>
                  <a:srgbClr val="FFFFFF"/>
                </a:solidFill>
              </a:rPr>
              <a:t> </a:t>
            </a:r>
            <a:r>
              <a:rPr lang="es-ES" sz="1200" b="0" dirty="0" err="1">
                <a:solidFill>
                  <a:srgbClr val="FFFFFF"/>
                </a:solidFill>
              </a:rPr>
              <a:t>maximum</a:t>
            </a:r>
            <a:r>
              <a:rPr lang="es-ES" sz="1200" b="0" dirty="0">
                <a:solidFill>
                  <a:srgbClr val="FFFFFF"/>
                </a:solidFill>
              </a:rPr>
              <a:t> </a:t>
            </a:r>
            <a:r>
              <a:rPr lang="es-ES" sz="1200" b="0" dirty="0" err="1">
                <a:solidFill>
                  <a:srgbClr val="FFFFFF"/>
                </a:solidFill>
              </a:rPr>
              <a:t>number</a:t>
            </a:r>
            <a:r>
              <a:rPr lang="es-ES" sz="1200" b="0" dirty="0">
                <a:solidFill>
                  <a:srgbClr val="FFFFFF"/>
                </a:solidFill>
              </a:rPr>
              <a:t> </a:t>
            </a:r>
            <a:r>
              <a:rPr lang="es-ES" sz="1200" b="0" dirty="0" err="1">
                <a:solidFill>
                  <a:srgbClr val="FFFFFF"/>
                </a:solidFill>
              </a:rPr>
              <a:t>of</a:t>
            </a:r>
            <a:r>
              <a:rPr lang="es-ES" sz="1200" b="0" dirty="0">
                <a:solidFill>
                  <a:srgbClr val="FFFFFF"/>
                </a:solidFill>
              </a:rPr>
              <a:t> </a:t>
            </a:r>
            <a:r>
              <a:rPr lang="es-ES" sz="1200" b="0" dirty="0" err="1">
                <a:solidFill>
                  <a:srgbClr val="FFFFFF"/>
                </a:solidFill>
              </a:rPr>
              <a:t>last</a:t>
            </a:r>
            <a:r>
              <a:rPr lang="es-ES" sz="1200" b="0" dirty="0">
                <a:solidFill>
                  <a:srgbClr val="FFFFFF"/>
                </a:solidFill>
              </a:rPr>
              <a:t> </a:t>
            </a:r>
            <a:r>
              <a:rPr lang="es-ES" sz="1200" b="0" dirty="0" err="1">
                <a:solidFill>
                  <a:srgbClr val="FFFFFF"/>
                </a:solidFill>
              </a:rPr>
              <a:t>name</a:t>
            </a:r>
            <a:r>
              <a:rPr lang="es-ES" sz="1200" b="0" dirty="0">
                <a:solidFill>
                  <a:srgbClr val="FFFFFF"/>
                </a:solidFill>
              </a:rPr>
              <a:t> </a:t>
            </a:r>
            <a:r>
              <a:rPr lang="es-ES" sz="1200" b="0" dirty="0" err="1">
                <a:solidFill>
                  <a:srgbClr val="FFFFFF"/>
                </a:solidFill>
              </a:rPr>
              <a:t>repetition</a:t>
            </a:r>
            <a:r>
              <a:rPr lang="es-ES" sz="1200" b="0" dirty="0">
                <a:solidFill>
                  <a:srgbClr val="FFFFFF"/>
                </a:solidFill>
              </a:rPr>
              <a:t> </a:t>
            </a:r>
            <a:r>
              <a:rPr lang="es-ES" sz="1200" b="0" dirty="0" err="1">
                <a:solidFill>
                  <a:srgbClr val="FFFFFF"/>
                </a:solidFill>
              </a:rPr>
              <a:t>is</a:t>
            </a:r>
            <a:r>
              <a:rPr lang="es-ES" sz="1200" b="0" dirty="0">
                <a:solidFill>
                  <a:srgbClr val="FFFFFF"/>
                </a:solidFill>
              </a:rPr>
              <a:t> 5.  </a:t>
            </a:r>
            <a:endParaRPr lang="es-ES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1200" b="0" dirty="0" err="1">
                <a:solidFill>
                  <a:srgbClr val="FFFFFF"/>
                </a:solidFill>
              </a:rPr>
              <a:t>There</a:t>
            </a:r>
            <a:r>
              <a:rPr lang="es-ES" sz="1200" b="0" dirty="0">
                <a:solidFill>
                  <a:srgbClr val="FFFFFF"/>
                </a:solidFill>
              </a:rPr>
              <a:t> are total </a:t>
            </a:r>
            <a:r>
              <a:rPr lang="es-ES" sz="1200" b="0" dirty="0" err="1">
                <a:solidFill>
                  <a:srgbClr val="FFFFFF"/>
                </a:solidFill>
              </a:rPr>
              <a:t>of</a:t>
            </a:r>
            <a:r>
              <a:rPr lang="es-ES" sz="1200" b="0" dirty="0">
                <a:solidFill>
                  <a:srgbClr val="FFFFFF"/>
                </a:solidFill>
              </a:rPr>
              <a:t> </a:t>
            </a:r>
            <a:r>
              <a:rPr lang="es-ES" sz="1200" dirty="0"/>
              <a:t>66</a:t>
            </a:r>
            <a:r>
              <a:rPr lang="es-ES" sz="1200" b="0" dirty="0">
                <a:solidFill>
                  <a:srgbClr val="FFFFFF"/>
                </a:solidFill>
              </a:rPr>
              <a:t> </a:t>
            </a:r>
            <a:r>
              <a:rPr lang="es-ES" sz="1200" b="0" dirty="0" err="1">
                <a:solidFill>
                  <a:srgbClr val="FFFFFF"/>
                </a:solidFill>
              </a:rPr>
              <a:t>actors</a:t>
            </a:r>
            <a:r>
              <a:rPr lang="es-ES" sz="1200" b="0" dirty="0">
                <a:solidFill>
                  <a:srgbClr val="FFFFFF"/>
                </a:solidFill>
              </a:rPr>
              <a:t> </a:t>
            </a:r>
            <a:r>
              <a:rPr lang="es-ES" sz="1200" b="0" dirty="0" err="1">
                <a:solidFill>
                  <a:srgbClr val="FFFFFF"/>
                </a:solidFill>
              </a:rPr>
              <a:t>with</a:t>
            </a:r>
            <a:r>
              <a:rPr lang="es-ES" sz="1200" b="0" dirty="0">
                <a:solidFill>
                  <a:srgbClr val="FFFFFF"/>
                </a:solidFill>
              </a:rPr>
              <a:t> </a:t>
            </a:r>
            <a:r>
              <a:rPr lang="es-ES" sz="1200" b="0" dirty="0" err="1">
                <a:solidFill>
                  <a:srgbClr val="FFFFFF"/>
                </a:solidFill>
              </a:rPr>
              <a:t>unique</a:t>
            </a:r>
            <a:r>
              <a:rPr lang="es-ES" sz="1200" b="0" dirty="0">
                <a:solidFill>
                  <a:srgbClr val="FFFFFF"/>
                </a:solidFill>
              </a:rPr>
              <a:t> </a:t>
            </a:r>
            <a:r>
              <a:rPr lang="es-ES" sz="1200" b="0" dirty="0" err="1">
                <a:solidFill>
                  <a:srgbClr val="FFFFFF"/>
                </a:solidFill>
              </a:rPr>
              <a:t>first</a:t>
            </a:r>
            <a:r>
              <a:rPr lang="es-ES" sz="1200" b="0" dirty="0">
                <a:solidFill>
                  <a:srgbClr val="FFFFFF"/>
                </a:solidFill>
              </a:rPr>
              <a:t> </a:t>
            </a:r>
            <a:r>
              <a:rPr lang="es-ES" sz="1200" b="0" dirty="0" err="1">
                <a:solidFill>
                  <a:srgbClr val="FFFFFF"/>
                </a:solidFill>
              </a:rPr>
              <a:t>name</a:t>
            </a:r>
            <a:r>
              <a:rPr lang="es-ES" sz="1200" b="0" dirty="0">
                <a:solidFill>
                  <a:srgbClr val="FFFFFF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Foreign and sports genre are most demanded.</a:t>
            </a:r>
            <a:endParaRPr lang="en-US" b="0" dirty="0">
              <a:solidFill>
                <a:srgbClr val="FFFFFF"/>
              </a:solidFill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AF48-8505-57E4-23C5-5C237DE79E43}"/>
              </a:ext>
            </a:extLst>
          </p:cNvPr>
          <p:cNvSpPr txBox="1"/>
          <p:nvPr/>
        </p:nvSpPr>
        <p:spPr>
          <a:xfrm>
            <a:off x="849549" y="544749"/>
            <a:ext cx="5201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u="sng" dirty="0">
                <a:solidFill>
                  <a:schemeClr val="accent6"/>
                </a:solidFill>
              </a:rPr>
              <a:t>INSIGHTS :</a:t>
            </a:r>
          </a:p>
        </p:txBody>
      </p:sp>
    </p:spTree>
    <p:extLst>
      <p:ext uri="{BB962C8B-B14F-4D97-AF65-F5344CB8AC3E}">
        <p14:creationId xmlns:p14="http://schemas.microsoft.com/office/powerpoint/2010/main" val="3705160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61"/>
          <p:cNvSpPr txBox="1">
            <a:spLocks noGrp="1"/>
          </p:cNvSpPr>
          <p:nvPr>
            <p:ph type="subTitle" idx="2"/>
          </p:nvPr>
        </p:nvSpPr>
        <p:spPr>
          <a:xfrm>
            <a:off x="2143975" y="2646968"/>
            <a:ext cx="23835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ES" dirty="0" err="1"/>
              <a:t>Does</a:t>
            </a:r>
            <a:r>
              <a:rPr lang="es-ES" dirty="0"/>
              <a:t> </a:t>
            </a:r>
            <a:r>
              <a:rPr lang="es-ES" dirty="0" err="1"/>
              <a:t>anyone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questions</a:t>
            </a:r>
            <a:r>
              <a:rPr lang="es-ES" dirty="0"/>
              <a:t>?</a:t>
            </a:r>
            <a:endParaRPr b="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br>
              <a:rPr lang="es-ES" b="0" dirty="0"/>
            </a:br>
            <a:br>
              <a:rPr lang="es-ES" dirty="0"/>
            </a:br>
            <a:endParaRPr dirty="0"/>
          </a:p>
        </p:txBody>
      </p:sp>
      <p:sp>
        <p:nvSpPr>
          <p:cNvPr id="1673" name="Google Shape;1673;p61"/>
          <p:cNvSpPr txBox="1">
            <a:spLocks noGrp="1"/>
          </p:cNvSpPr>
          <p:nvPr>
            <p:ph type="subTitle" idx="1"/>
          </p:nvPr>
        </p:nvSpPr>
        <p:spPr>
          <a:xfrm>
            <a:off x="3217225" y="2211365"/>
            <a:ext cx="4601100" cy="724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/>
              <a:t>THANKS!</a:t>
            </a:r>
          </a:p>
          <a:p>
            <a:pPr marL="0" lvl="0" indent="0" algn="r" rtl="0">
              <a:spcBef>
                <a:spcPts val="800"/>
              </a:spcBef>
              <a:spcAft>
                <a:spcPts val="0"/>
              </a:spcAft>
              <a:buNone/>
            </a:pPr>
            <a:endParaRPr lang="es-ES" sz="1200" dirty="0"/>
          </a:p>
          <a:p>
            <a:pPr marL="0" lvl="0" indent="0" algn="r" rtl="0">
              <a:spcBef>
                <a:spcPts val="800"/>
              </a:spcBef>
              <a:spcAft>
                <a:spcPts val="0"/>
              </a:spcAft>
              <a:buNone/>
            </a:pPr>
            <a:endParaRPr lang="es-ES" sz="1200" dirty="0"/>
          </a:p>
          <a:p>
            <a:pPr marL="0" lvl="0" indent="0" algn="r" rtl="0">
              <a:spcBef>
                <a:spcPts val="800"/>
              </a:spcBef>
              <a:spcAft>
                <a:spcPts val="0"/>
              </a:spcAft>
              <a:buNone/>
            </a:pPr>
            <a:endParaRPr lang="es-ES" sz="1200" dirty="0"/>
          </a:p>
          <a:p>
            <a:pPr marL="0" lvl="0" indent="0" algn="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200" dirty="0"/>
              <a:t>Alfin Sam Mathew</a:t>
            </a:r>
            <a:endParaRPr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>
            <a:spLocks noGrp="1"/>
          </p:cNvSpPr>
          <p:nvPr>
            <p:ph type="ctrTitle"/>
          </p:nvPr>
        </p:nvSpPr>
        <p:spPr>
          <a:xfrm>
            <a:off x="941242" y="0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dirty="0"/>
              <a:t>OBJECTIVE</a:t>
            </a:r>
            <a:endParaRPr b="0" dirty="0"/>
          </a:p>
        </p:txBody>
      </p:sp>
      <p:sp>
        <p:nvSpPr>
          <p:cNvPr id="326" name="Google Shape;326;p33"/>
          <p:cNvSpPr txBox="1">
            <a:spLocks noGrp="1"/>
          </p:cNvSpPr>
          <p:nvPr>
            <p:ph type="subTitle" idx="1"/>
          </p:nvPr>
        </p:nvSpPr>
        <p:spPr>
          <a:xfrm>
            <a:off x="1701609" y="1795133"/>
            <a:ext cx="5740782" cy="1553234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 lang="en-IN" dirty="0"/>
          </a:p>
          <a:p>
            <a:pPr marL="171450" lvl="0" indent="-171450" algn="just" rtl="0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To analyse the kind of movies are most often demanded.</a:t>
            </a:r>
          </a:p>
          <a:p>
            <a:pPr marL="171450" lvl="0" indent="-171450" algn="just" rtl="0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To find the genre movies mostly demanded.</a:t>
            </a:r>
          </a:p>
          <a:p>
            <a:pPr marL="171450" lvl="0" indent="-171450" algn="just" rtl="0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To find the list of actors appeared in mostly demanded movies.</a:t>
            </a: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>
            <a:spLocks noGrp="1"/>
          </p:cNvSpPr>
          <p:nvPr>
            <p:ph type="ctrTitle"/>
          </p:nvPr>
        </p:nvSpPr>
        <p:spPr>
          <a:xfrm>
            <a:off x="1254750" y="0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dirty="0"/>
              <a:t>SAKILA DATABASE</a:t>
            </a:r>
            <a:endParaRPr b="0" dirty="0"/>
          </a:p>
        </p:txBody>
      </p:sp>
      <p:sp>
        <p:nvSpPr>
          <p:cNvPr id="326" name="Google Shape;326;p33"/>
          <p:cNvSpPr txBox="1">
            <a:spLocks noGrp="1"/>
          </p:cNvSpPr>
          <p:nvPr>
            <p:ph type="subTitle" idx="1"/>
          </p:nvPr>
        </p:nvSpPr>
        <p:spPr>
          <a:xfrm>
            <a:off x="665696" y="1239896"/>
            <a:ext cx="2413190" cy="2663707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l" fontAlgn="base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  <a:cs typeface="Roboto Slab Light" pitchFamily="2" charset="0"/>
              </a:rPr>
              <a:t>       </a:t>
            </a:r>
            <a:r>
              <a:rPr lang="en-US" b="0" i="0" dirty="0">
                <a:solidFill>
                  <a:schemeClr val="bg1"/>
                </a:solidFill>
                <a:effectLst/>
                <a:latin typeface="Roboto Slab Light" pitchFamily="2" charset="0"/>
                <a:ea typeface="Roboto Slab Light" pitchFamily="2" charset="0"/>
                <a:cs typeface="Roboto Slab Light" pitchFamily="2" charset="0"/>
              </a:rPr>
              <a:t>The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Roboto Slab Light" pitchFamily="2" charset="0"/>
                <a:ea typeface="Roboto Slab Light" pitchFamily="2" charset="0"/>
                <a:cs typeface="Roboto Slab Light" pitchFamily="2" charset="0"/>
              </a:rPr>
              <a:t>Sakila</a:t>
            </a:r>
            <a:r>
              <a:rPr lang="en-US" b="0" i="0" dirty="0">
                <a:solidFill>
                  <a:schemeClr val="bg1"/>
                </a:solidFill>
                <a:effectLst/>
                <a:latin typeface="Roboto Slab Light" pitchFamily="2" charset="0"/>
                <a:ea typeface="Roboto Slab Light" pitchFamily="2" charset="0"/>
                <a:cs typeface="Roboto Slab Light" pitchFamily="2" charset="0"/>
              </a:rPr>
              <a:t> database is a nicely normalized schema modelling a DVD rental store, featuring things like films, actors, film-actor relationships, and a central inventory table that connects films, stores, and rentals.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EBA8AF-9D94-9B7D-E8CC-4BC373AE4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961" y="1191771"/>
            <a:ext cx="5336343" cy="354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30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8"/>
          <p:cNvSpPr txBox="1">
            <a:spLocks noGrp="1"/>
          </p:cNvSpPr>
          <p:nvPr>
            <p:ph type="ctrTitle"/>
          </p:nvPr>
        </p:nvSpPr>
        <p:spPr>
          <a:xfrm flipH="1">
            <a:off x="4853883" y="1951050"/>
            <a:ext cx="3204141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unito Sans Black"/>
              <a:buNone/>
            </a:pPr>
            <a:r>
              <a:rPr lang="es-ES" b="0" dirty="0" err="1">
                <a:solidFill>
                  <a:srgbClr val="FFFFFF"/>
                </a:solidFill>
              </a:rPr>
              <a:t>There</a:t>
            </a:r>
            <a:r>
              <a:rPr lang="es-ES" b="0" dirty="0">
                <a:solidFill>
                  <a:srgbClr val="FFFFFF"/>
                </a:solidFill>
              </a:rPr>
              <a:t> are total </a:t>
            </a:r>
            <a:r>
              <a:rPr lang="es-ES" b="0" dirty="0" err="1">
                <a:solidFill>
                  <a:srgbClr val="FFFFFF"/>
                </a:solidFill>
              </a:rPr>
              <a:t>of</a:t>
            </a:r>
            <a:r>
              <a:rPr lang="es-ES" b="0" dirty="0">
                <a:solidFill>
                  <a:srgbClr val="FFFFFF"/>
                </a:solidFill>
              </a:rPr>
              <a:t> 200 </a:t>
            </a:r>
            <a:r>
              <a:rPr lang="es-ES" b="0" dirty="0" err="1">
                <a:solidFill>
                  <a:srgbClr val="FFFFFF"/>
                </a:solidFill>
              </a:rPr>
              <a:t>actors</a:t>
            </a:r>
            <a:r>
              <a:rPr lang="es-ES" b="0" dirty="0">
                <a:solidFill>
                  <a:srgbClr val="FFFFFF"/>
                </a:solidFill>
              </a:rPr>
              <a:t> in </a:t>
            </a:r>
            <a:r>
              <a:rPr lang="es-ES" b="0" dirty="0" err="1">
                <a:solidFill>
                  <a:srgbClr val="FFFFFF"/>
                </a:solidFill>
              </a:rPr>
              <a:t>the</a:t>
            </a:r>
            <a:r>
              <a:rPr lang="es-ES" b="0" dirty="0">
                <a:solidFill>
                  <a:srgbClr val="FFFFFF"/>
                </a:solidFill>
              </a:rPr>
              <a:t> </a:t>
            </a:r>
            <a:r>
              <a:rPr lang="es-ES" b="0" dirty="0" err="1">
                <a:solidFill>
                  <a:srgbClr val="FFFFFF"/>
                </a:solidFill>
              </a:rPr>
              <a:t>given</a:t>
            </a:r>
            <a:r>
              <a:rPr lang="es-ES" b="0" dirty="0">
                <a:solidFill>
                  <a:srgbClr val="FFFFFF"/>
                </a:solidFill>
              </a:rPr>
              <a:t> </a:t>
            </a:r>
            <a:r>
              <a:rPr lang="es-ES" b="0" dirty="0" err="1">
                <a:solidFill>
                  <a:srgbClr val="FFFFFF"/>
                </a:solidFill>
              </a:rPr>
              <a:t>dataset</a:t>
            </a:r>
            <a:r>
              <a:rPr lang="es-ES" b="0" dirty="0">
                <a:solidFill>
                  <a:srgbClr val="FFFFFF"/>
                </a:solidFill>
              </a:rPr>
              <a:t>.</a:t>
            </a:r>
            <a:endParaRPr b="0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337A0-8BA1-190E-3ECD-7088EA5CBFB5}"/>
              </a:ext>
            </a:extLst>
          </p:cNvPr>
          <p:cNvSpPr txBox="1"/>
          <p:nvPr/>
        </p:nvSpPr>
        <p:spPr>
          <a:xfrm>
            <a:off x="218967" y="494604"/>
            <a:ext cx="7047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Squada One" panose="020B0604020202020204" charset="0"/>
              </a:rPr>
              <a:t>Task 1 : Full Name of Actors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E0FA52-6A96-012B-A8B4-64E363C03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67" y="1601727"/>
            <a:ext cx="4222403" cy="2467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4A013E-3091-CAEB-F546-090050351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967" y="1897552"/>
            <a:ext cx="4222402" cy="16362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9"/>
          <p:cNvSpPr txBox="1">
            <a:spLocks noGrp="1"/>
          </p:cNvSpPr>
          <p:nvPr>
            <p:ph type="ctrTitle"/>
          </p:nvPr>
        </p:nvSpPr>
        <p:spPr>
          <a:xfrm flipH="1">
            <a:off x="6346206" y="1132763"/>
            <a:ext cx="2340678" cy="3179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Black"/>
              <a:buNone/>
            </a:pPr>
            <a:r>
              <a:rPr lang="es-ES" sz="2000" b="0" dirty="0" err="1">
                <a:solidFill>
                  <a:srgbClr val="FFFFFF"/>
                </a:solidFill>
              </a:rPr>
              <a:t>The</a:t>
            </a:r>
            <a:r>
              <a:rPr lang="es-ES" sz="2000" b="0" dirty="0">
                <a:solidFill>
                  <a:srgbClr val="FFFFFF"/>
                </a:solidFill>
              </a:rPr>
              <a:t> </a:t>
            </a:r>
            <a:r>
              <a:rPr lang="es-ES" sz="2000" b="0" dirty="0" err="1">
                <a:solidFill>
                  <a:srgbClr val="FFFFFF"/>
                </a:solidFill>
              </a:rPr>
              <a:t>maximum</a:t>
            </a:r>
            <a:r>
              <a:rPr lang="es-ES" sz="2000" b="0" dirty="0">
                <a:solidFill>
                  <a:srgbClr val="FFFFFF"/>
                </a:solidFill>
              </a:rPr>
              <a:t> </a:t>
            </a:r>
            <a:r>
              <a:rPr lang="es-ES" sz="2000" b="0" dirty="0" err="1">
                <a:solidFill>
                  <a:srgbClr val="FFFFFF"/>
                </a:solidFill>
              </a:rPr>
              <a:t>number</a:t>
            </a:r>
            <a:r>
              <a:rPr lang="es-ES" sz="2000" b="0" dirty="0">
                <a:solidFill>
                  <a:srgbClr val="FFFFFF"/>
                </a:solidFill>
              </a:rPr>
              <a:t> </a:t>
            </a:r>
            <a:r>
              <a:rPr lang="es-ES" sz="2000" b="0" dirty="0" err="1">
                <a:solidFill>
                  <a:srgbClr val="FFFFFF"/>
                </a:solidFill>
              </a:rPr>
              <a:t>of</a:t>
            </a:r>
            <a:r>
              <a:rPr lang="es-ES" sz="2000" b="0" dirty="0">
                <a:solidFill>
                  <a:srgbClr val="FFFFFF"/>
                </a:solidFill>
              </a:rPr>
              <a:t> </a:t>
            </a:r>
            <a:r>
              <a:rPr lang="es-ES" sz="2000" b="0" dirty="0" err="1">
                <a:solidFill>
                  <a:srgbClr val="FFFFFF"/>
                </a:solidFill>
              </a:rPr>
              <a:t>first</a:t>
            </a:r>
            <a:r>
              <a:rPr lang="es-ES" sz="2000" b="0" dirty="0">
                <a:solidFill>
                  <a:srgbClr val="FFFFFF"/>
                </a:solidFill>
              </a:rPr>
              <a:t> </a:t>
            </a:r>
            <a:r>
              <a:rPr lang="es-ES" sz="2000" b="0" dirty="0" err="1">
                <a:solidFill>
                  <a:srgbClr val="FFFFFF"/>
                </a:solidFill>
              </a:rPr>
              <a:t>name</a:t>
            </a:r>
            <a:r>
              <a:rPr lang="es-ES" sz="2000" b="0" dirty="0">
                <a:solidFill>
                  <a:srgbClr val="FFFFFF"/>
                </a:solidFill>
              </a:rPr>
              <a:t> </a:t>
            </a:r>
            <a:r>
              <a:rPr lang="es-ES" sz="2000" b="0" dirty="0" err="1">
                <a:solidFill>
                  <a:srgbClr val="FFFFFF"/>
                </a:solidFill>
              </a:rPr>
              <a:t>repetition</a:t>
            </a:r>
            <a:r>
              <a:rPr lang="es-ES" sz="2000" b="0" dirty="0">
                <a:solidFill>
                  <a:srgbClr val="FFFFFF"/>
                </a:solidFill>
              </a:rPr>
              <a:t> </a:t>
            </a:r>
            <a:r>
              <a:rPr lang="es-ES" sz="2000" b="0" dirty="0" err="1">
                <a:solidFill>
                  <a:srgbClr val="FFFFFF"/>
                </a:solidFill>
              </a:rPr>
              <a:t>is</a:t>
            </a:r>
            <a:r>
              <a:rPr lang="es-ES" sz="2000" b="0" dirty="0">
                <a:solidFill>
                  <a:srgbClr val="FFFFFF"/>
                </a:solidFill>
              </a:rPr>
              <a:t> 4.</a:t>
            </a:r>
            <a:br>
              <a:rPr lang="es-ES" sz="2000" b="0" dirty="0">
                <a:solidFill>
                  <a:srgbClr val="FFFFFF"/>
                </a:solidFill>
              </a:rPr>
            </a:br>
            <a:br>
              <a:rPr lang="es-ES" sz="2000" b="0" dirty="0">
                <a:solidFill>
                  <a:srgbClr val="FFFFFF"/>
                </a:solidFill>
              </a:rPr>
            </a:br>
            <a:r>
              <a:rPr lang="es-ES" sz="2000" b="0" dirty="0" err="1">
                <a:solidFill>
                  <a:srgbClr val="FFFFFF"/>
                </a:solidFill>
              </a:rPr>
              <a:t>There</a:t>
            </a:r>
            <a:r>
              <a:rPr lang="es-ES" sz="2000" b="0" dirty="0">
                <a:solidFill>
                  <a:srgbClr val="FFFFFF"/>
                </a:solidFill>
              </a:rPr>
              <a:t> are total </a:t>
            </a:r>
            <a:r>
              <a:rPr lang="es-ES" sz="2000" b="0" dirty="0" err="1">
                <a:solidFill>
                  <a:srgbClr val="FFFFFF"/>
                </a:solidFill>
              </a:rPr>
              <a:t>of</a:t>
            </a:r>
            <a:r>
              <a:rPr lang="es-ES" sz="2000" b="0" dirty="0">
                <a:solidFill>
                  <a:srgbClr val="FFFFFF"/>
                </a:solidFill>
              </a:rPr>
              <a:t> 76 </a:t>
            </a:r>
            <a:r>
              <a:rPr lang="es-ES" sz="2000" b="0" dirty="0" err="1">
                <a:solidFill>
                  <a:srgbClr val="FFFFFF"/>
                </a:solidFill>
              </a:rPr>
              <a:t>actors</a:t>
            </a:r>
            <a:r>
              <a:rPr lang="es-ES" sz="2000" b="0" dirty="0">
                <a:solidFill>
                  <a:srgbClr val="FFFFFF"/>
                </a:solidFill>
              </a:rPr>
              <a:t> </a:t>
            </a:r>
            <a:r>
              <a:rPr lang="es-ES" sz="2000" b="0" dirty="0" err="1">
                <a:solidFill>
                  <a:srgbClr val="FFFFFF"/>
                </a:solidFill>
              </a:rPr>
              <a:t>with</a:t>
            </a:r>
            <a:r>
              <a:rPr lang="es-ES" sz="2000" b="0" dirty="0">
                <a:solidFill>
                  <a:srgbClr val="FFFFFF"/>
                </a:solidFill>
              </a:rPr>
              <a:t> </a:t>
            </a:r>
            <a:r>
              <a:rPr lang="es-ES" sz="2000" b="0" dirty="0" err="1">
                <a:solidFill>
                  <a:srgbClr val="FFFFFF"/>
                </a:solidFill>
              </a:rPr>
              <a:t>unique</a:t>
            </a:r>
            <a:r>
              <a:rPr lang="es-ES" sz="2000" b="0" dirty="0">
                <a:solidFill>
                  <a:srgbClr val="FFFFFF"/>
                </a:solidFill>
              </a:rPr>
              <a:t> </a:t>
            </a:r>
            <a:r>
              <a:rPr lang="es-ES" sz="2000" b="0" dirty="0" err="1">
                <a:solidFill>
                  <a:srgbClr val="FFFFFF"/>
                </a:solidFill>
              </a:rPr>
              <a:t>first</a:t>
            </a:r>
            <a:r>
              <a:rPr lang="es-ES" sz="2000" b="0" dirty="0">
                <a:solidFill>
                  <a:srgbClr val="FFFFFF"/>
                </a:solidFill>
              </a:rPr>
              <a:t> </a:t>
            </a:r>
            <a:r>
              <a:rPr lang="es-ES" sz="2000" b="0" dirty="0" err="1">
                <a:solidFill>
                  <a:srgbClr val="FFFFFF"/>
                </a:solidFill>
              </a:rPr>
              <a:t>name</a:t>
            </a:r>
            <a:r>
              <a:rPr lang="es-ES" sz="2000" b="0" dirty="0">
                <a:solidFill>
                  <a:srgbClr val="FFFFFF"/>
                </a:solidFill>
              </a:rPr>
              <a:t>.</a:t>
            </a:r>
            <a:endParaRPr sz="2000" b="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FEEEF6-226D-FCC0-5B4D-C278BAFC326D}"/>
              </a:ext>
            </a:extLst>
          </p:cNvPr>
          <p:cNvSpPr txBox="1"/>
          <p:nvPr/>
        </p:nvSpPr>
        <p:spPr>
          <a:xfrm>
            <a:off x="262306" y="201153"/>
            <a:ext cx="31213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quada One" panose="020B0604020202020204" charset="0"/>
              </a:rPr>
              <a:t>Task 2: First names of the actors appeared frequently and count of unique names.</a:t>
            </a:r>
            <a:endParaRPr lang="en-IN" sz="2000" dirty="0">
              <a:solidFill>
                <a:schemeClr val="bg1"/>
              </a:solidFill>
              <a:latin typeface="Squada One" panose="020B060402020202020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F27C28-907E-C233-4F57-7AB66D5E1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90" y="1439839"/>
            <a:ext cx="3046394" cy="3957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414468E-DC51-8B7F-8CB9-CBCA30A04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940" y="1878639"/>
            <a:ext cx="2308500" cy="33378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6CD462-3B01-662A-B3A4-E18D88B36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2801" y="566383"/>
            <a:ext cx="3186489" cy="35484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568BEEB-1E61-6813-8E5F-757C3190FF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6259" y="953544"/>
            <a:ext cx="2340679" cy="33378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9"/>
          <p:cNvSpPr txBox="1">
            <a:spLocks noGrp="1"/>
          </p:cNvSpPr>
          <p:nvPr>
            <p:ph type="ctrTitle"/>
          </p:nvPr>
        </p:nvSpPr>
        <p:spPr>
          <a:xfrm flipH="1">
            <a:off x="6346206" y="1132763"/>
            <a:ext cx="2340678" cy="3179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Black"/>
              <a:buNone/>
            </a:pPr>
            <a:r>
              <a:rPr lang="es-ES" sz="2000" b="0" dirty="0" err="1">
                <a:solidFill>
                  <a:srgbClr val="FFFFFF"/>
                </a:solidFill>
              </a:rPr>
              <a:t>The</a:t>
            </a:r>
            <a:r>
              <a:rPr lang="es-ES" sz="2000" b="0" dirty="0">
                <a:solidFill>
                  <a:srgbClr val="FFFFFF"/>
                </a:solidFill>
              </a:rPr>
              <a:t> </a:t>
            </a:r>
            <a:r>
              <a:rPr lang="es-ES" sz="2000" b="0" dirty="0" err="1">
                <a:solidFill>
                  <a:srgbClr val="FFFFFF"/>
                </a:solidFill>
              </a:rPr>
              <a:t>maximum</a:t>
            </a:r>
            <a:r>
              <a:rPr lang="es-ES" sz="2000" b="0" dirty="0">
                <a:solidFill>
                  <a:srgbClr val="FFFFFF"/>
                </a:solidFill>
              </a:rPr>
              <a:t> </a:t>
            </a:r>
            <a:r>
              <a:rPr lang="es-ES" sz="2000" b="0" dirty="0" err="1">
                <a:solidFill>
                  <a:srgbClr val="FFFFFF"/>
                </a:solidFill>
              </a:rPr>
              <a:t>number</a:t>
            </a:r>
            <a:r>
              <a:rPr lang="es-ES" sz="2000" b="0" dirty="0">
                <a:solidFill>
                  <a:srgbClr val="FFFFFF"/>
                </a:solidFill>
              </a:rPr>
              <a:t> </a:t>
            </a:r>
            <a:r>
              <a:rPr lang="es-ES" sz="2000" b="0" dirty="0" err="1">
                <a:solidFill>
                  <a:srgbClr val="FFFFFF"/>
                </a:solidFill>
              </a:rPr>
              <a:t>of</a:t>
            </a:r>
            <a:r>
              <a:rPr lang="es-ES" sz="2000" b="0" dirty="0">
                <a:solidFill>
                  <a:srgbClr val="FFFFFF"/>
                </a:solidFill>
              </a:rPr>
              <a:t> </a:t>
            </a:r>
            <a:r>
              <a:rPr lang="es-ES" sz="2000" b="0" dirty="0" err="1">
                <a:solidFill>
                  <a:srgbClr val="FFFFFF"/>
                </a:solidFill>
              </a:rPr>
              <a:t>last</a:t>
            </a:r>
            <a:r>
              <a:rPr lang="es-ES" sz="2000" b="0" dirty="0">
                <a:solidFill>
                  <a:srgbClr val="FFFFFF"/>
                </a:solidFill>
              </a:rPr>
              <a:t> </a:t>
            </a:r>
            <a:r>
              <a:rPr lang="es-ES" sz="2000" b="0" dirty="0" err="1">
                <a:solidFill>
                  <a:srgbClr val="FFFFFF"/>
                </a:solidFill>
              </a:rPr>
              <a:t>name</a:t>
            </a:r>
            <a:r>
              <a:rPr lang="es-ES" sz="2000" b="0" dirty="0">
                <a:solidFill>
                  <a:srgbClr val="FFFFFF"/>
                </a:solidFill>
              </a:rPr>
              <a:t> </a:t>
            </a:r>
            <a:r>
              <a:rPr lang="es-ES" sz="2000" b="0" dirty="0" err="1">
                <a:solidFill>
                  <a:srgbClr val="FFFFFF"/>
                </a:solidFill>
              </a:rPr>
              <a:t>repetition</a:t>
            </a:r>
            <a:r>
              <a:rPr lang="es-ES" sz="2000" b="0" dirty="0">
                <a:solidFill>
                  <a:srgbClr val="FFFFFF"/>
                </a:solidFill>
              </a:rPr>
              <a:t> </a:t>
            </a:r>
            <a:r>
              <a:rPr lang="es-ES" sz="2000" b="0" dirty="0" err="1">
                <a:solidFill>
                  <a:srgbClr val="FFFFFF"/>
                </a:solidFill>
              </a:rPr>
              <a:t>is</a:t>
            </a:r>
            <a:r>
              <a:rPr lang="es-ES" sz="2000" b="0" dirty="0">
                <a:solidFill>
                  <a:srgbClr val="FFFFFF"/>
                </a:solidFill>
              </a:rPr>
              <a:t> 5.  </a:t>
            </a:r>
            <a:br>
              <a:rPr lang="es-ES" sz="2000" b="0" dirty="0">
                <a:solidFill>
                  <a:srgbClr val="FFFFFF"/>
                </a:solidFill>
              </a:rPr>
            </a:br>
            <a:br>
              <a:rPr lang="es-ES" sz="2000" b="0" dirty="0">
                <a:solidFill>
                  <a:srgbClr val="FFFFFF"/>
                </a:solidFill>
              </a:rPr>
            </a:br>
            <a:r>
              <a:rPr lang="es-ES" sz="2000" b="0" dirty="0" err="1">
                <a:solidFill>
                  <a:srgbClr val="FFFFFF"/>
                </a:solidFill>
              </a:rPr>
              <a:t>There</a:t>
            </a:r>
            <a:r>
              <a:rPr lang="es-ES" sz="2000" b="0" dirty="0">
                <a:solidFill>
                  <a:srgbClr val="FFFFFF"/>
                </a:solidFill>
              </a:rPr>
              <a:t> are total </a:t>
            </a:r>
            <a:r>
              <a:rPr lang="es-ES" sz="2000" b="0" dirty="0" err="1">
                <a:solidFill>
                  <a:srgbClr val="FFFFFF"/>
                </a:solidFill>
              </a:rPr>
              <a:t>of</a:t>
            </a:r>
            <a:r>
              <a:rPr lang="es-ES" sz="2000" b="0" dirty="0">
                <a:solidFill>
                  <a:srgbClr val="FFFFFF"/>
                </a:solidFill>
              </a:rPr>
              <a:t> </a:t>
            </a:r>
            <a:r>
              <a:rPr lang="es-ES" sz="2000" dirty="0"/>
              <a:t>66</a:t>
            </a:r>
            <a:r>
              <a:rPr lang="es-ES" sz="2000" b="0" dirty="0">
                <a:solidFill>
                  <a:srgbClr val="FFFFFF"/>
                </a:solidFill>
              </a:rPr>
              <a:t> </a:t>
            </a:r>
            <a:r>
              <a:rPr lang="es-ES" sz="2000" b="0" dirty="0" err="1">
                <a:solidFill>
                  <a:srgbClr val="FFFFFF"/>
                </a:solidFill>
              </a:rPr>
              <a:t>actors</a:t>
            </a:r>
            <a:r>
              <a:rPr lang="es-ES" sz="2000" b="0" dirty="0">
                <a:solidFill>
                  <a:srgbClr val="FFFFFF"/>
                </a:solidFill>
              </a:rPr>
              <a:t> </a:t>
            </a:r>
            <a:r>
              <a:rPr lang="es-ES" sz="2000" b="0" dirty="0" err="1">
                <a:solidFill>
                  <a:srgbClr val="FFFFFF"/>
                </a:solidFill>
              </a:rPr>
              <a:t>with</a:t>
            </a:r>
            <a:r>
              <a:rPr lang="es-ES" sz="2000" b="0" dirty="0">
                <a:solidFill>
                  <a:srgbClr val="FFFFFF"/>
                </a:solidFill>
              </a:rPr>
              <a:t> </a:t>
            </a:r>
            <a:r>
              <a:rPr lang="es-ES" sz="2000" b="0" dirty="0" err="1">
                <a:solidFill>
                  <a:srgbClr val="FFFFFF"/>
                </a:solidFill>
              </a:rPr>
              <a:t>unique</a:t>
            </a:r>
            <a:r>
              <a:rPr lang="es-ES" sz="2000" b="0" dirty="0">
                <a:solidFill>
                  <a:srgbClr val="FFFFFF"/>
                </a:solidFill>
              </a:rPr>
              <a:t> </a:t>
            </a:r>
            <a:r>
              <a:rPr lang="es-ES" sz="2000" b="0" dirty="0" err="1">
                <a:solidFill>
                  <a:srgbClr val="FFFFFF"/>
                </a:solidFill>
              </a:rPr>
              <a:t>first</a:t>
            </a:r>
            <a:r>
              <a:rPr lang="es-ES" sz="2000" b="0" dirty="0">
                <a:solidFill>
                  <a:srgbClr val="FFFFFF"/>
                </a:solidFill>
              </a:rPr>
              <a:t> </a:t>
            </a:r>
            <a:r>
              <a:rPr lang="es-ES" sz="2000" b="0" dirty="0" err="1">
                <a:solidFill>
                  <a:srgbClr val="FFFFFF"/>
                </a:solidFill>
              </a:rPr>
              <a:t>name</a:t>
            </a:r>
            <a:r>
              <a:rPr lang="es-ES" sz="2000" b="0" dirty="0">
                <a:solidFill>
                  <a:srgbClr val="FFFFFF"/>
                </a:solidFill>
              </a:rPr>
              <a:t>.</a:t>
            </a:r>
            <a:endParaRPr sz="2000" b="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FEEEF6-226D-FCC0-5B4D-C278BAFC326D}"/>
              </a:ext>
            </a:extLst>
          </p:cNvPr>
          <p:cNvSpPr txBox="1"/>
          <p:nvPr/>
        </p:nvSpPr>
        <p:spPr>
          <a:xfrm>
            <a:off x="262306" y="201153"/>
            <a:ext cx="31213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quada One" panose="020B0604020202020204" charset="0"/>
              </a:rPr>
              <a:t>Task 3: Last names of the actors appeared frequently and count of unique names.</a:t>
            </a:r>
            <a:endParaRPr lang="en-IN" sz="2000" dirty="0">
              <a:solidFill>
                <a:schemeClr val="bg1"/>
              </a:solidFill>
              <a:latin typeface="Squada One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4926F8-2482-191F-7B81-D7F8540D4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16" y="1398895"/>
            <a:ext cx="3121335" cy="3753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B7B2A6-1D36-F859-8673-F69F553C9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003" y="1805651"/>
            <a:ext cx="2340678" cy="33378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0A0866-C961-A328-3044-FC23359B46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4320" y="566382"/>
            <a:ext cx="3228116" cy="3453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DE1CE0-0E5A-3DE8-6A45-F2F7C27C4C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6323" y="951405"/>
            <a:ext cx="2339174" cy="335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92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3"/>
          <p:cNvSpPr txBox="1">
            <a:spLocks noGrp="1"/>
          </p:cNvSpPr>
          <p:nvPr>
            <p:ph type="ctrTitle"/>
          </p:nvPr>
        </p:nvSpPr>
        <p:spPr>
          <a:xfrm>
            <a:off x="1163727" y="556365"/>
            <a:ext cx="6342542" cy="968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</a:pPr>
            <a:r>
              <a:rPr lang="es-ES" sz="1800" dirty="0" err="1"/>
              <a:t>Task</a:t>
            </a:r>
            <a:r>
              <a:rPr lang="es-ES" sz="1800" dirty="0"/>
              <a:t> 4 : </a:t>
            </a:r>
            <a:br>
              <a:rPr lang="es-ES" sz="1800" dirty="0"/>
            </a:br>
            <a:r>
              <a:rPr lang="es-ES" sz="1800" dirty="0"/>
              <a:t>- </a:t>
            </a:r>
            <a:r>
              <a:rPr lang="es-ES" sz="1800" dirty="0" err="1"/>
              <a:t>List</a:t>
            </a:r>
            <a:r>
              <a:rPr lang="es-ES" sz="1800" dirty="0"/>
              <a:t> </a:t>
            </a:r>
            <a:r>
              <a:rPr lang="es-ES" sz="1800" dirty="0" err="1"/>
              <a:t>of</a:t>
            </a:r>
            <a:r>
              <a:rPr lang="es-ES" sz="1800" dirty="0"/>
              <a:t> </a:t>
            </a:r>
            <a:r>
              <a:rPr lang="es-ES" sz="1800" dirty="0" err="1"/>
              <a:t>movies</a:t>
            </a:r>
            <a:r>
              <a:rPr lang="es-ES" sz="1800" dirty="0"/>
              <a:t> </a:t>
            </a:r>
            <a:r>
              <a:rPr lang="es-ES" sz="1800" dirty="0" err="1"/>
              <a:t>with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rating R – </a:t>
            </a:r>
            <a:r>
              <a:rPr lang="es-ES" sz="1800" u="sng" dirty="0"/>
              <a:t>195 </a:t>
            </a:r>
            <a:r>
              <a:rPr lang="es-ES" sz="1800" u="sng" dirty="0" err="1"/>
              <a:t>movies</a:t>
            </a:r>
            <a:r>
              <a:rPr lang="es-ES" sz="1800" u="sng" dirty="0"/>
              <a:t> </a:t>
            </a:r>
            <a:r>
              <a:rPr lang="es-ES" sz="1800" u="sng" dirty="0" err="1"/>
              <a:t>with</a:t>
            </a:r>
            <a:r>
              <a:rPr lang="es-ES" sz="1800" u="sng" dirty="0"/>
              <a:t> R rating</a:t>
            </a:r>
            <a:br>
              <a:rPr lang="es-ES" sz="1800" dirty="0"/>
            </a:br>
            <a:r>
              <a:rPr lang="es-ES" sz="1800" dirty="0"/>
              <a:t>- </a:t>
            </a:r>
            <a:r>
              <a:rPr lang="es-ES" sz="1800" dirty="0" err="1"/>
              <a:t>Not</a:t>
            </a:r>
            <a:r>
              <a:rPr lang="es-ES" sz="1800" dirty="0"/>
              <a:t> </a:t>
            </a:r>
            <a:r>
              <a:rPr lang="es-ES" sz="1800" dirty="0" err="1"/>
              <a:t>rated</a:t>
            </a:r>
            <a:r>
              <a:rPr lang="es-ES" sz="1800" dirty="0"/>
              <a:t> R – </a:t>
            </a:r>
            <a:r>
              <a:rPr lang="es-ES" sz="1800" u="sng" dirty="0"/>
              <a:t>805 </a:t>
            </a:r>
            <a:r>
              <a:rPr lang="es-ES" sz="1800" u="sng" dirty="0" err="1"/>
              <a:t>movies</a:t>
            </a:r>
            <a:r>
              <a:rPr lang="es-ES" sz="1800" u="sng" dirty="0"/>
              <a:t> </a:t>
            </a:r>
            <a:r>
              <a:rPr lang="es-ES" sz="1800" u="sng" dirty="0" err="1"/>
              <a:t>with</a:t>
            </a:r>
            <a:r>
              <a:rPr lang="es-ES" sz="1800" u="sng" dirty="0"/>
              <a:t> R rating</a:t>
            </a:r>
            <a:br>
              <a:rPr lang="es-ES" sz="1800" dirty="0"/>
            </a:br>
            <a:r>
              <a:rPr lang="es-ES" sz="1800" dirty="0"/>
              <a:t>- </a:t>
            </a:r>
            <a:r>
              <a:rPr lang="es-ES" sz="1800" dirty="0" err="1"/>
              <a:t>Movies</a:t>
            </a:r>
            <a:r>
              <a:rPr lang="es-ES" sz="1800" dirty="0"/>
              <a:t> </a:t>
            </a:r>
            <a:r>
              <a:rPr lang="es-ES" sz="1800" dirty="0" err="1"/>
              <a:t>suitable</a:t>
            </a:r>
            <a:r>
              <a:rPr lang="es-ES" sz="1800" dirty="0"/>
              <a:t> </a:t>
            </a:r>
            <a:r>
              <a:rPr lang="es-ES" sz="1800" dirty="0" err="1"/>
              <a:t>for</a:t>
            </a:r>
            <a:r>
              <a:rPr lang="es-ES" sz="1800" dirty="0"/>
              <a:t> </a:t>
            </a:r>
            <a:r>
              <a:rPr lang="es-ES" sz="1800" dirty="0" err="1"/>
              <a:t>auidence</a:t>
            </a:r>
            <a:r>
              <a:rPr lang="es-ES" sz="1800" dirty="0"/>
              <a:t> </a:t>
            </a:r>
            <a:r>
              <a:rPr lang="es-ES" sz="1800" dirty="0" err="1"/>
              <a:t>below</a:t>
            </a:r>
            <a:r>
              <a:rPr lang="es-ES" sz="1800" dirty="0"/>
              <a:t> 13 </a:t>
            </a:r>
            <a:r>
              <a:rPr lang="es-ES" sz="1800" dirty="0" err="1"/>
              <a:t>years</a:t>
            </a:r>
            <a:r>
              <a:rPr lang="es-ES" sz="1800" dirty="0"/>
              <a:t> </a:t>
            </a:r>
            <a:r>
              <a:rPr lang="es-ES" sz="1800" dirty="0" err="1"/>
              <a:t>of</a:t>
            </a:r>
            <a:r>
              <a:rPr lang="es-ES" sz="1800" dirty="0"/>
              <a:t> </a:t>
            </a:r>
            <a:r>
              <a:rPr lang="es-ES" sz="1800" dirty="0" err="1"/>
              <a:t>age</a:t>
            </a:r>
            <a:r>
              <a:rPr lang="es-ES" sz="1800" dirty="0"/>
              <a:t> – </a:t>
            </a:r>
            <a:r>
              <a:rPr lang="es-ES" sz="1800" u="sng" dirty="0"/>
              <a:t>372 </a:t>
            </a:r>
            <a:r>
              <a:rPr lang="es-ES" sz="1800" u="sng" dirty="0" err="1"/>
              <a:t>movies</a:t>
            </a:r>
            <a:endParaRPr sz="18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BB6A34-4FA4-6743-38FD-442ED0F71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801" y="2884677"/>
            <a:ext cx="3688400" cy="838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CF5B22-58CB-D353-875B-980ECF4AD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728" y="1613569"/>
            <a:ext cx="2127064" cy="365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515EAF-22A7-D241-4B4E-8031F8FC2C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6560" y="1613569"/>
            <a:ext cx="2120103" cy="365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56FAD8-DE99-FC52-3CE3-AA91CE2EEC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2431" y="1613569"/>
            <a:ext cx="2317843" cy="3657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97F26F-B4AE-9CFF-EE5B-DE8FD47790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3727" y="2040340"/>
            <a:ext cx="2127064" cy="26323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DFDB5B-1A33-B0D5-DF93-0447E12386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6560" y="2040340"/>
            <a:ext cx="2120103" cy="26323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64CDC3-4A92-1329-79A1-B10892C7CB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62431" y="2040340"/>
            <a:ext cx="2317843" cy="263231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3"/>
          <p:cNvSpPr txBox="1">
            <a:spLocks noGrp="1"/>
          </p:cNvSpPr>
          <p:nvPr>
            <p:ph type="ctrTitle"/>
          </p:nvPr>
        </p:nvSpPr>
        <p:spPr>
          <a:xfrm>
            <a:off x="1163727" y="556365"/>
            <a:ext cx="6342542" cy="36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</a:pPr>
            <a:r>
              <a:rPr lang="es-ES" sz="1800" dirty="0" err="1"/>
              <a:t>Task</a:t>
            </a:r>
            <a:r>
              <a:rPr lang="es-ES" sz="1800" dirty="0"/>
              <a:t> 5 : </a:t>
            </a:r>
            <a:br>
              <a:rPr lang="es-ES" sz="1800" dirty="0"/>
            </a:br>
            <a:r>
              <a:rPr lang="es-ES" sz="1600" dirty="0"/>
              <a:t>- </a:t>
            </a:r>
            <a:r>
              <a:rPr lang="en-US" sz="1600" dirty="0"/>
              <a:t>List of movies where the replacement cost is up to $11</a:t>
            </a:r>
            <a:endParaRPr sz="18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BB6A34-4FA4-6743-38FD-442ED0F71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801" y="2884677"/>
            <a:ext cx="3688400" cy="838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FCCE89-71FD-53C1-6B37-690CED7A2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764" y="1119714"/>
            <a:ext cx="6878472" cy="8668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CDEE51-ABB4-8B24-2608-C074771C32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2764" y="921224"/>
            <a:ext cx="3429297" cy="1687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B24F28A-D9B1-3E30-C4D2-3239CE1AF7F4}"/>
              </a:ext>
            </a:extLst>
          </p:cNvPr>
          <p:cNvSpPr txBox="1"/>
          <p:nvPr/>
        </p:nvSpPr>
        <p:spPr>
          <a:xfrm>
            <a:off x="1132761" y="1974849"/>
            <a:ext cx="6878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Squada One" panose="020B0604020202020204" charset="0"/>
              </a:rPr>
              <a:t>-</a:t>
            </a:r>
            <a:r>
              <a:rPr lang="es-ES" sz="1400" dirty="0">
                <a:solidFill>
                  <a:schemeClr val="bg1"/>
                </a:solidFill>
                <a:latin typeface="Squada One" panose="020B0604020202020204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Squada One" panose="020B0604020202020204" charset="0"/>
              </a:rPr>
              <a:t>Replacement cost is between $11 and $20</a:t>
            </a:r>
            <a:endParaRPr lang="es-ES" sz="1800" u="sng" dirty="0">
              <a:solidFill>
                <a:schemeClr val="bg1"/>
              </a:solidFill>
              <a:latin typeface="Squada One" panose="020B0604020202020204" charset="0"/>
            </a:endParaRPr>
          </a:p>
          <a:p>
            <a:endParaRPr lang="es-ES" u="sng" dirty="0">
              <a:solidFill>
                <a:schemeClr val="bg1"/>
              </a:solidFill>
              <a:latin typeface="Squada One" panose="020B0604020202020204" charset="0"/>
            </a:endParaRPr>
          </a:p>
          <a:p>
            <a:endParaRPr lang="es-ES" sz="1400" u="sng" dirty="0">
              <a:solidFill>
                <a:schemeClr val="bg1"/>
              </a:solidFill>
              <a:latin typeface="Squada One" panose="020B0604020202020204" charset="0"/>
            </a:endParaRPr>
          </a:p>
          <a:p>
            <a:endParaRPr lang="es-ES" u="sng" dirty="0">
              <a:solidFill>
                <a:schemeClr val="bg1"/>
              </a:solidFill>
              <a:latin typeface="Squada One" panose="020B0604020202020204" charset="0"/>
            </a:endParaRPr>
          </a:p>
          <a:p>
            <a:endParaRPr lang="es-ES" sz="1400" u="sng" dirty="0">
              <a:solidFill>
                <a:schemeClr val="bg1"/>
              </a:solidFill>
              <a:latin typeface="Squada One" panose="020B060402020202020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9227C3-47C2-6B35-F052-DC64BF545B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2761" y="2274161"/>
            <a:ext cx="6508044" cy="1295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70F3666-B817-A82B-5ED4-C1FCB084B9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2761" y="2432617"/>
            <a:ext cx="6878471" cy="8582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067145-8FAC-9A0C-95C5-AE316C9FEE80}"/>
              </a:ext>
            </a:extLst>
          </p:cNvPr>
          <p:cNvSpPr txBox="1"/>
          <p:nvPr/>
        </p:nvSpPr>
        <p:spPr>
          <a:xfrm>
            <a:off x="1132761" y="3298023"/>
            <a:ext cx="6455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quada One" panose="020B0604020202020204" charset="0"/>
              </a:rPr>
              <a:t>- All movies in descending order of their replacement costs</a:t>
            </a:r>
            <a:endParaRPr lang="en-IN" dirty="0">
              <a:solidFill>
                <a:schemeClr val="bg1"/>
              </a:solidFill>
              <a:latin typeface="Squada One" panose="020B060402020202020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DF22871-887A-EF18-5AC8-3B9144ADFF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2761" y="3800300"/>
            <a:ext cx="6878471" cy="85827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9EDA1F8-0AD5-DD62-FD95-BFDEAD7F57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2761" y="3598887"/>
            <a:ext cx="3398815" cy="16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23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8"/>
          <p:cNvSpPr txBox="1">
            <a:spLocks noGrp="1"/>
          </p:cNvSpPr>
          <p:nvPr>
            <p:ph type="ctrTitle"/>
          </p:nvPr>
        </p:nvSpPr>
        <p:spPr>
          <a:xfrm flipH="1">
            <a:off x="4785644" y="1951050"/>
            <a:ext cx="3887508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unito Sans Black"/>
              <a:buNone/>
            </a:pPr>
            <a:r>
              <a:rPr lang="en-US" b="0" dirty="0">
                <a:solidFill>
                  <a:srgbClr val="FFFFFF"/>
                </a:solidFill>
              </a:rPr>
              <a:t>The movies with the greatest number of actors are :</a:t>
            </a:r>
            <a:br>
              <a:rPr lang="en-US" b="0" dirty="0">
                <a:solidFill>
                  <a:srgbClr val="FFFFFF"/>
                </a:solidFill>
              </a:rPr>
            </a:br>
            <a:br>
              <a:rPr lang="en-US" b="0" dirty="0">
                <a:solidFill>
                  <a:srgbClr val="FFFFFF"/>
                </a:solidFill>
              </a:rPr>
            </a:br>
            <a:r>
              <a:rPr lang="en-US" b="0" dirty="0">
                <a:solidFill>
                  <a:srgbClr val="FFFFFF"/>
                </a:solidFill>
              </a:rPr>
              <a:t>LAMBS CINCINATTI</a:t>
            </a:r>
            <a:br>
              <a:rPr lang="en-US" b="0" dirty="0">
                <a:solidFill>
                  <a:srgbClr val="FFFFFF"/>
                </a:solidFill>
              </a:rPr>
            </a:br>
            <a:r>
              <a:rPr lang="en-US" b="0" dirty="0">
                <a:solidFill>
                  <a:srgbClr val="FFFFFF"/>
                </a:solidFill>
              </a:rPr>
              <a:t>CHITTY LOCK</a:t>
            </a:r>
            <a:br>
              <a:rPr lang="en-US" b="0" dirty="0">
                <a:solidFill>
                  <a:srgbClr val="FFFFFF"/>
                </a:solidFill>
              </a:rPr>
            </a:br>
            <a:r>
              <a:rPr lang="en-US" b="0" dirty="0">
                <a:solidFill>
                  <a:srgbClr val="FFFFFF"/>
                </a:solidFill>
              </a:rPr>
              <a:t>BOONDOCK BALLROOM</a:t>
            </a:r>
            <a:endParaRPr b="0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337A0-8BA1-190E-3ECD-7088EA5CBFB5}"/>
              </a:ext>
            </a:extLst>
          </p:cNvPr>
          <p:cNvSpPr txBox="1"/>
          <p:nvPr/>
        </p:nvSpPr>
        <p:spPr>
          <a:xfrm>
            <a:off x="218967" y="494604"/>
            <a:ext cx="7047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Squada One" panose="020B0604020202020204" charset="0"/>
              </a:rPr>
              <a:t>Task 6 : N</a:t>
            </a:r>
            <a:r>
              <a:rPr lang="en-US" sz="2400" dirty="0" err="1">
                <a:solidFill>
                  <a:schemeClr val="bg1"/>
                </a:solidFill>
                <a:latin typeface="Squada One" panose="020B0604020202020204" charset="0"/>
              </a:rPr>
              <a:t>ames</a:t>
            </a:r>
            <a:r>
              <a:rPr lang="en-US" sz="2400" dirty="0">
                <a:solidFill>
                  <a:schemeClr val="bg1"/>
                </a:solidFill>
                <a:latin typeface="Squada One" panose="020B0604020202020204" charset="0"/>
              </a:rPr>
              <a:t> of the top 3 movies with the greatest number </a:t>
            </a:r>
          </a:p>
          <a:p>
            <a:r>
              <a:rPr lang="en-US" sz="2400" dirty="0">
                <a:solidFill>
                  <a:schemeClr val="bg1"/>
                </a:solidFill>
                <a:latin typeface="Squada One" panose="020B0604020202020204" charset="0"/>
              </a:rPr>
              <a:t>               of actors.</a:t>
            </a:r>
            <a:endParaRPr lang="en-IN" sz="2400" dirty="0">
              <a:solidFill>
                <a:schemeClr val="bg1"/>
              </a:solidFill>
              <a:latin typeface="Squada One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6A2715-2387-BF85-00A0-7A6FDED8F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45" y="1521726"/>
            <a:ext cx="4326341" cy="5771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215994-871A-5F7B-75CF-78D6784EA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120" y="2331179"/>
            <a:ext cx="2476350" cy="10318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27C67A-E813-0A26-A8B2-E925BAE2DC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176" y="3561081"/>
            <a:ext cx="1425063" cy="6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425552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waves by slidesgo">
  <a:themeElements>
    <a:clrScheme name="Personalizado 1">
      <a:dk1>
        <a:srgbClr val="00072D"/>
      </a:dk1>
      <a:lt1>
        <a:srgbClr val="FFFFFF"/>
      </a:lt1>
      <a:dk2>
        <a:srgbClr val="FFFFFF"/>
      </a:dk2>
      <a:lt2>
        <a:srgbClr val="FFFFFF"/>
      </a:lt2>
      <a:accent1>
        <a:srgbClr val="0C2E3A"/>
      </a:accent1>
      <a:accent2>
        <a:srgbClr val="110F16"/>
      </a:accent2>
      <a:accent3>
        <a:srgbClr val="0A2472"/>
      </a:accent3>
      <a:accent4>
        <a:srgbClr val="001C55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552</Words>
  <Application>Microsoft Office PowerPoint</Application>
  <PresentationFormat>On-screen Show (16:9)</PresentationFormat>
  <Paragraphs>62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Nunito Sans Black</vt:lpstr>
      <vt:lpstr>Roboto Slab Light</vt:lpstr>
      <vt:lpstr>Squada One</vt:lpstr>
      <vt:lpstr>Nunito Sans SemiBold</vt:lpstr>
      <vt:lpstr>Arial</vt:lpstr>
      <vt:lpstr>Calibri</vt:lpstr>
      <vt:lpstr>Bahnschrift Light</vt:lpstr>
      <vt:lpstr>Elegant waves by slidesgo</vt:lpstr>
      <vt:lpstr>CAPSTONE - SQL</vt:lpstr>
      <vt:lpstr>OBJECTIVE</vt:lpstr>
      <vt:lpstr>SAKILA DATABASE</vt:lpstr>
      <vt:lpstr>There are total of 200 actors in the given dataset.</vt:lpstr>
      <vt:lpstr>The maximum number of first name repetition is 4.  There are total of 76 actors with unique first name.</vt:lpstr>
      <vt:lpstr>The maximum number of last name repetition is 5.    There are total of 66 actors with unique first name.</vt:lpstr>
      <vt:lpstr>Task 4 :  - List of movies with the rating R – 195 movies with R rating - Not rated R – 805 movies with R rating - Movies suitable for auidence below 13 years of age – 372 movies</vt:lpstr>
      <vt:lpstr>Task 5 :  - List of movies where the replacement cost is up to $11</vt:lpstr>
      <vt:lpstr>The movies with the greatest number of actors are :  LAMBS CINCINATTI CHITTY LOCK BOONDOCK BALLROOM</vt:lpstr>
      <vt:lpstr>Total of 15 movies whose names are starting with K and Q.</vt:lpstr>
      <vt:lpstr>Total 7 actors are appeared in the film Agent Truman.</vt:lpstr>
      <vt:lpstr>Total 7 actors are appeared in the film Agent Truman.</vt:lpstr>
      <vt:lpstr>Task 10 :   - maximum, minimum, and average rental rates of movies based on their ratings</vt:lpstr>
      <vt:lpstr>All categories have cost difference greater than $15.</vt:lpstr>
      <vt:lpstr>Foreign category and Sports category have more than 70 movies.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- SQL</dc:title>
  <dc:creator>ALFIN</dc:creator>
  <cp:lastModifiedBy>alfin sam</cp:lastModifiedBy>
  <cp:revision>7</cp:revision>
  <dcterms:modified xsi:type="dcterms:W3CDTF">2023-10-10T10:21:06Z</dcterms:modified>
</cp:coreProperties>
</file>