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251-8076-4A1B-BC5A-88DE3150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B30A1-3624-442E-8CFF-95A634FE1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56C6-0CDF-44F3-BBE7-7788C12E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B755-1741-40C0-A664-077576D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B200-58D0-466B-9C20-2308F6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65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3734-6188-4096-95CA-32881F58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C75F-94B2-4E93-A41B-68BAD7AE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4621-AE1B-4744-AC56-11E685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FB38-C18A-432C-AF0E-4011257B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ED6B-AA13-48D2-928F-62B4FBE7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12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7A45C-9B44-4850-A9EA-6D0F1D2B6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4E464-B4CC-44CD-8913-0970184F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64F5-6C00-40D8-86BD-C9FEC018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0735-4B71-4747-98C5-2644E8C0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0D72-8A6F-4CD4-B978-23DEC2C8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79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DD76-9965-446E-BBEA-ED8A1D9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E1C7-0D77-47F6-ABED-D7F6AC3E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583A-DC8A-49B6-8FF6-FF17A4A1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DD49-04F7-4780-B717-C330B5B8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E8B4-75EB-4921-92C4-809BC125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76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C530-DC1A-46AC-8D17-C73713A2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56FD-1416-4E60-A06F-31DB5FA3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3C15-91AC-4996-9A75-1864537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6202-9E4F-4D86-91F4-B87A9505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5A01-740C-4608-9761-F0CF1ABC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15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F837-FF3D-4E20-A057-4CCB10DB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EA00-BBE9-49D0-951E-F7667640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8D46D-BFFE-407B-9204-FBE7E95C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3FE0-CF68-40C6-82F8-A9B41F9E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99553-A8D7-48AE-9E03-B33C6E3F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2FCE-65FD-4803-B199-6550123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0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4745-FD82-404B-8F85-556C1F83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2E3A-5079-47A1-BE45-2D14B220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20E5D-BEE2-4FF6-9F9F-B68B23BA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CA15F-1517-4021-93C6-944784355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79DDB-5F2B-4CA8-8733-28D2912AA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3A549-3CE9-4025-92E1-DBC0534E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ED6B-C5CA-4BE1-B671-1266AB49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F8451-BEE5-4432-8694-66FAA267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02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F0FC-395F-40FC-AF7B-D1387D50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965C7-D2DF-4B2B-BFEA-88255C1D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F78B5-286D-4BA3-979A-39B98119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BF59E-6751-4547-85AD-88BDCAC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5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DB2A6-2AC6-4F89-922F-982D69F2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83CFC-697D-4EC8-84EA-3C49FF17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26FF-11FE-40D9-A5FC-E5D17459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08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5B8D-C78F-4F37-87E9-EBAD6866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B80E-B6C6-43D8-A8F9-C04B89FC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55BD4-B62D-4EDE-9ABA-03D3A8A7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3391-9ED3-426E-ADCC-6358DE49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5103-C10F-43D1-BAB8-CF51A9C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97E09-F229-43F8-B6B2-36223ED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8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7A03-B240-4186-9A2A-DDEB20D5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E0B11-D1B0-435A-8AD3-A80A25A91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C13A-4525-42D6-AABA-5F941CFA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6069-B6F1-45CE-A5EA-3B8F4EC3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F1531-6595-4AA3-90AC-0E7119B3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DE1D-10F7-4015-A6C0-9891C4D5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97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A5A24-D61F-4EA1-B2DB-79B23323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CE5C-4D46-4C2D-9F02-1DEC4562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16EA-DF1C-42BA-819E-BCB74B72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CFA3-9223-42E3-8046-A75CFD5F847F}" type="datetimeFigureOut">
              <a:rPr lang="en-ID" smtClean="0"/>
              <a:t>22/09/2019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8269-0770-437F-9762-C285AB2EE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8EFF-8E55-4D17-87F6-5833C359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9D96-D4EB-463B-8756-C4C4BD797E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93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1CF6-0DF3-49E9-94C2-BEECC8587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020DA-B02E-4509-83BE-14EAD8EAF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534F7-AF49-49C6-A778-6483DA507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FA6BB-9EBC-4F88-B1BB-F6C0578D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29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996C33-CD13-4F51-B462-76B92127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8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5EF91-631C-4FB4-A12D-42957BC4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2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70AA5-33AF-4232-8CE1-693ACA86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5AB31A7-5CA3-4F5C-9AD7-924882CD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43F161-D36F-436D-8966-A3CDE6D53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9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Pod&#10;&#10;Description automatically generated">
            <a:extLst>
              <a:ext uri="{FF2B5EF4-FFF2-40B4-BE49-F238E27FC236}">
                <a16:creationId xmlns:a16="http://schemas.microsoft.com/office/drawing/2014/main" id="{B7C27ABF-8EFF-4F76-BFB7-21BF0CD95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62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7BE12-B16E-431D-9B59-ADEBB97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8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E2ED93D-8227-49AA-A9B2-5A1D4623B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811AE-FF00-4E54-9761-E7E3B88D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1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11C06-79E9-4CE9-9E69-2158C085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994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5CADEDE-7F2F-48B5-9C10-3B3D22DDA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0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A2E45-0EFC-4EA1-8888-5E267A61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778C0D-FF4B-42F1-BF4F-47FDA405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74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18F1F-274D-4599-950F-ED8C73587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29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ool ball, iPod&#10;&#10;Description automatically generated">
            <a:extLst>
              <a:ext uri="{FF2B5EF4-FFF2-40B4-BE49-F238E27FC236}">
                <a16:creationId xmlns:a16="http://schemas.microsoft.com/office/drawing/2014/main" id="{3294519D-A279-464F-AEEF-E74A6CFB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8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70A12-2F49-4821-B921-EDCEE83AE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34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B44A4-A8F8-4EC9-8B22-B614199F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9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0DAFCC-8950-403F-B4A1-CBF9C354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E155-936A-4CA8-81F0-1957B820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9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2573D6-57BD-469C-9FE6-CA9C5F4D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0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E6790A-E7FA-454E-9625-D8971773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8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C39F2E1-344C-494A-B45D-9D206C8E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1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F6E379-04BB-45A0-A792-90EB7FA6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994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874BD-8C20-458A-A7C2-A39D857A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117978E2-3688-4114-92F0-E113E2A9E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8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15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5FC77-F447-4689-BD30-3CCFA0587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2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2DED4-DEE3-48AF-9F75-D8D81398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6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B1765DAF-FBCC-4C76-8C35-F46FAD7F0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4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1D36E-9455-4C00-9342-5855569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CB94D629-169A-4122-AB1E-C35D54EC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9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F5CD9DC-8DD0-4424-B293-37EADA1F3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7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C8E3A3-2D3D-4EF4-B0B6-22D73A27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0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C7CA2-38E8-41F5-BBE2-EBAE9F64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0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49AF5-D447-4D60-8CF7-ABC6B011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19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2840B-2D9B-49F1-A87B-499B8AF30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143"/>
            <a:ext cx="12192000" cy="8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</dc:creator>
  <cp:lastModifiedBy>MUHAMMAD</cp:lastModifiedBy>
  <cp:revision>7</cp:revision>
  <dcterms:created xsi:type="dcterms:W3CDTF">2019-09-03T14:17:13Z</dcterms:created>
  <dcterms:modified xsi:type="dcterms:W3CDTF">2019-09-21T20:06:25Z</dcterms:modified>
</cp:coreProperties>
</file>