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02F3-0849-4F7C-BF02-E6A0CA292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2DF77-E568-4078-8928-EA315E73B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276BC-28F1-4FB5-9CAB-F893860A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01A7-97E9-4B3F-851B-B5265EF9FF2D}" type="datetimeFigureOut">
              <a:rPr lang="en-ID" smtClean="0"/>
              <a:t>14/04/2020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A3A5-5F0C-4056-AD46-D46660EE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BE263-CC74-44C1-A730-B3669640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762B-8A01-48A8-BD06-D6FC55DDC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582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A4BF-5BAA-4928-83FF-C7D51544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85508-6B50-49B3-AE31-A5CD2E683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7898-9FEA-4C0E-9B44-16530CFF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01A7-97E9-4B3F-851B-B5265EF9FF2D}" type="datetimeFigureOut">
              <a:rPr lang="en-ID" smtClean="0"/>
              <a:t>14/04/2020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19071-E783-4D98-BB37-BF4BD806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A1438-9D5F-4433-8A06-A09A4BDC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762B-8A01-48A8-BD06-D6FC55DDC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250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08ECE-5594-4C95-A4DA-6AC15E415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1DD06-95D8-4FFE-BDD8-093F439B0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C2CC8-21C9-4086-A395-69BDF288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01A7-97E9-4B3F-851B-B5265EF9FF2D}" type="datetimeFigureOut">
              <a:rPr lang="en-ID" smtClean="0"/>
              <a:t>14/04/2020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0B78E-28E5-4757-8DD2-F34162C5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71A01-D60D-4D28-B220-FFB639B8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762B-8A01-48A8-BD06-D6FC55DDC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066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EE67-0634-433D-92D9-A182CA41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BAE4-1DE2-47C7-9D34-EA48D00C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6636-CFF3-4140-BBAD-409B9FFA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01A7-97E9-4B3F-851B-B5265EF9FF2D}" type="datetimeFigureOut">
              <a:rPr lang="en-ID" smtClean="0"/>
              <a:t>14/04/2020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F923-E891-4894-A454-CA7508D1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B007-F0A5-4960-A047-FBC5CA13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762B-8A01-48A8-BD06-D6FC55DDC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391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1BD8-2F9D-4CF7-BABA-2754AC9A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4294A-3FCB-4773-8AB0-0AE35CC65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771C-8AA8-4EAB-8379-B53C5A65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01A7-97E9-4B3F-851B-B5265EF9FF2D}" type="datetimeFigureOut">
              <a:rPr lang="en-ID" smtClean="0"/>
              <a:t>14/04/2020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19E3C-0A32-4EA0-A231-15CB4F75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D6267-A578-4A4B-83EA-890A13A9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762B-8A01-48A8-BD06-D6FC55DDC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123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83FB-21B0-47A5-8FB8-F9D53B08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F90A-F4B6-4D65-A733-179129BE3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0B1C6-3D44-4E40-9B0E-2D4719F73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ADAD-76D1-45DD-B9E8-9ACEDB7E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01A7-97E9-4B3F-851B-B5265EF9FF2D}" type="datetimeFigureOut">
              <a:rPr lang="en-ID" smtClean="0"/>
              <a:t>14/04/2020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90CBB-18AB-40FA-97BF-9A1E7371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D36C-9745-4EE5-A852-9698F050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762B-8A01-48A8-BD06-D6FC55DDC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826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6D86-181C-4696-9804-B008499F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E6315-29DC-439F-AD83-2F6F92A48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014E4-87BA-4F20-8DBC-31049C81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93DFD-622A-4907-A8DC-6E599CE15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BDB95-167B-4AD0-B310-A12398CB8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09DA8-9E0C-4CEA-9EA8-357C8FD5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01A7-97E9-4B3F-851B-B5265EF9FF2D}" type="datetimeFigureOut">
              <a:rPr lang="en-ID" smtClean="0"/>
              <a:t>14/04/2020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CDF9B-E505-421E-AE32-15DF963D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3F12A-B5CD-4363-BDAA-9765637B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762B-8A01-48A8-BD06-D6FC55DDC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808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8331-A676-4C6E-8DF9-D842EF6C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5C13B-B988-4923-97CC-146BBE0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01A7-97E9-4B3F-851B-B5265EF9FF2D}" type="datetimeFigureOut">
              <a:rPr lang="en-ID" smtClean="0"/>
              <a:t>14/04/2020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1CE16-B141-45A3-B340-6596BF41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ABF88-524C-43D6-B082-70439A97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762B-8A01-48A8-BD06-D6FC55DDC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090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89A21-0C86-47D2-912B-B60F52FC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01A7-97E9-4B3F-851B-B5265EF9FF2D}" type="datetimeFigureOut">
              <a:rPr lang="en-ID" smtClean="0"/>
              <a:t>14/04/2020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5E950-4594-4957-AA2F-42C21D08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6517D-40A2-489A-AFC4-B4F3CFF4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762B-8A01-48A8-BD06-D6FC55DDC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349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AE31-3EDF-410A-A7F5-99741DC8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1923-BA91-4DB3-A8FC-5EBE13BA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93D14-211E-4DC6-8E3B-256674419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E475A-1B33-4B7D-8E5E-DBB6D353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01A7-97E9-4B3F-851B-B5265EF9FF2D}" type="datetimeFigureOut">
              <a:rPr lang="en-ID" smtClean="0"/>
              <a:t>14/04/2020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62FE3-2E20-453C-AAF8-7E5F6147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BF737-5776-4391-8160-457D0362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762B-8A01-48A8-BD06-D6FC55DDC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267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97A8-75CA-4C05-BCA0-3FE877CA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7A797-42CB-4F08-9EC7-8631A8680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1683D-608E-4441-8D5E-2C6D1A800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1901-48AC-4388-A942-D316A6EA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01A7-97E9-4B3F-851B-B5265EF9FF2D}" type="datetimeFigureOut">
              <a:rPr lang="en-ID" smtClean="0"/>
              <a:t>14/04/2020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9C68F-E99E-48E4-9C6A-BE1B134A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EE1B5-9131-4620-B6DA-FB38C7F8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762B-8A01-48A8-BD06-D6FC55DDC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115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EC555-20F7-4870-82DE-51BE94BD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932F-55E3-4B30-95E6-AE764EF3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E97BD-B648-4298-ADDA-1EDC9F0FB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01A7-97E9-4B3F-851B-B5265EF9FF2D}" type="datetimeFigureOut">
              <a:rPr lang="en-ID" smtClean="0"/>
              <a:t>14/04/2020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F536-043F-4093-9979-71A12CFD6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1D99D-5C5D-44F5-9DA2-11BFD4D0E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D762B-8A01-48A8-BD06-D6FC55DDC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345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8D81-BE02-4730-8D3B-BB7B41648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E8D9-B53F-4009-B480-EF99E9C9E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5B7EED-D7C4-4E99-AB22-9C314CAD7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6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80EEFA-683D-4AA2-90DF-DF0ADDE07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33" y="0"/>
            <a:ext cx="9704933" cy="6858000"/>
          </a:xfrm>
        </p:spPr>
      </p:pic>
    </p:spTree>
    <p:extLst>
      <p:ext uri="{BB962C8B-B14F-4D97-AF65-F5344CB8AC3E}">
        <p14:creationId xmlns:p14="http://schemas.microsoft.com/office/powerpoint/2010/main" val="241218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EA6EE8-17F4-4D90-A0EE-5F9095BB4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33" y="0"/>
            <a:ext cx="9704933" cy="6858000"/>
          </a:xfrm>
        </p:spPr>
      </p:pic>
    </p:spTree>
    <p:extLst>
      <p:ext uri="{BB962C8B-B14F-4D97-AF65-F5344CB8AC3E}">
        <p14:creationId xmlns:p14="http://schemas.microsoft.com/office/powerpoint/2010/main" val="271132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67A9AC-DE13-4D15-9C45-C85EC979C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33" y="0"/>
            <a:ext cx="9704934" cy="6858000"/>
          </a:xfrm>
        </p:spPr>
      </p:pic>
    </p:spTree>
    <p:extLst>
      <p:ext uri="{BB962C8B-B14F-4D97-AF65-F5344CB8AC3E}">
        <p14:creationId xmlns:p14="http://schemas.microsoft.com/office/powerpoint/2010/main" val="202014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30E2FA-6758-4338-97A5-A2F471520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33" y="0"/>
            <a:ext cx="9704933" cy="6858000"/>
          </a:xfrm>
        </p:spPr>
      </p:pic>
    </p:spTree>
    <p:extLst>
      <p:ext uri="{BB962C8B-B14F-4D97-AF65-F5344CB8AC3E}">
        <p14:creationId xmlns:p14="http://schemas.microsoft.com/office/powerpoint/2010/main" val="218606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B148E6-344F-4B0D-817E-7DA89D286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33" y="0"/>
            <a:ext cx="9704933" cy="6858000"/>
          </a:xfrm>
        </p:spPr>
      </p:pic>
    </p:spTree>
    <p:extLst>
      <p:ext uri="{BB962C8B-B14F-4D97-AF65-F5344CB8AC3E}">
        <p14:creationId xmlns:p14="http://schemas.microsoft.com/office/powerpoint/2010/main" val="341388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668CD7-5EDC-4923-AEB5-14D6A7C21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33" y="0"/>
            <a:ext cx="9704933" cy="6858000"/>
          </a:xfrm>
        </p:spPr>
      </p:pic>
    </p:spTree>
    <p:extLst>
      <p:ext uri="{BB962C8B-B14F-4D97-AF65-F5344CB8AC3E}">
        <p14:creationId xmlns:p14="http://schemas.microsoft.com/office/powerpoint/2010/main" val="329603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5237B3-D968-482B-BAE9-CE3D2CAD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33" y="0"/>
            <a:ext cx="9704933" cy="6858000"/>
          </a:xfrm>
        </p:spPr>
      </p:pic>
    </p:spTree>
    <p:extLst>
      <p:ext uri="{BB962C8B-B14F-4D97-AF65-F5344CB8AC3E}">
        <p14:creationId xmlns:p14="http://schemas.microsoft.com/office/powerpoint/2010/main" val="410700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DB6974-BF66-4D3C-BE95-C65E9C411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33" y="0"/>
            <a:ext cx="9704933" cy="6858000"/>
          </a:xfrm>
        </p:spPr>
      </p:pic>
    </p:spTree>
    <p:extLst>
      <p:ext uri="{BB962C8B-B14F-4D97-AF65-F5344CB8AC3E}">
        <p14:creationId xmlns:p14="http://schemas.microsoft.com/office/powerpoint/2010/main" val="260157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DD4052-E4E7-4580-8B67-F3760ABBC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33" y="0"/>
            <a:ext cx="9704933" cy="6858000"/>
          </a:xfrm>
        </p:spPr>
      </p:pic>
    </p:spTree>
    <p:extLst>
      <p:ext uri="{BB962C8B-B14F-4D97-AF65-F5344CB8AC3E}">
        <p14:creationId xmlns:p14="http://schemas.microsoft.com/office/powerpoint/2010/main" val="154798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3F2352-F321-456B-8F7C-52F76DA73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33" y="0"/>
            <a:ext cx="9704933" cy="6858000"/>
          </a:xfrm>
        </p:spPr>
      </p:pic>
    </p:spTree>
    <p:extLst>
      <p:ext uri="{BB962C8B-B14F-4D97-AF65-F5344CB8AC3E}">
        <p14:creationId xmlns:p14="http://schemas.microsoft.com/office/powerpoint/2010/main" val="43171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</dc:creator>
  <cp:lastModifiedBy>MUHAMMAD</cp:lastModifiedBy>
  <cp:revision>2</cp:revision>
  <dcterms:created xsi:type="dcterms:W3CDTF">2020-04-14T06:33:39Z</dcterms:created>
  <dcterms:modified xsi:type="dcterms:W3CDTF">2020-04-14T07:11:54Z</dcterms:modified>
</cp:coreProperties>
</file>