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5"/>
  </p:notesMasterIdLst>
  <p:handoutMasterIdLst>
    <p:handoutMasterId r:id="rId26"/>
  </p:handoutMasterIdLst>
  <p:sldIdLst>
    <p:sldId id="256" r:id="rId5"/>
    <p:sldId id="257" r:id="rId6"/>
    <p:sldId id="265" r:id="rId7"/>
    <p:sldId id="259" r:id="rId8"/>
    <p:sldId id="266" r:id="rId9"/>
    <p:sldId id="267" r:id="rId10"/>
    <p:sldId id="268" r:id="rId11"/>
    <p:sldId id="269" r:id="rId12"/>
    <p:sldId id="270" r:id="rId13"/>
    <p:sldId id="271" r:id="rId14"/>
    <p:sldId id="272" r:id="rId15"/>
    <p:sldId id="275" r:id="rId16"/>
    <p:sldId id="279" r:id="rId17"/>
    <p:sldId id="283" r:id="rId18"/>
    <p:sldId id="280" r:id="rId19"/>
    <p:sldId id="281" r:id="rId20"/>
    <p:sldId id="286" r:id="rId21"/>
    <p:sldId id="284" r:id="rId22"/>
    <p:sldId id="258" r:id="rId23"/>
    <p:sldId id="287"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880D1AE-4A2A-4385-B656-AF0619A5C89B}">
          <p14:sldIdLst>
            <p14:sldId id="256"/>
            <p14:sldId id="257"/>
            <p14:sldId id="265"/>
            <p14:sldId id="259"/>
            <p14:sldId id="266"/>
            <p14:sldId id="267"/>
            <p14:sldId id="268"/>
            <p14:sldId id="269"/>
            <p14:sldId id="270"/>
            <p14:sldId id="271"/>
          </p14:sldIdLst>
        </p14:section>
        <p14:section name="Untitled Section" id="{8F0944B9-FAAE-47ED-8F31-1A8E4FB069BC}">
          <p14:sldIdLst>
            <p14:sldId id="272"/>
            <p14:sldId id="275"/>
            <p14:sldId id="279"/>
            <p14:sldId id="283"/>
            <p14:sldId id="280"/>
            <p14:sldId id="281"/>
            <p14:sldId id="286"/>
            <p14:sldId id="284"/>
            <p14:sldId id="258"/>
            <p14:sldId id="28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1E42"/>
    <a:srgbClr val="E2DED9"/>
    <a:srgbClr val="FDFDFD"/>
    <a:srgbClr val="DEDBD8"/>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73FD055-A34F-4262-A4DC-EF95F317476F}" v="9" dt="2021-10-23T05:20:50.268"/>
  </p1510:revLst>
</p1510:revInfo>
</file>

<file path=ppt/tableStyles.xml><?xml version="1.0" encoding="utf-8"?>
<a:tblStyleLst xmlns:a="http://schemas.openxmlformats.org/drawingml/2006/main" def="{3C2FFA5D-87B4-456A-9821-1D502468CF0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69" autoAdjust="0"/>
    <p:restoredTop sz="94660"/>
  </p:normalViewPr>
  <p:slideViewPr>
    <p:cSldViewPr snapToGrid="0">
      <p:cViewPr varScale="1">
        <p:scale>
          <a:sx n="90" d="100"/>
          <a:sy n="90" d="100"/>
        </p:scale>
        <p:origin x="354" y="90"/>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INCE KUMAR" userId="9c3e54bd0df988b4" providerId="LiveId" clId="{F73FD055-A34F-4262-A4DC-EF95F317476F}"/>
    <pc:docChg chg="undo custSel addSld delSld modSld sldOrd modSection">
      <pc:chgData name="PRINCE KUMAR" userId="9c3e54bd0df988b4" providerId="LiveId" clId="{F73FD055-A34F-4262-A4DC-EF95F317476F}" dt="2021-10-23T05:52:08.764" v="779" actId="20577"/>
      <pc:docMkLst>
        <pc:docMk/>
      </pc:docMkLst>
      <pc:sldChg chg="addSp modSp mod ord">
        <pc:chgData name="PRINCE KUMAR" userId="9c3e54bd0df988b4" providerId="LiveId" clId="{F73FD055-A34F-4262-A4DC-EF95F317476F}" dt="2021-10-23T05:52:08.764" v="779" actId="20577"/>
        <pc:sldMkLst>
          <pc:docMk/>
          <pc:sldMk cId="410429437" sldId="256"/>
        </pc:sldMkLst>
        <pc:spChg chg="mod">
          <ac:chgData name="PRINCE KUMAR" userId="9c3e54bd0df988b4" providerId="LiveId" clId="{F73FD055-A34F-4262-A4DC-EF95F317476F}" dt="2021-10-23T05:52:08.764" v="779" actId="20577"/>
          <ac:spMkLst>
            <pc:docMk/>
            <pc:sldMk cId="410429437" sldId="256"/>
            <ac:spMk id="2" creationId="{90DCA56C-7A25-4BD4-AA72-5256E68BE4CB}"/>
          </ac:spMkLst>
        </pc:spChg>
        <pc:spChg chg="mod">
          <ac:chgData name="PRINCE KUMAR" userId="9c3e54bd0df988b4" providerId="LiveId" clId="{F73FD055-A34F-4262-A4DC-EF95F317476F}" dt="2021-10-23T05:12:56.350" v="695" actId="20577"/>
          <ac:spMkLst>
            <pc:docMk/>
            <pc:sldMk cId="410429437" sldId="256"/>
            <ac:spMk id="3" creationId="{BBBCF363-1123-45B1-8A9A-ABCDA40EF3F2}"/>
          </ac:spMkLst>
        </pc:spChg>
        <pc:spChg chg="add mod">
          <ac:chgData name="PRINCE KUMAR" userId="9c3e54bd0df988b4" providerId="LiveId" clId="{F73FD055-A34F-4262-A4DC-EF95F317476F}" dt="2021-10-23T05:14:17.504" v="755" actId="14100"/>
          <ac:spMkLst>
            <pc:docMk/>
            <pc:sldMk cId="410429437" sldId="256"/>
            <ac:spMk id="4" creationId="{BA4A36C4-EBC1-4AB3-BEC4-B72D15A51A7E}"/>
          </ac:spMkLst>
        </pc:spChg>
      </pc:sldChg>
      <pc:sldChg chg="ord">
        <pc:chgData name="PRINCE KUMAR" userId="9c3e54bd0df988b4" providerId="LiveId" clId="{F73FD055-A34F-4262-A4DC-EF95F317476F}" dt="2021-10-23T04:36:35.105" v="542"/>
        <pc:sldMkLst>
          <pc:docMk/>
          <pc:sldMk cId="2094298288" sldId="257"/>
        </pc:sldMkLst>
      </pc:sldChg>
      <pc:sldChg chg="delSp mod ord">
        <pc:chgData name="PRINCE KUMAR" userId="9c3e54bd0df988b4" providerId="LiveId" clId="{F73FD055-A34F-4262-A4DC-EF95F317476F}" dt="2021-10-23T04:36:26.021" v="540"/>
        <pc:sldMkLst>
          <pc:docMk/>
          <pc:sldMk cId="2449431650" sldId="258"/>
        </pc:sldMkLst>
        <pc:picChg chg="del">
          <ac:chgData name="PRINCE KUMAR" userId="9c3e54bd0df988b4" providerId="LiveId" clId="{F73FD055-A34F-4262-A4DC-EF95F317476F}" dt="2021-10-23T03:36:13.227" v="0" actId="478"/>
          <ac:picMkLst>
            <pc:docMk/>
            <pc:sldMk cId="2449431650" sldId="258"/>
            <ac:picMk id="5" creationId="{2DED0F48-76A7-437D-9746-E2DF97A1CB06}"/>
          </ac:picMkLst>
        </pc:picChg>
      </pc:sldChg>
      <pc:sldChg chg="ord">
        <pc:chgData name="PRINCE KUMAR" userId="9c3e54bd0df988b4" providerId="LiveId" clId="{F73FD055-A34F-4262-A4DC-EF95F317476F}" dt="2021-10-23T04:36:35.105" v="542"/>
        <pc:sldMkLst>
          <pc:docMk/>
          <pc:sldMk cId="2712936521" sldId="259"/>
        </pc:sldMkLst>
      </pc:sldChg>
      <pc:sldChg chg="ord">
        <pc:chgData name="PRINCE KUMAR" userId="9c3e54bd0df988b4" providerId="LiveId" clId="{F73FD055-A34F-4262-A4DC-EF95F317476F}" dt="2021-10-23T04:36:35.105" v="542"/>
        <pc:sldMkLst>
          <pc:docMk/>
          <pc:sldMk cId="2482639220" sldId="265"/>
        </pc:sldMkLst>
      </pc:sldChg>
      <pc:sldChg chg="ord">
        <pc:chgData name="PRINCE KUMAR" userId="9c3e54bd0df988b4" providerId="LiveId" clId="{F73FD055-A34F-4262-A4DC-EF95F317476F}" dt="2021-10-23T04:36:35.105" v="542"/>
        <pc:sldMkLst>
          <pc:docMk/>
          <pc:sldMk cId="863338491" sldId="266"/>
        </pc:sldMkLst>
      </pc:sldChg>
      <pc:sldChg chg="ord">
        <pc:chgData name="PRINCE KUMAR" userId="9c3e54bd0df988b4" providerId="LiveId" clId="{F73FD055-A34F-4262-A4DC-EF95F317476F}" dt="2021-10-23T04:36:35.105" v="542"/>
        <pc:sldMkLst>
          <pc:docMk/>
          <pc:sldMk cId="1174286047" sldId="267"/>
        </pc:sldMkLst>
      </pc:sldChg>
      <pc:sldChg chg="ord">
        <pc:chgData name="PRINCE KUMAR" userId="9c3e54bd0df988b4" providerId="LiveId" clId="{F73FD055-A34F-4262-A4DC-EF95F317476F}" dt="2021-10-23T04:36:35.105" v="542"/>
        <pc:sldMkLst>
          <pc:docMk/>
          <pc:sldMk cId="1250417818" sldId="268"/>
        </pc:sldMkLst>
      </pc:sldChg>
      <pc:sldChg chg="ord">
        <pc:chgData name="PRINCE KUMAR" userId="9c3e54bd0df988b4" providerId="LiveId" clId="{F73FD055-A34F-4262-A4DC-EF95F317476F}" dt="2021-10-23T04:36:35.105" v="542"/>
        <pc:sldMkLst>
          <pc:docMk/>
          <pc:sldMk cId="1287938733" sldId="269"/>
        </pc:sldMkLst>
      </pc:sldChg>
      <pc:sldChg chg="ord">
        <pc:chgData name="PRINCE KUMAR" userId="9c3e54bd0df988b4" providerId="LiveId" clId="{F73FD055-A34F-4262-A4DC-EF95F317476F}" dt="2021-10-23T04:36:35.105" v="542"/>
        <pc:sldMkLst>
          <pc:docMk/>
          <pc:sldMk cId="3901774260" sldId="270"/>
        </pc:sldMkLst>
      </pc:sldChg>
      <pc:sldChg chg="ord">
        <pc:chgData name="PRINCE KUMAR" userId="9c3e54bd0df988b4" providerId="LiveId" clId="{F73FD055-A34F-4262-A4DC-EF95F317476F}" dt="2021-10-23T04:36:35.105" v="542"/>
        <pc:sldMkLst>
          <pc:docMk/>
          <pc:sldMk cId="1527467711" sldId="271"/>
        </pc:sldMkLst>
      </pc:sldChg>
      <pc:sldChg chg="modSp mod ord">
        <pc:chgData name="PRINCE KUMAR" userId="9c3e54bd0df988b4" providerId="LiveId" clId="{F73FD055-A34F-4262-A4DC-EF95F317476F}" dt="2021-10-23T05:08:41.720" v="624" actId="20577"/>
        <pc:sldMkLst>
          <pc:docMk/>
          <pc:sldMk cId="286542937" sldId="272"/>
        </pc:sldMkLst>
        <pc:spChg chg="mod">
          <ac:chgData name="PRINCE KUMAR" userId="9c3e54bd0df988b4" providerId="LiveId" clId="{F73FD055-A34F-4262-A4DC-EF95F317476F}" dt="2021-10-23T05:08:41.720" v="624" actId="20577"/>
          <ac:spMkLst>
            <pc:docMk/>
            <pc:sldMk cId="286542937" sldId="272"/>
            <ac:spMk id="4" creationId="{9948A49A-7014-4262-A2E5-86FF2163597C}"/>
          </ac:spMkLst>
        </pc:spChg>
      </pc:sldChg>
      <pc:sldChg chg="modSp mod ord">
        <pc:chgData name="PRINCE KUMAR" userId="9c3e54bd0df988b4" providerId="LiveId" clId="{F73FD055-A34F-4262-A4DC-EF95F317476F}" dt="2021-10-23T04:36:26.021" v="540"/>
        <pc:sldMkLst>
          <pc:docMk/>
          <pc:sldMk cId="2345874484" sldId="275"/>
        </pc:sldMkLst>
        <pc:spChg chg="mod">
          <ac:chgData name="PRINCE KUMAR" userId="9c3e54bd0df988b4" providerId="LiveId" clId="{F73FD055-A34F-4262-A4DC-EF95F317476F}" dt="2021-10-23T04:34:52.023" v="533" actId="20577"/>
          <ac:spMkLst>
            <pc:docMk/>
            <pc:sldMk cId="2345874484" sldId="275"/>
            <ac:spMk id="4" creationId="{F1E56BA4-925C-402C-B721-39CE0806CE87}"/>
          </ac:spMkLst>
        </pc:spChg>
      </pc:sldChg>
      <pc:sldChg chg="modSp mod ord">
        <pc:chgData name="PRINCE KUMAR" userId="9c3e54bd0df988b4" providerId="LiveId" clId="{F73FD055-A34F-4262-A4DC-EF95F317476F}" dt="2021-10-23T04:36:26.021" v="540"/>
        <pc:sldMkLst>
          <pc:docMk/>
          <pc:sldMk cId="775092252" sldId="279"/>
        </pc:sldMkLst>
        <pc:spChg chg="mod">
          <ac:chgData name="PRINCE KUMAR" userId="9c3e54bd0df988b4" providerId="LiveId" clId="{F73FD055-A34F-4262-A4DC-EF95F317476F}" dt="2021-10-23T04:05:07.736" v="448" actId="20577"/>
          <ac:spMkLst>
            <pc:docMk/>
            <pc:sldMk cId="775092252" sldId="279"/>
            <ac:spMk id="5" creationId="{280FB75E-B802-4AB2-A7CA-7197C5DD3FA8}"/>
          </ac:spMkLst>
        </pc:spChg>
      </pc:sldChg>
      <pc:sldChg chg="ord">
        <pc:chgData name="PRINCE KUMAR" userId="9c3e54bd0df988b4" providerId="LiveId" clId="{F73FD055-A34F-4262-A4DC-EF95F317476F}" dt="2021-10-23T04:36:26.021" v="540"/>
        <pc:sldMkLst>
          <pc:docMk/>
          <pc:sldMk cId="1969371388" sldId="280"/>
        </pc:sldMkLst>
      </pc:sldChg>
      <pc:sldChg chg="modSp mod ord">
        <pc:chgData name="PRINCE KUMAR" userId="9c3e54bd0df988b4" providerId="LiveId" clId="{F73FD055-A34F-4262-A4DC-EF95F317476F}" dt="2021-10-23T04:36:26.021" v="540"/>
        <pc:sldMkLst>
          <pc:docMk/>
          <pc:sldMk cId="4147234776" sldId="281"/>
        </pc:sldMkLst>
        <pc:picChg chg="mod">
          <ac:chgData name="PRINCE KUMAR" userId="9c3e54bd0df988b4" providerId="LiveId" clId="{F73FD055-A34F-4262-A4DC-EF95F317476F}" dt="2021-10-23T04:34:09.544" v="454" actId="14100"/>
          <ac:picMkLst>
            <pc:docMk/>
            <pc:sldMk cId="4147234776" sldId="281"/>
            <ac:picMk id="7" creationId="{A50EC651-DA83-4BBC-B490-5EB001B4C50B}"/>
          </ac:picMkLst>
        </pc:picChg>
      </pc:sldChg>
      <pc:sldChg chg="ord">
        <pc:chgData name="PRINCE KUMAR" userId="9c3e54bd0df988b4" providerId="LiveId" clId="{F73FD055-A34F-4262-A4DC-EF95F317476F}" dt="2021-10-23T04:36:26.021" v="540"/>
        <pc:sldMkLst>
          <pc:docMk/>
          <pc:sldMk cId="4235936093" sldId="283"/>
        </pc:sldMkLst>
      </pc:sldChg>
      <pc:sldChg chg="ord">
        <pc:chgData name="PRINCE KUMAR" userId="9c3e54bd0df988b4" providerId="LiveId" clId="{F73FD055-A34F-4262-A4DC-EF95F317476F}" dt="2021-10-23T04:36:26.021" v="540"/>
        <pc:sldMkLst>
          <pc:docMk/>
          <pc:sldMk cId="3357138635" sldId="284"/>
        </pc:sldMkLst>
      </pc:sldChg>
      <pc:sldChg chg="new del">
        <pc:chgData name="PRINCE KUMAR" userId="9c3e54bd0df988b4" providerId="LiveId" clId="{F73FD055-A34F-4262-A4DC-EF95F317476F}" dt="2021-10-23T04:37:08.169" v="546" actId="47"/>
        <pc:sldMkLst>
          <pc:docMk/>
          <pc:sldMk cId="1935079368" sldId="285"/>
        </pc:sldMkLst>
      </pc:sldChg>
      <pc:sldChg chg="addSp delSp modSp new del mod ord modClrScheme chgLayout">
        <pc:chgData name="PRINCE KUMAR" userId="9c3e54bd0df988b4" providerId="LiveId" clId="{F73FD055-A34F-4262-A4DC-EF95F317476F}" dt="2021-10-23T04:36:57.986" v="543" actId="47"/>
        <pc:sldMkLst>
          <pc:docMk/>
          <pc:sldMk cId="2338637227" sldId="285"/>
        </pc:sldMkLst>
        <pc:spChg chg="del">
          <ac:chgData name="PRINCE KUMAR" userId="9c3e54bd0df988b4" providerId="LiveId" clId="{F73FD055-A34F-4262-A4DC-EF95F317476F}" dt="2021-10-23T04:35:35.015" v="535" actId="700"/>
          <ac:spMkLst>
            <pc:docMk/>
            <pc:sldMk cId="2338637227" sldId="285"/>
            <ac:spMk id="2" creationId="{69BAE4A0-DEBC-48E1-B93D-4B6219986A2F}"/>
          </ac:spMkLst>
        </pc:spChg>
        <pc:spChg chg="del">
          <ac:chgData name="PRINCE KUMAR" userId="9c3e54bd0df988b4" providerId="LiveId" clId="{F73FD055-A34F-4262-A4DC-EF95F317476F}" dt="2021-10-23T04:35:35.015" v="535" actId="700"/>
          <ac:spMkLst>
            <pc:docMk/>
            <pc:sldMk cId="2338637227" sldId="285"/>
            <ac:spMk id="3" creationId="{5AF4986A-5A7A-4BF1-BA6C-00A2E5B789B9}"/>
          </ac:spMkLst>
        </pc:spChg>
        <pc:picChg chg="add mod">
          <ac:chgData name="PRINCE KUMAR" userId="9c3e54bd0df988b4" providerId="LiveId" clId="{F73FD055-A34F-4262-A4DC-EF95F317476F}" dt="2021-10-23T04:35:43.413" v="538" actId="1076"/>
          <ac:picMkLst>
            <pc:docMk/>
            <pc:sldMk cId="2338637227" sldId="285"/>
            <ac:picMk id="4" creationId="{0CF3CA8E-01F8-442E-866F-759A93D1EDF0}"/>
          </ac:picMkLst>
        </pc:picChg>
      </pc:sldChg>
      <pc:sldChg chg="add">
        <pc:chgData name="PRINCE KUMAR" userId="9c3e54bd0df988b4" providerId="LiveId" clId="{F73FD055-A34F-4262-A4DC-EF95F317476F}" dt="2021-10-23T04:37:02.911" v="545"/>
        <pc:sldMkLst>
          <pc:docMk/>
          <pc:sldMk cId="4151687663" sldId="286"/>
        </pc:sldMkLst>
      </pc:sldChg>
      <pc:sldChg chg="addSp delSp modSp new mod modClrScheme chgLayout">
        <pc:chgData name="PRINCE KUMAR" userId="9c3e54bd0df988b4" providerId="LiveId" clId="{F73FD055-A34F-4262-A4DC-EF95F317476F}" dt="2021-10-23T05:21:51.671" v="777" actId="478"/>
        <pc:sldMkLst>
          <pc:docMk/>
          <pc:sldMk cId="1536852071" sldId="287"/>
        </pc:sldMkLst>
        <pc:spChg chg="del mod ord">
          <ac:chgData name="PRINCE KUMAR" userId="9c3e54bd0df988b4" providerId="LiveId" clId="{F73FD055-A34F-4262-A4DC-EF95F317476F}" dt="2021-10-23T05:20:35.189" v="757" actId="700"/>
          <ac:spMkLst>
            <pc:docMk/>
            <pc:sldMk cId="1536852071" sldId="287"/>
            <ac:spMk id="2" creationId="{AABF6E13-4B37-48D1-B70E-48C3C0DC929A}"/>
          </ac:spMkLst>
        </pc:spChg>
        <pc:spChg chg="del mod ord">
          <ac:chgData name="PRINCE KUMAR" userId="9c3e54bd0df988b4" providerId="LiveId" clId="{F73FD055-A34F-4262-A4DC-EF95F317476F}" dt="2021-10-23T05:20:35.189" v="757" actId="700"/>
          <ac:spMkLst>
            <pc:docMk/>
            <pc:sldMk cId="1536852071" sldId="287"/>
            <ac:spMk id="3" creationId="{7A55376D-8EEF-4446-9DF0-77B8EF8D7983}"/>
          </ac:spMkLst>
        </pc:spChg>
        <pc:spChg chg="add del mod ord">
          <ac:chgData name="PRINCE KUMAR" userId="9c3e54bd0df988b4" providerId="LiveId" clId="{F73FD055-A34F-4262-A4DC-EF95F317476F}" dt="2021-10-23T05:20:43.427" v="758" actId="700"/>
          <ac:spMkLst>
            <pc:docMk/>
            <pc:sldMk cId="1536852071" sldId="287"/>
            <ac:spMk id="4" creationId="{9D745FD3-8652-4D61-B8BA-A4EA5D0F894A}"/>
          </ac:spMkLst>
        </pc:spChg>
        <pc:spChg chg="add del mod ord">
          <ac:chgData name="PRINCE KUMAR" userId="9c3e54bd0df988b4" providerId="LiveId" clId="{F73FD055-A34F-4262-A4DC-EF95F317476F}" dt="2021-10-23T05:20:43.427" v="758" actId="700"/>
          <ac:spMkLst>
            <pc:docMk/>
            <pc:sldMk cId="1536852071" sldId="287"/>
            <ac:spMk id="5" creationId="{B34E8F45-D504-4F61-9C09-4D15E7B0C6EB}"/>
          </ac:spMkLst>
        </pc:spChg>
        <pc:spChg chg="add mod">
          <ac:chgData name="PRINCE KUMAR" userId="9c3e54bd0df988b4" providerId="LiveId" clId="{F73FD055-A34F-4262-A4DC-EF95F317476F}" dt="2021-10-23T05:21:45.652" v="776" actId="26606"/>
          <ac:spMkLst>
            <pc:docMk/>
            <pc:sldMk cId="1536852071" sldId="287"/>
            <ac:spMk id="6" creationId="{204CCEBA-7E43-4BC0-9D34-1B070ACD04BE}"/>
          </ac:spMkLst>
        </pc:spChg>
        <pc:spChg chg="add del mod">
          <ac:chgData name="PRINCE KUMAR" userId="9c3e54bd0df988b4" providerId="LiveId" clId="{F73FD055-A34F-4262-A4DC-EF95F317476F}" dt="2021-10-23T05:21:51.671" v="777" actId="478"/>
          <ac:spMkLst>
            <pc:docMk/>
            <pc:sldMk cId="1536852071" sldId="287"/>
            <ac:spMk id="11" creationId="{7868CA96-8A0E-4F56-9641-E063EE1783A0}"/>
          </ac:spMkLst>
        </pc:spChg>
      </pc:sldChg>
    </pc:docChg>
  </pc:docChgLst>
  <pc:docChgLst>
    <pc:chgData name="PRINCE KUMAR" userId="9c3e54bd0df988b4" providerId="LiveId" clId="{287D17B2-B2B8-45C6-B238-22B3EDEA3111}"/>
    <pc:docChg chg="custSel addSld delSld modSld">
      <pc:chgData name="PRINCE KUMAR" userId="9c3e54bd0df988b4" providerId="LiveId" clId="{287D17B2-B2B8-45C6-B238-22B3EDEA3111}" dt="2021-10-21T08:52:48.940" v="47" actId="14100"/>
      <pc:docMkLst>
        <pc:docMk/>
      </pc:docMkLst>
      <pc:sldChg chg="delSp modSp mod">
        <pc:chgData name="PRINCE KUMAR" userId="9c3e54bd0df988b4" providerId="LiveId" clId="{287D17B2-B2B8-45C6-B238-22B3EDEA3111}" dt="2021-10-21T08:43:57.987" v="6" actId="14100"/>
        <pc:sldMkLst>
          <pc:docMk/>
          <pc:sldMk cId="286542937" sldId="272"/>
        </pc:sldMkLst>
        <pc:picChg chg="mod">
          <ac:chgData name="PRINCE KUMAR" userId="9c3e54bd0df988b4" providerId="LiveId" clId="{287D17B2-B2B8-45C6-B238-22B3EDEA3111}" dt="2021-10-21T08:43:57.987" v="6" actId="14100"/>
          <ac:picMkLst>
            <pc:docMk/>
            <pc:sldMk cId="286542937" sldId="272"/>
            <ac:picMk id="6" creationId="{4581BD7B-E185-4350-B5F6-717375276B69}"/>
          </ac:picMkLst>
        </pc:picChg>
        <pc:picChg chg="del">
          <ac:chgData name="PRINCE KUMAR" userId="9c3e54bd0df988b4" providerId="LiveId" clId="{287D17B2-B2B8-45C6-B238-22B3EDEA3111}" dt="2021-10-21T08:43:05.061" v="0" actId="478"/>
          <ac:picMkLst>
            <pc:docMk/>
            <pc:sldMk cId="286542937" sldId="272"/>
            <ac:picMk id="9" creationId="{B0A964AC-15DA-4A1E-B0DE-1405C352ABC9}"/>
          </ac:picMkLst>
        </pc:picChg>
      </pc:sldChg>
      <pc:sldChg chg="addSp delSp modSp del mod">
        <pc:chgData name="PRINCE KUMAR" userId="9c3e54bd0df988b4" providerId="LiveId" clId="{287D17B2-B2B8-45C6-B238-22B3EDEA3111}" dt="2021-10-21T08:43:24.895" v="2" actId="47"/>
        <pc:sldMkLst>
          <pc:docMk/>
          <pc:sldMk cId="563256839" sldId="273"/>
        </pc:sldMkLst>
        <pc:spChg chg="add mod">
          <ac:chgData name="PRINCE KUMAR" userId="9c3e54bd0df988b4" providerId="LiveId" clId="{287D17B2-B2B8-45C6-B238-22B3EDEA3111}" dt="2021-10-21T08:43:11.967" v="1" actId="478"/>
          <ac:spMkLst>
            <pc:docMk/>
            <pc:sldMk cId="563256839" sldId="273"/>
            <ac:spMk id="4" creationId="{778A020E-140D-4804-9DB1-0B25E5092F42}"/>
          </ac:spMkLst>
        </pc:spChg>
        <pc:picChg chg="del">
          <ac:chgData name="PRINCE KUMAR" userId="9c3e54bd0df988b4" providerId="LiveId" clId="{287D17B2-B2B8-45C6-B238-22B3EDEA3111}" dt="2021-10-21T08:43:11.967" v="1" actId="478"/>
          <ac:picMkLst>
            <pc:docMk/>
            <pc:sldMk cId="563256839" sldId="273"/>
            <ac:picMk id="6" creationId="{F76DF869-9F95-4EFF-8A5F-2CC8621B483B}"/>
          </ac:picMkLst>
        </pc:picChg>
      </pc:sldChg>
      <pc:sldChg chg="del">
        <pc:chgData name="PRINCE KUMAR" userId="9c3e54bd0df988b4" providerId="LiveId" clId="{287D17B2-B2B8-45C6-B238-22B3EDEA3111}" dt="2021-10-21T08:43:40.897" v="3" actId="47"/>
        <pc:sldMkLst>
          <pc:docMk/>
          <pc:sldMk cId="1031514194" sldId="274"/>
        </pc:sldMkLst>
      </pc:sldChg>
      <pc:sldChg chg="modSp mod">
        <pc:chgData name="PRINCE KUMAR" userId="9c3e54bd0df988b4" providerId="LiveId" clId="{287D17B2-B2B8-45C6-B238-22B3EDEA3111}" dt="2021-10-21T08:44:19.359" v="9" actId="14100"/>
        <pc:sldMkLst>
          <pc:docMk/>
          <pc:sldMk cId="2345874484" sldId="275"/>
        </pc:sldMkLst>
        <pc:picChg chg="mod">
          <ac:chgData name="PRINCE KUMAR" userId="9c3e54bd0df988b4" providerId="LiveId" clId="{287D17B2-B2B8-45C6-B238-22B3EDEA3111}" dt="2021-10-21T08:44:19.359" v="9" actId="14100"/>
          <ac:picMkLst>
            <pc:docMk/>
            <pc:sldMk cId="2345874484" sldId="275"/>
            <ac:picMk id="6" creationId="{204DBD9A-7ED1-4735-B14E-C81DCBA01E54}"/>
          </ac:picMkLst>
        </pc:picChg>
      </pc:sldChg>
      <pc:sldChg chg="modSp mod">
        <pc:chgData name="PRINCE KUMAR" userId="9c3e54bd0df988b4" providerId="LiveId" clId="{287D17B2-B2B8-45C6-B238-22B3EDEA3111}" dt="2021-10-21T08:44:37.164" v="11" actId="14100"/>
        <pc:sldMkLst>
          <pc:docMk/>
          <pc:sldMk cId="2481061126" sldId="276"/>
        </pc:sldMkLst>
        <pc:picChg chg="mod">
          <ac:chgData name="PRINCE KUMAR" userId="9c3e54bd0df988b4" providerId="LiveId" clId="{287D17B2-B2B8-45C6-B238-22B3EDEA3111}" dt="2021-10-21T08:44:37.164" v="11" actId="14100"/>
          <ac:picMkLst>
            <pc:docMk/>
            <pc:sldMk cId="2481061126" sldId="276"/>
            <ac:picMk id="12" creationId="{4FD50A9A-0A6E-4CD3-AD9E-9FBA06CC77E1}"/>
          </ac:picMkLst>
        </pc:picChg>
      </pc:sldChg>
      <pc:sldChg chg="modSp mod">
        <pc:chgData name="PRINCE KUMAR" userId="9c3e54bd0df988b4" providerId="LiveId" clId="{287D17B2-B2B8-45C6-B238-22B3EDEA3111}" dt="2021-10-21T08:45:08.644" v="16" actId="14100"/>
        <pc:sldMkLst>
          <pc:docMk/>
          <pc:sldMk cId="3775029287" sldId="277"/>
        </pc:sldMkLst>
        <pc:picChg chg="mod">
          <ac:chgData name="PRINCE KUMAR" userId="9c3e54bd0df988b4" providerId="LiveId" clId="{287D17B2-B2B8-45C6-B238-22B3EDEA3111}" dt="2021-10-21T08:45:08.644" v="16" actId="14100"/>
          <ac:picMkLst>
            <pc:docMk/>
            <pc:sldMk cId="3775029287" sldId="277"/>
            <ac:picMk id="4" creationId="{C8F9B896-14AE-4F60-9B7E-2EA5E1BEE243}"/>
          </ac:picMkLst>
        </pc:picChg>
      </pc:sldChg>
      <pc:sldChg chg="del">
        <pc:chgData name="PRINCE KUMAR" userId="9c3e54bd0df988b4" providerId="LiveId" clId="{287D17B2-B2B8-45C6-B238-22B3EDEA3111}" dt="2021-10-21T08:52:31.582" v="37" actId="47"/>
        <pc:sldMkLst>
          <pc:docMk/>
          <pc:sldMk cId="3315909022" sldId="278"/>
        </pc:sldMkLst>
      </pc:sldChg>
      <pc:sldChg chg="addSp delSp modSp new mod">
        <pc:chgData name="PRINCE KUMAR" userId="9c3e54bd0df988b4" providerId="LiveId" clId="{287D17B2-B2B8-45C6-B238-22B3EDEA3111}" dt="2021-10-21T08:48:17.085" v="26" actId="14100"/>
        <pc:sldMkLst>
          <pc:docMk/>
          <pc:sldMk cId="775092252" sldId="279"/>
        </pc:sldMkLst>
        <pc:spChg chg="del">
          <ac:chgData name="PRINCE KUMAR" userId="9c3e54bd0df988b4" providerId="LiveId" clId="{287D17B2-B2B8-45C6-B238-22B3EDEA3111}" dt="2021-10-21T08:48:01.802" v="21"/>
          <ac:spMkLst>
            <pc:docMk/>
            <pc:sldMk cId="775092252" sldId="279"/>
            <ac:spMk id="2" creationId="{D8B19E52-06A1-4D67-ACAC-4D371975BF05}"/>
          </ac:spMkLst>
        </pc:spChg>
        <pc:graphicFrameChg chg="add del mod">
          <ac:chgData name="PRINCE KUMAR" userId="9c3e54bd0df988b4" providerId="LiveId" clId="{287D17B2-B2B8-45C6-B238-22B3EDEA3111}" dt="2021-10-21T08:48:01.771" v="20"/>
          <ac:graphicFrameMkLst>
            <pc:docMk/>
            <pc:sldMk cId="775092252" sldId="279"/>
            <ac:graphicFrameMk id="4" creationId="{3A2ADD19-ECB5-46AB-B680-A911CBDA813A}"/>
          </ac:graphicFrameMkLst>
        </pc:graphicFrameChg>
        <pc:picChg chg="add mod">
          <ac:chgData name="PRINCE KUMAR" userId="9c3e54bd0df988b4" providerId="LiveId" clId="{287D17B2-B2B8-45C6-B238-22B3EDEA3111}" dt="2021-10-21T08:48:17.085" v="26" actId="14100"/>
          <ac:picMkLst>
            <pc:docMk/>
            <pc:sldMk cId="775092252" sldId="279"/>
            <ac:picMk id="6" creationId="{7934C907-9426-4A3A-92EF-D1DCE93A2625}"/>
          </ac:picMkLst>
        </pc:picChg>
      </pc:sldChg>
      <pc:sldChg chg="addSp delSp modSp new mod">
        <pc:chgData name="PRINCE KUMAR" userId="9c3e54bd0df988b4" providerId="LiveId" clId="{287D17B2-B2B8-45C6-B238-22B3EDEA3111}" dt="2021-10-21T08:50:24.295" v="36" actId="14100"/>
        <pc:sldMkLst>
          <pc:docMk/>
          <pc:sldMk cId="1969371388" sldId="280"/>
        </pc:sldMkLst>
        <pc:spChg chg="del">
          <ac:chgData name="PRINCE KUMAR" userId="9c3e54bd0df988b4" providerId="LiveId" clId="{287D17B2-B2B8-45C6-B238-22B3EDEA3111}" dt="2021-10-21T08:50:13.027" v="31"/>
          <ac:spMkLst>
            <pc:docMk/>
            <pc:sldMk cId="1969371388" sldId="280"/>
            <ac:spMk id="2" creationId="{9A209AD8-D2AA-4406-BA65-431E4B8A800B}"/>
          </ac:spMkLst>
        </pc:spChg>
        <pc:graphicFrameChg chg="add del mod">
          <ac:chgData name="PRINCE KUMAR" userId="9c3e54bd0df988b4" providerId="LiveId" clId="{287D17B2-B2B8-45C6-B238-22B3EDEA3111}" dt="2021-10-21T08:50:13.027" v="30"/>
          <ac:graphicFrameMkLst>
            <pc:docMk/>
            <pc:sldMk cId="1969371388" sldId="280"/>
            <ac:graphicFrameMk id="4" creationId="{2CAD4D82-EEE7-47FA-ABD7-4A970F69608E}"/>
          </ac:graphicFrameMkLst>
        </pc:graphicFrameChg>
        <pc:picChg chg="add mod">
          <ac:chgData name="PRINCE KUMAR" userId="9c3e54bd0df988b4" providerId="LiveId" clId="{287D17B2-B2B8-45C6-B238-22B3EDEA3111}" dt="2021-10-21T08:50:24.295" v="36" actId="14100"/>
          <ac:picMkLst>
            <pc:docMk/>
            <pc:sldMk cId="1969371388" sldId="280"/>
            <ac:picMk id="6" creationId="{8A0FEA74-F1E1-49DC-AF29-AFA0A990FA64}"/>
          </ac:picMkLst>
        </pc:picChg>
      </pc:sldChg>
      <pc:sldChg chg="addSp delSp modSp new mod">
        <pc:chgData name="PRINCE KUMAR" userId="9c3e54bd0df988b4" providerId="LiveId" clId="{287D17B2-B2B8-45C6-B238-22B3EDEA3111}" dt="2021-10-21T08:52:48.940" v="47" actId="14100"/>
        <pc:sldMkLst>
          <pc:docMk/>
          <pc:sldMk cId="4147234776" sldId="281"/>
        </pc:sldMkLst>
        <pc:spChg chg="del">
          <ac:chgData name="PRINCE KUMAR" userId="9c3e54bd0df988b4" providerId="LiveId" clId="{287D17B2-B2B8-45C6-B238-22B3EDEA3111}" dt="2021-10-21T08:52:38.046" v="42"/>
          <ac:spMkLst>
            <pc:docMk/>
            <pc:sldMk cId="4147234776" sldId="281"/>
            <ac:spMk id="2" creationId="{14FC5DD1-EB33-402E-923D-98E5FDF58912}"/>
          </ac:spMkLst>
        </pc:spChg>
        <pc:graphicFrameChg chg="add del mod">
          <ac:chgData name="PRINCE KUMAR" userId="9c3e54bd0df988b4" providerId="LiveId" clId="{287D17B2-B2B8-45C6-B238-22B3EDEA3111}" dt="2021-10-21T08:52:38.037" v="41"/>
          <ac:graphicFrameMkLst>
            <pc:docMk/>
            <pc:sldMk cId="4147234776" sldId="281"/>
            <ac:graphicFrameMk id="4" creationId="{304EDFB8-3E6E-41CA-83AE-F828A404A622}"/>
          </ac:graphicFrameMkLst>
        </pc:graphicFrameChg>
        <pc:picChg chg="add mod">
          <ac:chgData name="PRINCE KUMAR" userId="9c3e54bd0df988b4" providerId="LiveId" clId="{287D17B2-B2B8-45C6-B238-22B3EDEA3111}" dt="2021-10-21T08:52:48.940" v="47" actId="14100"/>
          <ac:picMkLst>
            <pc:docMk/>
            <pc:sldMk cId="4147234776" sldId="281"/>
            <ac:picMk id="6" creationId="{7F3727B8-BB14-48B2-9747-2028642CE099}"/>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AD81DDF-98D4-498E-A94D-DDD7A807AD4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391BFCE-55A1-4C09-B4B5-9359AD6F4DF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7E4FA28-26D5-4BDF-9A75-C27596ADE055}" type="datetimeFigureOut">
              <a:rPr lang="en-US" smtClean="0"/>
              <a:t>11/13/2021</a:t>
            </a:fld>
            <a:endParaRPr lang="en-US" dirty="0"/>
          </a:p>
        </p:txBody>
      </p:sp>
      <p:sp>
        <p:nvSpPr>
          <p:cNvPr id="4" name="Footer Placeholder 3">
            <a:extLst>
              <a:ext uri="{FF2B5EF4-FFF2-40B4-BE49-F238E27FC236}">
                <a16:creationId xmlns:a16="http://schemas.microsoft.com/office/drawing/2014/main" id="{4BEEB1F3-97EE-4F0D-B402-E34820EC684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054877F-A04A-4D6A-A0A8-95CC6E2D2A3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0507CFE-5866-4B40-8953-42375E9B5DB3}" type="slidenum">
              <a:rPr lang="en-US" smtClean="0"/>
              <a:t>‹#›</a:t>
            </a:fld>
            <a:endParaRPr lang="en-US" dirty="0"/>
          </a:p>
        </p:txBody>
      </p:sp>
    </p:spTree>
    <p:extLst>
      <p:ext uri="{BB962C8B-B14F-4D97-AF65-F5344CB8AC3E}">
        <p14:creationId xmlns:p14="http://schemas.microsoft.com/office/powerpoint/2010/main" val="19552507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FE1D6F-8584-4A53-833D-DCA47225B220}" type="datetimeFigureOut">
              <a:rPr lang="en-US" smtClean="0"/>
              <a:t>11/13/2021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F3874D-A20A-4B3E-9C12-F524953D5B76}" type="slidenum">
              <a:rPr lang="en-US" smtClean="0"/>
              <a:t>‹#›</a:t>
            </a:fld>
            <a:endParaRPr lang="en-US" dirty="0"/>
          </a:p>
        </p:txBody>
      </p:sp>
    </p:spTree>
    <p:extLst>
      <p:ext uri="{BB962C8B-B14F-4D97-AF65-F5344CB8AC3E}">
        <p14:creationId xmlns:p14="http://schemas.microsoft.com/office/powerpoint/2010/main" val="2285305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7464" y="802298"/>
            <a:ext cx="8637073" cy="2541431"/>
          </a:xfrm>
        </p:spPr>
        <p:txBody>
          <a:bodyPr bIns="0" anchor="b">
            <a:normAutofit/>
          </a:bodyPr>
          <a:lstStyle>
            <a:lvl1pPr algn="l">
              <a:defRPr sz="6600"/>
            </a:lvl1pPr>
          </a:lstStyle>
          <a:p>
            <a:r>
              <a:rPr lang="en-US" noProof="0"/>
              <a:t>Click to edit Master title style</a:t>
            </a:r>
          </a:p>
        </p:txBody>
      </p:sp>
      <p:sp>
        <p:nvSpPr>
          <p:cNvPr id="3" name="Subtitle 2"/>
          <p:cNvSpPr>
            <a:spLocks noGrp="1"/>
          </p:cNvSpPr>
          <p:nvPr>
            <p:ph type="subTitle" idx="1"/>
          </p:nvPr>
        </p:nvSpPr>
        <p:spPr>
          <a:xfrm>
            <a:off x="1777464"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6913821" y="6370429"/>
            <a:ext cx="3500715" cy="309201"/>
          </a:xfrm>
        </p:spPr>
        <p:txBody>
          <a:bodyPr/>
          <a:lstStyle/>
          <a:p>
            <a:fld id="{2D202488-4139-4052-B998-251C9C912739}" type="datetimeFigureOut">
              <a:rPr lang="en-US" noProof="0" smtClean="0"/>
              <a:t>11/13/2021</a:t>
            </a:fld>
            <a:endParaRPr lang="en-US" noProof="0" dirty="0"/>
          </a:p>
        </p:txBody>
      </p:sp>
      <p:sp>
        <p:nvSpPr>
          <p:cNvPr id="5" name="Footer Placeholder 4"/>
          <p:cNvSpPr>
            <a:spLocks noGrp="1"/>
          </p:cNvSpPr>
          <p:nvPr>
            <p:ph type="ftr" sz="quarter" idx="11"/>
          </p:nvPr>
        </p:nvSpPr>
        <p:spPr>
          <a:xfrm>
            <a:off x="1777464" y="6370430"/>
            <a:ext cx="4973915" cy="309201"/>
          </a:xfrm>
        </p:spPr>
        <p:txBody>
          <a:bodyPr/>
          <a:lstStyle/>
          <a:p>
            <a:r>
              <a:rPr lang="en-US" noProof="0" dirty="0"/>
              <a:t>Add Footer Here</a:t>
            </a:r>
          </a:p>
        </p:txBody>
      </p:sp>
      <p:cxnSp>
        <p:nvCxnSpPr>
          <p:cNvPr id="15" name="Straight Connector 14"/>
          <p:cNvCxnSpPr/>
          <p:nvPr/>
        </p:nvCxnSpPr>
        <p:spPr>
          <a:xfrm>
            <a:off x="1777464"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6400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nd Gallery ">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300394" y="3128470"/>
            <a:ext cx="3024000" cy="1906565"/>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7873638" y="5144980"/>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2D202488-4139-4052-B998-251C9C912739}" type="datetimeFigureOut">
              <a:rPr lang="en-US" noProof="0" smtClean="0"/>
              <a:t>11/13/2021</a:t>
            </a:fld>
            <a:endParaRPr lang="en-US" noProof="0" dirty="0"/>
          </a:p>
        </p:txBody>
      </p:sp>
      <p:sp>
        <p:nvSpPr>
          <p:cNvPr id="6" name="Footer Placeholder 5"/>
          <p:cNvSpPr>
            <a:spLocks noGrp="1"/>
          </p:cNvSpPr>
          <p:nvPr>
            <p:ph type="ftr" sz="quarter" idx="11"/>
          </p:nvPr>
        </p:nvSpPr>
        <p:spPr/>
        <p:txBody>
          <a:bodyPr/>
          <a:lstStyle/>
          <a:p>
            <a:r>
              <a:rPr lang="en-US" noProof="0" dirty="0"/>
              <a:t>Add Footer Here</a:t>
            </a:r>
          </a:p>
        </p:txBody>
      </p:sp>
      <p:cxnSp>
        <p:nvCxnSpPr>
          <p:cNvPr id="9" name="Straight Connector 8">
            <a:extLst>
              <a:ext uri="{FF2B5EF4-FFF2-40B4-BE49-F238E27FC236}">
                <a16:creationId xmlns:a16="http://schemas.microsoft.com/office/drawing/2014/main" id="{6CC09F73-0AD6-4A1E-A331-75A00B808982}"/>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8" name="Content Placeholder 2">
            <a:extLst>
              <a:ext uri="{FF2B5EF4-FFF2-40B4-BE49-F238E27FC236}">
                <a16:creationId xmlns:a16="http://schemas.microsoft.com/office/drawing/2014/main" id="{9DE9A20D-024F-4A17-9B20-526AA4037253}"/>
              </a:ext>
            </a:extLst>
          </p:cNvPr>
          <p:cNvSpPr>
            <a:spLocks noGrp="1"/>
          </p:cNvSpPr>
          <p:nvPr>
            <p:ph idx="12"/>
          </p:nvPr>
        </p:nvSpPr>
        <p:spPr>
          <a:xfrm>
            <a:off x="4602108" y="3128470"/>
            <a:ext cx="3024000" cy="1906565"/>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ontent Placeholder 2">
            <a:extLst>
              <a:ext uri="{FF2B5EF4-FFF2-40B4-BE49-F238E27FC236}">
                <a16:creationId xmlns:a16="http://schemas.microsoft.com/office/drawing/2014/main" id="{37D8F60F-F9DD-4AAC-BF28-C004CCDF2D69}"/>
              </a:ext>
            </a:extLst>
          </p:cNvPr>
          <p:cNvSpPr>
            <a:spLocks noGrp="1"/>
          </p:cNvSpPr>
          <p:nvPr>
            <p:ph idx="13"/>
          </p:nvPr>
        </p:nvSpPr>
        <p:spPr>
          <a:xfrm>
            <a:off x="7873638" y="3128470"/>
            <a:ext cx="3024000" cy="1906565"/>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3">
            <a:extLst>
              <a:ext uri="{FF2B5EF4-FFF2-40B4-BE49-F238E27FC236}">
                <a16:creationId xmlns:a16="http://schemas.microsoft.com/office/drawing/2014/main" id="{8F09FDD8-5B1C-4AAA-8EEC-0A77C9E477D1}"/>
              </a:ext>
            </a:extLst>
          </p:cNvPr>
          <p:cNvSpPr>
            <a:spLocks noGrp="1"/>
          </p:cNvSpPr>
          <p:nvPr>
            <p:ph type="body" sz="half" idx="14"/>
          </p:nvPr>
        </p:nvSpPr>
        <p:spPr>
          <a:xfrm>
            <a:off x="4595889" y="5144979"/>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2" name="Text Placeholder 3">
            <a:extLst>
              <a:ext uri="{FF2B5EF4-FFF2-40B4-BE49-F238E27FC236}">
                <a16:creationId xmlns:a16="http://schemas.microsoft.com/office/drawing/2014/main" id="{E6DF0B7E-E17E-4875-966D-4DE67F755B71}"/>
              </a:ext>
            </a:extLst>
          </p:cNvPr>
          <p:cNvSpPr>
            <a:spLocks noGrp="1"/>
          </p:cNvSpPr>
          <p:nvPr>
            <p:ph type="body" sz="half" idx="15"/>
          </p:nvPr>
        </p:nvSpPr>
        <p:spPr>
          <a:xfrm>
            <a:off x="1306587" y="5144978"/>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cxnSp>
        <p:nvCxnSpPr>
          <p:cNvPr id="13" name="Straight Connector 12">
            <a:extLst>
              <a:ext uri="{FF2B5EF4-FFF2-40B4-BE49-F238E27FC236}">
                <a16:creationId xmlns:a16="http://schemas.microsoft.com/office/drawing/2014/main" id="{5685D963-B130-47E9-AFCC-AEBED2B1155B}"/>
              </a:ext>
            </a:extLst>
          </p:cNvPr>
          <p:cNvCxnSpPr>
            <a:cxnSpLocks/>
          </p:cNvCxnSpPr>
          <p:nvPr userDrawn="1"/>
        </p:nvCxnSpPr>
        <p:spPr>
          <a:xfrm>
            <a:off x="4484077" y="5144978"/>
            <a:ext cx="0" cy="807405"/>
          </a:xfrm>
          <a:prstGeom prst="line">
            <a:avLst/>
          </a:prstGeom>
          <a:ln w="19050">
            <a:solidFill>
              <a:schemeClr val="bg2">
                <a:lumMod val="75000"/>
              </a:schemeClr>
            </a:solidFill>
          </a:ln>
        </p:spPr>
        <p:style>
          <a:lnRef idx="3">
            <a:schemeClr val="accent1"/>
          </a:lnRef>
          <a:fillRef idx="0">
            <a:schemeClr val="accent1"/>
          </a:fillRef>
          <a:effectRef idx="2">
            <a:schemeClr val="accent1"/>
          </a:effectRef>
          <a:fontRef idx="minor">
            <a:schemeClr val="tx1"/>
          </a:fontRef>
        </p:style>
      </p:cxnSp>
      <p:cxnSp>
        <p:nvCxnSpPr>
          <p:cNvPr id="14" name="Straight Connector 13">
            <a:extLst>
              <a:ext uri="{FF2B5EF4-FFF2-40B4-BE49-F238E27FC236}">
                <a16:creationId xmlns:a16="http://schemas.microsoft.com/office/drawing/2014/main" id="{2FA9B6CF-713A-4942-BE35-A61AFCDDFD3D}"/>
              </a:ext>
            </a:extLst>
          </p:cNvPr>
          <p:cNvCxnSpPr>
            <a:cxnSpLocks/>
          </p:cNvCxnSpPr>
          <p:nvPr userDrawn="1"/>
        </p:nvCxnSpPr>
        <p:spPr>
          <a:xfrm>
            <a:off x="7757747" y="5144978"/>
            <a:ext cx="0" cy="807405"/>
          </a:xfrm>
          <a:prstGeom prst="line">
            <a:avLst/>
          </a:prstGeom>
          <a:ln w="19050">
            <a:solidFill>
              <a:schemeClr val="bg2">
                <a:lumMod val="75000"/>
              </a:schemeClr>
            </a:solidFill>
          </a:ln>
        </p:spPr>
        <p:style>
          <a:lnRef idx="3">
            <a:schemeClr val="accent1"/>
          </a:lnRef>
          <a:fillRef idx="0">
            <a:schemeClr val="accent1"/>
          </a:fillRef>
          <a:effectRef idx="2">
            <a:schemeClr val="accent1"/>
          </a:effectRef>
          <a:fontRef idx="minor">
            <a:schemeClr val="tx1"/>
          </a:fontRef>
        </p:style>
      </p:cxnSp>
      <p:sp>
        <p:nvSpPr>
          <p:cNvPr id="19" name="Text Placeholder 18">
            <a:extLst>
              <a:ext uri="{FF2B5EF4-FFF2-40B4-BE49-F238E27FC236}">
                <a16:creationId xmlns:a16="http://schemas.microsoft.com/office/drawing/2014/main" id="{93809A32-C7A4-4739-994B-BE492F855ACC}"/>
              </a:ext>
            </a:extLst>
          </p:cNvPr>
          <p:cNvSpPr>
            <a:spLocks noGrp="1"/>
          </p:cNvSpPr>
          <p:nvPr>
            <p:ph type="body" sz="quarter" idx="16"/>
          </p:nvPr>
        </p:nvSpPr>
        <p:spPr>
          <a:xfrm>
            <a:off x="1290908" y="1617663"/>
            <a:ext cx="9618391" cy="1336675"/>
          </a:xfrm>
        </p:spPr>
        <p:txBody>
          <a:bodyPr>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itle 6">
            <a:extLst>
              <a:ext uri="{FF2B5EF4-FFF2-40B4-BE49-F238E27FC236}">
                <a16:creationId xmlns:a16="http://schemas.microsoft.com/office/drawing/2014/main" id="{2C1ABD52-D5FE-4FC2-8449-5DA0E52853E1}"/>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242703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noProof="0"/>
              <a:t>Click to edit Master title style</a:t>
            </a:r>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a:xfrm>
            <a:off x="7236069" y="6332578"/>
            <a:ext cx="4315852" cy="320123"/>
          </a:xfrm>
        </p:spPr>
        <p:txBody>
          <a:bodyPr/>
          <a:lstStyle>
            <a:lvl1pPr algn="r">
              <a:defRPr/>
            </a:lvl1pPr>
          </a:lstStyle>
          <a:p>
            <a:fld id="{2D202488-4139-4052-B998-251C9C912739}" type="datetimeFigureOut">
              <a:rPr lang="en-US" noProof="0" smtClean="0"/>
              <a:pPr/>
              <a:t>11/13/2021</a:t>
            </a:fld>
            <a:endParaRPr lang="en-US" noProof="0" dirty="0"/>
          </a:p>
        </p:txBody>
      </p:sp>
      <p:sp>
        <p:nvSpPr>
          <p:cNvPr id="6" name="Footer Placeholder 5"/>
          <p:cNvSpPr>
            <a:spLocks noGrp="1"/>
          </p:cNvSpPr>
          <p:nvPr>
            <p:ph type="ftr" sz="quarter" idx="11"/>
          </p:nvPr>
        </p:nvSpPr>
        <p:spPr>
          <a:xfrm>
            <a:off x="1447382" y="6332578"/>
            <a:ext cx="5541004" cy="320931"/>
          </a:xfrm>
        </p:spPr>
        <p:txBody>
          <a:bodyPr/>
          <a:lstStyle/>
          <a:p>
            <a:r>
              <a:rPr lang="en-US" noProof="0" dirty="0"/>
              <a:t>Add Footer Here</a:t>
            </a: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81589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2D202488-4139-4052-B998-251C9C912739}" type="datetimeFigureOut">
              <a:rPr lang="en-US" noProof="0" smtClean="0"/>
              <a:t>11/13/2021</a:t>
            </a:fld>
            <a:endParaRPr lang="en-US" noProof="0" dirty="0"/>
          </a:p>
        </p:txBody>
      </p:sp>
      <p:sp>
        <p:nvSpPr>
          <p:cNvPr id="5" name="Footer Placeholder 4"/>
          <p:cNvSpPr>
            <a:spLocks noGrp="1"/>
          </p:cNvSpPr>
          <p:nvPr>
            <p:ph type="ftr" sz="quarter" idx="11"/>
          </p:nvPr>
        </p:nvSpPr>
        <p:spPr/>
        <p:txBody>
          <a:bodyPr/>
          <a:lstStyle/>
          <a:p>
            <a:r>
              <a:rPr lang="en-US" noProof="0" dirty="0"/>
              <a:t>Add Footer Here</a:t>
            </a:r>
          </a:p>
        </p:txBody>
      </p:sp>
      <p:cxnSp>
        <p:nvCxnSpPr>
          <p:cNvPr id="33" name="Straight Connector 32"/>
          <p:cNvCxnSpPr/>
          <p:nvPr/>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6" name="Title 5">
            <a:extLst>
              <a:ext uri="{FF2B5EF4-FFF2-40B4-BE49-F238E27FC236}">
                <a16:creationId xmlns:a16="http://schemas.microsoft.com/office/drawing/2014/main" id="{C414FF1F-6558-4E39-87DB-276E44F5477C}"/>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56888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887950"/>
          </a:xfrm>
        </p:spPr>
        <p:txBody>
          <a:bodyPr anchor="b">
            <a:normAutofit/>
          </a:bodyPr>
          <a:lstStyle>
            <a:lvl1pPr algn="l">
              <a:defRPr sz="3600"/>
            </a:lvl1pPr>
          </a:lstStyle>
          <a:p>
            <a:r>
              <a:rPr lang="en-US" noProof="0"/>
              <a:t>Click to edit Master title style</a:t>
            </a:r>
          </a:p>
        </p:txBody>
      </p:sp>
      <p:sp>
        <p:nvSpPr>
          <p:cNvPr id="3" name="Text Placeholder 2"/>
          <p:cNvSpPr>
            <a:spLocks noGrp="1"/>
          </p:cNvSpPr>
          <p:nvPr>
            <p:ph type="body" idx="1"/>
          </p:nvPr>
        </p:nvSpPr>
        <p:spPr>
          <a:xfrm>
            <a:off x="1780777"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2D202488-4139-4052-B998-251C9C912739}" type="datetimeFigureOut">
              <a:rPr lang="en-US" noProof="0" smtClean="0"/>
              <a:t>11/13/2021</a:t>
            </a:fld>
            <a:endParaRPr lang="en-US" noProof="0" dirty="0"/>
          </a:p>
        </p:txBody>
      </p:sp>
      <p:sp>
        <p:nvSpPr>
          <p:cNvPr id="5" name="Footer Placeholder 4"/>
          <p:cNvSpPr>
            <a:spLocks noGrp="1"/>
          </p:cNvSpPr>
          <p:nvPr>
            <p:ph type="ftr" sz="quarter" idx="11"/>
          </p:nvPr>
        </p:nvSpPr>
        <p:spPr/>
        <p:txBody>
          <a:bodyPr/>
          <a:lstStyle/>
          <a:p>
            <a:r>
              <a:rPr lang="en-US" noProof="0" dirty="0"/>
              <a:t>Add Footer Here</a:t>
            </a:r>
          </a:p>
        </p:txBody>
      </p:sp>
      <p:cxnSp>
        <p:nvCxnSpPr>
          <p:cNvPr id="15" name="Straight Connector 14"/>
          <p:cNvCxnSpPr/>
          <p:nvPr/>
        </p:nvCxnSpPr>
        <p:spPr>
          <a:xfrm>
            <a:off x="1780777"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80136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292239" y="2161853"/>
            <a:ext cx="4645152" cy="344859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6258679" y="2168318"/>
            <a:ext cx="4645152" cy="3441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2D202488-4139-4052-B998-251C9C912739}" type="datetimeFigureOut">
              <a:rPr lang="en-US" noProof="0" smtClean="0"/>
              <a:t>11/13/2021</a:t>
            </a:fld>
            <a:endParaRPr lang="en-US" noProof="0" dirty="0"/>
          </a:p>
        </p:txBody>
      </p:sp>
      <p:sp>
        <p:nvSpPr>
          <p:cNvPr id="6" name="Footer Placeholder 5"/>
          <p:cNvSpPr>
            <a:spLocks noGrp="1"/>
          </p:cNvSpPr>
          <p:nvPr>
            <p:ph type="ftr" sz="quarter" idx="11"/>
          </p:nvPr>
        </p:nvSpPr>
        <p:spPr/>
        <p:txBody>
          <a:bodyPr/>
          <a:lstStyle/>
          <a:p>
            <a:r>
              <a:rPr lang="en-US" noProof="0" dirty="0"/>
              <a:t>Add Footer Here</a:t>
            </a:r>
          </a:p>
        </p:txBody>
      </p:sp>
      <p:cxnSp>
        <p:nvCxnSpPr>
          <p:cNvPr id="9" name="Straight Connector 8">
            <a:extLst>
              <a:ext uri="{FF2B5EF4-FFF2-40B4-BE49-F238E27FC236}">
                <a16:creationId xmlns:a16="http://schemas.microsoft.com/office/drawing/2014/main" id="{4715607D-9DE2-4687-AAF8-EF2427252A90}"/>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Title 6">
            <a:extLst>
              <a:ext uri="{FF2B5EF4-FFF2-40B4-BE49-F238E27FC236}">
                <a16:creationId xmlns:a16="http://schemas.microsoft.com/office/drawing/2014/main" id="{2F96D46B-C1B8-46AB-87DF-61A8058B1F42}"/>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77750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87315" y="1950795"/>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1287315" y="2755515"/>
            <a:ext cx="4645152" cy="2644457"/>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252486" y="1954249"/>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252486" y="2752737"/>
            <a:ext cx="4645152" cy="263737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2D202488-4139-4052-B998-251C9C912739}" type="datetimeFigureOut">
              <a:rPr lang="en-US" noProof="0" smtClean="0"/>
              <a:t>11/13/2021</a:t>
            </a:fld>
            <a:endParaRPr lang="en-US" noProof="0" dirty="0"/>
          </a:p>
        </p:txBody>
      </p:sp>
      <p:sp>
        <p:nvSpPr>
          <p:cNvPr id="8" name="Footer Placeholder 7"/>
          <p:cNvSpPr>
            <a:spLocks noGrp="1"/>
          </p:cNvSpPr>
          <p:nvPr>
            <p:ph type="ftr" sz="quarter" idx="11"/>
          </p:nvPr>
        </p:nvSpPr>
        <p:spPr/>
        <p:txBody>
          <a:bodyPr/>
          <a:lstStyle/>
          <a:p>
            <a:r>
              <a:rPr lang="en-US" noProof="0" dirty="0"/>
              <a:t>Add Footer Here</a:t>
            </a:r>
          </a:p>
        </p:txBody>
      </p:sp>
      <p:cxnSp>
        <p:nvCxnSpPr>
          <p:cNvPr id="11" name="Straight Connector 10">
            <a:extLst>
              <a:ext uri="{FF2B5EF4-FFF2-40B4-BE49-F238E27FC236}">
                <a16:creationId xmlns:a16="http://schemas.microsoft.com/office/drawing/2014/main" id="{C384AA55-1960-47F4-BA3C-E97A6F2D0B19}"/>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9" name="Title 8">
            <a:extLst>
              <a:ext uri="{FF2B5EF4-FFF2-40B4-BE49-F238E27FC236}">
                <a16:creationId xmlns:a16="http://schemas.microsoft.com/office/drawing/2014/main" id="{09471694-1220-4CFC-A31F-622E5D3DE2D5}"/>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981749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D202488-4139-4052-B998-251C9C912739}" type="datetimeFigureOut">
              <a:rPr lang="en-US" noProof="0" smtClean="0"/>
              <a:t>11/13/2021</a:t>
            </a:fld>
            <a:endParaRPr lang="en-US" noProof="0" dirty="0"/>
          </a:p>
        </p:txBody>
      </p:sp>
      <p:sp>
        <p:nvSpPr>
          <p:cNvPr id="4" name="Footer Placeholder 3"/>
          <p:cNvSpPr>
            <a:spLocks noGrp="1"/>
          </p:cNvSpPr>
          <p:nvPr>
            <p:ph type="ftr" sz="quarter" idx="11"/>
          </p:nvPr>
        </p:nvSpPr>
        <p:spPr/>
        <p:txBody>
          <a:bodyPr/>
          <a:lstStyle/>
          <a:p>
            <a:r>
              <a:rPr lang="en-US" noProof="0" dirty="0"/>
              <a:t>Add Footer Here</a:t>
            </a:r>
          </a:p>
        </p:txBody>
      </p:sp>
      <p:cxnSp>
        <p:nvCxnSpPr>
          <p:cNvPr id="7" name="Straight Connector 6">
            <a:extLst>
              <a:ext uri="{FF2B5EF4-FFF2-40B4-BE49-F238E27FC236}">
                <a16:creationId xmlns:a16="http://schemas.microsoft.com/office/drawing/2014/main" id="{FFB55B52-B62C-4800-AAC1-B15AF2FE1F45}"/>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itle 4">
            <a:extLst>
              <a:ext uri="{FF2B5EF4-FFF2-40B4-BE49-F238E27FC236}">
                <a16:creationId xmlns:a16="http://schemas.microsoft.com/office/drawing/2014/main" id="{3DF0054B-B64C-418E-A1B8-428EE4A1DB50}"/>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453955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D202488-4139-4052-B998-251C9C912739}" type="datetimeFigureOut">
              <a:rPr lang="en-US" noProof="0" smtClean="0"/>
              <a:t>11/13/2021</a:t>
            </a:fld>
            <a:endParaRPr lang="en-US" noProof="0" dirty="0"/>
          </a:p>
        </p:txBody>
      </p:sp>
      <p:sp>
        <p:nvSpPr>
          <p:cNvPr id="4" name="Footer Placeholder 3"/>
          <p:cNvSpPr>
            <a:spLocks noGrp="1"/>
          </p:cNvSpPr>
          <p:nvPr>
            <p:ph type="ftr" sz="quarter" idx="11"/>
          </p:nvPr>
        </p:nvSpPr>
        <p:spPr/>
        <p:txBody>
          <a:bodyPr/>
          <a:lstStyle/>
          <a:p>
            <a:r>
              <a:rPr lang="en-US" noProof="0" dirty="0"/>
              <a:t>Add Footer Here</a:t>
            </a:r>
          </a:p>
        </p:txBody>
      </p:sp>
      <p:cxnSp>
        <p:nvCxnSpPr>
          <p:cNvPr id="7" name="Straight Connector 6">
            <a:extLst>
              <a:ext uri="{FF2B5EF4-FFF2-40B4-BE49-F238E27FC236}">
                <a16:creationId xmlns:a16="http://schemas.microsoft.com/office/drawing/2014/main" id="{FFB55B52-B62C-4800-AAC1-B15AF2FE1F45}"/>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itle 4">
            <a:extLst>
              <a:ext uri="{FF2B5EF4-FFF2-40B4-BE49-F238E27FC236}">
                <a16:creationId xmlns:a16="http://schemas.microsoft.com/office/drawing/2014/main" id="{3DF0054B-B64C-418E-A1B8-428EE4A1DB50}"/>
              </a:ext>
            </a:extLst>
          </p:cNvPr>
          <p:cNvSpPr>
            <a:spLocks noGrp="1"/>
          </p:cNvSpPr>
          <p:nvPr>
            <p:ph type="title"/>
          </p:nvPr>
        </p:nvSpPr>
        <p:spPr/>
        <p:txBody>
          <a:bodyPr/>
          <a:lstStyle/>
          <a:p>
            <a:r>
              <a:rPr lang="en-US" noProof="0"/>
              <a:t>Click to edit Master title style</a:t>
            </a:r>
          </a:p>
        </p:txBody>
      </p:sp>
      <p:sp>
        <p:nvSpPr>
          <p:cNvPr id="6" name="Text Placeholder 5">
            <a:extLst>
              <a:ext uri="{FF2B5EF4-FFF2-40B4-BE49-F238E27FC236}">
                <a16:creationId xmlns:a16="http://schemas.microsoft.com/office/drawing/2014/main" id="{A5A680F6-C147-410B-94DF-19850752D7DF}"/>
              </a:ext>
            </a:extLst>
          </p:cNvPr>
          <p:cNvSpPr>
            <a:spLocks noGrp="1"/>
          </p:cNvSpPr>
          <p:nvPr>
            <p:ph type="body" sz="quarter" idx="12"/>
          </p:nvPr>
        </p:nvSpPr>
        <p:spPr>
          <a:xfrm>
            <a:off x="1694656" y="1865037"/>
            <a:ext cx="8802688" cy="3127927"/>
          </a:xfrm>
        </p:spPr>
        <p:txBody>
          <a:bodyPr anchor="ctr">
            <a:normAutofit/>
          </a:bodyPr>
          <a:lstStyle>
            <a:lvl1pPr marL="0" indent="0" algn="ctr">
              <a:buNone/>
              <a:defRPr sz="6000"/>
            </a:lvl1pPr>
            <a:lvl2pPr marL="457200" indent="0">
              <a:buNone/>
              <a:defRPr/>
            </a:lvl2pPr>
          </a:lstStyle>
          <a:p>
            <a:pPr lvl="0"/>
            <a:r>
              <a:rPr lang="en-US" noProof="0"/>
              <a:t>Click to edit Master text styles</a:t>
            </a:r>
          </a:p>
        </p:txBody>
      </p:sp>
    </p:spTree>
    <p:extLst>
      <p:ext uri="{BB962C8B-B14F-4D97-AF65-F5344CB8AC3E}">
        <p14:creationId xmlns:p14="http://schemas.microsoft.com/office/powerpoint/2010/main" val="4010242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202488-4139-4052-B998-251C9C912739}" type="datetimeFigureOut">
              <a:rPr lang="en-US" noProof="0" smtClean="0"/>
              <a:t>11/13/2021</a:t>
            </a:fld>
            <a:endParaRPr lang="en-US" noProof="0" dirty="0"/>
          </a:p>
        </p:txBody>
      </p:sp>
      <p:sp>
        <p:nvSpPr>
          <p:cNvPr id="3" name="Footer Placeholder 2"/>
          <p:cNvSpPr>
            <a:spLocks noGrp="1"/>
          </p:cNvSpPr>
          <p:nvPr>
            <p:ph type="ftr" sz="quarter" idx="11"/>
          </p:nvPr>
        </p:nvSpPr>
        <p:spPr/>
        <p:txBody>
          <a:bodyPr/>
          <a:lstStyle/>
          <a:p>
            <a:r>
              <a:rPr lang="en-US" noProof="0" dirty="0"/>
              <a:t>Add Footer Here </a:t>
            </a:r>
          </a:p>
        </p:txBody>
      </p:sp>
    </p:spTree>
    <p:extLst>
      <p:ext uri="{BB962C8B-B14F-4D97-AF65-F5344CB8AC3E}">
        <p14:creationId xmlns:p14="http://schemas.microsoft.com/office/powerpoint/2010/main" val="3771245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Capti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095246" y="1645522"/>
            <a:ext cx="5807176" cy="3840852"/>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1290909" y="1645522"/>
            <a:ext cx="3600000" cy="383672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2D202488-4139-4052-B998-251C9C912739}" type="datetimeFigureOut">
              <a:rPr lang="en-US" noProof="0" smtClean="0"/>
              <a:t>11/13/2021</a:t>
            </a:fld>
            <a:endParaRPr lang="en-US" noProof="0" dirty="0"/>
          </a:p>
        </p:txBody>
      </p:sp>
      <p:sp>
        <p:nvSpPr>
          <p:cNvPr id="6" name="Footer Placeholder 5"/>
          <p:cNvSpPr>
            <a:spLocks noGrp="1"/>
          </p:cNvSpPr>
          <p:nvPr>
            <p:ph type="ftr" sz="quarter" idx="11"/>
          </p:nvPr>
        </p:nvSpPr>
        <p:spPr/>
        <p:txBody>
          <a:bodyPr/>
          <a:lstStyle/>
          <a:p>
            <a:r>
              <a:rPr lang="en-US" noProof="0" dirty="0"/>
              <a:t>Add Footer Here</a:t>
            </a:r>
          </a:p>
        </p:txBody>
      </p:sp>
      <p:cxnSp>
        <p:nvCxnSpPr>
          <p:cNvPr id="9" name="Straight Connector 8">
            <a:extLst>
              <a:ext uri="{FF2B5EF4-FFF2-40B4-BE49-F238E27FC236}">
                <a16:creationId xmlns:a16="http://schemas.microsoft.com/office/drawing/2014/main" id="{6CC09F73-0AD6-4A1E-A331-75A00B808982}"/>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Title 6">
            <a:extLst>
              <a:ext uri="{FF2B5EF4-FFF2-40B4-BE49-F238E27FC236}">
                <a16:creationId xmlns:a16="http://schemas.microsoft.com/office/drawing/2014/main" id="{1B74F78C-6D32-47C3-ABB2-6E7092A9C4A3}"/>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281653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3"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cstate="screen">
            <a:extLst>
              <a:ext uri="{BEBA8EAE-BF5A-486C-A8C5-ECC9F3942E4B}">
                <a14:imgProps xmlns:a14="http://schemas.microsoft.com/office/drawing/2010/main">
                  <a14:imgLayer r:embed="rId15">
                    <a14:imgEffect>
                      <a14:brightnessContrast contrast="40000"/>
                    </a14:imgEffect>
                  </a14:imgLayer>
                </a14:imgProps>
              </a:ex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sp>
        <p:nvSpPr>
          <p:cNvPr id="2" name="Title Placeholder 1"/>
          <p:cNvSpPr>
            <a:spLocks noGrp="1"/>
          </p:cNvSpPr>
          <p:nvPr>
            <p:ph type="title"/>
          </p:nvPr>
        </p:nvSpPr>
        <p:spPr>
          <a:xfrm>
            <a:off x="1294363" y="804519"/>
            <a:ext cx="9603275" cy="1049235"/>
          </a:xfrm>
          <a:prstGeom prst="rect">
            <a:avLst/>
          </a:prstGeom>
        </p:spPr>
        <p:txBody>
          <a:bodyPr vert="horz" lIns="91440" tIns="45720" rIns="91440" bIns="45720" rtlCol="0" anchor="t">
            <a:normAutofit/>
          </a:bodyPr>
          <a:lstStyle/>
          <a:p>
            <a:r>
              <a:rPr lang="en-US" noProof="0"/>
              <a:t>Click to edit Master title style</a:t>
            </a:r>
          </a:p>
        </p:txBody>
      </p:sp>
      <p:sp>
        <p:nvSpPr>
          <p:cNvPr id="3" name="Text Placeholder 2"/>
          <p:cNvSpPr>
            <a:spLocks noGrp="1"/>
          </p:cNvSpPr>
          <p:nvPr>
            <p:ph type="body" idx="1"/>
          </p:nvPr>
        </p:nvSpPr>
        <p:spPr>
          <a:xfrm>
            <a:off x="1294363" y="2015732"/>
            <a:ext cx="9603275" cy="3450613"/>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7396923" y="6340793"/>
            <a:ext cx="3500715" cy="309201"/>
          </a:xfrm>
          <a:prstGeom prst="rect">
            <a:avLst/>
          </a:prstGeom>
        </p:spPr>
        <p:txBody>
          <a:bodyPr vert="horz" lIns="91440" tIns="45720" rIns="91440" bIns="45720" rtlCol="0" anchor="ctr"/>
          <a:lstStyle>
            <a:lvl1pPr algn="r">
              <a:defRPr sz="1000">
                <a:solidFill>
                  <a:schemeClr val="bg1"/>
                </a:solidFill>
              </a:defRPr>
            </a:lvl1pPr>
          </a:lstStyle>
          <a:p>
            <a:fld id="{2D202488-4139-4052-B998-251C9C912739}" type="datetimeFigureOut">
              <a:rPr lang="en-US" noProof="0" smtClean="0"/>
              <a:pPr/>
              <a:t>11/13/2021</a:t>
            </a:fld>
            <a:endParaRPr lang="en-US" noProof="0" dirty="0"/>
          </a:p>
        </p:txBody>
      </p:sp>
      <p:sp>
        <p:nvSpPr>
          <p:cNvPr id="5" name="Footer Placeholder 4"/>
          <p:cNvSpPr>
            <a:spLocks noGrp="1"/>
          </p:cNvSpPr>
          <p:nvPr>
            <p:ph type="ftr" sz="quarter" idx="3"/>
          </p:nvPr>
        </p:nvSpPr>
        <p:spPr>
          <a:xfrm>
            <a:off x="1294364" y="6339730"/>
            <a:ext cx="5938836" cy="309201"/>
          </a:xfrm>
          <a:prstGeom prst="rect">
            <a:avLst/>
          </a:prstGeom>
        </p:spPr>
        <p:txBody>
          <a:bodyPr vert="horz" lIns="91440" tIns="45720" rIns="91440" bIns="45720" rtlCol="0" anchor="ctr"/>
          <a:lstStyle>
            <a:lvl1pPr algn="l">
              <a:defRPr sz="1000">
                <a:solidFill>
                  <a:schemeClr val="bg1"/>
                </a:solidFill>
              </a:defRPr>
            </a:lvl1pPr>
          </a:lstStyle>
          <a:p>
            <a:r>
              <a:rPr lang="en-US" noProof="0" dirty="0"/>
              <a:t>Add Footer Here</a:t>
            </a: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758705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7" r:id="rId7"/>
    <p:sldLayoutId id="2147483691" r:id="rId8"/>
    <p:sldLayoutId id="2147483692" r:id="rId9"/>
    <p:sldLayoutId id="2147483696" r:id="rId10"/>
    <p:sldLayoutId id="214748369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1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data.worldbank.or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CA56C-7A25-4BD4-AA72-5256E68BE4CB}"/>
              </a:ext>
            </a:extLst>
          </p:cNvPr>
          <p:cNvSpPr>
            <a:spLocks noGrp="1"/>
          </p:cNvSpPr>
          <p:nvPr>
            <p:ph type="ctrTitle"/>
          </p:nvPr>
        </p:nvSpPr>
        <p:spPr>
          <a:xfrm>
            <a:off x="1777465" y="802298"/>
            <a:ext cx="7650620" cy="2626702"/>
          </a:xfrm>
        </p:spPr>
        <p:txBody>
          <a:bodyPr>
            <a:normAutofit fontScale="90000"/>
          </a:bodyPr>
          <a:lstStyle/>
          <a:p>
            <a:r>
              <a:rPr lang="en-US" sz="3100" dirty="0">
                <a:latin typeface="Times New Roman" panose="02020603050405020304" pitchFamily="18" charset="0"/>
                <a:cs typeface="Times New Roman" panose="02020603050405020304" pitchFamily="18" charset="0"/>
              </a:rPr>
              <a:t>MBA 652A</a:t>
            </a:r>
            <a:br>
              <a:rPr lang="en-US" sz="3100"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STATISTICAL MODELLING FOR BUSINESS ANALYTICS</a:t>
            </a:r>
            <a:br>
              <a:rPr lang="en-US" sz="4800" dirty="0">
                <a:latin typeface="Times New Roman" panose="02020603050405020304" pitchFamily="18" charset="0"/>
                <a:cs typeface="Times New Roman" panose="02020603050405020304" pitchFamily="18" charset="0"/>
              </a:rPr>
            </a:br>
            <a:r>
              <a:rPr lang="en-US" sz="4400" dirty="0">
                <a:latin typeface="Times New Roman" panose="02020603050405020304" pitchFamily="18" charset="0"/>
                <a:cs typeface="Times New Roman" panose="02020603050405020304" pitchFamily="18" charset="0"/>
              </a:rPr>
              <a:t>ANALYSIS </a:t>
            </a:r>
            <a:r>
              <a:rPr lang="en-US" sz="4400">
                <a:latin typeface="Times New Roman" panose="02020603050405020304" pitchFamily="18" charset="0"/>
                <a:cs typeface="Times New Roman" panose="02020603050405020304" pitchFamily="18" charset="0"/>
              </a:rPr>
              <a:t>OF LIFE EXPECTANCY </a:t>
            </a:r>
            <a:r>
              <a:rPr lang="en-US" sz="4400" dirty="0">
                <a:latin typeface="Times New Roman" panose="02020603050405020304" pitchFamily="18" charset="0"/>
                <a:cs typeface="Times New Roman" panose="02020603050405020304" pitchFamily="18" charset="0"/>
              </a:rPr>
              <a:t>USING PANEL DATA REGRESSION</a:t>
            </a:r>
          </a:p>
        </p:txBody>
      </p:sp>
      <p:pic>
        <p:nvPicPr>
          <p:cNvPr id="5" name="Graphic 4" descr="Brain in head icon&#10;">
            <a:extLst>
              <a:ext uri="{FF2B5EF4-FFF2-40B4-BE49-F238E27FC236}">
                <a16:creationId xmlns:a16="http://schemas.microsoft.com/office/drawing/2014/main" id="{D011E263-3212-4780-A140-E652B108BDC5}"/>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9107471" y="1989000"/>
            <a:ext cx="1440000" cy="1440000"/>
          </a:xfrm>
          <a:prstGeom prst="rect">
            <a:avLst/>
          </a:prstGeom>
        </p:spPr>
      </p:pic>
      <p:sp>
        <p:nvSpPr>
          <p:cNvPr id="3" name="Subtitle 2">
            <a:extLst>
              <a:ext uri="{FF2B5EF4-FFF2-40B4-BE49-F238E27FC236}">
                <a16:creationId xmlns:a16="http://schemas.microsoft.com/office/drawing/2014/main" id="{BBBCF363-1123-45B1-8A9A-ABCDA40EF3F2}"/>
              </a:ext>
            </a:extLst>
          </p:cNvPr>
          <p:cNvSpPr>
            <a:spLocks noGrp="1"/>
          </p:cNvSpPr>
          <p:nvPr>
            <p:ph type="subTitle" idx="1"/>
          </p:nvPr>
        </p:nvSpPr>
        <p:spPr>
          <a:xfrm>
            <a:off x="7302848" y="3638081"/>
            <a:ext cx="4623336" cy="2177928"/>
          </a:xfrm>
        </p:spPr>
        <p:txBody>
          <a:bodyPr>
            <a:noAutofit/>
          </a:bodyPr>
          <a:lstStyle/>
          <a:p>
            <a:r>
              <a:rPr lang="en-US" sz="2000" b="1" dirty="0">
                <a:solidFill>
                  <a:srgbClr val="000000"/>
                </a:solidFill>
                <a:ea typeface="Tahoma" panose="020B0604030504040204" pitchFamily="34" charset="0"/>
                <a:cs typeface="Tahoma" panose="020B0604030504040204" pitchFamily="34" charset="0"/>
              </a:rPr>
              <a:t>GROUP 08</a:t>
            </a:r>
          </a:p>
          <a:p>
            <a:endParaRPr lang="en-US" sz="2400" b="1" dirty="0">
              <a:solidFill>
                <a:srgbClr val="000000"/>
              </a:solidFill>
              <a:ea typeface="Tahoma" panose="020B0604030504040204" pitchFamily="34" charset="0"/>
              <a:cs typeface="Tahoma" panose="020B0604030504040204" pitchFamily="34" charset="0"/>
            </a:endParaRPr>
          </a:p>
          <a:p>
            <a:r>
              <a:rPr lang="en-US" sz="2400" b="1" dirty="0">
                <a:solidFill>
                  <a:srgbClr val="000000"/>
                </a:solidFill>
                <a:ea typeface="Tahoma" panose="020B0604030504040204" pitchFamily="34" charset="0"/>
                <a:cs typeface="Tahoma" panose="020B0604030504040204" pitchFamily="34" charset="0"/>
              </a:rPr>
              <a:t>RAJAN S. BANGAR                   21114015</a:t>
            </a:r>
          </a:p>
          <a:p>
            <a:endParaRPr lang="en-US" b="1" dirty="0">
              <a:solidFill>
                <a:srgbClr val="000000"/>
              </a:solidFill>
              <a:ea typeface="Tahoma" panose="020B0604030504040204" pitchFamily="34" charset="0"/>
              <a:cs typeface="Tahoma" panose="020B0604030504040204" pitchFamily="34" charset="0"/>
            </a:endParaRPr>
          </a:p>
          <a:p>
            <a:endParaRPr lang="en-US" b="1" dirty="0">
              <a:solidFill>
                <a:srgbClr val="000000"/>
              </a:solidFill>
              <a:ea typeface="Tahoma" panose="020B0604030504040204" pitchFamily="34" charset="0"/>
              <a:cs typeface="Tahoma" panose="020B0604030504040204" pitchFamily="34" charset="0"/>
            </a:endParaRPr>
          </a:p>
          <a:p>
            <a:endParaRPr lang="en-US" dirty="0"/>
          </a:p>
        </p:txBody>
      </p:sp>
      <p:sp>
        <p:nvSpPr>
          <p:cNvPr id="4" name="TextBox 3">
            <a:extLst>
              <a:ext uri="{FF2B5EF4-FFF2-40B4-BE49-F238E27FC236}">
                <a16:creationId xmlns:a16="http://schemas.microsoft.com/office/drawing/2014/main" id="{BA4A36C4-EBC1-4AB3-BEC4-B72D15A51A7E}"/>
              </a:ext>
            </a:extLst>
          </p:cNvPr>
          <p:cNvSpPr txBox="1"/>
          <p:nvPr/>
        </p:nvSpPr>
        <p:spPr>
          <a:xfrm flipH="1">
            <a:off x="1124505" y="3942225"/>
            <a:ext cx="4971495" cy="1600438"/>
          </a:xfrm>
          <a:prstGeom prst="rect">
            <a:avLst/>
          </a:prstGeom>
          <a:noFill/>
        </p:spPr>
        <p:txBody>
          <a:bodyPr wrap="square" rtlCol="0">
            <a:spAutoFit/>
          </a:bodyPr>
          <a:lstStyle/>
          <a:p>
            <a:r>
              <a:rPr lang="en-IN" b="1" dirty="0"/>
              <a:t>Under Supervision of:</a:t>
            </a:r>
          </a:p>
          <a:p>
            <a:endParaRPr lang="en-IN" b="1" dirty="0"/>
          </a:p>
          <a:p>
            <a:endParaRPr lang="en-IN" b="1" dirty="0"/>
          </a:p>
          <a:p>
            <a:endParaRPr lang="en-IN" b="1" dirty="0"/>
          </a:p>
          <a:p>
            <a:r>
              <a:rPr lang="en-IN" sz="2600" b="1" dirty="0" err="1"/>
              <a:t>Dr.</a:t>
            </a:r>
            <a:r>
              <a:rPr lang="en-IN" sz="2600" b="1" dirty="0"/>
              <a:t> Devlina Chatterjee</a:t>
            </a:r>
          </a:p>
        </p:txBody>
      </p:sp>
    </p:spTree>
    <p:extLst>
      <p:ext uri="{BB962C8B-B14F-4D97-AF65-F5344CB8AC3E}">
        <p14:creationId xmlns:p14="http://schemas.microsoft.com/office/powerpoint/2010/main" val="410429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D8EEA1D-6687-410E-8E65-5EAA5701684A}"/>
              </a:ext>
            </a:extLst>
          </p:cNvPr>
          <p:cNvSpPr>
            <a:spLocks noGrp="1"/>
          </p:cNvSpPr>
          <p:nvPr>
            <p:ph type="title"/>
          </p:nvPr>
        </p:nvSpPr>
        <p:spPr/>
        <p:txBody>
          <a:bodyPr/>
          <a:lstStyle/>
          <a:p>
            <a:r>
              <a:rPr lang="en-IN" dirty="0"/>
              <a:t>Life expectancy    VS    YEAR </a:t>
            </a:r>
          </a:p>
        </p:txBody>
      </p:sp>
      <p:pic>
        <p:nvPicPr>
          <p:cNvPr id="9" name="Content Placeholder 5" descr="Chart&#10;&#10;Description automatically generated">
            <a:extLst>
              <a:ext uri="{FF2B5EF4-FFF2-40B4-BE49-F238E27FC236}">
                <a16:creationId xmlns:a16="http://schemas.microsoft.com/office/drawing/2014/main" id="{44978B76-ADF9-472A-8C9A-3725D36E5239}"/>
              </a:ext>
            </a:extLst>
          </p:cNvPr>
          <p:cNvPicPr>
            <a:picLocks noGrp="1" noChangeAspect="1"/>
          </p:cNvPicPr>
          <p:nvPr>
            <p:ph idx="1"/>
          </p:nvPr>
        </p:nvPicPr>
        <p:blipFill>
          <a:blip r:embed="rId2"/>
          <a:stretch>
            <a:fillRect/>
          </a:stretch>
        </p:blipFill>
        <p:spPr>
          <a:xfrm>
            <a:off x="3565370" y="1512171"/>
            <a:ext cx="5616730" cy="4579410"/>
          </a:xfrm>
          <a:prstGeom prst="rect">
            <a:avLst/>
          </a:prstGeom>
        </p:spPr>
      </p:pic>
    </p:spTree>
    <p:extLst>
      <p:ext uri="{BB962C8B-B14F-4D97-AF65-F5344CB8AC3E}">
        <p14:creationId xmlns:p14="http://schemas.microsoft.com/office/powerpoint/2010/main" val="1527467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Graphical user interface, table&#10;&#10;Description automatically generated">
            <a:extLst>
              <a:ext uri="{FF2B5EF4-FFF2-40B4-BE49-F238E27FC236}">
                <a16:creationId xmlns:a16="http://schemas.microsoft.com/office/drawing/2014/main" id="{4581BD7B-E185-4350-B5F6-717375276B69}"/>
              </a:ext>
            </a:extLst>
          </p:cNvPr>
          <p:cNvPicPr>
            <a:picLocks noGrp="1" noChangeAspect="1"/>
          </p:cNvPicPr>
          <p:nvPr>
            <p:ph idx="1"/>
          </p:nvPr>
        </p:nvPicPr>
        <p:blipFill>
          <a:blip r:embed="rId2"/>
          <a:stretch>
            <a:fillRect/>
          </a:stretch>
        </p:blipFill>
        <p:spPr>
          <a:xfrm>
            <a:off x="6170464" y="1501328"/>
            <a:ext cx="4715212" cy="4199727"/>
          </a:xfrm>
        </p:spPr>
      </p:pic>
      <p:sp>
        <p:nvSpPr>
          <p:cNvPr id="3" name="Title 2">
            <a:extLst>
              <a:ext uri="{FF2B5EF4-FFF2-40B4-BE49-F238E27FC236}">
                <a16:creationId xmlns:a16="http://schemas.microsoft.com/office/drawing/2014/main" id="{16EE4B52-A4BC-4565-BED5-A3456CACDFD1}"/>
              </a:ext>
            </a:extLst>
          </p:cNvPr>
          <p:cNvSpPr>
            <a:spLocks noGrp="1"/>
          </p:cNvSpPr>
          <p:nvPr>
            <p:ph type="title"/>
          </p:nvPr>
        </p:nvSpPr>
        <p:spPr/>
        <p:txBody>
          <a:bodyPr/>
          <a:lstStyle/>
          <a:p>
            <a:r>
              <a:rPr lang="en-US" dirty="0" err="1">
                <a:latin typeface="Arial" panose="020B0604020202020204" pitchFamily="34" charset="0"/>
                <a:cs typeface="Arial" panose="020B0604020202020204" pitchFamily="34" charset="0"/>
              </a:rPr>
              <a:t>MODEl</a:t>
            </a:r>
            <a:r>
              <a:rPr lang="en-US" dirty="0">
                <a:latin typeface="Arial" panose="020B0604020202020204" pitchFamily="34" charset="0"/>
                <a:cs typeface="Arial" panose="020B0604020202020204" pitchFamily="34" charset="0"/>
              </a:rPr>
              <a:t> 1: using Pooled </a:t>
            </a:r>
            <a:r>
              <a:rPr lang="en-US" dirty="0" err="1">
                <a:latin typeface="Arial" panose="020B0604020202020204" pitchFamily="34" charset="0"/>
                <a:cs typeface="Arial" panose="020B0604020202020204" pitchFamily="34" charset="0"/>
              </a:rPr>
              <a:t>ols</a:t>
            </a:r>
            <a:r>
              <a:rPr lang="en-US" dirty="0">
                <a:latin typeface="Arial" panose="020B0604020202020204" pitchFamily="34" charset="0"/>
                <a:cs typeface="Arial" panose="020B0604020202020204" pitchFamily="34" charset="0"/>
              </a:rPr>
              <a:t> estimator</a:t>
            </a:r>
            <a:endParaRPr lang="en-IN" dirty="0">
              <a:latin typeface="Arial" panose="020B0604020202020204" pitchFamily="34" charset="0"/>
              <a:cs typeface="Arial" panose="020B0604020202020204" pitchFamily="34" charset="0"/>
            </a:endParaRPr>
          </a:p>
        </p:txBody>
      </p:sp>
      <p:sp>
        <p:nvSpPr>
          <p:cNvPr id="4" name="Content Placeholder 1">
            <a:extLst>
              <a:ext uri="{FF2B5EF4-FFF2-40B4-BE49-F238E27FC236}">
                <a16:creationId xmlns:a16="http://schemas.microsoft.com/office/drawing/2014/main" id="{9948A49A-7014-4262-A2E5-86FF2163597C}"/>
              </a:ext>
            </a:extLst>
          </p:cNvPr>
          <p:cNvSpPr txBox="1">
            <a:spLocks/>
          </p:cNvSpPr>
          <p:nvPr/>
        </p:nvSpPr>
        <p:spPr>
          <a:xfrm>
            <a:off x="989563" y="1952626"/>
            <a:ext cx="4715213" cy="3456570"/>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sz="1500" dirty="0"/>
              <a:t>In this model, dependent variable: </a:t>
            </a:r>
            <a:r>
              <a:rPr lang="en-US" sz="1500" dirty="0" err="1"/>
              <a:t>lifeexpectancy</a:t>
            </a:r>
            <a:r>
              <a:rPr lang="en-IN" sz="1500" dirty="0"/>
              <a:t> independent variable: </a:t>
            </a:r>
            <a:r>
              <a:rPr lang="en-IN" sz="1500" dirty="0" err="1"/>
              <a:t>gdp_capita</a:t>
            </a:r>
            <a:endParaRPr lang="en-IN" sz="1500" dirty="0"/>
          </a:p>
          <a:p>
            <a:r>
              <a:rPr lang="en-IN" sz="1500" dirty="0"/>
              <a:t>Only one independent variable is included in this model: </a:t>
            </a:r>
            <a:r>
              <a:rPr lang="en-IN" sz="1500" dirty="0" err="1"/>
              <a:t>gdp_capita</a:t>
            </a:r>
            <a:r>
              <a:rPr lang="en-IN" sz="1500" dirty="0"/>
              <a:t>, because of highest correlation factor found with value: 0.617, to analyse it’s sole effect</a:t>
            </a:r>
          </a:p>
          <a:p>
            <a:r>
              <a:rPr lang="en-IN" sz="1500" dirty="0"/>
              <a:t>R2 value for this model: 0.38</a:t>
            </a:r>
          </a:p>
          <a:p>
            <a:endParaRPr lang="en-US" sz="1500" dirty="0"/>
          </a:p>
        </p:txBody>
      </p:sp>
      <p:sp>
        <p:nvSpPr>
          <p:cNvPr id="9" name="TextBox 8">
            <a:extLst>
              <a:ext uri="{FF2B5EF4-FFF2-40B4-BE49-F238E27FC236}">
                <a16:creationId xmlns:a16="http://schemas.microsoft.com/office/drawing/2014/main" id="{6FC7841A-2DD5-4C35-B62F-E5C826734998}"/>
              </a:ext>
            </a:extLst>
          </p:cNvPr>
          <p:cNvSpPr txBox="1"/>
          <p:nvPr/>
        </p:nvSpPr>
        <p:spPr>
          <a:xfrm>
            <a:off x="523875" y="5076825"/>
            <a:ext cx="5485701" cy="369332"/>
          </a:xfrm>
          <a:prstGeom prst="rect">
            <a:avLst/>
          </a:prstGeom>
          <a:noFill/>
        </p:spPr>
        <p:txBody>
          <a:bodyPr wrap="square" rtlCol="0">
            <a:spAutoFit/>
          </a:bodyPr>
          <a:lstStyle/>
          <a:p>
            <a:r>
              <a:rPr lang="en-US" dirty="0" err="1"/>
              <a:t>lifeexpectancy</a:t>
            </a:r>
            <a:r>
              <a:rPr lang="en-US" dirty="0"/>
              <a:t> = 64.340 + 0.003*</a:t>
            </a:r>
            <a:r>
              <a:rPr lang="en-US" dirty="0" err="1"/>
              <a:t>gdp_capita</a:t>
            </a:r>
            <a:endParaRPr lang="en-IN" dirty="0"/>
          </a:p>
        </p:txBody>
      </p:sp>
      <p:sp>
        <p:nvSpPr>
          <p:cNvPr id="10" name="TextBox 9">
            <a:extLst>
              <a:ext uri="{FF2B5EF4-FFF2-40B4-BE49-F238E27FC236}">
                <a16:creationId xmlns:a16="http://schemas.microsoft.com/office/drawing/2014/main" id="{0B1E4462-C719-4A39-8D7E-8B9386F96E50}"/>
              </a:ext>
            </a:extLst>
          </p:cNvPr>
          <p:cNvSpPr txBox="1"/>
          <p:nvPr/>
        </p:nvSpPr>
        <p:spPr>
          <a:xfrm>
            <a:off x="2085976" y="5446157"/>
            <a:ext cx="2771774" cy="369332"/>
          </a:xfrm>
          <a:prstGeom prst="rect">
            <a:avLst/>
          </a:prstGeom>
          <a:noFill/>
        </p:spPr>
        <p:txBody>
          <a:bodyPr wrap="square" rtlCol="0">
            <a:spAutoFit/>
          </a:bodyPr>
          <a:lstStyle/>
          <a:p>
            <a:r>
              <a:rPr lang="en-US" dirty="0"/>
              <a:t>(0.2251)		 (1.167e-05)</a:t>
            </a:r>
            <a:endParaRPr lang="en-IN" dirty="0"/>
          </a:p>
        </p:txBody>
      </p:sp>
    </p:spTree>
    <p:extLst>
      <p:ext uri="{BB962C8B-B14F-4D97-AF65-F5344CB8AC3E}">
        <p14:creationId xmlns:p14="http://schemas.microsoft.com/office/powerpoint/2010/main" val="286542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Table&#10;&#10;Description automatically generated">
            <a:extLst>
              <a:ext uri="{FF2B5EF4-FFF2-40B4-BE49-F238E27FC236}">
                <a16:creationId xmlns:a16="http://schemas.microsoft.com/office/drawing/2014/main" id="{204DBD9A-7ED1-4735-B14E-C81DCBA01E54}"/>
              </a:ext>
            </a:extLst>
          </p:cNvPr>
          <p:cNvPicPr>
            <a:picLocks noGrp="1" noChangeAspect="1"/>
          </p:cNvPicPr>
          <p:nvPr>
            <p:ph idx="1"/>
          </p:nvPr>
        </p:nvPicPr>
        <p:blipFill>
          <a:blip r:embed="rId2"/>
          <a:stretch>
            <a:fillRect/>
          </a:stretch>
        </p:blipFill>
        <p:spPr>
          <a:xfrm>
            <a:off x="6487226" y="1502443"/>
            <a:ext cx="4268181" cy="3906753"/>
          </a:xfrm>
        </p:spPr>
      </p:pic>
      <p:sp>
        <p:nvSpPr>
          <p:cNvPr id="3" name="Title 2">
            <a:extLst>
              <a:ext uri="{FF2B5EF4-FFF2-40B4-BE49-F238E27FC236}">
                <a16:creationId xmlns:a16="http://schemas.microsoft.com/office/drawing/2014/main" id="{5F9261DA-953B-4E70-9F3C-FE7D23F44701}"/>
              </a:ext>
            </a:extLst>
          </p:cNvPr>
          <p:cNvSpPr>
            <a:spLocks noGrp="1"/>
          </p:cNvSpPr>
          <p:nvPr>
            <p:ph type="title"/>
          </p:nvPr>
        </p:nvSpPr>
        <p:spPr/>
        <p:txBody>
          <a:bodyPr/>
          <a:lstStyle/>
          <a:p>
            <a:r>
              <a:rPr lang="en-US" dirty="0" err="1">
                <a:latin typeface="Arial" panose="020B0604020202020204" pitchFamily="34" charset="0"/>
                <a:cs typeface="Arial" panose="020B0604020202020204" pitchFamily="34" charset="0"/>
              </a:rPr>
              <a:t>MODEl</a:t>
            </a:r>
            <a:r>
              <a:rPr lang="en-US" dirty="0">
                <a:latin typeface="Arial" panose="020B0604020202020204" pitchFamily="34" charset="0"/>
                <a:cs typeface="Arial" panose="020B0604020202020204" pitchFamily="34" charset="0"/>
              </a:rPr>
              <a:t> 2: using Pooled </a:t>
            </a:r>
            <a:r>
              <a:rPr lang="en-US" dirty="0" err="1">
                <a:latin typeface="Arial" panose="020B0604020202020204" pitchFamily="34" charset="0"/>
                <a:cs typeface="Arial" panose="020B0604020202020204" pitchFamily="34" charset="0"/>
              </a:rPr>
              <a:t>ols</a:t>
            </a:r>
            <a:r>
              <a:rPr lang="en-US" dirty="0">
                <a:latin typeface="Arial" panose="020B0604020202020204" pitchFamily="34" charset="0"/>
                <a:cs typeface="Arial" panose="020B0604020202020204" pitchFamily="34" charset="0"/>
              </a:rPr>
              <a:t> estimator</a:t>
            </a:r>
            <a:endParaRPr lang="en-IN" dirty="0"/>
          </a:p>
        </p:txBody>
      </p:sp>
      <p:sp>
        <p:nvSpPr>
          <p:cNvPr id="4" name="Content Placeholder 1">
            <a:extLst>
              <a:ext uri="{FF2B5EF4-FFF2-40B4-BE49-F238E27FC236}">
                <a16:creationId xmlns:a16="http://schemas.microsoft.com/office/drawing/2014/main" id="{F1E56BA4-925C-402C-B721-39CE0806CE87}"/>
              </a:ext>
            </a:extLst>
          </p:cNvPr>
          <p:cNvSpPr txBox="1">
            <a:spLocks/>
          </p:cNvSpPr>
          <p:nvPr/>
        </p:nvSpPr>
        <p:spPr>
          <a:xfrm>
            <a:off x="989563" y="1952626"/>
            <a:ext cx="4715213" cy="3456570"/>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endParaRPr lang="en-US" sz="1500" dirty="0"/>
          </a:p>
          <a:p>
            <a:r>
              <a:rPr lang="en-IN" sz="1500" dirty="0"/>
              <a:t>R2 value for this model: 0.4613 (Improvement relative to previous model has been observed)</a:t>
            </a:r>
          </a:p>
          <a:p>
            <a:endParaRPr lang="en-US" sz="1500" dirty="0"/>
          </a:p>
        </p:txBody>
      </p:sp>
      <p:sp>
        <p:nvSpPr>
          <p:cNvPr id="7" name="TextBox 6">
            <a:extLst>
              <a:ext uri="{FF2B5EF4-FFF2-40B4-BE49-F238E27FC236}">
                <a16:creationId xmlns:a16="http://schemas.microsoft.com/office/drawing/2014/main" id="{D247BDF6-DED3-4539-A2B0-592F6A78353F}"/>
              </a:ext>
            </a:extLst>
          </p:cNvPr>
          <p:cNvSpPr txBox="1"/>
          <p:nvPr/>
        </p:nvSpPr>
        <p:spPr>
          <a:xfrm>
            <a:off x="-1" y="5465342"/>
            <a:ext cx="12192001" cy="261610"/>
          </a:xfrm>
          <a:prstGeom prst="rect">
            <a:avLst/>
          </a:prstGeom>
          <a:noFill/>
        </p:spPr>
        <p:txBody>
          <a:bodyPr wrap="square">
            <a:spAutoFit/>
          </a:bodyPr>
          <a:lstStyle/>
          <a:p>
            <a:r>
              <a:rPr lang="en-US" sz="1100" dirty="0" err="1"/>
              <a:t>lifeexpectancy</a:t>
            </a:r>
            <a:r>
              <a:rPr lang="en-US" sz="1100" dirty="0"/>
              <a:t> = 57.542 + 0.0002*</a:t>
            </a:r>
            <a:r>
              <a:rPr lang="en-US" sz="1100" dirty="0" err="1"/>
              <a:t>gdp_capita</a:t>
            </a:r>
            <a:r>
              <a:rPr lang="en-US" sz="1100" dirty="0"/>
              <a:t> + 0.1723*co2mmt_percapita + 0.0296*</a:t>
            </a:r>
            <a:r>
              <a:rPr lang="en-US" sz="1100" dirty="0" err="1"/>
              <a:t>exports_gdp</a:t>
            </a:r>
            <a:r>
              <a:rPr lang="en-US" sz="1100" dirty="0"/>
              <a:t> - 0.297*</a:t>
            </a:r>
            <a:r>
              <a:rPr lang="en-US" sz="1100" dirty="0" err="1"/>
              <a:t>grossdomsavings_gdp</a:t>
            </a:r>
            <a:r>
              <a:rPr lang="en-US" sz="1100" dirty="0"/>
              <a:t> + 0.1283*</a:t>
            </a:r>
            <a:r>
              <a:rPr lang="en-US" sz="1100" dirty="0" err="1"/>
              <a:t>literacy_rate</a:t>
            </a:r>
            <a:r>
              <a:rPr lang="en-US" sz="1100" dirty="0"/>
              <a:t> + 1.8821*</a:t>
            </a:r>
            <a:r>
              <a:rPr lang="en-US" sz="1100" dirty="0" err="1"/>
              <a:t>resdevelop_gdp</a:t>
            </a:r>
            <a:r>
              <a:rPr lang="en-US" sz="1100" dirty="0"/>
              <a:t> – 0.0789*</a:t>
            </a:r>
            <a:r>
              <a:rPr lang="en-US" sz="1100" dirty="0" err="1"/>
              <a:t>privconsumption_gdp</a:t>
            </a:r>
            <a:endParaRPr lang="en-IN" sz="1100" dirty="0"/>
          </a:p>
        </p:txBody>
      </p:sp>
      <p:sp>
        <p:nvSpPr>
          <p:cNvPr id="8" name="TextBox 7">
            <a:extLst>
              <a:ext uri="{FF2B5EF4-FFF2-40B4-BE49-F238E27FC236}">
                <a16:creationId xmlns:a16="http://schemas.microsoft.com/office/drawing/2014/main" id="{DE3C0AB3-0E89-407A-84A3-2438378E8F95}"/>
              </a:ext>
            </a:extLst>
          </p:cNvPr>
          <p:cNvSpPr txBox="1"/>
          <p:nvPr/>
        </p:nvSpPr>
        <p:spPr>
          <a:xfrm>
            <a:off x="-1" y="5730315"/>
            <a:ext cx="12089219" cy="261610"/>
          </a:xfrm>
          <a:prstGeom prst="rect">
            <a:avLst/>
          </a:prstGeom>
          <a:noFill/>
        </p:spPr>
        <p:txBody>
          <a:bodyPr wrap="square">
            <a:spAutoFit/>
          </a:bodyPr>
          <a:lstStyle/>
          <a:p>
            <a:r>
              <a:rPr lang="en-US" sz="1100" dirty="0"/>
              <a:t>		(2.3658)             (1.566e-5)                       (0.0461)		        (0.0065)		          (0.0169)	                 	      (0.0204)		      (0.3116)                              (0.0208)</a:t>
            </a:r>
            <a:endParaRPr lang="en-IN" sz="1100" dirty="0"/>
          </a:p>
        </p:txBody>
      </p:sp>
    </p:spTree>
    <p:extLst>
      <p:ext uri="{BB962C8B-B14F-4D97-AF65-F5344CB8AC3E}">
        <p14:creationId xmlns:p14="http://schemas.microsoft.com/office/powerpoint/2010/main" val="23458744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screenshot of a computer&#10;&#10;Description automatically generated with low confidence">
            <a:extLst>
              <a:ext uri="{FF2B5EF4-FFF2-40B4-BE49-F238E27FC236}">
                <a16:creationId xmlns:a16="http://schemas.microsoft.com/office/drawing/2014/main" id="{7934C907-9426-4A3A-92EF-D1DCE93A2625}"/>
              </a:ext>
            </a:extLst>
          </p:cNvPr>
          <p:cNvPicPr>
            <a:picLocks noGrp="1" noChangeAspect="1"/>
          </p:cNvPicPr>
          <p:nvPr>
            <p:ph idx="1"/>
          </p:nvPr>
        </p:nvPicPr>
        <p:blipFill>
          <a:blip r:embed="rId2"/>
          <a:stretch>
            <a:fillRect/>
          </a:stretch>
        </p:blipFill>
        <p:spPr>
          <a:xfrm>
            <a:off x="6418957" y="1568003"/>
            <a:ext cx="4561153" cy="3989389"/>
          </a:xfrm>
        </p:spPr>
      </p:pic>
      <p:sp>
        <p:nvSpPr>
          <p:cNvPr id="3" name="Title 2">
            <a:extLst>
              <a:ext uri="{FF2B5EF4-FFF2-40B4-BE49-F238E27FC236}">
                <a16:creationId xmlns:a16="http://schemas.microsoft.com/office/drawing/2014/main" id="{8201D5F7-C12F-4CB7-AEF8-A16548AAE4DE}"/>
              </a:ext>
            </a:extLst>
          </p:cNvPr>
          <p:cNvSpPr>
            <a:spLocks noGrp="1"/>
          </p:cNvSpPr>
          <p:nvPr>
            <p:ph type="title"/>
          </p:nvPr>
        </p:nvSpPr>
        <p:spPr/>
        <p:txBody>
          <a:bodyPr/>
          <a:lstStyle/>
          <a:p>
            <a:r>
              <a:rPr lang="en-US" dirty="0" err="1">
                <a:latin typeface="Arial" panose="020B0604020202020204" pitchFamily="34" charset="0"/>
                <a:cs typeface="Arial" panose="020B0604020202020204" pitchFamily="34" charset="0"/>
              </a:rPr>
              <a:t>MODEl</a:t>
            </a:r>
            <a:r>
              <a:rPr lang="en-US" dirty="0">
                <a:latin typeface="Arial" panose="020B0604020202020204" pitchFamily="34" charset="0"/>
                <a:cs typeface="Arial" panose="020B0604020202020204" pitchFamily="34" charset="0"/>
              </a:rPr>
              <a:t> 3: using panel </a:t>
            </a:r>
            <a:r>
              <a:rPr lang="en-US" dirty="0" err="1">
                <a:latin typeface="Arial" panose="020B0604020202020204" pitchFamily="34" charset="0"/>
                <a:cs typeface="Arial" panose="020B0604020202020204" pitchFamily="34" charset="0"/>
              </a:rPr>
              <a:t>ols</a:t>
            </a:r>
            <a:r>
              <a:rPr lang="en-US" dirty="0">
                <a:latin typeface="Arial" panose="020B0604020202020204" pitchFamily="34" charset="0"/>
                <a:cs typeface="Arial" panose="020B0604020202020204" pitchFamily="34" charset="0"/>
              </a:rPr>
              <a:t> estimator</a:t>
            </a:r>
            <a:endParaRPr lang="en-IN" dirty="0"/>
          </a:p>
        </p:txBody>
      </p:sp>
      <p:sp>
        <p:nvSpPr>
          <p:cNvPr id="5" name="Content Placeholder 1">
            <a:extLst>
              <a:ext uri="{FF2B5EF4-FFF2-40B4-BE49-F238E27FC236}">
                <a16:creationId xmlns:a16="http://schemas.microsoft.com/office/drawing/2014/main" id="{280FB75E-B802-4AB2-A7CA-7197C5DD3FA8}"/>
              </a:ext>
            </a:extLst>
          </p:cNvPr>
          <p:cNvSpPr txBox="1">
            <a:spLocks/>
          </p:cNvSpPr>
          <p:nvPr/>
        </p:nvSpPr>
        <p:spPr>
          <a:xfrm>
            <a:off x="989563" y="1952626"/>
            <a:ext cx="4715213" cy="3381374"/>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altLang="en-US" sz="1400" dirty="0">
                <a:latin typeface="Gill Sans MT (Body)"/>
              </a:rPr>
              <a:t>This </a:t>
            </a:r>
            <a:r>
              <a:rPr lang="en-US" altLang="en-US" sz="1400" dirty="0" err="1">
                <a:latin typeface="Gill Sans MT (Body)"/>
              </a:rPr>
              <a:t>PanelOLS</a:t>
            </a:r>
            <a:r>
              <a:rPr lang="en-US" altLang="en-US" sz="1400" dirty="0">
                <a:latin typeface="Gill Sans MT (Body)"/>
              </a:rPr>
              <a:t> model </a:t>
            </a:r>
            <a:r>
              <a:rPr kumimoji="0" lang="en-US" altLang="en-US" sz="1400" i="0" u="none" strike="noStrike" cap="none" normalizeH="0" baseline="0" dirty="0">
                <a:ln>
                  <a:noFill/>
                </a:ln>
                <a:solidFill>
                  <a:schemeClr val="tx1"/>
                </a:solidFill>
                <a:effectLst/>
                <a:latin typeface="Gill Sans MT (Body)"/>
              </a:rPr>
              <a:t>uses entity fixed effect (i.e., ENTITY FIXED EFFECT) to eliminate the entity specific components. </a:t>
            </a:r>
          </a:p>
          <a:p>
            <a:r>
              <a:rPr lang="en-US" sz="1500" dirty="0"/>
              <a:t>In this model, dependent variable: </a:t>
            </a:r>
            <a:r>
              <a:rPr lang="en-US" sz="1500" dirty="0" err="1"/>
              <a:t>lifeexpectancy</a:t>
            </a:r>
            <a:r>
              <a:rPr lang="en-IN" sz="1500" dirty="0"/>
              <a:t> independent variable: </a:t>
            </a:r>
            <a:r>
              <a:rPr lang="en-IN" sz="1500" dirty="0" err="1"/>
              <a:t>gdp_capita</a:t>
            </a:r>
            <a:r>
              <a:rPr lang="en-IN" sz="1500" dirty="0"/>
              <a:t>, co2 emission, etc 6 factors are considered</a:t>
            </a:r>
          </a:p>
          <a:p>
            <a:r>
              <a:rPr lang="en-IN" sz="1500" dirty="0"/>
              <a:t>R2 value for this model: 0.0354</a:t>
            </a:r>
          </a:p>
          <a:p>
            <a:endParaRPr lang="en-US" sz="1500" dirty="0"/>
          </a:p>
        </p:txBody>
      </p:sp>
      <p:sp>
        <p:nvSpPr>
          <p:cNvPr id="7" name="TextBox 6">
            <a:extLst>
              <a:ext uri="{FF2B5EF4-FFF2-40B4-BE49-F238E27FC236}">
                <a16:creationId xmlns:a16="http://schemas.microsoft.com/office/drawing/2014/main" id="{02D7F4F8-BA17-43D9-BEDB-1EB7623FA9AC}"/>
              </a:ext>
            </a:extLst>
          </p:cNvPr>
          <p:cNvSpPr txBox="1"/>
          <p:nvPr/>
        </p:nvSpPr>
        <p:spPr>
          <a:xfrm>
            <a:off x="0" y="5557392"/>
            <a:ext cx="12192001" cy="261610"/>
          </a:xfrm>
          <a:prstGeom prst="rect">
            <a:avLst/>
          </a:prstGeom>
          <a:noFill/>
        </p:spPr>
        <p:txBody>
          <a:bodyPr wrap="square">
            <a:spAutoFit/>
          </a:bodyPr>
          <a:lstStyle/>
          <a:p>
            <a:r>
              <a:rPr lang="en-US" sz="1100" dirty="0" err="1"/>
              <a:t>lifeexpectancy</a:t>
            </a:r>
            <a:r>
              <a:rPr lang="en-US" sz="1100" dirty="0"/>
              <a:t> = 69.977 + 0.0001*</a:t>
            </a:r>
            <a:r>
              <a:rPr lang="en-US" sz="1100" dirty="0" err="1"/>
              <a:t>gdp_capita</a:t>
            </a:r>
            <a:r>
              <a:rPr lang="en-US" sz="1100" dirty="0"/>
              <a:t> – 0.0130* </a:t>
            </a:r>
            <a:r>
              <a:rPr lang="en-US" sz="1100" dirty="0" err="1"/>
              <a:t>exports_gdp</a:t>
            </a:r>
            <a:r>
              <a:rPr lang="en-US" sz="1100" dirty="0"/>
              <a:t> + 0.6826*</a:t>
            </a:r>
            <a:r>
              <a:rPr lang="en-US" sz="1100" dirty="0" err="1"/>
              <a:t>resdevelop_gdp</a:t>
            </a:r>
            <a:r>
              <a:rPr lang="en-US" sz="1100" dirty="0"/>
              <a:t> - 0.0004* </a:t>
            </a:r>
            <a:r>
              <a:rPr lang="en-US" sz="1100" dirty="0" err="1"/>
              <a:t>literacy_rate</a:t>
            </a:r>
            <a:r>
              <a:rPr lang="en-US" sz="1100" dirty="0"/>
              <a:t> – 0.0487*</a:t>
            </a:r>
            <a:r>
              <a:rPr lang="en-US" sz="1100" dirty="0" err="1"/>
              <a:t>privconsumption_gdp</a:t>
            </a:r>
            <a:r>
              <a:rPr lang="en-US" sz="1100" dirty="0"/>
              <a:t> – 0.0325*</a:t>
            </a:r>
            <a:r>
              <a:rPr lang="en-US" sz="1100" dirty="0" err="1"/>
              <a:t>grossdomsavings_gdp</a:t>
            </a:r>
            <a:r>
              <a:rPr lang="en-US" sz="1100" dirty="0"/>
              <a:t> + 0.0397*co2mmt_percapita</a:t>
            </a:r>
            <a:endParaRPr lang="en-IN" sz="1100" dirty="0"/>
          </a:p>
        </p:txBody>
      </p:sp>
      <p:sp>
        <p:nvSpPr>
          <p:cNvPr id="8" name="TextBox 7">
            <a:extLst>
              <a:ext uri="{FF2B5EF4-FFF2-40B4-BE49-F238E27FC236}">
                <a16:creationId xmlns:a16="http://schemas.microsoft.com/office/drawing/2014/main" id="{4CFD169D-75DA-4415-B8D4-DBD01FC7BE40}"/>
              </a:ext>
            </a:extLst>
          </p:cNvPr>
          <p:cNvSpPr txBox="1"/>
          <p:nvPr/>
        </p:nvSpPr>
        <p:spPr>
          <a:xfrm>
            <a:off x="0" y="5787028"/>
            <a:ext cx="12192001" cy="261610"/>
          </a:xfrm>
          <a:prstGeom prst="rect">
            <a:avLst/>
          </a:prstGeom>
          <a:noFill/>
        </p:spPr>
        <p:txBody>
          <a:bodyPr wrap="square">
            <a:spAutoFit/>
          </a:bodyPr>
          <a:lstStyle/>
          <a:p>
            <a:r>
              <a:rPr lang="en-US" sz="1100" dirty="0"/>
              <a:t>                        (1.4525)               (2.843e-5)                    (0.0056)		  (0.2109)		    (-0.0004)                           (-0.487)                                   (-0.0325)                                  (0.0397)</a:t>
            </a:r>
            <a:endParaRPr lang="en-IN" sz="1100" dirty="0"/>
          </a:p>
        </p:txBody>
      </p:sp>
    </p:spTree>
    <p:extLst>
      <p:ext uri="{BB962C8B-B14F-4D97-AF65-F5344CB8AC3E}">
        <p14:creationId xmlns:p14="http://schemas.microsoft.com/office/powerpoint/2010/main" val="775092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5F4347F-3230-4D99-BDFB-DCCA0DF1C4F3}"/>
              </a:ext>
            </a:extLst>
          </p:cNvPr>
          <p:cNvPicPr>
            <a:picLocks noGrp="1" noChangeAspect="1"/>
          </p:cNvPicPr>
          <p:nvPr>
            <p:ph idx="1"/>
          </p:nvPr>
        </p:nvPicPr>
        <p:blipFill>
          <a:blip r:embed="rId2"/>
          <a:stretch>
            <a:fillRect/>
          </a:stretch>
        </p:blipFill>
        <p:spPr>
          <a:xfrm>
            <a:off x="6390167" y="1554608"/>
            <a:ext cx="4507471" cy="3973053"/>
          </a:xfrm>
        </p:spPr>
      </p:pic>
      <p:sp>
        <p:nvSpPr>
          <p:cNvPr id="3" name="Title 2">
            <a:extLst>
              <a:ext uri="{FF2B5EF4-FFF2-40B4-BE49-F238E27FC236}">
                <a16:creationId xmlns:a16="http://schemas.microsoft.com/office/drawing/2014/main" id="{BB824117-CFCE-401D-9836-73B1F2B8E0A0}"/>
              </a:ext>
            </a:extLst>
          </p:cNvPr>
          <p:cNvSpPr>
            <a:spLocks noGrp="1"/>
          </p:cNvSpPr>
          <p:nvPr>
            <p:ph type="title"/>
          </p:nvPr>
        </p:nvSpPr>
        <p:spPr/>
        <p:txBody>
          <a:bodyPr/>
          <a:lstStyle/>
          <a:p>
            <a:r>
              <a:rPr lang="en-US" dirty="0" err="1">
                <a:latin typeface="Arial" panose="020B0604020202020204" pitchFamily="34" charset="0"/>
                <a:cs typeface="Arial" panose="020B0604020202020204" pitchFamily="34" charset="0"/>
              </a:rPr>
              <a:t>MODEl</a:t>
            </a:r>
            <a:r>
              <a:rPr lang="en-US" dirty="0">
                <a:latin typeface="Arial" panose="020B0604020202020204" pitchFamily="34" charset="0"/>
                <a:cs typeface="Arial" panose="020B0604020202020204" pitchFamily="34" charset="0"/>
              </a:rPr>
              <a:t> 4: using panel </a:t>
            </a:r>
            <a:r>
              <a:rPr lang="en-US" dirty="0" err="1">
                <a:latin typeface="Arial" panose="020B0604020202020204" pitchFamily="34" charset="0"/>
                <a:cs typeface="Arial" panose="020B0604020202020204" pitchFamily="34" charset="0"/>
              </a:rPr>
              <a:t>ols</a:t>
            </a:r>
            <a:r>
              <a:rPr lang="en-US" dirty="0">
                <a:latin typeface="Arial" panose="020B0604020202020204" pitchFamily="34" charset="0"/>
                <a:cs typeface="Arial" panose="020B0604020202020204" pitchFamily="34" charset="0"/>
              </a:rPr>
              <a:t> estimator</a:t>
            </a:r>
            <a:endParaRPr lang="en-IN" dirty="0"/>
          </a:p>
        </p:txBody>
      </p:sp>
      <p:sp>
        <p:nvSpPr>
          <p:cNvPr id="6" name="Content Placeholder 1">
            <a:extLst>
              <a:ext uri="{FF2B5EF4-FFF2-40B4-BE49-F238E27FC236}">
                <a16:creationId xmlns:a16="http://schemas.microsoft.com/office/drawing/2014/main" id="{DE053E29-D21C-42F5-BB05-1DA9EDD2AC87}"/>
              </a:ext>
            </a:extLst>
          </p:cNvPr>
          <p:cNvSpPr txBox="1">
            <a:spLocks/>
          </p:cNvSpPr>
          <p:nvPr/>
        </p:nvSpPr>
        <p:spPr>
          <a:xfrm>
            <a:off x="989563" y="1952626"/>
            <a:ext cx="4715213" cy="3381374"/>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altLang="en-US" sz="1400" dirty="0">
                <a:latin typeface="Gill Sans MT (Body)"/>
              </a:rPr>
              <a:t>This </a:t>
            </a:r>
            <a:r>
              <a:rPr lang="en-US" altLang="en-US" sz="1400" dirty="0" err="1">
                <a:latin typeface="Gill Sans MT (Body)"/>
              </a:rPr>
              <a:t>PanelOLS</a:t>
            </a:r>
            <a:r>
              <a:rPr lang="en-US" altLang="en-US" sz="1400" dirty="0">
                <a:latin typeface="Gill Sans MT (Body)"/>
              </a:rPr>
              <a:t> model </a:t>
            </a:r>
            <a:r>
              <a:rPr kumimoji="0" lang="en-US" altLang="en-US" sz="1400" i="0" u="none" strike="noStrike" cap="none" normalizeH="0" baseline="0" dirty="0">
                <a:ln>
                  <a:noFill/>
                </a:ln>
                <a:solidFill>
                  <a:schemeClr val="tx1"/>
                </a:solidFill>
                <a:effectLst/>
                <a:latin typeface="Gill Sans MT (Body)"/>
              </a:rPr>
              <a:t>uses ENTITY as well as TIME FIXED EFFECT to eliminate the entity and time specific components. </a:t>
            </a:r>
          </a:p>
          <a:p>
            <a:r>
              <a:rPr lang="en-IN" sz="1500" dirty="0"/>
              <a:t>R2 value for this model: 0.0317</a:t>
            </a:r>
          </a:p>
        </p:txBody>
      </p:sp>
      <p:sp>
        <p:nvSpPr>
          <p:cNvPr id="10" name="TextBox 9">
            <a:extLst>
              <a:ext uri="{FF2B5EF4-FFF2-40B4-BE49-F238E27FC236}">
                <a16:creationId xmlns:a16="http://schemas.microsoft.com/office/drawing/2014/main" id="{83727C75-8A75-4F36-926E-24F929B7D780}"/>
              </a:ext>
            </a:extLst>
          </p:cNvPr>
          <p:cNvSpPr txBox="1"/>
          <p:nvPr/>
        </p:nvSpPr>
        <p:spPr>
          <a:xfrm>
            <a:off x="85065" y="5527661"/>
            <a:ext cx="12192000" cy="261610"/>
          </a:xfrm>
          <a:prstGeom prst="rect">
            <a:avLst/>
          </a:prstGeom>
          <a:noFill/>
        </p:spPr>
        <p:txBody>
          <a:bodyPr wrap="square">
            <a:spAutoFit/>
          </a:bodyPr>
          <a:lstStyle/>
          <a:p>
            <a:r>
              <a:rPr lang="en-US" sz="1100" dirty="0" err="1"/>
              <a:t>lifeexpectancy</a:t>
            </a:r>
            <a:r>
              <a:rPr lang="en-US" sz="1100" dirty="0"/>
              <a:t> = 70.799 - 4.787e-5*</a:t>
            </a:r>
            <a:r>
              <a:rPr lang="en-US" sz="1100" dirty="0" err="1"/>
              <a:t>gdp_capita</a:t>
            </a:r>
            <a:r>
              <a:rPr lang="en-US" sz="1100" dirty="0"/>
              <a:t> + 0.0036*</a:t>
            </a:r>
            <a:r>
              <a:rPr lang="en-US" sz="1100" dirty="0" err="1"/>
              <a:t>exports_gdp</a:t>
            </a:r>
            <a:r>
              <a:rPr lang="en-US" sz="1100" dirty="0"/>
              <a:t> – 0.0414*</a:t>
            </a:r>
            <a:r>
              <a:rPr lang="en-US" sz="1100" dirty="0" err="1"/>
              <a:t>privconsumption_gdp</a:t>
            </a:r>
            <a:r>
              <a:rPr lang="en-US" sz="1100" dirty="0"/>
              <a:t> - 0.258*</a:t>
            </a:r>
            <a:r>
              <a:rPr lang="en-US" sz="1100" dirty="0" err="1"/>
              <a:t>grossdomsavings_gdp</a:t>
            </a:r>
            <a:r>
              <a:rPr lang="en-US" sz="1100" dirty="0"/>
              <a:t> + 0.1663*co2mmt_percapita - 0.0053*</a:t>
            </a:r>
            <a:r>
              <a:rPr lang="en-US" sz="1100" dirty="0" err="1"/>
              <a:t>literacy_rate</a:t>
            </a:r>
            <a:r>
              <a:rPr lang="en-US" sz="1100" dirty="0"/>
              <a:t> + 0.1289*</a:t>
            </a:r>
            <a:r>
              <a:rPr lang="en-US" sz="1100" dirty="0" err="1"/>
              <a:t>resdevelop_gdp</a:t>
            </a:r>
            <a:endParaRPr lang="en-IN" sz="1100" dirty="0"/>
          </a:p>
        </p:txBody>
      </p:sp>
      <p:sp>
        <p:nvSpPr>
          <p:cNvPr id="12" name="TextBox 11">
            <a:extLst>
              <a:ext uri="{FF2B5EF4-FFF2-40B4-BE49-F238E27FC236}">
                <a16:creationId xmlns:a16="http://schemas.microsoft.com/office/drawing/2014/main" id="{48F99333-6E5B-4B73-88F4-3C618AFC24FF}"/>
              </a:ext>
            </a:extLst>
          </p:cNvPr>
          <p:cNvSpPr txBox="1"/>
          <p:nvPr/>
        </p:nvSpPr>
        <p:spPr>
          <a:xfrm>
            <a:off x="-1" y="5721322"/>
            <a:ext cx="12192001" cy="261610"/>
          </a:xfrm>
          <a:prstGeom prst="rect">
            <a:avLst/>
          </a:prstGeom>
          <a:noFill/>
        </p:spPr>
        <p:txBody>
          <a:bodyPr wrap="square">
            <a:spAutoFit/>
          </a:bodyPr>
          <a:lstStyle/>
          <a:p>
            <a:r>
              <a:rPr lang="en-US" sz="1100" dirty="0"/>
              <a:t>		(0.9571)	          (1.91e-5)	 	      (0.0036)		          (0.0107)			        (0.0097)			          (0.0569)                      (0.0039)		         (0.1392)</a:t>
            </a:r>
            <a:endParaRPr lang="en-IN" sz="1100" dirty="0"/>
          </a:p>
        </p:txBody>
      </p:sp>
    </p:spTree>
    <p:extLst>
      <p:ext uri="{BB962C8B-B14F-4D97-AF65-F5344CB8AC3E}">
        <p14:creationId xmlns:p14="http://schemas.microsoft.com/office/powerpoint/2010/main" val="42359360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56320DA-B6CF-4D0E-B58D-71844FF2C109}"/>
              </a:ext>
            </a:extLst>
          </p:cNvPr>
          <p:cNvSpPr>
            <a:spLocks noGrp="1"/>
          </p:cNvSpPr>
          <p:nvPr>
            <p:ph type="title"/>
          </p:nvPr>
        </p:nvSpPr>
        <p:spPr/>
        <p:txBody>
          <a:bodyPr/>
          <a:lstStyle/>
          <a:p>
            <a:r>
              <a:rPr lang="en-US" dirty="0" err="1">
                <a:latin typeface="Arial" panose="020B0604020202020204" pitchFamily="34" charset="0"/>
                <a:cs typeface="Arial" panose="020B0604020202020204" pitchFamily="34" charset="0"/>
              </a:rPr>
              <a:t>MODEl</a:t>
            </a:r>
            <a:r>
              <a:rPr lang="en-US" dirty="0">
                <a:latin typeface="Arial" panose="020B0604020202020204" pitchFamily="34" charset="0"/>
                <a:cs typeface="Arial" panose="020B0604020202020204" pitchFamily="34" charset="0"/>
              </a:rPr>
              <a:t> 5: using panel </a:t>
            </a:r>
            <a:r>
              <a:rPr lang="en-US" dirty="0" err="1">
                <a:latin typeface="Arial" panose="020B0604020202020204" pitchFamily="34" charset="0"/>
                <a:cs typeface="Arial" panose="020B0604020202020204" pitchFamily="34" charset="0"/>
              </a:rPr>
              <a:t>ols</a:t>
            </a:r>
            <a:r>
              <a:rPr lang="en-US" dirty="0">
                <a:latin typeface="Arial" panose="020B0604020202020204" pitchFamily="34" charset="0"/>
                <a:cs typeface="Arial" panose="020B0604020202020204" pitchFamily="34" charset="0"/>
              </a:rPr>
              <a:t> estimator</a:t>
            </a:r>
            <a:endParaRPr lang="en-IN" dirty="0"/>
          </a:p>
        </p:txBody>
      </p:sp>
      <p:pic>
        <p:nvPicPr>
          <p:cNvPr id="7" name="Content Placeholder 6">
            <a:extLst>
              <a:ext uri="{FF2B5EF4-FFF2-40B4-BE49-F238E27FC236}">
                <a16:creationId xmlns:a16="http://schemas.microsoft.com/office/drawing/2014/main" id="{18CD1DE1-2451-43D8-8A0C-AF03645DCEA4}"/>
              </a:ext>
            </a:extLst>
          </p:cNvPr>
          <p:cNvPicPr>
            <a:picLocks noGrp="1" noChangeAspect="1"/>
          </p:cNvPicPr>
          <p:nvPr>
            <p:ph idx="1"/>
          </p:nvPr>
        </p:nvPicPr>
        <p:blipFill>
          <a:blip r:embed="rId2"/>
          <a:stretch>
            <a:fillRect/>
          </a:stretch>
        </p:blipFill>
        <p:spPr>
          <a:xfrm>
            <a:off x="6500855" y="1583182"/>
            <a:ext cx="4548790" cy="3988277"/>
          </a:xfrm>
        </p:spPr>
      </p:pic>
      <p:sp>
        <p:nvSpPr>
          <p:cNvPr id="10" name="Content Placeholder 1">
            <a:extLst>
              <a:ext uri="{FF2B5EF4-FFF2-40B4-BE49-F238E27FC236}">
                <a16:creationId xmlns:a16="http://schemas.microsoft.com/office/drawing/2014/main" id="{73181FC7-E9D1-4349-950F-0C472E464DCC}"/>
              </a:ext>
            </a:extLst>
          </p:cNvPr>
          <p:cNvSpPr txBox="1">
            <a:spLocks/>
          </p:cNvSpPr>
          <p:nvPr/>
        </p:nvSpPr>
        <p:spPr>
          <a:xfrm>
            <a:off x="0" y="5571459"/>
            <a:ext cx="12192000" cy="265815"/>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en-US" sz="1100" dirty="0" err="1"/>
              <a:t>lifeexpectancy</a:t>
            </a:r>
            <a:r>
              <a:rPr lang="en-US" sz="1100" dirty="0"/>
              <a:t> = 57.845 + 0.0002*</a:t>
            </a:r>
            <a:r>
              <a:rPr lang="en-US" sz="1100" dirty="0" err="1"/>
              <a:t>gdp_capita</a:t>
            </a:r>
            <a:r>
              <a:rPr lang="en-US" sz="1100" dirty="0"/>
              <a:t> + 0.0313*</a:t>
            </a:r>
            <a:r>
              <a:rPr lang="en-US" sz="1100" dirty="0" err="1"/>
              <a:t>exports_gdp</a:t>
            </a:r>
            <a:r>
              <a:rPr lang="en-US" sz="1100" dirty="0"/>
              <a:t> – 0.0784*</a:t>
            </a:r>
            <a:r>
              <a:rPr lang="en-US" sz="1100" dirty="0" err="1"/>
              <a:t>privconsumption_gdp</a:t>
            </a:r>
            <a:r>
              <a:rPr lang="en-US" sz="1100" dirty="0"/>
              <a:t> – 0.0295*</a:t>
            </a:r>
            <a:r>
              <a:rPr lang="en-US" sz="1100" dirty="0" err="1"/>
              <a:t>grossdomsavings_gdp</a:t>
            </a:r>
            <a:r>
              <a:rPr lang="en-US" sz="1100" dirty="0"/>
              <a:t> + 0.1797*co2mmt_percapita + 0.1237*</a:t>
            </a:r>
            <a:r>
              <a:rPr lang="en-US" sz="1100" dirty="0" err="1"/>
              <a:t>literacy_rate</a:t>
            </a:r>
            <a:r>
              <a:rPr lang="en-US" sz="1100" dirty="0"/>
              <a:t> + 1.8345*</a:t>
            </a:r>
            <a:r>
              <a:rPr lang="en-US" sz="1100" dirty="0" err="1"/>
              <a:t>resdevelop_gdp</a:t>
            </a:r>
            <a:r>
              <a:rPr lang="en-US" sz="1100" dirty="0"/>
              <a:t> </a:t>
            </a:r>
            <a:endParaRPr lang="en-IN" sz="1100" dirty="0"/>
          </a:p>
        </p:txBody>
      </p:sp>
      <p:sp>
        <p:nvSpPr>
          <p:cNvPr id="11" name="Content Placeholder 1">
            <a:extLst>
              <a:ext uri="{FF2B5EF4-FFF2-40B4-BE49-F238E27FC236}">
                <a16:creationId xmlns:a16="http://schemas.microsoft.com/office/drawing/2014/main" id="{DAAF9FEF-A5B3-410A-9AD4-DE3E82C71D9E}"/>
              </a:ext>
            </a:extLst>
          </p:cNvPr>
          <p:cNvSpPr txBox="1">
            <a:spLocks/>
          </p:cNvSpPr>
          <p:nvPr/>
        </p:nvSpPr>
        <p:spPr>
          <a:xfrm>
            <a:off x="989563" y="1952626"/>
            <a:ext cx="4715213" cy="3381374"/>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altLang="en-US" sz="1400" dirty="0">
                <a:latin typeface="Gill Sans MT (Body)"/>
              </a:rPr>
              <a:t>This </a:t>
            </a:r>
            <a:r>
              <a:rPr lang="en-US" altLang="en-US" sz="1400" dirty="0" err="1">
                <a:latin typeface="Gill Sans MT (Body)"/>
              </a:rPr>
              <a:t>PanelOLS</a:t>
            </a:r>
            <a:r>
              <a:rPr lang="en-US" altLang="en-US" sz="1400" dirty="0">
                <a:latin typeface="Gill Sans MT (Body)"/>
              </a:rPr>
              <a:t> model </a:t>
            </a:r>
            <a:r>
              <a:rPr kumimoji="0" lang="en-US" altLang="en-US" sz="1400" i="0" u="none" strike="noStrike" cap="none" normalizeH="0" baseline="0" dirty="0">
                <a:ln>
                  <a:noFill/>
                </a:ln>
                <a:solidFill>
                  <a:schemeClr val="tx1"/>
                </a:solidFill>
                <a:effectLst/>
                <a:latin typeface="Gill Sans MT (Body)"/>
              </a:rPr>
              <a:t>uses TIME FIXED EFFECT to eliminate the time specific components. </a:t>
            </a:r>
          </a:p>
          <a:p>
            <a:r>
              <a:rPr lang="en-IN" sz="1500" dirty="0"/>
              <a:t>R2 value for this model: 0.4667</a:t>
            </a:r>
          </a:p>
          <a:p>
            <a:r>
              <a:rPr lang="en-US" sz="1500" dirty="0"/>
              <a:t>This is the best model in our study.</a:t>
            </a:r>
          </a:p>
        </p:txBody>
      </p:sp>
      <p:sp>
        <p:nvSpPr>
          <p:cNvPr id="13" name="TextBox 12">
            <a:extLst>
              <a:ext uri="{FF2B5EF4-FFF2-40B4-BE49-F238E27FC236}">
                <a16:creationId xmlns:a16="http://schemas.microsoft.com/office/drawing/2014/main" id="{1B17AE69-F60A-4F33-8F78-45D6F2935686}"/>
              </a:ext>
            </a:extLst>
          </p:cNvPr>
          <p:cNvSpPr txBox="1"/>
          <p:nvPr/>
        </p:nvSpPr>
        <p:spPr>
          <a:xfrm>
            <a:off x="-6349" y="5791871"/>
            <a:ext cx="12191999" cy="261610"/>
          </a:xfrm>
          <a:prstGeom prst="rect">
            <a:avLst/>
          </a:prstGeom>
          <a:noFill/>
        </p:spPr>
        <p:txBody>
          <a:bodyPr wrap="square">
            <a:spAutoFit/>
          </a:bodyPr>
          <a:lstStyle/>
          <a:p>
            <a:pPr marL="0" indent="0">
              <a:buNone/>
            </a:pPr>
            <a:r>
              <a:rPr lang="en-US" sz="1100" dirty="0"/>
              <a:t>                        (2.3430)	    (1.55e-5)		(0.0065)		      (0.0206)			     (0.0167)			   (0.0456)		        (0.0202)		       (0.3086)</a:t>
            </a:r>
            <a:endParaRPr lang="en-IN" sz="1100" dirty="0"/>
          </a:p>
        </p:txBody>
      </p:sp>
    </p:spTree>
    <p:extLst>
      <p:ext uri="{BB962C8B-B14F-4D97-AF65-F5344CB8AC3E}">
        <p14:creationId xmlns:p14="http://schemas.microsoft.com/office/powerpoint/2010/main" val="19693713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A431EA3-BF74-405B-83DF-F3C88DE7BF49}"/>
              </a:ext>
            </a:extLst>
          </p:cNvPr>
          <p:cNvSpPr>
            <a:spLocks noGrp="1"/>
          </p:cNvSpPr>
          <p:nvPr>
            <p:ph type="title"/>
          </p:nvPr>
        </p:nvSpPr>
        <p:spPr/>
        <p:txBody>
          <a:bodyPr/>
          <a:lstStyle/>
          <a:p>
            <a:r>
              <a:rPr lang="en-US" dirty="0"/>
              <a:t>Pooled vs panel data models comparison</a:t>
            </a:r>
            <a:endParaRPr lang="en-IN" dirty="0"/>
          </a:p>
        </p:txBody>
      </p:sp>
      <p:pic>
        <p:nvPicPr>
          <p:cNvPr id="7" name="Content Placeholder 6">
            <a:extLst>
              <a:ext uri="{FF2B5EF4-FFF2-40B4-BE49-F238E27FC236}">
                <a16:creationId xmlns:a16="http://schemas.microsoft.com/office/drawing/2014/main" id="{A50EC651-DA83-4BBC-B490-5EB001B4C50B}"/>
              </a:ext>
            </a:extLst>
          </p:cNvPr>
          <p:cNvPicPr>
            <a:picLocks noGrp="1" noChangeAspect="1"/>
          </p:cNvPicPr>
          <p:nvPr>
            <p:ph idx="1"/>
          </p:nvPr>
        </p:nvPicPr>
        <p:blipFill>
          <a:blip r:embed="rId2"/>
          <a:stretch>
            <a:fillRect/>
          </a:stretch>
        </p:blipFill>
        <p:spPr>
          <a:xfrm>
            <a:off x="5963334" y="1549131"/>
            <a:ext cx="5595392" cy="4263560"/>
          </a:xfrm>
        </p:spPr>
      </p:pic>
      <p:sp>
        <p:nvSpPr>
          <p:cNvPr id="8" name="Content Placeholder 1">
            <a:extLst>
              <a:ext uri="{FF2B5EF4-FFF2-40B4-BE49-F238E27FC236}">
                <a16:creationId xmlns:a16="http://schemas.microsoft.com/office/drawing/2014/main" id="{275D9239-FB71-418B-91A2-E748AEE21892}"/>
              </a:ext>
            </a:extLst>
          </p:cNvPr>
          <p:cNvSpPr txBox="1">
            <a:spLocks/>
          </p:cNvSpPr>
          <p:nvPr/>
        </p:nvSpPr>
        <p:spPr>
          <a:xfrm>
            <a:off x="989563" y="1952626"/>
            <a:ext cx="4715213" cy="3456570"/>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en-US" sz="1200" dirty="0"/>
              <a:t>There is not large difference in values of R2 between models no.2 &amp; 5, which are based on </a:t>
            </a:r>
            <a:r>
              <a:rPr lang="en-US" sz="1200" dirty="0" err="1"/>
              <a:t>PooledOLS</a:t>
            </a:r>
            <a:r>
              <a:rPr lang="en-US" sz="1200" dirty="0"/>
              <a:t> &amp; </a:t>
            </a:r>
            <a:r>
              <a:rPr lang="en-US" sz="1200" dirty="0" err="1"/>
              <a:t>PanelOLS</a:t>
            </a:r>
            <a:r>
              <a:rPr lang="en-US" sz="1200" dirty="0"/>
              <a:t> respectively, because there is not much possibility for improvement by covering time fixed effects causing omitted factors, which were absent. </a:t>
            </a:r>
          </a:p>
          <a:p>
            <a:pPr marL="0" indent="0">
              <a:buNone/>
            </a:pPr>
            <a:r>
              <a:rPr lang="en-US" sz="1200" dirty="0"/>
              <a:t>This lead us to conclude that: Time fixed omitted variables which are being covered using Time fixed Panel OLS Regression are having  minimal improvement, of magnitude 0.4667 from 0.4613.</a:t>
            </a:r>
          </a:p>
          <a:p>
            <a:pPr marL="0" indent="0">
              <a:buNone/>
            </a:pPr>
            <a:endParaRPr lang="en-US" sz="1200" dirty="0"/>
          </a:p>
        </p:txBody>
      </p:sp>
    </p:spTree>
    <p:extLst>
      <p:ext uri="{BB962C8B-B14F-4D97-AF65-F5344CB8AC3E}">
        <p14:creationId xmlns:p14="http://schemas.microsoft.com/office/powerpoint/2010/main" val="41472347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Chart, line chart&#10;&#10;Description automatically generated">
            <a:extLst>
              <a:ext uri="{FF2B5EF4-FFF2-40B4-BE49-F238E27FC236}">
                <a16:creationId xmlns:a16="http://schemas.microsoft.com/office/drawing/2014/main" id="{CAAC97DD-D99B-43FC-B157-F90E727B7BE3}"/>
              </a:ext>
            </a:extLst>
          </p:cNvPr>
          <p:cNvPicPr>
            <a:picLocks noGrp="1" noChangeAspect="1"/>
          </p:cNvPicPr>
          <p:nvPr>
            <p:ph idx="1"/>
          </p:nvPr>
        </p:nvPicPr>
        <p:blipFill>
          <a:blip r:embed="rId2"/>
          <a:stretch>
            <a:fillRect/>
          </a:stretch>
        </p:blipFill>
        <p:spPr>
          <a:xfrm>
            <a:off x="1294364" y="2016125"/>
            <a:ext cx="9603274" cy="4037356"/>
          </a:xfrm>
        </p:spPr>
      </p:pic>
      <p:sp>
        <p:nvSpPr>
          <p:cNvPr id="3" name="Title 2">
            <a:extLst>
              <a:ext uri="{FF2B5EF4-FFF2-40B4-BE49-F238E27FC236}">
                <a16:creationId xmlns:a16="http://schemas.microsoft.com/office/drawing/2014/main" id="{69FA25DB-B44B-4006-A367-1C6661804772}"/>
              </a:ext>
            </a:extLst>
          </p:cNvPr>
          <p:cNvSpPr>
            <a:spLocks noGrp="1"/>
          </p:cNvSpPr>
          <p:nvPr>
            <p:ph type="title"/>
          </p:nvPr>
        </p:nvSpPr>
        <p:spPr/>
        <p:txBody>
          <a:bodyPr/>
          <a:lstStyle/>
          <a:p>
            <a:r>
              <a:rPr lang="en-IN" dirty="0"/>
              <a:t>Quantile Trend graph</a:t>
            </a:r>
          </a:p>
        </p:txBody>
      </p:sp>
    </p:spTree>
    <p:extLst>
      <p:ext uri="{BB962C8B-B14F-4D97-AF65-F5344CB8AC3E}">
        <p14:creationId xmlns:p14="http://schemas.microsoft.com/office/powerpoint/2010/main" val="41516876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1D90AC2-8FCA-48EE-9CCA-AFD99E0B2840}"/>
              </a:ext>
            </a:extLst>
          </p:cNvPr>
          <p:cNvSpPr>
            <a:spLocks noGrp="1"/>
          </p:cNvSpPr>
          <p:nvPr>
            <p:ph idx="1"/>
          </p:nvPr>
        </p:nvSpPr>
        <p:spPr>
          <a:xfrm>
            <a:off x="1294363" y="2015732"/>
            <a:ext cx="9603275" cy="3918344"/>
          </a:xfrm>
        </p:spPr>
        <p:txBody>
          <a:bodyPr>
            <a:normAutofit/>
          </a:bodyPr>
          <a:lstStyle/>
          <a:p>
            <a:pPr algn="l">
              <a:buFont typeface="+mj-lt"/>
              <a:buAutoNum type="arabicPeriod"/>
            </a:pPr>
            <a:r>
              <a:rPr lang="en-US" b="0" i="0" dirty="0">
                <a:effectLst/>
                <a:latin typeface="Gill Sans MT (Body)"/>
              </a:rPr>
              <a:t>If we allow for the possibility that life expectancy changes over time because of global changes (like, e.g. medical discoveries, wars and conflicts, famine, draught, floods, pandemic diseases) and that countries come from different starting grounds (e.g., because of their geographic location), then we cannot observe a robust association of GDP per capita with life expectancy.</a:t>
            </a:r>
          </a:p>
          <a:p>
            <a:r>
              <a:rPr lang="en-US" dirty="0">
                <a:solidFill>
                  <a:srgbClr val="000000"/>
                </a:solidFill>
                <a:ea typeface="Tahoma" panose="020B0604030504040204" pitchFamily="34" charset="0"/>
                <a:cs typeface="Tahoma" panose="020B0604030504040204" pitchFamily="34" charset="0"/>
              </a:rPr>
              <a:t>Yes, countries having higher GDP per capita do have higher life expectancy, but it’s not the caused/justified by sole effects of GDP per capita, the model requires supporting variables.</a:t>
            </a:r>
          </a:p>
          <a:p>
            <a:r>
              <a:rPr lang="en-US" dirty="0">
                <a:solidFill>
                  <a:srgbClr val="000000"/>
                </a:solidFill>
                <a:ea typeface="Tahoma" panose="020B0604030504040204" pitchFamily="34" charset="0"/>
                <a:cs typeface="Tahoma" panose="020B0604030504040204" pitchFamily="34" charset="0"/>
              </a:rPr>
              <a:t>No, Co2 emission did not directly affected life expectancy during last decade !</a:t>
            </a:r>
          </a:p>
          <a:p>
            <a:endParaRPr lang="en-IN" dirty="0">
              <a:latin typeface="Gill Sans MT (Body)"/>
            </a:endParaRPr>
          </a:p>
        </p:txBody>
      </p:sp>
      <p:sp>
        <p:nvSpPr>
          <p:cNvPr id="3" name="Title 2">
            <a:extLst>
              <a:ext uri="{FF2B5EF4-FFF2-40B4-BE49-F238E27FC236}">
                <a16:creationId xmlns:a16="http://schemas.microsoft.com/office/drawing/2014/main" id="{4C32A0F4-6F77-4E99-AA41-0A6DBFF5179E}"/>
              </a:ext>
            </a:extLst>
          </p:cNvPr>
          <p:cNvSpPr>
            <a:spLocks noGrp="1"/>
          </p:cNvSpPr>
          <p:nvPr>
            <p:ph type="title"/>
          </p:nvPr>
        </p:nvSpPr>
        <p:spPr/>
        <p:txBody>
          <a:bodyPr/>
          <a:lstStyle/>
          <a:p>
            <a:r>
              <a:rPr lang="en-US" dirty="0"/>
              <a:t>conclusions</a:t>
            </a:r>
            <a:endParaRPr lang="en-IN" dirty="0"/>
          </a:p>
        </p:txBody>
      </p:sp>
    </p:spTree>
    <p:extLst>
      <p:ext uri="{BB962C8B-B14F-4D97-AF65-F5344CB8AC3E}">
        <p14:creationId xmlns:p14="http://schemas.microsoft.com/office/powerpoint/2010/main" val="33571386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a:xfrm>
            <a:off x="1294363" y="804519"/>
            <a:ext cx="9603275" cy="1049235"/>
          </a:xfrm>
        </p:spPr>
        <p:txBody>
          <a:bodyPr/>
          <a:lstStyle/>
          <a:p>
            <a:r>
              <a:rPr lang="en-US" dirty="0"/>
              <a:t>DATA SOURCE</a:t>
            </a:r>
            <a:br>
              <a:rPr lang="en-US" dirty="0"/>
            </a:br>
            <a:endParaRPr lang="en-US" dirty="0"/>
          </a:p>
        </p:txBody>
      </p:sp>
      <p:sp>
        <p:nvSpPr>
          <p:cNvPr id="3" name="Content Placeholder 2">
            <a:extLst>
              <a:ext uri="{FF2B5EF4-FFF2-40B4-BE49-F238E27FC236}">
                <a16:creationId xmlns:a16="http://schemas.microsoft.com/office/drawing/2014/main" id="{C3C0199F-A274-44C6-BF37-784A855E6EEA}"/>
              </a:ext>
            </a:extLst>
          </p:cNvPr>
          <p:cNvSpPr>
            <a:spLocks noGrp="1"/>
          </p:cNvSpPr>
          <p:nvPr>
            <p:ph idx="1"/>
          </p:nvPr>
        </p:nvSpPr>
        <p:spPr/>
        <p:txBody>
          <a:bodyPr/>
          <a:lstStyle/>
          <a:p>
            <a:pPr lvl="0"/>
            <a:r>
              <a:rPr lang="en-US" dirty="0">
                <a:solidFill>
                  <a:srgbClr val="000000"/>
                </a:solidFill>
                <a:ea typeface="Tahoma" panose="020B0604030504040204" pitchFamily="34" charset="0"/>
                <a:cs typeface="Tahoma" panose="020B0604030504040204" pitchFamily="34" charset="0"/>
                <a:hlinkClick r:id="rId2"/>
              </a:rPr>
              <a:t>https://data.worldbank.org/</a:t>
            </a:r>
            <a:endParaRPr lang="en-US" dirty="0">
              <a:solidFill>
                <a:srgbClr val="000000"/>
              </a:solidFill>
              <a:ea typeface="Tahoma" panose="020B0604030504040204" pitchFamily="34" charset="0"/>
              <a:cs typeface="Tahoma" panose="020B0604030504040204" pitchFamily="34" charset="0"/>
            </a:endParaRPr>
          </a:p>
          <a:p>
            <a:pPr marL="0" lvl="0" indent="0">
              <a:buNone/>
            </a:pPr>
            <a:endParaRPr lang="en-US" dirty="0">
              <a:solidFill>
                <a:srgbClr val="000000"/>
              </a:solidFill>
              <a:ea typeface="Tahoma" panose="020B0604030504040204" pitchFamily="34" charset="0"/>
              <a:cs typeface="Tahoma" panose="020B0604030504040204" pitchFamily="34" charset="0"/>
            </a:endParaRPr>
          </a:p>
          <a:p>
            <a:pPr lvl="0"/>
            <a:endParaRPr lang="en-US" dirty="0">
              <a:solidFill>
                <a:srgbClr val="000000"/>
              </a:solidFill>
              <a:ea typeface="Tahoma" panose="020B0604030504040204" pitchFamily="34" charset="0"/>
              <a:cs typeface="Tahoma" panose="020B0604030504040204" pitchFamily="34" charset="0"/>
            </a:endParaRPr>
          </a:p>
          <a:p>
            <a:pPr lvl="0"/>
            <a:endParaRPr lang="en-US" dirty="0">
              <a:solidFill>
                <a:srgbClr val="000000"/>
              </a:solidFill>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449431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a:xfrm>
            <a:off x="1294363" y="804519"/>
            <a:ext cx="9603275" cy="1049235"/>
          </a:xfrm>
        </p:spPr>
        <p:txBody>
          <a:bodyPr/>
          <a:lstStyle/>
          <a:p>
            <a:r>
              <a:rPr lang="en-US" dirty="0"/>
              <a:t>Objectives</a:t>
            </a:r>
          </a:p>
        </p:txBody>
      </p:sp>
      <p:pic>
        <p:nvPicPr>
          <p:cNvPr id="4" name="Graphic 3" descr="Lightbulb icon">
            <a:extLst>
              <a:ext uri="{FF2B5EF4-FFF2-40B4-BE49-F238E27FC236}">
                <a16:creationId xmlns:a16="http://schemas.microsoft.com/office/drawing/2014/main" id="{5E124F8C-3984-4EEC-9BA8-3B255731F2B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28262" y="206686"/>
            <a:ext cx="1122450" cy="1122450"/>
          </a:xfrm>
          <a:prstGeom prst="rect">
            <a:avLst/>
          </a:prstGeom>
        </p:spPr>
      </p:pic>
      <p:sp>
        <p:nvSpPr>
          <p:cNvPr id="3" name="Content Placeholder 2">
            <a:extLst>
              <a:ext uri="{FF2B5EF4-FFF2-40B4-BE49-F238E27FC236}">
                <a16:creationId xmlns:a16="http://schemas.microsoft.com/office/drawing/2014/main" id="{C3C0199F-A274-44C6-BF37-784A855E6EEA}"/>
              </a:ext>
            </a:extLst>
          </p:cNvPr>
          <p:cNvSpPr>
            <a:spLocks noGrp="1"/>
          </p:cNvSpPr>
          <p:nvPr>
            <p:ph idx="1"/>
          </p:nvPr>
        </p:nvSpPr>
        <p:spPr/>
        <p:txBody>
          <a:bodyPr/>
          <a:lstStyle/>
          <a:p>
            <a:pPr lvl="0"/>
            <a:r>
              <a:rPr lang="en-US" dirty="0">
                <a:solidFill>
                  <a:srgbClr val="000000"/>
                </a:solidFill>
                <a:ea typeface="Tahoma" panose="020B0604030504040204" pitchFamily="34" charset="0"/>
                <a:cs typeface="Tahoma" panose="020B0604030504040204" pitchFamily="34" charset="0"/>
              </a:rPr>
              <a:t>Performing analysis on the WORLD BANK datasets for the “Life Expectancy” in more than 100 countries over last decade</a:t>
            </a:r>
          </a:p>
          <a:p>
            <a:pPr lvl="0"/>
            <a:r>
              <a:rPr lang="en-US" dirty="0">
                <a:solidFill>
                  <a:srgbClr val="000000"/>
                </a:solidFill>
                <a:ea typeface="Tahoma" panose="020B0604030504040204" pitchFamily="34" charset="0"/>
                <a:cs typeface="Tahoma" panose="020B0604030504040204" pitchFamily="34" charset="0"/>
              </a:rPr>
              <a:t>Determining factors which are possibly affecting most on the life expectancy, through generation of various models</a:t>
            </a:r>
          </a:p>
          <a:p>
            <a:pPr lvl="0"/>
            <a:r>
              <a:rPr lang="en-US" dirty="0">
                <a:solidFill>
                  <a:srgbClr val="000000"/>
                </a:solidFill>
                <a:ea typeface="Tahoma" panose="020B0604030504040204" pitchFamily="34" charset="0"/>
                <a:cs typeface="Tahoma" panose="020B0604030504040204" pitchFamily="34" charset="0"/>
              </a:rPr>
              <a:t>Examining common notion of people of every person that:			               # Do countries having higher GDP per capita will have higher life expectancy ?	      # Has Co2 emission directly affected life expectancy during last decade ?</a:t>
            </a:r>
          </a:p>
          <a:p>
            <a:pPr lvl="0"/>
            <a:endParaRPr lang="en-US" dirty="0">
              <a:ea typeface="Tahoma" panose="020B0604030504040204" pitchFamily="34" charset="0"/>
              <a:cs typeface="Tahoma" panose="020B0604030504040204" pitchFamily="34" charset="0"/>
            </a:endParaRPr>
          </a:p>
          <a:p>
            <a:endParaRPr lang="en-US" dirty="0"/>
          </a:p>
          <a:p>
            <a:endParaRPr lang="en-US" dirty="0"/>
          </a:p>
        </p:txBody>
      </p:sp>
    </p:spTree>
    <p:extLst>
      <p:ext uri="{BB962C8B-B14F-4D97-AF65-F5344CB8AC3E}">
        <p14:creationId xmlns:p14="http://schemas.microsoft.com/office/powerpoint/2010/main" val="20942982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04CCEBA-7E43-4BC0-9D34-1B070ACD04BE}"/>
              </a:ext>
            </a:extLst>
          </p:cNvPr>
          <p:cNvSpPr txBox="1"/>
          <p:nvPr/>
        </p:nvSpPr>
        <p:spPr>
          <a:xfrm>
            <a:off x="1777464" y="802298"/>
            <a:ext cx="8637073" cy="2541431"/>
          </a:xfrm>
          <a:prstGeom prst="rect">
            <a:avLst/>
          </a:prstGeom>
        </p:spPr>
        <p:txBody>
          <a:bodyPr vert="horz" lIns="91440" tIns="45720" rIns="91440" bIns="0" rtlCol="0" anchor="b">
            <a:normAutofit/>
          </a:bodyPr>
          <a:lstStyle/>
          <a:p>
            <a:pPr defTabSz="914400">
              <a:lnSpc>
                <a:spcPct val="90000"/>
              </a:lnSpc>
              <a:spcBef>
                <a:spcPct val="0"/>
              </a:spcBef>
              <a:spcAft>
                <a:spcPts val="600"/>
              </a:spcAft>
            </a:pPr>
            <a:r>
              <a:rPr lang="en-US" sz="6600" b="0" i="0" kern="1200" cap="all">
                <a:effectLst/>
                <a:latin typeface="+mj-lt"/>
                <a:ea typeface="+mj-ea"/>
                <a:cs typeface="+mj-cs"/>
              </a:rPr>
              <a:t>Thank You!</a:t>
            </a:r>
          </a:p>
        </p:txBody>
      </p:sp>
    </p:spTree>
    <p:extLst>
      <p:ext uri="{BB962C8B-B14F-4D97-AF65-F5344CB8AC3E}">
        <p14:creationId xmlns:p14="http://schemas.microsoft.com/office/powerpoint/2010/main" val="1536852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9A560E-9920-4D26-BE38-C762BCD85754}"/>
              </a:ext>
            </a:extLst>
          </p:cNvPr>
          <p:cNvSpPr>
            <a:spLocks noGrp="1"/>
          </p:cNvSpPr>
          <p:nvPr>
            <p:ph type="title"/>
          </p:nvPr>
        </p:nvSpPr>
        <p:spPr/>
        <p:txBody>
          <a:bodyPr/>
          <a:lstStyle/>
          <a:p>
            <a:r>
              <a:rPr lang="en-IN" dirty="0"/>
              <a:t>Missing VALUES</a:t>
            </a:r>
          </a:p>
        </p:txBody>
      </p:sp>
      <p:pic>
        <p:nvPicPr>
          <p:cNvPr id="8" name="Content Placeholder 7" descr="Table&#10;&#10;Description automatically generated">
            <a:extLst>
              <a:ext uri="{FF2B5EF4-FFF2-40B4-BE49-F238E27FC236}">
                <a16:creationId xmlns:a16="http://schemas.microsoft.com/office/drawing/2014/main" id="{739C6A24-78E5-4DE2-9268-756D1FB48FC0}"/>
              </a:ext>
            </a:extLst>
          </p:cNvPr>
          <p:cNvPicPr>
            <a:picLocks noGrp="1" noChangeAspect="1"/>
          </p:cNvPicPr>
          <p:nvPr>
            <p:ph idx="1"/>
          </p:nvPr>
        </p:nvPicPr>
        <p:blipFill>
          <a:blip r:embed="rId2"/>
          <a:stretch>
            <a:fillRect/>
          </a:stretch>
        </p:blipFill>
        <p:spPr>
          <a:xfrm>
            <a:off x="1275313" y="1672778"/>
            <a:ext cx="9603274" cy="4199727"/>
          </a:xfrm>
        </p:spPr>
      </p:pic>
    </p:spTree>
    <p:extLst>
      <p:ext uri="{BB962C8B-B14F-4D97-AF65-F5344CB8AC3E}">
        <p14:creationId xmlns:p14="http://schemas.microsoft.com/office/powerpoint/2010/main" val="2482639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a:xfrm>
            <a:off x="1294363" y="804519"/>
            <a:ext cx="9603275" cy="1049235"/>
          </a:xfrm>
        </p:spPr>
        <p:txBody>
          <a:bodyPr/>
          <a:lstStyle/>
          <a:p>
            <a:r>
              <a:rPr lang="en-US" dirty="0"/>
              <a:t>DATASET OVERVIEW </a:t>
            </a:r>
          </a:p>
        </p:txBody>
      </p:sp>
      <p:pic>
        <p:nvPicPr>
          <p:cNvPr id="6" name="Graphic 5" descr="Tools icon">
            <a:extLst>
              <a:ext uri="{FF2B5EF4-FFF2-40B4-BE49-F238E27FC236}">
                <a16:creationId xmlns:a16="http://schemas.microsoft.com/office/drawing/2014/main" id="{A0524D64-7C99-4DD6-A26E-C33BE01EC43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84045" y="340011"/>
            <a:ext cx="1044000" cy="1044000"/>
          </a:xfrm>
          <a:prstGeom prst="rect">
            <a:avLst/>
          </a:prstGeom>
        </p:spPr>
      </p:pic>
      <p:sp>
        <p:nvSpPr>
          <p:cNvPr id="3" name="Content Placeholder 2">
            <a:extLst>
              <a:ext uri="{FF2B5EF4-FFF2-40B4-BE49-F238E27FC236}">
                <a16:creationId xmlns:a16="http://schemas.microsoft.com/office/drawing/2014/main" id="{C3C0199F-A274-44C6-BF37-784A855E6EEA}"/>
              </a:ext>
            </a:extLst>
          </p:cNvPr>
          <p:cNvSpPr>
            <a:spLocks noGrp="1"/>
          </p:cNvSpPr>
          <p:nvPr>
            <p:ph idx="1"/>
          </p:nvPr>
        </p:nvSpPr>
        <p:spPr/>
        <p:txBody>
          <a:bodyPr/>
          <a:lstStyle/>
          <a:p>
            <a:pPr lvl="0"/>
            <a:endParaRPr lang="en-US" dirty="0"/>
          </a:p>
          <a:p>
            <a:pPr lvl="0"/>
            <a:endParaRPr lang="en-US" dirty="0"/>
          </a:p>
        </p:txBody>
      </p:sp>
      <p:pic>
        <p:nvPicPr>
          <p:cNvPr id="9" name="Picture 8">
            <a:extLst>
              <a:ext uri="{FF2B5EF4-FFF2-40B4-BE49-F238E27FC236}">
                <a16:creationId xmlns:a16="http://schemas.microsoft.com/office/drawing/2014/main" id="{81E1E44C-7C8C-4C48-8786-164CFBD6D915}"/>
              </a:ext>
            </a:extLst>
          </p:cNvPr>
          <p:cNvPicPr>
            <a:picLocks noChangeAspect="1"/>
          </p:cNvPicPr>
          <p:nvPr/>
        </p:nvPicPr>
        <p:blipFill>
          <a:blip r:embed="rId4"/>
          <a:stretch>
            <a:fillRect/>
          </a:stretch>
        </p:blipFill>
        <p:spPr>
          <a:xfrm>
            <a:off x="551636" y="1602022"/>
            <a:ext cx="11164113" cy="4451459"/>
          </a:xfrm>
          <a:prstGeom prst="rect">
            <a:avLst/>
          </a:prstGeom>
        </p:spPr>
      </p:pic>
    </p:spTree>
    <p:extLst>
      <p:ext uri="{BB962C8B-B14F-4D97-AF65-F5344CB8AC3E}">
        <p14:creationId xmlns:p14="http://schemas.microsoft.com/office/powerpoint/2010/main" val="2712936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picture containing graphical user interface&#10;&#10;Description automatically generated">
            <a:extLst>
              <a:ext uri="{FF2B5EF4-FFF2-40B4-BE49-F238E27FC236}">
                <a16:creationId xmlns:a16="http://schemas.microsoft.com/office/drawing/2014/main" id="{A9031461-CAC5-4397-9B06-522D27588225}"/>
              </a:ext>
            </a:extLst>
          </p:cNvPr>
          <p:cNvPicPr>
            <a:picLocks noChangeAspect="1"/>
          </p:cNvPicPr>
          <p:nvPr/>
        </p:nvPicPr>
        <p:blipFill>
          <a:blip r:embed="rId2"/>
          <a:stretch>
            <a:fillRect/>
          </a:stretch>
        </p:blipFill>
        <p:spPr>
          <a:xfrm>
            <a:off x="736879" y="3222106"/>
            <a:ext cx="10718241" cy="2885712"/>
          </a:xfrm>
          <a:prstGeom prst="rect">
            <a:avLst/>
          </a:prstGeom>
        </p:spPr>
      </p:pic>
      <p:pic>
        <p:nvPicPr>
          <p:cNvPr id="3" name="Picture 2">
            <a:extLst>
              <a:ext uri="{FF2B5EF4-FFF2-40B4-BE49-F238E27FC236}">
                <a16:creationId xmlns:a16="http://schemas.microsoft.com/office/drawing/2014/main" id="{86285CE2-B95A-4B2D-9A6A-05C6808B932D}"/>
              </a:ext>
            </a:extLst>
          </p:cNvPr>
          <p:cNvPicPr>
            <a:picLocks noChangeAspect="1"/>
          </p:cNvPicPr>
          <p:nvPr/>
        </p:nvPicPr>
        <p:blipFill>
          <a:blip r:embed="rId3"/>
          <a:stretch>
            <a:fillRect/>
          </a:stretch>
        </p:blipFill>
        <p:spPr>
          <a:xfrm>
            <a:off x="736880" y="93518"/>
            <a:ext cx="10718240" cy="2870951"/>
          </a:xfrm>
          <a:prstGeom prst="rect">
            <a:avLst/>
          </a:prstGeom>
        </p:spPr>
      </p:pic>
    </p:spTree>
    <p:extLst>
      <p:ext uri="{BB962C8B-B14F-4D97-AF65-F5344CB8AC3E}">
        <p14:creationId xmlns:p14="http://schemas.microsoft.com/office/powerpoint/2010/main" val="863338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Chart, line chart&#10;&#10;Description automatically generated">
            <a:extLst>
              <a:ext uri="{FF2B5EF4-FFF2-40B4-BE49-F238E27FC236}">
                <a16:creationId xmlns:a16="http://schemas.microsoft.com/office/drawing/2014/main" id="{5E864768-CC81-4D03-8CA8-39B0CF9A1299}"/>
              </a:ext>
            </a:extLst>
          </p:cNvPr>
          <p:cNvPicPr>
            <a:picLocks noGrp="1" noChangeAspect="1"/>
          </p:cNvPicPr>
          <p:nvPr>
            <p:ph idx="1"/>
          </p:nvPr>
        </p:nvPicPr>
        <p:blipFill>
          <a:blip r:embed="rId2"/>
          <a:stretch>
            <a:fillRect/>
          </a:stretch>
        </p:blipFill>
        <p:spPr>
          <a:xfrm>
            <a:off x="3179287" y="1775427"/>
            <a:ext cx="8119425" cy="4268529"/>
          </a:xfrm>
        </p:spPr>
      </p:pic>
      <p:sp>
        <p:nvSpPr>
          <p:cNvPr id="3" name="Title 2">
            <a:extLst>
              <a:ext uri="{FF2B5EF4-FFF2-40B4-BE49-F238E27FC236}">
                <a16:creationId xmlns:a16="http://schemas.microsoft.com/office/drawing/2014/main" id="{B1974415-8339-4C15-84A4-0C3BEDB7D644}"/>
              </a:ext>
            </a:extLst>
          </p:cNvPr>
          <p:cNvSpPr>
            <a:spLocks noGrp="1"/>
          </p:cNvSpPr>
          <p:nvPr>
            <p:ph type="title"/>
          </p:nvPr>
        </p:nvSpPr>
        <p:spPr/>
        <p:txBody>
          <a:bodyPr/>
          <a:lstStyle/>
          <a:p>
            <a:r>
              <a:rPr lang="en-IN" dirty="0"/>
              <a:t>TREND GRAPH FOR Life expectancy</a:t>
            </a:r>
          </a:p>
        </p:txBody>
      </p:sp>
    </p:spTree>
    <p:extLst>
      <p:ext uri="{BB962C8B-B14F-4D97-AF65-F5344CB8AC3E}">
        <p14:creationId xmlns:p14="http://schemas.microsoft.com/office/powerpoint/2010/main" val="1174286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Chart, line chart&#10;&#10;Description automatically generated">
            <a:extLst>
              <a:ext uri="{FF2B5EF4-FFF2-40B4-BE49-F238E27FC236}">
                <a16:creationId xmlns:a16="http://schemas.microsoft.com/office/drawing/2014/main" id="{CAAC97DD-D99B-43FC-B157-F90E727B7BE3}"/>
              </a:ext>
            </a:extLst>
          </p:cNvPr>
          <p:cNvPicPr>
            <a:picLocks noGrp="1" noChangeAspect="1"/>
          </p:cNvPicPr>
          <p:nvPr>
            <p:ph idx="1"/>
          </p:nvPr>
        </p:nvPicPr>
        <p:blipFill>
          <a:blip r:embed="rId2"/>
          <a:stretch>
            <a:fillRect/>
          </a:stretch>
        </p:blipFill>
        <p:spPr>
          <a:xfrm>
            <a:off x="1294364" y="2016125"/>
            <a:ext cx="9603274" cy="4037356"/>
          </a:xfrm>
        </p:spPr>
      </p:pic>
      <p:sp>
        <p:nvSpPr>
          <p:cNvPr id="3" name="Title 2">
            <a:extLst>
              <a:ext uri="{FF2B5EF4-FFF2-40B4-BE49-F238E27FC236}">
                <a16:creationId xmlns:a16="http://schemas.microsoft.com/office/drawing/2014/main" id="{69FA25DB-B44B-4006-A367-1C6661804772}"/>
              </a:ext>
            </a:extLst>
          </p:cNvPr>
          <p:cNvSpPr>
            <a:spLocks noGrp="1"/>
          </p:cNvSpPr>
          <p:nvPr>
            <p:ph type="title"/>
          </p:nvPr>
        </p:nvSpPr>
        <p:spPr/>
        <p:txBody>
          <a:bodyPr/>
          <a:lstStyle/>
          <a:p>
            <a:r>
              <a:rPr lang="en-IN" dirty="0"/>
              <a:t>Quantile Trend graph</a:t>
            </a:r>
          </a:p>
        </p:txBody>
      </p:sp>
    </p:spTree>
    <p:extLst>
      <p:ext uri="{BB962C8B-B14F-4D97-AF65-F5344CB8AC3E}">
        <p14:creationId xmlns:p14="http://schemas.microsoft.com/office/powerpoint/2010/main" val="1250417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7C8FFC5-AEFF-464F-8C16-2A09CCB23796}"/>
              </a:ext>
            </a:extLst>
          </p:cNvPr>
          <p:cNvSpPr>
            <a:spLocks noGrp="1"/>
          </p:cNvSpPr>
          <p:nvPr>
            <p:ph type="title"/>
          </p:nvPr>
        </p:nvSpPr>
        <p:spPr/>
        <p:txBody>
          <a:bodyPr/>
          <a:lstStyle/>
          <a:p>
            <a:r>
              <a:rPr lang="en-IN" dirty="0"/>
              <a:t>Correlation matrix</a:t>
            </a:r>
          </a:p>
        </p:txBody>
      </p:sp>
      <p:pic>
        <p:nvPicPr>
          <p:cNvPr id="14" name="Content Placeholder 13">
            <a:extLst>
              <a:ext uri="{FF2B5EF4-FFF2-40B4-BE49-F238E27FC236}">
                <a16:creationId xmlns:a16="http://schemas.microsoft.com/office/drawing/2014/main" id="{03A006D1-DFE4-42F6-A75F-22615BF77E0C}"/>
              </a:ext>
            </a:extLst>
          </p:cNvPr>
          <p:cNvPicPr>
            <a:picLocks noGrp="1" noChangeAspect="1"/>
          </p:cNvPicPr>
          <p:nvPr>
            <p:ph idx="1"/>
          </p:nvPr>
        </p:nvPicPr>
        <p:blipFill>
          <a:blip r:embed="rId2"/>
          <a:stretch>
            <a:fillRect/>
          </a:stretch>
        </p:blipFill>
        <p:spPr>
          <a:xfrm>
            <a:off x="4155930" y="1701354"/>
            <a:ext cx="3597419" cy="3819939"/>
          </a:xfrm>
        </p:spPr>
      </p:pic>
    </p:spTree>
    <p:extLst>
      <p:ext uri="{BB962C8B-B14F-4D97-AF65-F5344CB8AC3E}">
        <p14:creationId xmlns:p14="http://schemas.microsoft.com/office/powerpoint/2010/main" val="1287938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Graphical user interface, chart, scatter chart&#10;&#10;Description automatically generated">
            <a:extLst>
              <a:ext uri="{FF2B5EF4-FFF2-40B4-BE49-F238E27FC236}">
                <a16:creationId xmlns:a16="http://schemas.microsoft.com/office/drawing/2014/main" id="{6AF02E20-2E4D-4ADD-B009-BE725CF05894}"/>
              </a:ext>
            </a:extLst>
          </p:cNvPr>
          <p:cNvPicPr>
            <a:picLocks noGrp="1" noChangeAspect="1"/>
          </p:cNvPicPr>
          <p:nvPr>
            <p:ph idx="1"/>
          </p:nvPr>
        </p:nvPicPr>
        <p:blipFill>
          <a:blip r:embed="rId2"/>
          <a:stretch>
            <a:fillRect/>
          </a:stretch>
        </p:blipFill>
        <p:spPr>
          <a:xfrm>
            <a:off x="3257549" y="1501328"/>
            <a:ext cx="5800725" cy="4621885"/>
          </a:xfrm>
        </p:spPr>
      </p:pic>
      <p:sp>
        <p:nvSpPr>
          <p:cNvPr id="3" name="Title 2">
            <a:extLst>
              <a:ext uri="{FF2B5EF4-FFF2-40B4-BE49-F238E27FC236}">
                <a16:creationId xmlns:a16="http://schemas.microsoft.com/office/drawing/2014/main" id="{3DFEA058-98AB-4DB1-8705-8C59BA8E0180}"/>
              </a:ext>
            </a:extLst>
          </p:cNvPr>
          <p:cNvSpPr>
            <a:spLocks noGrp="1"/>
          </p:cNvSpPr>
          <p:nvPr>
            <p:ph type="title"/>
          </p:nvPr>
        </p:nvSpPr>
        <p:spPr/>
        <p:txBody>
          <a:bodyPr/>
          <a:lstStyle/>
          <a:p>
            <a:r>
              <a:rPr lang="en-IN" dirty="0"/>
              <a:t>Life expectancy    vs    GDP per capita</a:t>
            </a:r>
          </a:p>
        </p:txBody>
      </p:sp>
    </p:spTree>
    <p:extLst>
      <p:ext uri="{BB962C8B-B14F-4D97-AF65-F5344CB8AC3E}">
        <p14:creationId xmlns:p14="http://schemas.microsoft.com/office/powerpoint/2010/main" val="3901774260"/>
      </p:ext>
    </p:extLst>
  </p:cSld>
  <p:clrMapOvr>
    <a:masterClrMapping/>
  </p:clrMapOvr>
</p:sld>
</file>

<file path=ppt/theme/theme1.xml><?xml version="1.0" encoding="utf-8"?>
<a:theme xmlns:a="http://schemas.openxmlformats.org/drawingml/2006/main" name="Gallery">
  <a:themeElements>
    <a:clrScheme name="Custom 10">
      <a:dk1>
        <a:sysClr val="windowText" lastClr="000000"/>
      </a:dk1>
      <a:lt1>
        <a:sysClr val="window" lastClr="FFFFFF"/>
      </a:lt1>
      <a:dk2>
        <a:srgbClr val="454545"/>
      </a:dk2>
      <a:lt2>
        <a:srgbClr val="DFDBD5"/>
      </a:lt2>
      <a:accent1>
        <a:srgbClr val="B71E42"/>
      </a:accent1>
      <a:accent2>
        <a:srgbClr val="84582C"/>
      </a:accent2>
      <a:accent3>
        <a:srgbClr val="002060"/>
      </a:accent3>
      <a:accent4>
        <a:srgbClr val="586EA6"/>
      </a:accent4>
      <a:accent5>
        <a:srgbClr val="586EA6"/>
      </a:accent5>
      <a:accent6>
        <a:srgbClr val="6892A0"/>
      </a:accent6>
      <a:hlink>
        <a:srgbClr val="B71E42"/>
      </a:hlink>
      <a:folHlink>
        <a:srgbClr val="586EA6"/>
      </a:folHlink>
    </a:clrScheme>
    <a:fontScheme name="Default">
      <a:majorFont>
        <a:latin typeface="Gill Sans MT"/>
        <a:ea typeface=""/>
        <a:cs typeface=""/>
      </a:majorFont>
      <a:minorFont>
        <a:latin typeface="Gill Sans MT"/>
        <a:ea typeface=""/>
        <a:cs typeface=""/>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spDef>
      <a:spPr>
        <a:solidFill>
          <a:srgbClr val="B71E42"/>
        </a:solidFill>
        <a:ln>
          <a:noFill/>
        </a:ln>
      </a:spPr>
      <a:bodyPr rtlCol="0" anchor="ctr"/>
      <a:lstStyle>
        <a:defPPr algn="ctr">
          <a:defRPr/>
        </a:defPPr>
      </a:lstStyle>
      <a:style>
        <a:lnRef idx="3">
          <a:schemeClr val="lt1"/>
        </a:lnRef>
        <a:fillRef idx="1">
          <a:schemeClr val="accent1"/>
        </a:fillRef>
        <a:effectRef idx="1">
          <a:schemeClr val="accent1"/>
        </a:effectRef>
        <a:fontRef idx="minor">
          <a:schemeClr val="lt1"/>
        </a:fontRef>
      </a:style>
    </a:spDef>
    <a:lnDef>
      <a:spPr>
        <a:ln w="31750"/>
      </a:spPr>
      <a:bodyPr/>
      <a:lstStyle/>
      <a:style>
        <a:lnRef idx="3">
          <a:schemeClr val="accent1"/>
        </a:lnRef>
        <a:fillRef idx="0">
          <a:schemeClr val="accent1"/>
        </a:fillRef>
        <a:effectRef idx="2">
          <a:schemeClr val="accent1"/>
        </a:effectRef>
        <a:fontRef idx="minor">
          <a:schemeClr val="tx1"/>
        </a:fontRef>
      </a:style>
    </a:lnDef>
  </a:objectDefaults>
  <a:extraClrSchemeLst/>
  <a:extLst>
    <a:ext uri="{05A4C25C-085E-4340-85A3-A5531E510DB2}">
      <thm15:themeFamily xmlns:thm15="http://schemas.microsoft.com/office/thememl/2012/main" name="TF66921596_My invention presentation_AAS_v5" id="{87E5ADC5-22B1-48B6-A377-CC62C9F76903}" vid="{35D6D025-A430-4CAD-B81F-81678F6B39C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A1DB373-C1A1-4924-9AF2-F0436820150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FA01955-FFEB-4169-B0BF-D790410D62E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59C8665-7E41-4E8E-957E-307F6F826AF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My invention</Template>
  <TotalTime>1284</TotalTime>
  <Words>935</Words>
  <Application>Microsoft Office PowerPoint</Application>
  <PresentationFormat>Widescreen</PresentationFormat>
  <Paragraphs>62</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Gill Sans MT</vt:lpstr>
      <vt:lpstr>Gill Sans MT (Body)</vt:lpstr>
      <vt:lpstr>Times New Roman</vt:lpstr>
      <vt:lpstr>Gallery</vt:lpstr>
      <vt:lpstr>MBA 652A STATISTICAL MODELLING FOR BUSINESS ANALYTICS ANALYSIS OF LIFE EXPECTANCY USING PANEL DATA REGRESSION</vt:lpstr>
      <vt:lpstr>Objectives</vt:lpstr>
      <vt:lpstr>Missing VALUES</vt:lpstr>
      <vt:lpstr>DATASET OVERVIEW </vt:lpstr>
      <vt:lpstr>PowerPoint Presentation</vt:lpstr>
      <vt:lpstr>TREND GRAPH FOR Life expectancy</vt:lpstr>
      <vt:lpstr>Quantile Trend graph</vt:lpstr>
      <vt:lpstr>Correlation matrix</vt:lpstr>
      <vt:lpstr>Life expectancy    vs    GDP per capita</vt:lpstr>
      <vt:lpstr>Life expectancy    VS    YEAR </vt:lpstr>
      <vt:lpstr>MODEl 1: using Pooled ols estimator</vt:lpstr>
      <vt:lpstr>MODEl 2: using Pooled ols estimator</vt:lpstr>
      <vt:lpstr>MODEl 3: using panel ols estimator</vt:lpstr>
      <vt:lpstr>MODEl 4: using panel ols estimator</vt:lpstr>
      <vt:lpstr>MODEl 5: using panel ols estimator</vt:lpstr>
      <vt:lpstr>Pooled vs panel data models comparison</vt:lpstr>
      <vt:lpstr>Quantile Trend graph</vt:lpstr>
      <vt:lpstr>conclusions</vt:lpstr>
      <vt:lpstr>DATA SOURCE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MBA 652A STATISTICAL MODELLING FOR BUSINESS ANALYTICS</dc:title>
  <dc:creator>PRINCE KUMAR</dc:creator>
  <cp:lastModifiedBy>Rajan Shahurao Bangar</cp:lastModifiedBy>
  <cp:revision>43</cp:revision>
  <dcterms:created xsi:type="dcterms:W3CDTF">2021-10-19T07:09:33Z</dcterms:created>
  <dcterms:modified xsi:type="dcterms:W3CDTF">2021-11-13T05:39:52Z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